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image11.jpg" ContentType="image/jpg"/>
  <Override PartName="/ppt/media/image12.jpg" ContentType="image/jpg"/>
  <Override PartName="/ppt/media/image13.jpg" ContentType="image/jpg"/>
  <Override PartName="/ppt/media/image15.jpg" ContentType="image/jpg"/>
  <Override PartName="/ppt/media/image16.jpg" ContentType="image/jpg"/>
  <Override PartName="/ppt/media/image18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8.jpg" ContentType="image/jpg"/>
  <Override PartName="/ppt/media/image29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  <p:sldMasterId id="2147483757" r:id="rId2"/>
  </p:sldMasterIdLst>
  <p:notesMasterIdLst>
    <p:notesMasterId r:id="rId13"/>
  </p:notesMasterIdLst>
  <p:handoutMasterIdLst>
    <p:handoutMasterId r:id="rId14"/>
  </p:handoutMasterIdLst>
  <p:sldIdLst>
    <p:sldId id="666" r:id="rId3"/>
    <p:sldId id="709" r:id="rId4"/>
    <p:sldId id="710" r:id="rId5"/>
    <p:sldId id="694" r:id="rId6"/>
    <p:sldId id="711" r:id="rId7"/>
    <p:sldId id="686" r:id="rId8"/>
    <p:sldId id="713" r:id="rId9"/>
    <p:sldId id="714" r:id="rId10"/>
    <p:sldId id="715" r:id="rId11"/>
    <p:sldId id="712" r:id="rId12"/>
  </p:sldIdLst>
  <p:sldSz cx="9906000" cy="6858000" type="A4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ahoma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93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000000"/>
    <a:srgbClr val="DAE5FE"/>
    <a:srgbClr val="CDFFCD"/>
    <a:srgbClr val="A3FFA3"/>
    <a:srgbClr val="BCFAB4"/>
    <a:srgbClr val="9FF3A7"/>
    <a:srgbClr val="CADAFE"/>
    <a:srgbClr val="B9CEFD"/>
    <a:srgbClr val="9EF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6" autoAdjust="0"/>
    <p:restoredTop sz="99466" autoAdjust="0"/>
  </p:normalViewPr>
  <p:slideViewPr>
    <p:cSldViewPr>
      <p:cViewPr varScale="1">
        <p:scale>
          <a:sx n="92" d="100"/>
          <a:sy n="92" d="100"/>
        </p:scale>
        <p:origin x="978" y="90"/>
      </p:cViewPr>
      <p:guideLst>
        <p:guide orient="horz" pos="2931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934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OS:Users:aponamaryov:Desktop:pp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59326862960199"/>
          <c:y val="0.17114786324786299"/>
          <c:w val="0.58981328624499396"/>
          <c:h val="0.58981303418803399"/>
        </c:manualLayout>
      </c:layout>
      <c:pieChart>
        <c:varyColors val="1"/>
        <c:ser>
          <c:idx val="0"/>
          <c:order val="0"/>
          <c:tx>
            <c:strRef>
              <c:f>Sheet1!$I$1</c:f>
              <c:strCache>
                <c:ptCount val="1"/>
                <c:pt idx="0">
                  <c:v>NPV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-4.9719893042689298E-2"/>
                  <c:y val="-2.563034188034189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Churn rate 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ru-RU" sz="1100" dirty="0"/>
                      <a:t>Эффект на продажи от VNO</a:t>
                    </a: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9963786309311E-2"/>
                  <c:y val="3.1662179487179497E-2"/>
                </c:manualLayout>
              </c:layout>
              <c:tx>
                <c:rich>
                  <a:bodyPr/>
                  <a:lstStyle/>
                  <a:p>
                    <a:pPr>
                      <a:defRPr sz="1000"/>
                    </a:pPr>
                    <a:r>
                      <a:rPr lang="ru-RU" sz="1100" dirty="0"/>
                      <a:t>Рост продаж за счет </a:t>
                    </a:r>
                    <a:r>
                      <a:rPr lang="ru-RU" sz="1100" dirty="0" smtClean="0"/>
                      <a:t>wireless</a:t>
                    </a:r>
                    <a:endParaRPr lang="ru-RU" sz="1100" dirty="0"/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4119676974220898E-3"/>
                  <c:y val="1.2957692307692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Interconnect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err="1" smtClean="0"/>
                      <a:t>Оптимиза-ция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CAPEX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5450673269518501E-2"/>
                  <c:y val="-8.4384615384614399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Расходы на </a:t>
                    </a:r>
                    <a:r>
                      <a:rPr lang="ru-RU" dirty="0" smtClean="0"/>
                      <a:t>рекламу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5827143515873301E-2"/>
                  <c:y val="2.47006410256409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8508157482118599E-2"/>
                  <c:y val="-6.18771367521367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Аренда</a:t>
                    </a:r>
                    <a:r>
                      <a:rPr lang="ru-RU" baseline="0" dirty="0" smtClean="0"/>
                      <a:t> площадок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dirty="0"/>
                      <a:t>Расходы на </a:t>
                    </a:r>
                    <a:r>
                      <a:rPr lang="ru-RU" dirty="0" smtClean="0"/>
                      <a:t>персонал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Офисные расходы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Sheet1!$H$2:$H$11</c:f>
              <c:strCache>
                <c:ptCount val="10"/>
                <c:pt idx="0">
                  <c:v>Churn rate decrease</c:v>
                </c:pt>
                <c:pt idx="1">
                  <c:v>Эффект на продажи от VNO</c:v>
                </c:pt>
                <c:pt idx="2">
                  <c:v>Рост продаж за счет беспроводного подключения</c:v>
                </c:pt>
                <c:pt idx="3">
                  <c:v>Interconnect</c:v>
                </c:pt>
                <c:pt idx="4">
                  <c:v>Оптимицазия CAPEX</c:v>
                </c:pt>
                <c:pt idx="5">
                  <c:v>Расходы на рекламу</c:v>
                </c:pt>
                <c:pt idx="6">
                  <c:v>Банковские услуги</c:v>
                </c:pt>
                <c:pt idx="7">
                  <c:v>Совместное размещение</c:v>
                </c:pt>
                <c:pt idx="8">
                  <c:v>Расходы на персонал</c:v>
                </c:pt>
                <c:pt idx="9">
                  <c:v>Оффис</c:v>
                </c:pt>
              </c:strCache>
            </c:strRef>
          </c:cat>
          <c:val>
            <c:numRef>
              <c:f>Sheet1!$I$2:$I$11</c:f>
              <c:numCache>
                <c:formatCode>#,##0</c:formatCode>
                <c:ptCount val="10"/>
                <c:pt idx="0">
                  <c:v>2749.3638608932652</c:v>
                </c:pt>
                <c:pt idx="1">
                  <c:v>3691.6781960515532</c:v>
                </c:pt>
                <c:pt idx="2">
                  <c:v>3691.6781960515532</c:v>
                </c:pt>
                <c:pt idx="3">
                  <c:v>6710.6038966231399</c:v>
                </c:pt>
                <c:pt idx="4">
                  <c:v>24763.765165303579</c:v>
                </c:pt>
                <c:pt idx="5">
                  <c:v>5573.6564731824101</c:v>
                </c:pt>
                <c:pt idx="6">
                  <c:v>1643.4199474602819</c:v>
                </c:pt>
                <c:pt idx="7">
                  <c:v>2605.4564281002131</c:v>
                </c:pt>
                <c:pt idx="8">
                  <c:v>25455.483862604258</c:v>
                </c:pt>
                <c:pt idx="9">
                  <c:v>6052.4903848704917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[ppt.xlsx]Sheet1!$D$1</c:f>
              <c:strCache>
                <c:ptCount val="1"/>
                <c:pt idx="0">
                  <c:v>Cuishion</c:v>
                </c:pt>
              </c:strCache>
            </c:strRef>
          </c:tx>
          <c:spPr>
            <a:noFill/>
            <a:effectLst/>
          </c:spPr>
          <c:invertIfNegative val="0"/>
          <c:cat>
            <c:strRef>
              <c:f>[ppt.xlsx]Sheet1!$B$2:$B$3</c:f>
              <c:strCache>
                <c:ptCount val="2"/>
                <c:pt idx="0">
                  <c:v>Справедливая
стоимость
MegaMax</c:v>
                </c:pt>
                <c:pt idx="1">
                  <c:v>Эффект
Синергий</c:v>
                </c:pt>
              </c:strCache>
            </c:strRef>
          </c:cat>
          <c:val>
            <c:numRef>
              <c:f>[ppt.xlsx]Sheet1!$D$2:$D$3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602310.11314851558</c:v>
                </c:pt>
              </c:numCache>
            </c:numRef>
          </c:val>
        </c:ser>
        <c:ser>
          <c:idx val="0"/>
          <c:order val="1"/>
          <c:tx>
            <c:strRef>
              <c:f>[ppt.xlsx]Sheet1!$C$1</c:f>
              <c:strCache>
                <c:ptCount val="1"/>
                <c:pt idx="0">
                  <c:v>NPV</c:v>
                </c:pt>
              </c:strCache>
            </c:strRef>
          </c:tx>
          <c:spPr>
            <a:solidFill>
              <a:srgbClr val="FF0000"/>
            </a:solidFill>
            <a:effectLst>
              <a:outerShdw blurRad="40005" dist="22987" dir="5400000" algn="tl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accent4"/>
                </a:solidFill>
                <a:prstDash val="dash"/>
              </a:ln>
              <a:effectLst>
                <a:outerShdw blurRad="40005" dist="22987" dir="5400000" algn="tl" rotWithShape="0">
                  <a:srgbClr val="000000">
                    <a:alpha val="35000"/>
                  </a:srgbClr>
                </a:outerShdw>
              </a:effectLst>
            </c:spPr>
          </c:dPt>
          <c:cat>
            <c:strRef>
              <c:f>[ppt.xlsx]Sheet1!$B$2:$B$3</c:f>
              <c:strCache>
                <c:ptCount val="2"/>
                <c:pt idx="0">
                  <c:v>Справедливая
стоимость
MegaMax</c:v>
                </c:pt>
                <c:pt idx="1">
                  <c:v>Эффект
Синергий</c:v>
                </c:pt>
              </c:strCache>
            </c:strRef>
          </c:cat>
          <c:val>
            <c:numRef>
              <c:f>[ppt.xlsx]Sheet1!$C$2:$C$3</c:f>
              <c:numCache>
                <c:formatCode>#,##0</c:formatCode>
                <c:ptCount val="2"/>
                <c:pt idx="0" formatCode="_-* #,##0_-;\-* #,##0_-;_-* &quot;-&quot;_-;_-@_-">
                  <c:v>602310.11314851558</c:v>
                </c:pt>
                <c:pt idx="1">
                  <c:v>82937.596411140737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100"/>
        <c:axId val="222605392"/>
        <c:axId val="307144848"/>
      </c:barChart>
      <c:catAx>
        <c:axId val="222605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  <a:cs typeface="Arial"/>
              </a:defRPr>
            </a:pPr>
            <a:endParaRPr lang="ru-RU"/>
          </a:p>
        </c:txPr>
        <c:crossAx val="307144848"/>
        <c:crosses val="autoZero"/>
        <c:auto val="1"/>
        <c:lblAlgn val="ctr"/>
        <c:lblOffset val="100"/>
        <c:noMultiLvlLbl val="0"/>
      </c:catAx>
      <c:valAx>
        <c:axId val="3071448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2605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[ppt.xlsx]Sheet1!$B$2</c:f>
              <c:strCache>
                <c:ptCount val="1"/>
                <c:pt idx="0">
                  <c:v>Справедливая
стоимость
MegaMax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[ppt.xlsx]Sheet1!$B$4</c:f>
              <c:strCache>
                <c:ptCount val="1"/>
                <c:pt idx="0">
                  <c:v>Ценность MegaMax
для Virgin Connect</c:v>
                </c:pt>
              </c:strCache>
            </c:strRef>
          </c:cat>
          <c:val>
            <c:numRef>
              <c:f>[ppt.xlsx]Sheet1!$E$2</c:f>
              <c:numCache>
                <c:formatCode>0%</c:formatCode>
                <c:ptCount val="1"/>
                <c:pt idx="0">
                  <c:v>0.87896698485218305</c:v>
                </c:pt>
              </c:numCache>
            </c:numRef>
          </c:val>
        </c:ser>
        <c:ser>
          <c:idx val="0"/>
          <c:order val="1"/>
          <c:tx>
            <c:strRef>
              <c:f>[ppt.xlsx]Sheet1!$B$3</c:f>
              <c:strCache>
                <c:ptCount val="1"/>
                <c:pt idx="0">
                  <c:v>Эффект
Синергий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accent4"/>
              </a:solidFill>
              <a:prstDash val="dash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[ppt.xlsx]Sheet1!$B$4</c:f>
              <c:strCache>
                <c:ptCount val="1"/>
                <c:pt idx="0">
                  <c:v>Ценность MegaMax
для Virgin Connect</c:v>
                </c:pt>
              </c:strCache>
            </c:strRef>
          </c:cat>
          <c:val>
            <c:numRef>
              <c:f>[ppt.xlsx]Sheet1!$E$3</c:f>
              <c:numCache>
                <c:formatCode>0%</c:formatCode>
                <c:ptCount val="1"/>
                <c:pt idx="0">
                  <c:v>0.121033015147817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07142888"/>
        <c:axId val="307146024"/>
      </c:barChart>
      <c:catAx>
        <c:axId val="307142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07146024"/>
        <c:crosses val="autoZero"/>
        <c:auto val="1"/>
        <c:lblAlgn val="ctr"/>
        <c:lblOffset val="100"/>
        <c:noMultiLvlLbl val="0"/>
      </c:catAx>
      <c:valAx>
        <c:axId val="307146024"/>
        <c:scaling>
          <c:orientation val="minMax"/>
          <c:min val="0"/>
        </c:scaling>
        <c:delete val="0"/>
        <c:axPos val="l"/>
        <c:numFmt formatCode="0%" sourceLinked="1"/>
        <c:majorTickMark val="none"/>
        <c:minorTickMark val="none"/>
        <c:tickLblPos val="none"/>
        <c:spPr>
          <a:ln>
            <a:noFill/>
          </a:ln>
        </c:spPr>
        <c:crossAx val="307142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830492308716101"/>
          <c:y val="2.4530253215516998E-2"/>
          <c:w val="0.56169517898210597"/>
          <c:h val="0.4711887972425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018A5B-EAAD-4A6D-A8A4-8D112D31CA2D}" type="doc">
      <dgm:prSet loTypeId="urn:microsoft.com/office/officeart/2005/8/layout/hierarchy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C4257A-0E7F-4A83-B14B-490633BC413A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400" dirty="0" smtClean="0"/>
            <a:t>Географическое развитие</a:t>
          </a:r>
          <a:endParaRPr lang="ru-RU" sz="1400" dirty="0"/>
        </a:p>
      </dgm:t>
    </dgm:pt>
    <dgm:pt modelId="{C4EFFFB6-FF2E-45C5-9C1D-313A05E32E7F}" type="parTrans" cxnId="{E2241558-75AA-42BD-9866-3C8034C2EC4C}">
      <dgm:prSet/>
      <dgm:spPr/>
      <dgm:t>
        <a:bodyPr/>
        <a:lstStyle/>
        <a:p>
          <a:pPr algn="ctr"/>
          <a:endParaRPr lang="ru-RU"/>
        </a:p>
      </dgm:t>
    </dgm:pt>
    <dgm:pt modelId="{200D2F41-5E99-4FDF-959A-D65470EE4FFA}" type="sibTrans" cxnId="{E2241558-75AA-42BD-9866-3C8034C2EC4C}">
      <dgm:prSet/>
      <dgm:spPr/>
      <dgm:t>
        <a:bodyPr/>
        <a:lstStyle/>
        <a:p>
          <a:pPr algn="ctr"/>
          <a:endParaRPr lang="ru-RU"/>
        </a:p>
      </dgm:t>
    </dgm:pt>
    <dgm:pt modelId="{815F828F-039E-4EFE-BECE-DF321486F6E3}">
      <dgm:prSet phldrT="[Текст]" custT="1"/>
      <dgm:spPr/>
      <dgm:t>
        <a:bodyPr/>
        <a:lstStyle/>
        <a:p>
          <a:pPr algn="l"/>
          <a:r>
            <a:rPr lang="ru-RU" sz="1050" dirty="0" smtClean="0"/>
            <a:t>1. Сохранение динамики за счет потенциала на неосвоенных рынках</a:t>
          </a:r>
          <a:endParaRPr lang="ru-RU" sz="1050" dirty="0"/>
        </a:p>
      </dgm:t>
    </dgm:pt>
    <dgm:pt modelId="{40FAAAAB-F899-4185-8840-18893B31E6D2}" type="parTrans" cxnId="{4A255A4D-6537-4FD7-B09B-DDAEC790F90C}">
      <dgm:prSet/>
      <dgm:spPr/>
      <dgm:t>
        <a:bodyPr/>
        <a:lstStyle/>
        <a:p>
          <a:pPr algn="ctr"/>
          <a:endParaRPr lang="ru-RU"/>
        </a:p>
      </dgm:t>
    </dgm:pt>
    <dgm:pt modelId="{C28D708D-E88B-4E74-B430-5ECD63B03797}" type="sibTrans" cxnId="{4A255A4D-6537-4FD7-B09B-DDAEC790F90C}">
      <dgm:prSet/>
      <dgm:spPr/>
      <dgm:t>
        <a:bodyPr/>
        <a:lstStyle/>
        <a:p>
          <a:pPr algn="ctr"/>
          <a:endParaRPr lang="ru-RU"/>
        </a:p>
      </dgm:t>
    </dgm:pt>
    <dgm:pt modelId="{F6950B5B-9FA8-4DEB-AB7C-624A29973300}">
      <dgm:prSet phldrT="[Текст]" custT="1"/>
      <dgm:spPr/>
      <dgm:t>
        <a:bodyPr/>
        <a:lstStyle/>
        <a:p>
          <a:pPr algn="l"/>
          <a:r>
            <a:rPr lang="ru-RU" sz="1050" dirty="0" smtClean="0"/>
            <a:t>3. Интерес команды</a:t>
          </a:r>
          <a:endParaRPr lang="ru-RU" sz="1050" dirty="0"/>
        </a:p>
      </dgm:t>
    </dgm:pt>
    <dgm:pt modelId="{3ABB34E8-3735-4BE0-9B28-1EB828BF14D3}" type="parTrans" cxnId="{B0C9AC5C-3153-43F7-9F87-7074E6906F56}">
      <dgm:prSet/>
      <dgm:spPr/>
      <dgm:t>
        <a:bodyPr/>
        <a:lstStyle/>
        <a:p>
          <a:pPr algn="ctr"/>
          <a:endParaRPr lang="ru-RU"/>
        </a:p>
      </dgm:t>
    </dgm:pt>
    <dgm:pt modelId="{BD1B6490-844D-43CB-941F-0B47588188F7}" type="sibTrans" cxnId="{B0C9AC5C-3153-43F7-9F87-7074E6906F56}">
      <dgm:prSet/>
      <dgm:spPr/>
      <dgm:t>
        <a:bodyPr/>
        <a:lstStyle/>
        <a:p>
          <a:pPr algn="ctr"/>
          <a:endParaRPr lang="ru-RU"/>
        </a:p>
      </dgm:t>
    </dgm:pt>
    <dgm:pt modelId="{4DC8452F-4169-49C6-9810-B6E96DB59E79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800" dirty="0" smtClean="0"/>
            <a:t>Продажа</a:t>
          </a:r>
          <a:endParaRPr lang="ru-RU" sz="1800" dirty="0"/>
        </a:p>
      </dgm:t>
    </dgm:pt>
    <dgm:pt modelId="{488DB6D3-0F6E-4F18-91BD-819D833140BA}" type="parTrans" cxnId="{19475A67-EDA9-41FC-A06C-1F8DEB4CB0D4}">
      <dgm:prSet/>
      <dgm:spPr/>
      <dgm:t>
        <a:bodyPr/>
        <a:lstStyle/>
        <a:p>
          <a:pPr algn="ctr"/>
          <a:endParaRPr lang="ru-RU"/>
        </a:p>
      </dgm:t>
    </dgm:pt>
    <dgm:pt modelId="{91E261F9-D31A-47C3-ADB3-925C8BA2074C}" type="sibTrans" cxnId="{19475A67-EDA9-41FC-A06C-1F8DEB4CB0D4}">
      <dgm:prSet/>
      <dgm:spPr/>
      <dgm:t>
        <a:bodyPr/>
        <a:lstStyle/>
        <a:p>
          <a:pPr algn="ctr"/>
          <a:endParaRPr lang="ru-RU"/>
        </a:p>
      </dgm:t>
    </dgm:pt>
    <dgm:pt modelId="{4AEA9A32-C1D2-406A-9494-8CF98D066251}">
      <dgm:prSet phldrT="[Текст]" custT="1"/>
      <dgm:spPr/>
      <dgm:t>
        <a:bodyPr/>
        <a:lstStyle/>
        <a:p>
          <a:pPr algn="l"/>
          <a:r>
            <a:rPr lang="ru-RU" sz="1050" dirty="0" smtClean="0"/>
            <a:t>1. Фиксирование результата</a:t>
          </a:r>
          <a:endParaRPr lang="ru-RU" sz="1050" dirty="0"/>
        </a:p>
      </dgm:t>
    </dgm:pt>
    <dgm:pt modelId="{C460C606-92F5-4D62-80E6-3F916B5B68C4}" type="parTrans" cxnId="{F110FAEF-AD03-4452-B766-9C131AAF238F}">
      <dgm:prSet/>
      <dgm:spPr/>
      <dgm:t>
        <a:bodyPr/>
        <a:lstStyle/>
        <a:p>
          <a:pPr algn="ctr"/>
          <a:endParaRPr lang="ru-RU"/>
        </a:p>
      </dgm:t>
    </dgm:pt>
    <dgm:pt modelId="{7F714263-4BB0-4501-8F55-E462CE709D57}" type="sibTrans" cxnId="{F110FAEF-AD03-4452-B766-9C131AAF238F}">
      <dgm:prSet/>
      <dgm:spPr/>
      <dgm:t>
        <a:bodyPr/>
        <a:lstStyle/>
        <a:p>
          <a:pPr algn="ctr"/>
          <a:endParaRPr lang="ru-RU"/>
        </a:p>
      </dgm:t>
    </dgm:pt>
    <dgm:pt modelId="{CDD243D9-3892-4F07-8470-B2605E9637B2}">
      <dgm:prSet phldrT="[Текст]" custT="1"/>
      <dgm:spPr/>
      <dgm:t>
        <a:bodyPr/>
        <a:lstStyle/>
        <a:p>
          <a:pPr algn="l"/>
          <a:r>
            <a:rPr lang="ru-RU" sz="1050" dirty="0" smtClean="0"/>
            <a:t>2. Максимизация ликвидности капитала</a:t>
          </a:r>
          <a:endParaRPr lang="ru-RU" sz="1050" dirty="0"/>
        </a:p>
      </dgm:t>
    </dgm:pt>
    <dgm:pt modelId="{1539909D-0304-4051-B246-D1E8DDFAB765}" type="parTrans" cxnId="{21F376B9-9567-4C27-8D52-F458BDC44BE3}">
      <dgm:prSet/>
      <dgm:spPr/>
      <dgm:t>
        <a:bodyPr/>
        <a:lstStyle/>
        <a:p>
          <a:pPr algn="ctr"/>
          <a:endParaRPr lang="ru-RU"/>
        </a:p>
      </dgm:t>
    </dgm:pt>
    <dgm:pt modelId="{038B61C3-E709-4752-85EA-6F8F8E9CFC67}" type="sibTrans" cxnId="{21F376B9-9567-4C27-8D52-F458BDC44BE3}">
      <dgm:prSet/>
      <dgm:spPr/>
      <dgm:t>
        <a:bodyPr/>
        <a:lstStyle/>
        <a:p>
          <a:pPr algn="ctr"/>
          <a:endParaRPr lang="ru-RU"/>
        </a:p>
      </dgm:t>
    </dgm:pt>
    <dgm:pt modelId="{C91E4732-0634-47EF-BBAD-0D41ACBCED3C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400" dirty="0" smtClean="0"/>
            <a:t>Диверсификация</a:t>
          </a:r>
          <a:endParaRPr lang="ru-RU" sz="1400" dirty="0"/>
        </a:p>
      </dgm:t>
    </dgm:pt>
    <dgm:pt modelId="{02E01B30-38F5-4F84-9FA0-65B6BD004344}" type="parTrans" cxnId="{02A66604-0715-4E7B-91C0-4FB886D710A6}">
      <dgm:prSet/>
      <dgm:spPr/>
      <dgm:t>
        <a:bodyPr/>
        <a:lstStyle/>
        <a:p>
          <a:pPr algn="ctr"/>
          <a:endParaRPr lang="ru-RU"/>
        </a:p>
      </dgm:t>
    </dgm:pt>
    <dgm:pt modelId="{E82E3048-EC02-44FB-8DF4-075118AF6365}" type="sibTrans" cxnId="{02A66604-0715-4E7B-91C0-4FB886D710A6}">
      <dgm:prSet/>
      <dgm:spPr/>
      <dgm:t>
        <a:bodyPr/>
        <a:lstStyle/>
        <a:p>
          <a:pPr algn="ctr"/>
          <a:endParaRPr lang="ru-RU"/>
        </a:p>
      </dgm:t>
    </dgm:pt>
    <dgm:pt modelId="{0B65A918-6A97-4E4F-94AC-10200797F56A}">
      <dgm:prSet phldrT="[Текст]" custT="1"/>
      <dgm:spPr/>
      <dgm:t>
        <a:bodyPr/>
        <a:lstStyle/>
        <a:p>
          <a:pPr algn="l"/>
          <a:r>
            <a:rPr lang="ru-RU" sz="1050" dirty="0" smtClean="0"/>
            <a:t>1. Поиск ниши-спонсора</a:t>
          </a:r>
          <a:endParaRPr lang="ru-RU" sz="1050" dirty="0"/>
        </a:p>
      </dgm:t>
    </dgm:pt>
    <dgm:pt modelId="{254517ED-7534-4D02-8B88-9D14C99AD7F4}" type="parTrans" cxnId="{E91BBE5C-A27E-4BB4-9AC6-9728C869C0B8}">
      <dgm:prSet/>
      <dgm:spPr/>
      <dgm:t>
        <a:bodyPr/>
        <a:lstStyle/>
        <a:p>
          <a:pPr algn="ctr"/>
          <a:endParaRPr lang="ru-RU"/>
        </a:p>
      </dgm:t>
    </dgm:pt>
    <dgm:pt modelId="{4FB9E5EB-209F-4E42-A3C5-A1E82C6B7C1C}" type="sibTrans" cxnId="{E91BBE5C-A27E-4BB4-9AC6-9728C869C0B8}">
      <dgm:prSet/>
      <dgm:spPr/>
      <dgm:t>
        <a:bodyPr/>
        <a:lstStyle/>
        <a:p>
          <a:pPr algn="ctr"/>
          <a:endParaRPr lang="ru-RU"/>
        </a:p>
      </dgm:t>
    </dgm:pt>
    <dgm:pt modelId="{78A3A766-3466-407D-8652-FCED3E686908}">
      <dgm:prSet phldrT="[Текст]" custT="1"/>
      <dgm:spPr/>
      <dgm:t>
        <a:bodyPr/>
        <a:lstStyle/>
        <a:p>
          <a:pPr algn="l"/>
          <a:r>
            <a:rPr lang="ru-RU" sz="1050" dirty="0" smtClean="0"/>
            <a:t>2. Развитие команды</a:t>
          </a:r>
          <a:endParaRPr lang="ru-RU" sz="1050" dirty="0"/>
        </a:p>
      </dgm:t>
    </dgm:pt>
    <dgm:pt modelId="{B5DA09D8-F071-4DB6-B692-60CD5CB450C3}" type="parTrans" cxnId="{376F32D9-E3FF-42A3-8075-3963E64B7A6D}">
      <dgm:prSet/>
      <dgm:spPr/>
      <dgm:t>
        <a:bodyPr/>
        <a:lstStyle/>
        <a:p>
          <a:pPr algn="ctr"/>
          <a:endParaRPr lang="ru-RU"/>
        </a:p>
      </dgm:t>
    </dgm:pt>
    <dgm:pt modelId="{30F3C597-C696-45E9-938B-4B305FCFCD6F}" type="sibTrans" cxnId="{376F32D9-E3FF-42A3-8075-3963E64B7A6D}">
      <dgm:prSet/>
      <dgm:spPr/>
      <dgm:t>
        <a:bodyPr/>
        <a:lstStyle/>
        <a:p>
          <a:pPr algn="ctr"/>
          <a:endParaRPr lang="ru-RU"/>
        </a:p>
      </dgm:t>
    </dgm:pt>
    <dgm:pt modelId="{902E9BEB-8948-44F4-BE40-D96D6AB594BE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800" dirty="0" smtClean="0"/>
            <a:t>Слияния</a:t>
          </a:r>
          <a:endParaRPr lang="ru-RU" sz="1800" dirty="0"/>
        </a:p>
      </dgm:t>
    </dgm:pt>
    <dgm:pt modelId="{377516CD-C3B9-4BF6-AFC8-F6812FD40650}" type="parTrans" cxnId="{EAE75944-2128-4C27-A0BE-9E6E97382704}">
      <dgm:prSet/>
      <dgm:spPr/>
      <dgm:t>
        <a:bodyPr/>
        <a:lstStyle/>
        <a:p>
          <a:pPr algn="ctr"/>
          <a:endParaRPr lang="ru-RU"/>
        </a:p>
      </dgm:t>
    </dgm:pt>
    <dgm:pt modelId="{6EEE1652-B113-4BF5-9EC2-7AB2E4B44D61}" type="sibTrans" cxnId="{EAE75944-2128-4C27-A0BE-9E6E97382704}">
      <dgm:prSet/>
      <dgm:spPr/>
      <dgm:t>
        <a:bodyPr/>
        <a:lstStyle/>
        <a:p>
          <a:pPr algn="ctr"/>
          <a:endParaRPr lang="ru-RU"/>
        </a:p>
      </dgm:t>
    </dgm:pt>
    <dgm:pt modelId="{B440E3EE-90B4-4ED2-83A7-A0FF10ED0615}">
      <dgm:prSet custT="1"/>
      <dgm:spPr>
        <a:solidFill>
          <a:srgbClr val="FF0000"/>
        </a:solidFill>
      </dgm:spPr>
      <dgm:t>
        <a:bodyPr/>
        <a:lstStyle/>
        <a:p>
          <a:r>
            <a:rPr lang="ru-RU" sz="1400" dirty="0" smtClean="0"/>
            <a:t>Оптимизация</a:t>
          </a:r>
          <a:endParaRPr lang="ru-RU" sz="1800" dirty="0"/>
        </a:p>
      </dgm:t>
    </dgm:pt>
    <dgm:pt modelId="{637211A1-2B43-455A-8D23-B0DC5DB1425B}" type="parTrans" cxnId="{18E35A7F-D764-4CEC-BDF8-5BD2D0C6C260}">
      <dgm:prSet/>
      <dgm:spPr/>
      <dgm:t>
        <a:bodyPr/>
        <a:lstStyle/>
        <a:p>
          <a:endParaRPr lang="ru-RU"/>
        </a:p>
      </dgm:t>
    </dgm:pt>
    <dgm:pt modelId="{5B9D4B87-8403-46B6-9F93-3F7CEA3BE12A}" type="sibTrans" cxnId="{18E35A7F-D764-4CEC-BDF8-5BD2D0C6C260}">
      <dgm:prSet/>
      <dgm:spPr/>
      <dgm:t>
        <a:bodyPr/>
        <a:lstStyle/>
        <a:p>
          <a:endParaRPr lang="ru-RU"/>
        </a:p>
      </dgm:t>
    </dgm:pt>
    <dgm:pt modelId="{F6F84172-4045-4878-ACBE-67674C299EEB}">
      <dgm:prSet phldrT="[Текст]" custT="1"/>
      <dgm:spPr/>
      <dgm:t>
        <a:bodyPr/>
        <a:lstStyle/>
        <a:p>
          <a:pPr algn="l"/>
          <a:r>
            <a:rPr lang="ru-RU" sz="1050" dirty="0" smtClean="0"/>
            <a:t>1. Быстрое увеличение рыночной доли и власти</a:t>
          </a:r>
          <a:endParaRPr lang="ru-RU" sz="1050" dirty="0"/>
        </a:p>
      </dgm:t>
    </dgm:pt>
    <dgm:pt modelId="{B95BD449-5C9E-4538-B831-C57BDA023FF2}" type="parTrans" cxnId="{E2A52E23-7D9B-481A-8D47-6706A4E3FAAC}">
      <dgm:prSet/>
      <dgm:spPr/>
      <dgm:t>
        <a:bodyPr/>
        <a:lstStyle/>
        <a:p>
          <a:endParaRPr lang="ru-RU"/>
        </a:p>
      </dgm:t>
    </dgm:pt>
    <dgm:pt modelId="{885A67F5-8184-4698-8C22-388DDB3A0584}" type="sibTrans" cxnId="{E2A52E23-7D9B-481A-8D47-6706A4E3FAAC}">
      <dgm:prSet/>
      <dgm:spPr/>
      <dgm:t>
        <a:bodyPr/>
        <a:lstStyle/>
        <a:p>
          <a:endParaRPr lang="ru-RU"/>
        </a:p>
      </dgm:t>
    </dgm:pt>
    <dgm:pt modelId="{4BB77888-841C-47A1-A5E3-146DADBAFB10}">
      <dgm:prSet phldrT="[Текст]" custT="1"/>
      <dgm:spPr/>
      <dgm:t>
        <a:bodyPr/>
        <a:lstStyle/>
        <a:p>
          <a:pPr algn="l"/>
          <a:r>
            <a:rPr lang="ru-RU" sz="1050" dirty="0" smtClean="0"/>
            <a:t>2. Синергии и эффект масштаба</a:t>
          </a:r>
          <a:endParaRPr lang="ru-RU" sz="1050" dirty="0"/>
        </a:p>
      </dgm:t>
    </dgm:pt>
    <dgm:pt modelId="{C2D21C30-76D5-40A4-9E80-3F88BFC3083C}" type="parTrans" cxnId="{96915A69-2712-4112-8823-0413BCE27AA4}">
      <dgm:prSet/>
      <dgm:spPr/>
      <dgm:t>
        <a:bodyPr/>
        <a:lstStyle/>
        <a:p>
          <a:endParaRPr lang="ru-RU"/>
        </a:p>
      </dgm:t>
    </dgm:pt>
    <dgm:pt modelId="{3F5BBF1E-D121-4691-8558-C7A234BC8279}" type="sibTrans" cxnId="{96915A69-2712-4112-8823-0413BCE27AA4}">
      <dgm:prSet/>
      <dgm:spPr/>
      <dgm:t>
        <a:bodyPr/>
        <a:lstStyle/>
        <a:p>
          <a:endParaRPr lang="ru-RU"/>
        </a:p>
      </dgm:t>
    </dgm:pt>
    <dgm:pt modelId="{64A7871B-7128-46B0-BA86-6382ACC0C4FD}">
      <dgm:prSet phldrT="[Текст]" custT="1"/>
      <dgm:spPr/>
      <dgm:t>
        <a:bodyPr/>
        <a:lstStyle/>
        <a:p>
          <a:pPr algn="l"/>
          <a:r>
            <a:rPr lang="ru-RU" sz="1050" dirty="0" smtClean="0"/>
            <a:t>1. Инвентаризация издержек и всей  компании</a:t>
          </a:r>
          <a:endParaRPr lang="ru-RU" sz="1050" dirty="0"/>
        </a:p>
      </dgm:t>
    </dgm:pt>
    <dgm:pt modelId="{9104C04A-90CE-4532-8D6C-1242A551E861}" type="parTrans" cxnId="{2FE8A106-2054-4C3C-9329-2CC485F2BFD6}">
      <dgm:prSet/>
      <dgm:spPr/>
      <dgm:t>
        <a:bodyPr/>
        <a:lstStyle/>
        <a:p>
          <a:endParaRPr lang="ru-RU"/>
        </a:p>
      </dgm:t>
    </dgm:pt>
    <dgm:pt modelId="{4A50C456-6CF0-4471-8E86-B4C9399D3BFE}" type="sibTrans" cxnId="{2FE8A106-2054-4C3C-9329-2CC485F2BFD6}">
      <dgm:prSet/>
      <dgm:spPr/>
      <dgm:t>
        <a:bodyPr/>
        <a:lstStyle/>
        <a:p>
          <a:endParaRPr lang="ru-RU"/>
        </a:p>
      </dgm:t>
    </dgm:pt>
    <dgm:pt modelId="{330C72C3-0444-4679-8A08-FA66ADB773EF}">
      <dgm:prSet phldrT="[Текст]" custT="1"/>
      <dgm:spPr/>
      <dgm:t>
        <a:bodyPr/>
        <a:lstStyle/>
        <a:p>
          <a:pPr algn="l"/>
          <a:r>
            <a:rPr lang="ru-RU" sz="1050" dirty="0" smtClean="0"/>
            <a:t>2. Понимание происходящего</a:t>
          </a:r>
          <a:endParaRPr lang="ru-RU" sz="1050" dirty="0"/>
        </a:p>
      </dgm:t>
    </dgm:pt>
    <dgm:pt modelId="{9E4CE919-BF9C-4011-B5AA-A97159F5EBC9}" type="parTrans" cxnId="{07803857-BA4C-4957-89BF-BD4CD95DA1FF}">
      <dgm:prSet/>
      <dgm:spPr/>
      <dgm:t>
        <a:bodyPr/>
        <a:lstStyle/>
        <a:p>
          <a:endParaRPr lang="ru-RU"/>
        </a:p>
      </dgm:t>
    </dgm:pt>
    <dgm:pt modelId="{C89FF0AF-8207-4807-9DC5-8E72866AF11D}" type="sibTrans" cxnId="{07803857-BA4C-4957-89BF-BD4CD95DA1FF}">
      <dgm:prSet/>
      <dgm:spPr/>
      <dgm:t>
        <a:bodyPr/>
        <a:lstStyle/>
        <a:p>
          <a:endParaRPr lang="ru-RU"/>
        </a:p>
      </dgm:t>
    </dgm:pt>
    <dgm:pt modelId="{4459F2B7-F4BD-47F5-8B40-EC9035B55901}">
      <dgm:prSet custT="1"/>
      <dgm:spPr/>
      <dgm:t>
        <a:bodyPr/>
        <a:lstStyle/>
        <a:p>
          <a:pPr algn="l"/>
          <a:r>
            <a:rPr lang="ru-RU" sz="1050" dirty="0" smtClean="0"/>
            <a:t>3. Интерес </a:t>
          </a:r>
          <a:r>
            <a:rPr lang="ru-RU" sz="1050" dirty="0" err="1" smtClean="0"/>
            <a:t>реализатора</a:t>
          </a:r>
          <a:r>
            <a:rPr lang="ru-RU" sz="1050" dirty="0" smtClean="0"/>
            <a:t> </a:t>
          </a:r>
          <a:endParaRPr lang="ru-RU" sz="1050" dirty="0"/>
        </a:p>
      </dgm:t>
    </dgm:pt>
    <dgm:pt modelId="{6D4ABB27-D371-4F01-BA98-F4A18DAAC16D}" type="parTrans" cxnId="{DAE19EF2-6836-4611-89EE-55356F24951D}">
      <dgm:prSet/>
      <dgm:spPr/>
      <dgm:t>
        <a:bodyPr/>
        <a:lstStyle/>
        <a:p>
          <a:endParaRPr lang="ru-RU"/>
        </a:p>
      </dgm:t>
    </dgm:pt>
    <dgm:pt modelId="{4BB00D34-6515-4632-883A-487964262EF7}" type="sibTrans" cxnId="{DAE19EF2-6836-4611-89EE-55356F24951D}">
      <dgm:prSet/>
      <dgm:spPr/>
      <dgm:t>
        <a:bodyPr/>
        <a:lstStyle/>
        <a:p>
          <a:endParaRPr lang="ru-RU"/>
        </a:p>
      </dgm:t>
    </dgm:pt>
    <dgm:pt modelId="{3AB6EE55-262F-4131-B41F-BAB79B2C95F8}">
      <dgm:prSet custT="1"/>
      <dgm:spPr/>
      <dgm:t>
        <a:bodyPr/>
        <a:lstStyle/>
        <a:p>
          <a:pPr algn="l"/>
          <a:r>
            <a:rPr lang="ru-RU" sz="1050" dirty="0" smtClean="0"/>
            <a:t>4. Снижение себестоимости</a:t>
          </a:r>
          <a:endParaRPr lang="ru-RU" sz="1050" dirty="0"/>
        </a:p>
      </dgm:t>
    </dgm:pt>
    <dgm:pt modelId="{8D5023DF-0DBE-4284-B44E-CF12481902EC}" type="parTrans" cxnId="{6BBE360E-9424-4B64-BC11-852836C14E6B}">
      <dgm:prSet/>
      <dgm:spPr/>
      <dgm:t>
        <a:bodyPr/>
        <a:lstStyle/>
        <a:p>
          <a:endParaRPr lang="ru-RU"/>
        </a:p>
      </dgm:t>
    </dgm:pt>
    <dgm:pt modelId="{08CBD2EE-DF2E-4098-BF37-226B945F07F4}" type="sibTrans" cxnId="{6BBE360E-9424-4B64-BC11-852836C14E6B}">
      <dgm:prSet/>
      <dgm:spPr/>
      <dgm:t>
        <a:bodyPr/>
        <a:lstStyle/>
        <a:p>
          <a:endParaRPr lang="ru-RU"/>
        </a:p>
      </dgm:t>
    </dgm:pt>
    <dgm:pt modelId="{FFC2A2CA-03BF-42F1-B44A-581EAE3D35B3}">
      <dgm:prSet custT="1"/>
      <dgm:spPr/>
      <dgm:t>
        <a:bodyPr/>
        <a:lstStyle/>
        <a:p>
          <a:pPr algn="l"/>
          <a:r>
            <a:rPr lang="ru-RU" sz="1050" dirty="0" smtClean="0"/>
            <a:t>3. Изменение природы рисков</a:t>
          </a:r>
          <a:endParaRPr lang="ru-RU" sz="1050" dirty="0"/>
        </a:p>
      </dgm:t>
    </dgm:pt>
    <dgm:pt modelId="{9220DA41-C206-4BAD-9721-9347A1ABE6B2}" type="parTrans" cxnId="{84B7FDCF-B9EE-4074-AD06-35B397C93506}">
      <dgm:prSet/>
      <dgm:spPr/>
      <dgm:t>
        <a:bodyPr/>
        <a:lstStyle/>
        <a:p>
          <a:endParaRPr lang="ru-RU"/>
        </a:p>
      </dgm:t>
    </dgm:pt>
    <dgm:pt modelId="{E5E2F269-3B4A-4E89-85C5-284274650B5A}" type="sibTrans" cxnId="{84B7FDCF-B9EE-4074-AD06-35B397C93506}">
      <dgm:prSet/>
      <dgm:spPr/>
      <dgm:t>
        <a:bodyPr/>
        <a:lstStyle/>
        <a:p>
          <a:endParaRPr lang="ru-RU"/>
        </a:p>
      </dgm:t>
    </dgm:pt>
    <dgm:pt modelId="{324B6822-3CD1-4AA3-8648-1A7B0502AF87}" type="pres">
      <dgm:prSet presAssocID="{75018A5B-EAAD-4A6D-A8A4-8D112D31CA2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A12C66F-E94B-4D57-A5CC-28C9462BEF1E}" type="pres">
      <dgm:prSet presAssocID="{C8C4257A-0E7F-4A83-B14B-490633BC413A}" presName="root" presStyleCnt="0"/>
      <dgm:spPr/>
    </dgm:pt>
    <dgm:pt modelId="{393DEFE3-C7F4-4038-BE2E-B2DFABA73F16}" type="pres">
      <dgm:prSet presAssocID="{C8C4257A-0E7F-4A83-B14B-490633BC413A}" presName="rootComposite" presStyleCnt="0"/>
      <dgm:spPr/>
    </dgm:pt>
    <dgm:pt modelId="{F0E3713A-AB9B-4598-8621-273D3696D426}" type="pres">
      <dgm:prSet presAssocID="{C8C4257A-0E7F-4A83-B14B-490633BC413A}" presName="rootText" presStyleLbl="node1" presStyleIdx="0" presStyleCnt="5"/>
      <dgm:spPr/>
    </dgm:pt>
    <dgm:pt modelId="{3C3C7A7D-7906-4BA1-9EE0-86BCA809D069}" type="pres">
      <dgm:prSet presAssocID="{C8C4257A-0E7F-4A83-B14B-490633BC413A}" presName="rootConnector" presStyleLbl="node1" presStyleIdx="0" presStyleCnt="5"/>
      <dgm:spPr/>
    </dgm:pt>
    <dgm:pt modelId="{207B2404-87D8-4CC4-9623-5A5DD89E2FAD}" type="pres">
      <dgm:prSet presAssocID="{C8C4257A-0E7F-4A83-B14B-490633BC413A}" presName="childShape" presStyleCnt="0"/>
      <dgm:spPr/>
    </dgm:pt>
    <dgm:pt modelId="{A26BD3E2-B4D2-430A-8DB7-47D27D40C58C}" type="pres">
      <dgm:prSet presAssocID="{40FAAAAB-F899-4185-8840-18893B31E6D2}" presName="Name13" presStyleLbl="parChTrans1D2" presStyleIdx="0" presStyleCnt="13"/>
      <dgm:spPr/>
    </dgm:pt>
    <dgm:pt modelId="{169CD362-DDD7-44E1-8987-DA1C5AC4CD2E}" type="pres">
      <dgm:prSet presAssocID="{815F828F-039E-4EFE-BECE-DF321486F6E3}" presName="childText" presStyleLbl="bgAcc1" presStyleIdx="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D3A21-D837-4CCD-8387-5934222A2D1D}" type="pres">
      <dgm:prSet presAssocID="{9E4CE919-BF9C-4011-B5AA-A97159F5EBC9}" presName="Name13" presStyleLbl="parChTrans1D2" presStyleIdx="1" presStyleCnt="13"/>
      <dgm:spPr/>
    </dgm:pt>
    <dgm:pt modelId="{AC16A84F-08C0-4686-A193-00AF06029F8A}" type="pres">
      <dgm:prSet presAssocID="{330C72C3-0444-4679-8A08-FA66ADB773EF}" presName="childText" presStyleLbl="bgAcc1" presStyleIdx="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6E7B79-F16B-423C-BF1D-43DD1E5B5E81}" type="pres">
      <dgm:prSet presAssocID="{3ABB34E8-3735-4BE0-9B28-1EB828BF14D3}" presName="Name13" presStyleLbl="parChTrans1D2" presStyleIdx="2" presStyleCnt="13"/>
      <dgm:spPr/>
    </dgm:pt>
    <dgm:pt modelId="{F24E3BBB-D466-4BD8-B7DE-9CEA07AB8C6A}" type="pres">
      <dgm:prSet presAssocID="{F6950B5B-9FA8-4DEB-AB7C-624A29973300}" presName="childText" presStyleLbl="bgAcc1" presStyleIdx="2" presStyleCnt="13">
        <dgm:presLayoutVars>
          <dgm:bulletEnabled val="1"/>
        </dgm:presLayoutVars>
      </dgm:prSet>
      <dgm:spPr/>
    </dgm:pt>
    <dgm:pt modelId="{CA9A8A82-E706-4018-B043-0F28F08CC6E7}" type="pres">
      <dgm:prSet presAssocID="{8D5023DF-0DBE-4284-B44E-CF12481902EC}" presName="Name13" presStyleLbl="parChTrans1D2" presStyleIdx="3" presStyleCnt="13"/>
      <dgm:spPr/>
    </dgm:pt>
    <dgm:pt modelId="{78ABD000-6A41-4DB9-8506-8125375B989D}" type="pres">
      <dgm:prSet presAssocID="{3AB6EE55-262F-4131-B41F-BAB79B2C95F8}" presName="childText" presStyleLbl="bgAcc1" presStyleIdx="3" presStyleCnt="13" custScaleX="99010" custLinFactNeighborX="-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58F88-A4E4-4720-975F-6BE07EEF3A06}" type="pres">
      <dgm:prSet presAssocID="{902E9BEB-8948-44F4-BE40-D96D6AB594BE}" presName="root" presStyleCnt="0"/>
      <dgm:spPr/>
    </dgm:pt>
    <dgm:pt modelId="{4E82C860-9800-489F-8B96-46702CAFF1CC}" type="pres">
      <dgm:prSet presAssocID="{902E9BEB-8948-44F4-BE40-D96D6AB594BE}" presName="rootComposite" presStyleCnt="0"/>
      <dgm:spPr/>
    </dgm:pt>
    <dgm:pt modelId="{E2A1BE87-04A5-472B-80A5-685A6DC2E3BA}" type="pres">
      <dgm:prSet presAssocID="{902E9BEB-8948-44F4-BE40-D96D6AB594BE}" presName="rootText" presStyleLbl="node1" presStyleIdx="1" presStyleCnt="5"/>
      <dgm:spPr/>
    </dgm:pt>
    <dgm:pt modelId="{97F3A59C-328D-4A42-9BDF-EDDD072F9225}" type="pres">
      <dgm:prSet presAssocID="{902E9BEB-8948-44F4-BE40-D96D6AB594BE}" presName="rootConnector" presStyleLbl="node1" presStyleIdx="1" presStyleCnt="5"/>
      <dgm:spPr/>
    </dgm:pt>
    <dgm:pt modelId="{94E4B03C-E3A1-4CB1-92B7-A9F9C572875E}" type="pres">
      <dgm:prSet presAssocID="{902E9BEB-8948-44F4-BE40-D96D6AB594BE}" presName="childShape" presStyleCnt="0"/>
      <dgm:spPr/>
    </dgm:pt>
    <dgm:pt modelId="{FBD73222-0F4F-489D-BC26-F002695F1839}" type="pres">
      <dgm:prSet presAssocID="{B95BD449-5C9E-4538-B831-C57BDA023FF2}" presName="Name13" presStyleLbl="parChTrans1D2" presStyleIdx="4" presStyleCnt="13"/>
      <dgm:spPr/>
    </dgm:pt>
    <dgm:pt modelId="{C7F5B239-ECA3-492A-A292-B04F892D3D0C}" type="pres">
      <dgm:prSet presAssocID="{F6F84172-4045-4878-ACBE-67674C299EEB}" presName="childText" presStyleLbl="bgAcc1" presStyleIdx="4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B07B1-B713-4B38-B24C-8E07E5775AF4}" type="pres">
      <dgm:prSet presAssocID="{C2D21C30-76D5-40A4-9E80-3F88BFC3083C}" presName="Name13" presStyleLbl="parChTrans1D2" presStyleIdx="5" presStyleCnt="13"/>
      <dgm:spPr/>
    </dgm:pt>
    <dgm:pt modelId="{53ADB89F-52D5-40B3-8647-11D6B902FC73}" type="pres">
      <dgm:prSet presAssocID="{4BB77888-841C-47A1-A5E3-146DADBAFB10}" presName="childText" presStyleLbl="bgAcc1" presStyleIdx="5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81F8C-47F8-4F09-9DB2-C458E47D8F21}" type="pres">
      <dgm:prSet presAssocID="{4DC8452F-4169-49C6-9810-B6E96DB59E79}" presName="root" presStyleCnt="0"/>
      <dgm:spPr/>
    </dgm:pt>
    <dgm:pt modelId="{B35D6578-5444-4F0A-8D55-8999D11A1F60}" type="pres">
      <dgm:prSet presAssocID="{4DC8452F-4169-49C6-9810-B6E96DB59E79}" presName="rootComposite" presStyleCnt="0"/>
      <dgm:spPr/>
    </dgm:pt>
    <dgm:pt modelId="{F98736F6-7D88-43BB-AB6A-0E840087C355}" type="pres">
      <dgm:prSet presAssocID="{4DC8452F-4169-49C6-9810-B6E96DB59E79}" presName="rootText" presStyleLbl="node1" presStyleIdx="2" presStyleCnt="5"/>
      <dgm:spPr/>
    </dgm:pt>
    <dgm:pt modelId="{CBB203B2-3282-475E-9E2A-18EB72EF8ED6}" type="pres">
      <dgm:prSet presAssocID="{4DC8452F-4169-49C6-9810-B6E96DB59E79}" presName="rootConnector" presStyleLbl="node1" presStyleIdx="2" presStyleCnt="5"/>
      <dgm:spPr/>
    </dgm:pt>
    <dgm:pt modelId="{A3AFE320-81AF-492F-8561-F0B78938624E}" type="pres">
      <dgm:prSet presAssocID="{4DC8452F-4169-49C6-9810-B6E96DB59E79}" presName="childShape" presStyleCnt="0"/>
      <dgm:spPr/>
    </dgm:pt>
    <dgm:pt modelId="{CF2BDAF0-A727-4C2C-A507-957063266850}" type="pres">
      <dgm:prSet presAssocID="{C460C606-92F5-4D62-80E6-3F916B5B68C4}" presName="Name13" presStyleLbl="parChTrans1D2" presStyleIdx="6" presStyleCnt="13"/>
      <dgm:spPr/>
    </dgm:pt>
    <dgm:pt modelId="{05A349A0-4A3E-499F-B58E-DFAE7C0AF0B6}" type="pres">
      <dgm:prSet presAssocID="{4AEA9A32-C1D2-406A-9494-8CF98D066251}" presName="childText" presStyleLbl="bgAcc1" presStyleIdx="6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08F10-8D35-4B2E-B51D-26018143A1C3}" type="pres">
      <dgm:prSet presAssocID="{1539909D-0304-4051-B246-D1E8DDFAB765}" presName="Name13" presStyleLbl="parChTrans1D2" presStyleIdx="7" presStyleCnt="13"/>
      <dgm:spPr/>
    </dgm:pt>
    <dgm:pt modelId="{DED8A48A-57C9-4ABB-A3A3-0884DFCC08DC}" type="pres">
      <dgm:prSet presAssocID="{CDD243D9-3892-4F07-8470-B2605E9637B2}" presName="childText" presStyleLbl="bgAcc1" presStyleIdx="7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0F8C9-39FB-4F3E-8211-7DABD19EC04D}" type="pres">
      <dgm:prSet presAssocID="{9220DA41-C206-4BAD-9721-9347A1ABE6B2}" presName="Name13" presStyleLbl="parChTrans1D2" presStyleIdx="8" presStyleCnt="13"/>
      <dgm:spPr/>
    </dgm:pt>
    <dgm:pt modelId="{8AFAC543-CA97-4CAE-82A8-0C5A55A9C8F0}" type="pres">
      <dgm:prSet presAssocID="{FFC2A2CA-03BF-42F1-B44A-581EAE3D35B3}" presName="childText" presStyleLbl="bgAcc1" presStyleIdx="8" presStyleCnt="13">
        <dgm:presLayoutVars>
          <dgm:bulletEnabled val="1"/>
        </dgm:presLayoutVars>
      </dgm:prSet>
      <dgm:spPr/>
    </dgm:pt>
    <dgm:pt modelId="{426CE060-A062-4DFD-864C-989E104A5463}" type="pres">
      <dgm:prSet presAssocID="{C91E4732-0634-47EF-BBAD-0D41ACBCED3C}" presName="root" presStyleCnt="0"/>
      <dgm:spPr/>
    </dgm:pt>
    <dgm:pt modelId="{91073F65-BF70-4A5C-B345-0A466A7EC26B}" type="pres">
      <dgm:prSet presAssocID="{C91E4732-0634-47EF-BBAD-0D41ACBCED3C}" presName="rootComposite" presStyleCnt="0"/>
      <dgm:spPr/>
    </dgm:pt>
    <dgm:pt modelId="{A433D5A5-F349-458A-A27B-CC89F9DC6F0B}" type="pres">
      <dgm:prSet presAssocID="{C91E4732-0634-47EF-BBAD-0D41ACBCED3C}" presName="rootText" presStyleLbl="node1" presStyleIdx="3" presStyleCnt="5"/>
      <dgm:spPr/>
    </dgm:pt>
    <dgm:pt modelId="{6C9D1317-C9A9-46C1-A775-BAA34EB7FE6E}" type="pres">
      <dgm:prSet presAssocID="{C91E4732-0634-47EF-BBAD-0D41ACBCED3C}" presName="rootConnector" presStyleLbl="node1" presStyleIdx="3" presStyleCnt="5"/>
      <dgm:spPr/>
    </dgm:pt>
    <dgm:pt modelId="{A539D271-5197-4479-8D5F-3130CAA26EE4}" type="pres">
      <dgm:prSet presAssocID="{C91E4732-0634-47EF-BBAD-0D41ACBCED3C}" presName="childShape" presStyleCnt="0"/>
      <dgm:spPr/>
    </dgm:pt>
    <dgm:pt modelId="{E5273C9F-3577-48EC-8434-6681659525A2}" type="pres">
      <dgm:prSet presAssocID="{254517ED-7534-4D02-8B88-9D14C99AD7F4}" presName="Name13" presStyleLbl="parChTrans1D2" presStyleIdx="9" presStyleCnt="13"/>
      <dgm:spPr/>
    </dgm:pt>
    <dgm:pt modelId="{8BE64BDA-37C0-479F-A4FB-56B99F5CEF8E}" type="pres">
      <dgm:prSet presAssocID="{0B65A918-6A97-4E4F-94AC-10200797F56A}" presName="childText" presStyleLbl="bgAcc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4EDEF-1FF0-4572-8795-874EC8336347}" type="pres">
      <dgm:prSet presAssocID="{B5DA09D8-F071-4DB6-B692-60CD5CB450C3}" presName="Name13" presStyleLbl="parChTrans1D2" presStyleIdx="10" presStyleCnt="13"/>
      <dgm:spPr/>
    </dgm:pt>
    <dgm:pt modelId="{82541E0C-BD86-49F0-9AA6-6677414A6A77}" type="pres">
      <dgm:prSet presAssocID="{78A3A766-3466-407D-8652-FCED3E686908}" presName="childText" presStyleLbl="bgAcc1" presStyleIdx="1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F5BA6-0A13-4049-A4C7-FDBD2880FF2B}" type="pres">
      <dgm:prSet presAssocID="{6D4ABB27-D371-4F01-BA98-F4A18DAAC16D}" presName="Name13" presStyleLbl="parChTrans1D2" presStyleIdx="11" presStyleCnt="13"/>
      <dgm:spPr/>
    </dgm:pt>
    <dgm:pt modelId="{F2CA4990-184C-459B-B0C5-1F5C17DBA76D}" type="pres">
      <dgm:prSet presAssocID="{4459F2B7-F4BD-47F5-8B40-EC9035B55901}" presName="childText" presStyleLbl="bgAcc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D6319B-59E1-4EDA-9203-DF07F7F2ACE4}" type="pres">
      <dgm:prSet presAssocID="{B440E3EE-90B4-4ED2-83A7-A0FF10ED0615}" presName="root" presStyleCnt="0"/>
      <dgm:spPr/>
    </dgm:pt>
    <dgm:pt modelId="{37D9D39E-115F-4193-9EFD-E9A999BB0574}" type="pres">
      <dgm:prSet presAssocID="{B440E3EE-90B4-4ED2-83A7-A0FF10ED0615}" presName="rootComposite" presStyleCnt="0"/>
      <dgm:spPr/>
    </dgm:pt>
    <dgm:pt modelId="{3FFDE9EB-5D41-403F-A695-E1498BA21CFC}" type="pres">
      <dgm:prSet presAssocID="{B440E3EE-90B4-4ED2-83A7-A0FF10ED0615}" presName="rootText" presStyleLbl="node1" presStyleIdx="4" presStyleCnt="5"/>
      <dgm:spPr/>
    </dgm:pt>
    <dgm:pt modelId="{8DAC6765-AD0C-49DD-ADE3-B76DAA97E7FA}" type="pres">
      <dgm:prSet presAssocID="{B440E3EE-90B4-4ED2-83A7-A0FF10ED0615}" presName="rootConnector" presStyleLbl="node1" presStyleIdx="4" presStyleCnt="5"/>
      <dgm:spPr/>
    </dgm:pt>
    <dgm:pt modelId="{5C68FD28-66B7-4C61-A303-90614E06F4C8}" type="pres">
      <dgm:prSet presAssocID="{B440E3EE-90B4-4ED2-83A7-A0FF10ED0615}" presName="childShape" presStyleCnt="0"/>
      <dgm:spPr/>
    </dgm:pt>
    <dgm:pt modelId="{217514CB-5170-4ECB-B76A-89A5D19D573E}" type="pres">
      <dgm:prSet presAssocID="{9104C04A-90CE-4532-8D6C-1242A551E861}" presName="Name13" presStyleLbl="parChTrans1D2" presStyleIdx="12" presStyleCnt="13"/>
      <dgm:spPr/>
    </dgm:pt>
    <dgm:pt modelId="{F0637CF3-3ED4-4A1A-A107-248CDC519A24}" type="pres">
      <dgm:prSet presAssocID="{64A7871B-7128-46B0-BA86-6382ACC0C4FD}" presName="childText" presStyleLbl="bgAcc1" presStyleIdx="1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1BBE5C-A27E-4BB4-9AC6-9728C869C0B8}" srcId="{C91E4732-0634-47EF-BBAD-0D41ACBCED3C}" destId="{0B65A918-6A97-4E4F-94AC-10200797F56A}" srcOrd="0" destOrd="0" parTransId="{254517ED-7534-4D02-8B88-9D14C99AD7F4}" sibTransId="{4FB9E5EB-209F-4E42-A3C5-A1E82C6B7C1C}"/>
    <dgm:cxn modelId="{43B16713-BD1C-4CB5-9A1C-CE55E5D604AC}" type="presOf" srcId="{9220DA41-C206-4BAD-9721-9347A1ABE6B2}" destId="{BD30F8C9-39FB-4F3E-8211-7DABD19EC04D}" srcOrd="0" destOrd="0" presId="urn:microsoft.com/office/officeart/2005/8/layout/hierarchy3"/>
    <dgm:cxn modelId="{C575257A-0CD6-4E17-9322-FB92A0C4B61C}" type="presOf" srcId="{C91E4732-0634-47EF-BBAD-0D41ACBCED3C}" destId="{A433D5A5-F349-458A-A27B-CC89F9DC6F0B}" srcOrd="0" destOrd="0" presId="urn:microsoft.com/office/officeart/2005/8/layout/hierarchy3"/>
    <dgm:cxn modelId="{E2A52E23-7D9B-481A-8D47-6706A4E3FAAC}" srcId="{902E9BEB-8948-44F4-BE40-D96D6AB594BE}" destId="{F6F84172-4045-4878-ACBE-67674C299EEB}" srcOrd="0" destOrd="0" parTransId="{B95BD449-5C9E-4538-B831-C57BDA023FF2}" sibTransId="{885A67F5-8184-4698-8C22-388DDB3A0584}"/>
    <dgm:cxn modelId="{6BBE360E-9424-4B64-BC11-852836C14E6B}" srcId="{C8C4257A-0E7F-4A83-B14B-490633BC413A}" destId="{3AB6EE55-262F-4131-B41F-BAB79B2C95F8}" srcOrd="3" destOrd="0" parTransId="{8D5023DF-0DBE-4284-B44E-CF12481902EC}" sibTransId="{08CBD2EE-DF2E-4098-BF37-226B945F07F4}"/>
    <dgm:cxn modelId="{8808ED46-56CD-4CAE-8D04-591019937E9B}" type="presOf" srcId="{4BB77888-841C-47A1-A5E3-146DADBAFB10}" destId="{53ADB89F-52D5-40B3-8647-11D6B902FC73}" srcOrd="0" destOrd="0" presId="urn:microsoft.com/office/officeart/2005/8/layout/hierarchy3"/>
    <dgm:cxn modelId="{896F3729-632F-4106-8387-59C86CC691D0}" type="presOf" srcId="{B440E3EE-90B4-4ED2-83A7-A0FF10ED0615}" destId="{8DAC6765-AD0C-49DD-ADE3-B76DAA97E7FA}" srcOrd="1" destOrd="0" presId="urn:microsoft.com/office/officeart/2005/8/layout/hierarchy3"/>
    <dgm:cxn modelId="{F110FAEF-AD03-4452-B766-9C131AAF238F}" srcId="{4DC8452F-4169-49C6-9810-B6E96DB59E79}" destId="{4AEA9A32-C1D2-406A-9494-8CF98D066251}" srcOrd="0" destOrd="0" parTransId="{C460C606-92F5-4D62-80E6-3F916B5B68C4}" sibTransId="{7F714263-4BB0-4501-8F55-E462CE709D57}"/>
    <dgm:cxn modelId="{96864E63-EC6A-4F50-BA06-8AD4650DC695}" type="presOf" srcId="{78A3A766-3466-407D-8652-FCED3E686908}" destId="{82541E0C-BD86-49F0-9AA6-6677414A6A77}" srcOrd="0" destOrd="0" presId="urn:microsoft.com/office/officeart/2005/8/layout/hierarchy3"/>
    <dgm:cxn modelId="{E2241558-75AA-42BD-9866-3C8034C2EC4C}" srcId="{75018A5B-EAAD-4A6D-A8A4-8D112D31CA2D}" destId="{C8C4257A-0E7F-4A83-B14B-490633BC413A}" srcOrd="0" destOrd="0" parTransId="{C4EFFFB6-FF2E-45C5-9C1D-313A05E32E7F}" sibTransId="{200D2F41-5E99-4FDF-959A-D65470EE4FFA}"/>
    <dgm:cxn modelId="{6A84FB10-B519-4706-B21E-FC6BFE506002}" type="presOf" srcId="{B5DA09D8-F071-4DB6-B692-60CD5CB450C3}" destId="{3A04EDEF-1FF0-4572-8795-874EC8336347}" srcOrd="0" destOrd="0" presId="urn:microsoft.com/office/officeart/2005/8/layout/hierarchy3"/>
    <dgm:cxn modelId="{B0C9AC5C-3153-43F7-9F87-7074E6906F56}" srcId="{C8C4257A-0E7F-4A83-B14B-490633BC413A}" destId="{F6950B5B-9FA8-4DEB-AB7C-624A29973300}" srcOrd="2" destOrd="0" parTransId="{3ABB34E8-3735-4BE0-9B28-1EB828BF14D3}" sibTransId="{BD1B6490-844D-43CB-941F-0B47588188F7}"/>
    <dgm:cxn modelId="{81A67CCD-BCF8-4B5F-AD70-027453A6EA03}" type="presOf" srcId="{3ABB34E8-3735-4BE0-9B28-1EB828BF14D3}" destId="{C06E7B79-F16B-423C-BF1D-43DD1E5B5E81}" srcOrd="0" destOrd="0" presId="urn:microsoft.com/office/officeart/2005/8/layout/hierarchy3"/>
    <dgm:cxn modelId="{DAE19EF2-6836-4611-89EE-55356F24951D}" srcId="{C91E4732-0634-47EF-BBAD-0D41ACBCED3C}" destId="{4459F2B7-F4BD-47F5-8B40-EC9035B55901}" srcOrd="2" destOrd="0" parTransId="{6D4ABB27-D371-4F01-BA98-F4A18DAAC16D}" sibTransId="{4BB00D34-6515-4632-883A-487964262EF7}"/>
    <dgm:cxn modelId="{07803857-BA4C-4957-89BF-BD4CD95DA1FF}" srcId="{C8C4257A-0E7F-4A83-B14B-490633BC413A}" destId="{330C72C3-0444-4679-8A08-FA66ADB773EF}" srcOrd="1" destOrd="0" parTransId="{9E4CE919-BF9C-4011-B5AA-A97159F5EBC9}" sibTransId="{C89FF0AF-8207-4807-9DC5-8E72866AF11D}"/>
    <dgm:cxn modelId="{2FE8A106-2054-4C3C-9329-2CC485F2BFD6}" srcId="{B440E3EE-90B4-4ED2-83A7-A0FF10ED0615}" destId="{64A7871B-7128-46B0-BA86-6382ACC0C4FD}" srcOrd="0" destOrd="0" parTransId="{9104C04A-90CE-4532-8D6C-1242A551E861}" sibTransId="{4A50C456-6CF0-4471-8E86-B4C9399D3BFE}"/>
    <dgm:cxn modelId="{2E22DF56-3945-4489-A10C-671F977784D4}" type="presOf" srcId="{C8C4257A-0E7F-4A83-B14B-490633BC413A}" destId="{3C3C7A7D-7906-4BA1-9EE0-86BCA809D069}" srcOrd="1" destOrd="0" presId="urn:microsoft.com/office/officeart/2005/8/layout/hierarchy3"/>
    <dgm:cxn modelId="{4A255A4D-6537-4FD7-B09B-DDAEC790F90C}" srcId="{C8C4257A-0E7F-4A83-B14B-490633BC413A}" destId="{815F828F-039E-4EFE-BECE-DF321486F6E3}" srcOrd="0" destOrd="0" parTransId="{40FAAAAB-F899-4185-8840-18893B31E6D2}" sibTransId="{C28D708D-E88B-4E74-B430-5ECD63B03797}"/>
    <dgm:cxn modelId="{BA479FA3-8A5C-41DB-A828-039F2DD092F5}" type="presOf" srcId="{F6950B5B-9FA8-4DEB-AB7C-624A29973300}" destId="{F24E3BBB-D466-4BD8-B7DE-9CEA07AB8C6A}" srcOrd="0" destOrd="0" presId="urn:microsoft.com/office/officeart/2005/8/layout/hierarchy3"/>
    <dgm:cxn modelId="{58EAA4D5-57C5-46CD-BF97-80FE9E7F7904}" type="presOf" srcId="{B440E3EE-90B4-4ED2-83A7-A0FF10ED0615}" destId="{3FFDE9EB-5D41-403F-A695-E1498BA21CFC}" srcOrd="0" destOrd="0" presId="urn:microsoft.com/office/officeart/2005/8/layout/hierarchy3"/>
    <dgm:cxn modelId="{B1E874A7-5523-47EA-BF94-9C6762A5A46E}" type="presOf" srcId="{FFC2A2CA-03BF-42F1-B44A-581EAE3D35B3}" destId="{8AFAC543-CA97-4CAE-82A8-0C5A55A9C8F0}" srcOrd="0" destOrd="0" presId="urn:microsoft.com/office/officeart/2005/8/layout/hierarchy3"/>
    <dgm:cxn modelId="{0EC26124-1CC2-4A00-9A34-6989934C9236}" type="presOf" srcId="{9104C04A-90CE-4532-8D6C-1242A551E861}" destId="{217514CB-5170-4ECB-B76A-89A5D19D573E}" srcOrd="0" destOrd="0" presId="urn:microsoft.com/office/officeart/2005/8/layout/hierarchy3"/>
    <dgm:cxn modelId="{B9488C57-4167-492C-9197-75019EA393E8}" type="presOf" srcId="{B95BD449-5C9E-4538-B831-C57BDA023FF2}" destId="{FBD73222-0F4F-489D-BC26-F002695F1839}" srcOrd="0" destOrd="0" presId="urn:microsoft.com/office/officeart/2005/8/layout/hierarchy3"/>
    <dgm:cxn modelId="{8D331BE2-343D-4CB8-B0AF-8FF3162EE44F}" type="presOf" srcId="{C8C4257A-0E7F-4A83-B14B-490633BC413A}" destId="{F0E3713A-AB9B-4598-8621-273D3696D426}" srcOrd="0" destOrd="0" presId="urn:microsoft.com/office/officeart/2005/8/layout/hierarchy3"/>
    <dgm:cxn modelId="{1A3A3345-4F2A-466C-97AE-F337BEAC3299}" type="presOf" srcId="{CDD243D9-3892-4F07-8470-B2605E9637B2}" destId="{DED8A48A-57C9-4ABB-A3A3-0884DFCC08DC}" srcOrd="0" destOrd="0" presId="urn:microsoft.com/office/officeart/2005/8/layout/hierarchy3"/>
    <dgm:cxn modelId="{F32EAD4C-0A51-4FED-818E-3175EEBB8AE6}" type="presOf" srcId="{F6F84172-4045-4878-ACBE-67674C299EEB}" destId="{C7F5B239-ECA3-492A-A292-B04F892D3D0C}" srcOrd="0" destOrd="0" presId="urn:microsoft.com/office/officeart/2005/8/layout/hierarchy3"/>
    <dgm:cxn modelId="{EAE75944-2128-4C27-A0BE-9E6E97382704}" srcId="{75018A5B-EAAD-4A6D-A8A4-8D112D31CA2D}" destId="{902E9BEB-8948-44F4-BE40-D96D6AB594BE}" srcOrd="1" destOrd="0" parTransId="{377516CD-C3B9-4BF6-AFC8-F6812FD40650}" sibTransId="{6EEE1652-B113-4BF5-9EC2-7AB2E4B44D61}"/>
    <dgm:cxn modelId="{04AA090C-F4F3-4F3D-8B1F-7E9EFB621228}" type="presOf" srcId="{64A7871B-7128-46B0-BA86-6382ACC0C4FD}" destId="{F0637CF3-3ED4-4A1A-A107-248CDC519A24}" srcOrd="0" destOrd="0" presId="urn:microsoft.com/office/officeart/2005/8/layout/hierarchy3"/>
    <dgm:cxn modelId="{376F32D9-E3FF-42A3-8075-3963E64B7A6D}" srcId="{C91E4732-0634-47EF-BBAD-0D41ACBCED3C}" destId="{78A3A766-3466-407D-8652-FCED3E686908}" srcOrd="1" destOrd="0" parTransId="{B5DA09D8-F071-4DB6-B692-60CD5CB450C3}" sibTransId="{30F3C597-C696-45E9-938B-4B305FCFCD6F}"/>
    <dgm:cxn modelId="{218AE83E-6C13-4F0B-A2B5-B3597537C12E}" type="presOf" srcId="{4459F2B7-F4BD-47F5-8B40-EC9035B55901}" destId="{F2CA4990-184C-459B-B0C5-1F5C17DBA76D}" srcOrd="0" destOrd="0" presId="urn:microsoft.com/office/officeart/2005/8/layout/hierarchy3"/>
    <dgm:cxn modelId="{1F84EBED-F601-4A6C-BA60-1B3A3169EAA5}" type="presOf" srcId="{C2D21C30-76D5-40A4-9E80-3F88BFC3083C}" destId="{EC4B07B1-B713-4B38-B24C-8E07E5775AF4}" srcOrd="0" destOrd="0" presId="urn:microsoft.com/office/officeart/2005/8/layout/hierarchy3"/>
    <dgm:cxn modelId="{6C9D0301-FFD6-489A-A62E-3B3CECE3F03A}" type="presOf" srcId="{C91E4732-0634-47EF-BBAD-0D41ACBCED3C}" destId="{6C9D1317-C9A9-46C1-A775-BAA34EB7FE6E}" srcOrd="1" destOrd="0" presId="urn:microsoft.com/office/officeart/2005/8/layout/hierarchy3"/>
    <dgm:cxn modelId="{630178C0-17AF-4159-A9CE-1ECA6F821860}" type="presOf" srcId="{4DC8452F-4169-49C6-9810-B6E96DB59E79}" destId="{F98736F6-7D88-43BB-AB6A-0E840087C355}" srcOrd="0" destOrd="0" presId="urn:microsoft.com/office/officeart/2005/8/layout/hierarchy3"/>
    <dgm:cxn modelId="{F29CD4D9-4E9B-4CA8-B061-DD80B06188E4}" type="presOf" srcId="{4AEA9A32-C1D2-406A-9494-8CF98D066251}" destId="{05A349A0-4A3E-499F-B58E-DFAE7C0AF0B6}" srcOrd="0" destOrd="0" presId="urn:microsoft.com/office/officeart/2005/8/layout/hierarchy3"/>
    <dgm:cxn modelId="{23814D0A-0BAA-4017-B366-E964A2BBDF3E}" type="presOf" srcId="{40FAAAAB-F899-4185-8840-18893B31E6D2}" destId="{A26BD3E2-B4D2-430A-8DB7-47D27D40C58C}" srcOrd="0" destOrd="0" presId="urn:microsoft.com/office/officeart/2005/8/layout/hierarchy3"/>
    <dgm:cxn modelId="{E4B630C4-6BE0-4D28-8744-883F4A4FD0D4}" type="presOf" srcId="{0B65A918-6A97-4E4F-94AC-10200797F56A}" destId="{8BE64BDA-37C0-479F-A4FB-56B99F5CEF8E}" srcOrd="0" destOrd="0" presId="urn:microsoft.com/office/officeart/2005/8/layout/hierarchy3"/>
    <dgm:cxn modelId="{8B4654DB-FD3F-4B53-9F2C-7AB881C1E9E3}" type="presOf" srcId="{1539909D-0304-4051-B246-D1E8DDFAB765}" destId="{9DC08F10-8D35-4B2E-B51D-26018143A1C3}" srcOrd="0" destOrd="0" presId="urn:microsoft.com/office/officeart/2005/8/layout/hierarchy3"/>
    <dgm:cxn modelId="{21F376B9-9567-4C27-8D52-F458BDC44BE3}" srcId="{4DC8452F-4169-49C6-9810-B6E96DB59E79}" destId="{CDD243D9-3892-4F07-8470-B2605E9637B2}" srcOrd="1" destOrd="0" parTransId="{1539909D-0304-4051-B246-D1E8DDFAB765}" sibTransId="{038B61C3-E709-4752-85EA-6F8F8E9CFC67}"/>
    <dgm:cxn modelId="{338F3C6C-172D-4AB4-BECC-C11403F0A3D0}" type="presOf" srcId="{330C72C3-0444-4679-8A08-FA66ADB773EF}" destId="{AC16A84F-08C0-4686-A193-00AF06029F8A}" srcOrd="0" destOrd="0" presId="urn:microsoft.com/office/officeart/2005/8/layout/hierarchy3"/>
    <dgm:cxn modelId="{6923B293-4B41-4122-A161-68CCAAA4DB57}" type="presOf" srcId="{4DC8452F-4169-49C6-9810-B6E96DB59E79}" destId="{CBB203B2-3282-475E-9E2A-18EB72EF8ED6}" srcOrd="1" destOrd="0" presId="urn:microsoft.com/office/officeart/2005/8/layout/hierarchy3"/>
    <dgm:cxn modelId="{C343D0DC-EE80-42D6-AFFA-06B19EA446FC}" type="presOf" srcId="{254517ED-7534-4D02-8B88-9D14C99AD7F4}" destId="{E5273C9F-3577-48EC-8434-6681659525A2}" srcOrd="0" destOrd="0" presId="urn:microsoft.com/office/officeart/2005/8/layout/hierarchy3"/>
    <dgm:cxn modelId="{2A0E64BE-AFF1-43DF-8DFC-A58DB2E45C77}" type="presOf" srcId="{8D5023DF-0DBE-4284-B44E-CF12481902EC}" destId="{CA9A8A82-E706-4018-B043-0F28F08CC6E7}" srcOrd="0" destOrd="0" presId="urn:microsoft.com/office/officeart/2005/8/layout/hierarchy3"/>
    <dgm:cxn modelId="{96915A69-2712-4112-8823-0413BCE27AA4}" srcId="{902E9BEB-8948-44F4-BE40-D96D6AB594BE}" destId="{4BB77888-841C-47A1-A5E3-146DADBAFB10}" srcOrd="1" destOrd="0" parTransId="{C2D21C30-76D5-40A4-9E80-3F88BFC3083C}" sibTransId="{3F5BBF1E-D121-4691-8558-C7A234BC8279}"/>
    <dgm:cxn modelId="{D6D1E85D-76E3-4E1C-A264-195C3A6114F1}" type="presOf" srcId="{815F828F-039E-4EFE-BECE-DF321486F6E3}" destId="{169CD362-DDD7-44E1-8987-DA1C5AC4CD2E}" srcOrd="0" destOrd="0" presId="urn:microsoft.com/office/officeart/2005/8/layout/hierarchy3"/>
    <dgm:cxn modelId="{6CDDE20B-14BE-4BDF-B42B-51B7224E7913}" type="presOf" srcId="{902E9BEB-8948-44F4-BE40-D96D6AB594BE}" destId="{E2A1BE87-04A5-472B-80A5-685A6DC2E3BA}" srcOrd="0" destOrd="0" presId="urn:microsoft.com/office/officeart/2005/8/layout/hierarchy3"/>
    <dgm:cxn modelId="{CD00BBEB-A653-4734-A599-E002F2E78C29}" type="presOf" srcId="{9E4CE919-BF9C-4011-B5AA-A97159F5EBC9}" destId="{7F3D3A21-D837-4CCD-8387-5934222A2D1D}" srcOrd="0" destOrd="0" presId="urn:microsoft.com/office/officeart/2005/8/layout/hierarchy3"/>
    <dgm:cxn modelId="{02A66604-0715-4E7B-91C0-4FB886D710A6}" srcId="{75018A5B-EAAD-4A6D-A8A4-8D112D31CA2D}" destId="{C91E4732-0634-47EF-BBAD-0D41ACBCED3C}" srcOrd="3" destOrd="0" parTransId="{02E01B30-38F5-4F84-9FA0-65B6BD004344}" sibTransId="{E82E3048-EC02-44FB-8DF4-075118AF6365}"/>
    <dgm:cxn modelId="{7CD51531-DA4E-4F0F-8B75-BC511F56CD88}" type="presOf" srcId="{902E9BEB-8948-44F4-BE40-D96D6AB594BE}" destId="{97F3A59C-328D-4A42-9BDF-EDDD072F9225}" srcOrd="1" destOrd="0" presId="urn:microsoft.com/office/officeart/2005/8/layout/hierarchy3"/>
    <dgm:cxn modelId="{8713FD0D-4018-4BBF-8AAB-5D8AF94199F8}" type="presOf" srcId="{3AB6EE55-262F-4131-B41F-BAB79B2C95F8}" destId="{78ABD000-6A41-4DB9-8506-8125375B989D}" srcOrd="0" destOrd="0" presId="urn:microsoft.com/office/officeart/2005/8/layout/hierarchy3"/>
    <dgm:cxn modelId="{720FF434-674E-4E6A-9F29-327F13C07BB9}" type="presOf" srcId="{C460C606-92F5-4D62-80E6-3F916B5B68C4}" destId="{CF2BDAF0-A727-4C2C-A507-957063266850}" srcOrd="0" destOrd="0" presId="urn:microsoft.com/office/officeart/2005/8/layout/hierarchy3"/>
    <dgm:cxn modelId="{A3E62DBC-FEA8-4B31-87A9-EA6D94B6F431}" type="presOf" srcId="{75018A5B-EAAD-4A6D-A8A4-8D112D31CA2D}" destId="{324B6822-3CD1-4AA3-8648-1A7B0502AF87}" srcOrd="0" destOrd="0" presId="urn:microsoft.com/office/officeart/2005/8/layout/hierarchy3"/>
    <dgm:cxn modelId="{19475A67-EDA9-41FC-A06C-1F8DEB4CB0D4}" srcId="{75018A5B-EAAD-4A6D-A8A4-8D112D31CA2D}" destId="{4DC8452F-4169-49C6-9810-B6E96DB59E79}" srcOrd="2" destOrd="0" parTransId="{488DB6D3-0F6E-4F18-91BD-819D833140BA}" sibTransId="{91E261F9-D31A-47C3-ADB3-925C8BA2074C}"/>
    <dgm:cxn modelId="{84B7FDCF-B9EE-4074-AD06-35B397C93506}" srcId="{4DC8452F-4169-49C6-9810-B6E96DB59E79}" destId="{FFC2A2CA-03BF-42F1-B44A-581EAE3D35B3}" srcOrd="2" destOrd="0" parTransId="{9220DA41-C206-4BAD-9721-9347A1ABE6B2}" sibTransId="{E5E2F269-3B4A-4E89-85C5-284274650B5A}"/>
    <dgm:cxn modelId="{481FAFE9-DC97-4552-B7E0-422FFEBCE991}" type="presOf" srcId="{6D4ABB27-D371-4F01-BA98-F4A18DAAC16D}" destId="{BBDF5BA6-0A13-4049-A4C7-FDBD2880FF2B}" srcOrd="0" destOrd="0" presId="urn:microsoft.com/office/officeart/2005/8/layout/hierarchy3"/>
    <dgm:cxn modelId="{18E35A7F-D764-4CEC-BDF8-5BD2D0C6C260}" srcId="{75018A5B-EAAD-4A6D-A8A4-8D112D31CA2D}" destId="{B440E3EE-90B4-4ED2-83A7-A0FF10ED0615}" srcOrd="4" destOrd="0" parTransId="{637211A1-2B43-455A-8D23-B0DC5DB1425B}" sibTransId="{5B9D4B87-8403-46B6-9F93-3F7CEA3BE12A}"/>
    <dgm:cxn modelId="{E6A7D99C-33B4-46C0-8865-9A452923E2B4}" type="presParOf" srcId="{324B6822-3CD1-4AA3-8648-1A7B0502AF87}" destId="{BA12C66F-E94B-4D57-A5CC-28C9462BEF1E}" srcOrd="0" destOrd="0" presId="urn:microsoft.com/office/officeart/2005/8/layout/hierarchy3"/>
    <dgm:cxn modelId="{997BF61A-C045-4683-BB66-F155713631C6}" type="presParOf" srcId="{BA12C66F-E94B-4D57-A5CC-28C9462BEF1E}" destId="{393DEFE3-C7F4-4038-BE2E-B2DFABA73F16}" srcOrd="0" destOrd="0" presId="urn:microsoft.com/office/officeart/2005/8/layout/hierarchy3"/>
    <dgm:cxn modelId="{54015FA3-9636-4B38-9C18-4EBD45BC046A}" type="presParOf" srcId="{393DEFE3-C7F4-4038-BE2E-B2DFABA73F16}" destId="{F0E3713A-AB9B-4598-8621-273D3696D426}" srcOrd="0" destOrd="0" presId="urn:microsoft.com/office/officeart/2005/8/layout/hierarchy3"/>
    <dgm:cxn modelId="{537B8699-07DB-411E-99FB-478AF38DD87F}" type="presParOf" srcId="{393DEFE3-C7F4-4038-BE2E-B2DFABA73F16}" destId="{3C3C7A7D-7906-4BA1-9EE0-86BCA809D069}" srcOrd="1" destOrd="0" presId="urn:microsoft.com/office/officeart/2005/8/layout/hierarchy3"/>
    <dgm:cxn modelId="{A8CA1EF3-8353-4309-BCD7-FD58B6DE0D11}" type="presParOf" srcId="{BA12C66F-E94B-4D57-A5CC-28C9462BEF1E}" destId="{207B2404-87D8-4CC4-9623-5A5DD89E2FAD}" srcOrd="1" destOrd="0" presId="urn:microsoft.com/office/officeart/2005/8/layout/hierarchy3"/>
    <dgm:cxn modelId="{7D42BB99-D5B0-4A9B-AFBB-13EE01D3BFBD}" type="presParOf" srcId="{207B2404-87D8-4CC4-9623-5A5DD89E2FAD}" destId="{A26BD3E2-B4D2-430A-8DB7-47D27D40C58C}" srcOrd="0" destOrd="0" presId="urn:microsoft.com/office/officeart/2005/8/layout/hierarchy3"/>
    <dgm:cxn modelId="{BF8F4E19-3181-41F0-946F-6516DB4E00EE}" type="presParOf" srcId="{207B2404-87D8-4CC4-9623-5A5DD89E2FAD}" destId="{169CD362-DDD7-44E1-8987-DA1C5AC4CD2E}" srcOrd="1" destOrd="0" presId="urn:microsoft.com/office/officeart/2005/8/layout/hierarchy3"/>
    <dgm:cxn modelId="{A7157AEE-5EED-4A34-9CD1-44401D36C55D}" type="presParOf" srcId="{207B2404-87D8-4CC4-9623-5A5DD89E2FAD}" destId="{7F3D3A21-D837-4CCD-8387-5934222A2D1D}" srcOrd="2" destOrd="0" presId="urn:microsoft.com/office/officeart/2005/8/layout/hierarchy3"/>
    <dgm:cxn modelId="{5B59B0BA-3C2B-4BCA-8644-D445DFCD3E65}" type="presParOf" srcId="{207B2404-87D8-4CC4-9623-5A5DD89E2FAD}" destId="{AC16A84F-08C0-4686-A193-00AF06029F8A}" srcOrd="3" destOrd="0" presId="urn:microsoft.com/office/officeart/2005/8/layout/hierarchy3"/>
    <dgm:cxn modelId="{7B03845C-06B9-4EC1-A405-88407A5387C7}" type="presParOf" srcId="{207B2404-87D8-4CC4-9623-5A5DD89E2FAD}" destId="{C06E7B79-F16B-423C-BF1D-43DD1E5B5E81}" srcOrd="4" destOrd="0" presId="urn:microsoft.com/office/officeart/2005/8/layout/hierarchy3"/>
    <dgm:cxn modelId="{242416A8-C2AB-4E08-8D6D-D7AB86D679E8}" type="presParOf" srcId="{207B2404-87D8-4CC4-9623-5A5DD89E2FAD}" destId="{F24E3BBB-D466-4BD8-B7DE-9CEA07AB8C6A}" srcOrd="5" destOrd="0" presId="urn:microsoft.com/office/officeart/2005/8/layout/hierarchy3"/>
    <dgm:cxn modelId="{53513BC3-FE15-4F55-8783-3493BFADEA23}" type="presParOf" srcId="{207B2404-87D8-4CC4-9623-5A5DD89E2FAD}" destId="{CA9A8A82-E706-4018-B043-0F28F08CC6E7}" srcOrd="6" destOrd="0" presId="urn:microsoft.com/office/officeart/2005/8/layout/hierarchy3"/>
    <dgm:cxn modelId="{6472198D-C137-499D-B88D-A9D48C1714C7}" type="presParOf" srcId="{207B2404-87D8-4CC4-9623-5A5DD89E2FAD}" destId="{78ABD000-6A41-4DB9-8506-8125375B989D}" srcOrd="7" destOrd="0" presId="urn:microsoft.com/office/officeart/2005/8/layout/hierarchy3"/>
    <dgm:cxn modelId="{4F878CC9-B525-46CA-B445-832C91E8322B}" type="presParOf" srcId="{324B6822-3CD1-4AA3-8648-1A7B0502AF87}" destId="{53A58F88-A4E4-4720-975F-6BE07EEF3A06}" srcOrd="1" destOrd="0" presId="urn:microsoft.com/office/officeart/2005/8/layout/hierarchy3"/>
    <dgm:cxn modelId="{745BED95-2FFE-43B8-9A25-5D9D85969963}" type="presParOf" srcId="{53A58F88-A4E4-4720-975F-6BE07EEF3A06}" destId="{4E82C860-9800-489F-8B96-46702CAFF1CC}" srcOrd="0" destOrd="0" presId="urn:microsoft.com/office/officeart/2005/8/layout/hierarchy3"/>
    <dgm:cxn modelId="{4D2BD393-C660-4085-A2EA-1D8E2593CC51}" type="presParOf" srcId="{4E82C860-9800-489F-8B96-46702CAFF1CC}" destId="{E2A1BE87-04A5-472B-80A5-685A6DC2E3BA}" srcOrd="0" destOrd="0" presId="urn:microsoft.com/office/officeart/2005/8/layout/hierarchy3"/>
    <dgm:cxn modelId="{F800082C-E577-4C17-A646-E107FCB8F268}" type="presParOf" srcId="{4E82C860-9800-489F-8B96-46702CAFF1CC}" destId="{97F3A59C-328D-4A42-9BDF-EDDD072F9225}" srcOrd="1" destOrd="0" presId="urn:microsoft.com/office/officeart/2005/8/layout/hierarchy3"/>
    <dgm:cxn modelId="{7396FEE2-C313-49CB-918C-5DF07D0CC2AB}" type="presParOf" srcId="{53A58F88-A4E4-4720-975F-6BE07EEF3A06}" destId="{94E4B03C-E3A1-4CB1-92B7-A9F9C572875E}" srcOrd="1" destOrd="0" presId="urn:microsoft.com/office/officeart/2005/8/layout/hierarchy3"/>
    <dgm:cxn modelId="{53091D84-9684-4DFD-9B25-A7485AB21B62}" type="presParOf" srcId="{94E4B03C-E3A1-4CB1-92B7-A9F9C572875E}" destId="{FBD73222-0F4F-489D-BC26-F002695F1839}" srcOrd="0" destOrd="0" presId="urn:microsoft.com/office/officeart/2005/8/layout/hierarchy3"/>
    <dgm:cxn modelId="{45540C50-DD80-490F-8C76-816344CED02D}" type="presParOf" srcId="{94E4B03C-E3A1-4CB1-92B7-A9F9C572875E}" destId="{C7F5B239-ECA3-492A-A292-B04F892D3D0C}" srcOrd="1" destOrd="0" presId="urn:microsoft.com/office/officeart/2005/8/layout/hierarchy3"/>
    <dgm:cxn modelId="{30ACEA3C-2434-476F-A454-5DCC277E4FC0}" type="presParOf" srcId="{94E4B03C-E3A1-4CB1-92B7-A9F9C572875E}" destId="{EC4B07B1-B713-4B38-B24C-8E07E5775AF4}" srcOrd="2" destOrd="0" presId="urn:microsoft.com/office/officeart/2005/8/layout/hierarchy3"/>
    <dgm:cxn modelId="{69094930-F334-4168-BB14-2D582224D650}" type="presParOf" srcId="{94E4B03C-E3A1-4CB1-92B7-A9F9C572875E}" destId="{53ADB89F-52D5-40B3-8647-11D6B902FC73}" srcOrd="3" destOrd="0" presId="urn:microsoft.com/office/officeart/2005/8/layout/hierarchy3"/>
    <dgm:cxn modelId="{80EAEB47-8C07-4F05-86C8-A72F7D19C0CD}" type="presParOf" srcId="{324B6822-3CD1-4AA3-8648-1A7B0502AF87}" destId="{9FE81F8C-47F8-4F09-9DB2-C458E47D8F21}" srcOrd="2" destOrd="0" presId="urn:microsoft.com/office/officeart/2005/8/layout/hierarchy3"/>
    <dgm:cxn modelId="{EB284213-4077-4E99-BDB0-41111A20F48D}" type="presParOf" srcId="{9FE81F8C-47F8-4F09-9DB2-C458E47D8F21}" destId="{B35D6578-5444-4F0A-8D55-8999D11A1F60}" srcOrd="0" destOrd="0" presId="urn:microsoft.com/office/officeart/2005/8/layout/hierarchy3"/>
    <dgm:cxn modelId="{B3546E97-D8B8-49A1-9310-66836A419158}" type="presParOf" srcId="{B35D6578-5444-4F0A-8D55-8999D11A1F60}" destId="{F98736F6-7D88-43BB-AB6A-0E840087C355}" srcOrd="0" destOrd="0" presId="urn:microsoft.com/office/officeart/2005/8/layout/hierarchy3"/>
    <dgm:cxn modelId="{7937A17A-999E-4E3C-9708-D7386168A70A}" type="presParOf" srcId="{B35D6578-5444-4F0A-8D55-8999D11A1F60}" destId="{CBB203B2-3282-475E-9E2A-18EB72EF8ED6}" srcOrd="1" destOrd="0" presId="urn:microsoft.com/office/officeart/2005/8/layout/hierarchy3"/>
    <dgm:cxn modelId="{772519F6-26BB-4A57-A5FF-73F59C7685FC}" type="presParOf" srcId="{9FE81F8C-47F8-4F09-9DB2-C458E47D8F21}" destId="{A3AFE320-81AF-492F-8561-F0B78938624E}" srcOrd="1" destOrd="0" presId="urn:microsoft.com/office/officeart/2005/8/layout/hierarchy3"/>
    <dgm:cxn modelId="{9B27E460-6EBB-4DBA-ABB8-F7D47DB253D9}" type="presParOf" srcId="{A3AFE320-81AF-492F-8561-F0B78938624E}" destId="{CF2BDAF0-A727-4C2C-A507-957063266850}" srcOrd="0" destOrd="0" presId="urn:microsoft.com/office/officeart/2005/8/layout/hierarchy3"/>
    <dgm:cxn modelId="{92A15D80-D4A7-466A-9AC2-E8584AF2D75F}" type="presParOf" srcId="{A3AFE320-81AF-492F-8561-F0B78938624E}" destId="{05A349A0-4A3E-499F-B58E-DFAE7C0AF0B6}" srcOrd="1" destOrd="0" presId="urn:microsoft.com/office/officeart/2005/8/layout/hierarchy3"/>
    <dgm:cxn modelId="{AADD8686-B893-4FF1-A55B-9475B82AC6C1}" type="presParOf" srcId="{A3AFE320-81AF-492F-8561-F0B78938624E}" destId="{9DC08F10-8D35-4B2E-B51D-26018143A1C3}" srcOrd="2" destOrd="0" presId="urn:microsoft.com/office/officeart/2005/8/layout/hierarchy3"/>
    <dgm:cxn modelId="{56DE0243-441F-466B-843B-1A006F020C71}" type="presParOf" srcId="{A3AFE320-81AF-492F-8561-F0B78938624E}" destId="{DED8A48A-57C9-4ABB-A3A3-0884DFCC08DC}" srcOrd="3" destOrd="0" presId="urn:microsoft.com/office/officeart/2005/8/layout/hierarchy3"/>
    <dgm:cxn modelId="{CA1E790D-F161-499C-9CD9-48EF78485032}" type="presParOf" srcId="{A3AFE320-81AF-492F-8561-F0B78938624E}" destId="{BD30F8C9-39FB-4F3E-8211-7DABD19EC04D}" srcOrd="4" destOrd="0" presId="urn:microsoft.com/office/officeart/2005/8/layout/hierarchy3"/>
    <dgm:cxn modelId="{7905D3FF-DFAD-4237-9A63-6C2331983B29}" type="presParOf" srcId="{A3AFE320-81AF-492F-8561-F0B78938624E}" destId="{8AFAC543-CA97-4CAE-82A8-0C5A55A9C8F0}" srcOrd="5" destOrd="0" presId="urn:microsoft.com/office/officeart/2005/8/layout/hierarchy3"/>
    <dgm:cxn modelId="{28E7D2CA-E815-45BC-857D-44D61BC13C3E}" type="presParOf" srcId="{324B6822-3CD1-4AA3-8648-1A7B0502AF87}" destId="{426CE060-A062-4DFD-864C-989E104A5463}" srcOrd="3" destOrd="0" presId="urn:microsoft.com/office/officeart/2005/8/layout/hierarchy3"/>
    <dgm:cxn modelId="{E0A957AC-DE9C-4445-A95E-6582AC0F96F0}" type="presParOf" srcId="{426CE060-A062-4DFD-864C-989E104A5463}" destId="{91073F65-BF70-4A5C-B345-0A466A7EC26B}" srcOrd="0" destOrd="0" presId="urn:microsoft.com/office/officeart/2005/8/layout/hierarchy3"/>
    <dgm:cxn modelId="{92035703-FC13-42CA-94A4-F38503C0ED56}" type="presParOf" srcId="{91073F65-BF70-4A5C-B345-0A466A7EC26B}" destId="{A433D5A5-F349-458A-A27B-CC89F9DC6F0B}" srcOrd="0" destOrd="0" presId="urn:microsoft.com/office/officeart/2005/8/layout/hierarchy3"/>
    <dgm:cxn modelId="{1343AF02-E5F9-4E58-A86E-78FF7D6027CF}" type="presParOf" srcId="{91073F65-BF70-4A5C-B345-0A466A7EC26B}" destId="{6C9D1317-C9A9-46C1-A775-BAA34EB7FE6E}" srcOrd="1" destOrd="0" presId="urn:microsoft.com/office/officeart/2005/8/layout/hierarchy3"/>
    <dgm:cxn modelId="{E8467896-AB13-46F5-956B-673793E14269}" type="presParOf" srcId="{426CE060-A062-4DFD-864C-989E104A5463}" destId="{A539D271-5197-4479-8D5F-3130CAA26EE4}" srcOrd="1" destOrd="0" presId="urn:microsoft.com/office/officeart/2005/8/layout/hierarchy3"/>
    <dgm:cxn modelId="{4C325D44-8259-46C2-B76B-422D1ED9C6B7}" type="presParOf" srcId="{A539D271-5197-4479-8D5F-3130CAA26EE4}" destId="{E5273C9F-3577-48EC-8434-6681659525A2}" srcOrd="0" destOrd="0" presId="urn:microsoft.com/office/officeart/2005/8/layout/hierarchy3"/>
    <dgm:cxn modelId="{B5E84CD0-E1FA-4737-9541-6C6FE19C03D8}" type="presParOf" srcId="{A539D271-5197-4479-8D5F-3130CAA26EE4}" destId="{8BE64BDA-37C0-479F-A4FB-56B99F5CEF8E}" srcOrd="1" destOrd="0" presId="urn:microsoft.com/office/officeart/2005/8/layout/hierarchy3"/>
    <dgm:cxn modelId="{0F3128C7-D30C-45BB-8068-BC539FD8B1F2}" type="presParOf" srcId="{A539D271-5197-4479-8D5F-3130CAA26EE4}" destId="{3A04EDEF-1FF0-4572-8795-874EC8336347}" srcOrd="2" destOrd="0" presId="urn:microsoft.com/office/officeart/2005/8/layout/hierarchy3"/>
    <dgm:cxn modelId="{1DC53908-5905-447C-ABC2-389FB5F5A900}" type="presParOf" srcId="{A539D271-5197-4479-8D5F-3130CAA26EE4}" destId="{82541E0C-BD86-49F0-9AA6-6677414A6A77}" srcOrd="3" destOrd="0" presId="urn:microsoft.com/office/officeart/2005/8/layout/hierarchy3"/>
    <dgm:cxn modelId="{09641C53-F3EB-42C8-8C3C-BACE8CF2AD1D}" type="presParOf" srcId="{A539D271-5197-4479-8D5F-3130CAA26EE4}" destId="{BBDF5BA6-0A13-4049-A4C7-FDBD2880FF2B}" srcOrd="4" destOrd="0" presId="urn:microsoft.com/office/officeart/2005/8/layout/hierarchy3"/>
    <dgm:cxn modelId="{EBF0B2E9-FF1D-4DD8-8C0A-0A4A2730CAF5}" type="presParOf" srcId="{A539D271-5197-4479-8D5F-3130CAA26EE4}" destId="{F2CA4990-184C-459B-B0C5-1F5C17DBA76D}" srcOrd="5" destOrd="0" presId="urn:microsoft.com/office/officeart/2005/8/layout/hierarchy3"/>
    <dgm:cxn modelId="{CA7998CF-48B9-41F4-931B-EB8D9DFF1D49}" type="presParOf" srcId="{324B6822-3CD1-4AA3-8648-1A7B0502AF87}" destId="{75D6319B-59E1-4EDA-9203-DF07F7F2ACE4}" srcOrd="4" destOrd="0" presId="urn:microsoft.com/office/officeart/2005/8/layout/hierarchy3"/>
    <dgm:cxn modelId="{BD3D6646-4895-4EF5-A46F-CBCD64D8DE73}" type="presParOf" srcId="{75D6319B-59E1-4EDA-9203-DF07F7F2ACE4}" destId="{37D9D39E-115F-4193-9EFD-E9A999BB0574}" srcOrd="0" destOrd="0" presId="urn:microsoft.com/office/officeart/2005/8/layout/hierarchy3"/>
    <dgm:cxn modelId="{FF2F2FFE-E5B9-4BA9-ADCB-93A7C23C287F}" type="presParOf" srcId="{37D9D39E-115F-4193-9EFD-E9A999BB0574}" destId="{3FFDE9EB-5D41-403F-A695-E1498BA21CFC}" srcOrd="0" destOrd="0" presId="urn:microsoft.com/office/officeart/2005/8/layout/hierarchy3"/>
    <dgm:cxn modelId="{30096028-77C8-434E-BAE7-A4531C070572}" type="presParOf" srcId="{37D9D39E-115F-4193-9EFD-E9A999BB0574}" destId="{8DAC6765-AD0C-49DD-ADE3-B76DAA97E7FA}" srcOrd="1" destOrd="0" presId="urn:microsoft.com/office/officeart/2005/8/layout/hierarchy3"/>
    <dgm:cxn modelId="{804921D3-39AB-45DE-854E-845E820434AA}" type="presParOf" srcId="{75D6319B-59E1-4EDA-9203-DF07F7F2ACE4}" destId="{5C68FD28-66B7-4C61-A303-90614E06F4C8}" srcOrd="1" destOrd="0" presId="urn:microsoft.com/office/officeart/2005/8/layout/hierarchy3"/>
    <dgm:cxn modelId="{4EE6BF24-A1D9-42DA-A8EB-8CFF4093EF4D}" type="presParOf" srcId="{5C68FD28-66B7-4C61-A303-90614E06F4C8}" destId="{217514CB-5170-4ECB-B76A-89A5D19D573E}" srcOrd="0" destOrd="0" presId="urn:microsoft.com/office/officeart/2005/8/layout/hierarchy3"/>
    <dgm:cxn modelId="{295D2CC6-5FBD-4A2F-9CE1-0331B200EC4E}" type="presParOf" srcId="{5C68FD28-66B7-4C61-A303-90614E06F4C8}" destId="{F0637CF3-3ED4-4A1A-A107-248CDC519A2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018A5B-EAAD-4A6D-A8A4-8D112D31CA2D}" type="doc">
      <dgm:prSet loTypeId="urn:microsoft.com/office/officeart/2005/8/layout/hierarchy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C4257A-0E7F-4A83-B14B-490633BC413A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400" dirty="0" smtClean="0"/>
            <a:t>Географическое развитие</a:t>
          </a:r>
          <a:endParaRPr lang="ru-RU" sz="1400" dirty="0"/>
        </a:p>
      </dgm:t>
    </dgm:pt>
    <dgm:pt modelId="{C4EFFFB6-FF2E-45C5-9C1D-313A05E32E7F}" type="parTrans" cxnId="{E2241558-75AA-42BD-9866-3C8034C2EC4C}">
      <dgm:prSet/>
      <dgm:spPr/>
      <dgm:t>
        <a:bodyPr/>
        <a:lstStyle/>
        <a:p>
          <a:pPr algn="ctr"/>
          <a:endParaRPr lang="ru-RU"/>
        </a:p>
      </dgm:t>
    </dgm:pt>
    <dgm:pt modelId="{200D2F41-5E99-4FDF-959A-D65470EE4FFA}" type="sibTrans" cxnId="{E2241558-75AA-42BD-9866-3C8034C2EC4C}">
      <dgm:prSet/>
      <dgm:spPr/>
      <dgm:t>
        <a:bodyPr/>
        <a:lstStyle/>
        <a:p>
          <a:pPr algn="ctr"/>
          <a:endParaRPr lang="ru-RU"/>
        </a:p>
      </dgm:t>
    </dgm:pt>
    <dgm:pt modelId="{815F828F-039E-4EFE-BECE-DF321486F6E3}">
      <dgm:prSet phldrT="[Текст]" custT="1"/>
      <dgm:spPr/>
      <dgm:t>
        <a:bodyPr/>
        <a:lstStyle/>
        <a:p>
          <a:pPr algn="l"/>
          <a:r>
            <a:rPr lang="ru-RU" sz="1050" dirty="0" smtClean="0"/>
            <a:t>1. Проблемы управления</a:t>
          </a:r>
          <a:endParaRPr lang="ru-RU" sz="1050" dirty="0"/>
        </a:p>
      </dgm:t>
    </dgm:pt>
    <dgm:pt modelId="{40FAAAAB-F899-4185-8840-18893B31E6D2}" type="parTrans" cxnId="{4A255A4D-6537-4FD7-B09B-DDAEC790F90C}">
      <dgm:prSet/>
      <dgm:spPr/>
      <dgm:t>
        <a:bodyPr/>
        <a:lstStyle/>
        <a:p>
          <a:pPr algn="ctr"/>
          <a:endParaRPr lang="ru-RU"/>
        </a:p>
      </dgm:t>
    </dgm:pt>
    <dgm:pt modelId="{C28D708D-E88B-4E74-B430-5ECD63B03797}" type="sibTrans" cxnId="{4A255A4D-6537-4FD7-B09B-DDAEC790F90C}">
      <dgm:prSet/>
      <dgm:spPr/>
      <dgm:t>
        <a:bodyPr/>
        <a:lstStyle/>
        <a:p>
          <a:pPr algn="ctr"/>
          <a:endParaRPr lang="ru-RU"/>
        </a:p>
      </dgm:t>
    </dgm:pt>
    <dgm:pt modelId="{F6950B5B-9FA8-4DEB-AB7C-624A29973300}">
      <dgm:prSet phldrT="[Текст]" custT="1"/>
      <dgm:spPr/>
      <dgm:t>
        <a:bodyPr/>
        <a:lstStyle/>
        <a:p>
          <a:pPr algn="l"/>
          <a:r>
            <a:rPr lang="ru-RU" sz="1050" dirty="0" smtClean="0"/>
            <a:t>3. Маскировка положения на основном рынке</a:t>
          </a:r>
          <a:endParaRPr lang="ru-RU" sz="1050" dirty="0"/>
        </a:p>
      </dgm:t>
    </dgm:pt>
    <dgm:pt modelId="{3ABB34E8-3735-4BE0-9B28-1EB828BF14D3}" type="parTrans" cxnId="{B0C9AC5C-3153-43F7-9F87-7074E6906F56}">
      <dgm:prSet/>
      <dgm:spPr/>
      <dgm:t>
        <a:bodyPr/>
        <a:lstStyle/>
        <a:p>
          <a:pPr algn="ctr"/>
          <a:endParaRPr lang="ru-RU"/>
        </a:p>
      </dgm:t>
    </dgm:pt>
    <dgm:pt modelId="{BD1B6490-844D-43CB-941F-0B47588188F7}" type="sibTrans" cxnId="{B0C9AC5C-3153-43F7-9F87-7074E6906F56}">
      <dgm:prSet/>
      <dgm:spPr/>
      <dgm:t>
        <a:bodyPr/>
        <a:lstStyle/>
        <a:p>
          <a:pPr algn="ctr"/>
          <a:endParaRPr lang="ru-RU"/>
        </a:p>
      </dgm:t>
    </dgm:pt>
    <dgm:pt modelId="{4DC8452F-4169-49C6-9810-B6E96DB59E79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800" dirty="0" smtClean="0"/>
            <a:t>Продажа</a:t>
          </a:r>
          <a:endParaRPr lang="ru-RU" sz="1800" dirty="0"/>
        </a:p>
      </dgm:t>
    </dgm:pt>
    <dgm:pt modelId="{488DB6D3-0F6E-4F18-91BD-819D833140BA}" type="parTrans" cxnId="{19475A67-EDA9-41FC-A06C-1F8DEB4CB0D4}">
      <dgm:prSet/>
      <dgm:spPr/>
      <dgm:t>
        <a:bodyPr/>
        <a:lstStyle/>
        <a:p>
          <a:pPr algn="ctr"/>
          <a:endParaRPr lang="ru-RU"/>
        </a:p>
      </dgm:t>
    </dgm:pt>
    <dgm:pt modelId="{91E261F9-D31A-47C3-ADB3-925C8BA2074C}" type="sibTrans" cxnId="{19475A67-EDA9-41FC-A06C-1F8DEB4CB0D4}">
      <dgm:prSet/>
      <dgm:spPr/>
      <dgm:t>
        <a:bodyPr/>
        <a:lstStyle/>
        <a:p>
          <a:pPr algn="ctr"/>
          <a:endParaRPr lang="ru-RU"/>
        </a:p>
      </dgm:t>
    </dgm:pt>
    <dgm:pt modelId="{4AEA9A32-C1D2-406A-9494-8CF98D066251}">
      <dgm:prSet phldrT="[Текст]" custT="1"/>
      <dgm:spPr/>
      <dgm:t>
        <a:bodyPr/>
        <a:lstStyle/>
        <a:p>
          <a:pPr algn="l"/>
          <a:r>
            <a:rPr lang="ru-RU" sz="1050" dirty="0" smtClean="0"/>
            <a:t>1. Отсутствие понимания и культуры дальнейших действий с капиталом</a:t>
          </a:r>
          <a:endParaRPr lang="ru-RU" sz="1050" dirty="0"/>
        </a:p>
      </dgm:t>
    </dgm:pt>
    <dgm:pt modelId="{C460C606-92F5-4D62-80E6-3F916B5B68C4}" type="parTrans" cxnId="{F110FAEF-AD03-4452-B766-9C131AAF238F}">
      <dgm:prSet/>
      <dgm:spPr/>
      <dgm:t>
        <a:bodyPr/>
        <a:lstStyle/>
        <a:p>
          <a:pPr algn="ctr"/>
          <a:endParaRPr lang="ru-RU"/>
        </a:p>
      </dgm:t>
    </dgm:pt>
    <dgm:pt modelId="{7F714263-4BB0-4501-8F55-E462CE709D57}" type="sibTrans" cxnId="{F110FAEF-AD03-4452-B766-9C131AAF238F}">
      <dgm:prSet/>
      <dgm:spPr/>
      <dgm:t>
        <a:bodyPr/>
        <a:lstStyle/>
        <a:p>
          <a:pPr algn="ctr"/>
          <a:endParaRPr lang="ru-RU"/>
        </a:p>
      </dgm:t>
    </dgm:pt>
    <dgm:pt modelId="{CDD243D9-3892-4F07-8470-B2605E9637B2}">
      <dgm:prSet phldrT="[Текст]" custT="1"/>
      <dgm:spPr/>
      <dgm:t>
        <a:bodyPr/>
        <a:lstStyle/>
        <a:p>
          <a:pPr algn="l"/>
          <a:r>
            <a:rPr lang="ru-RU" sz="1050" dirty="0" smtClean="0"/>
            <a:t>2. Командные проблемы</a:t>
          </a:r>
          <a:endParaRPr lang="ru-RU" sz="1050" dirty="0"/>
        </a:p>
      </dgm:t>
    </dgm:pt>
    <dgm:pt modelId="{1539909D-0304-4051-B246-D1E8DDFAB765}" type="parTrans" cxnId="{21F376B9-9567-4C27-8D52-F458BDC44BE3}">
      <dgm:prSet/>
      <dgm:spPr/>
      <dgm:t>
        <a:bodyPr/>
        <a:lstStyle/>
        <a:p>
          <a:pPr algn="ctr"/>
          <a:endParaRPr lang="ru-RU"/>
        </a:p>
      </dgm:t>
    </dgm:pt>
    <dgm:pt modelId="{038B61C3-E709-4752-85EA-6F8F8E9CFC67}" type="sibTrans" cxnId="{21F376B9-9567-4C27-8D52-F458BDC44BE3}">
      <dgm:prSet/>
      <dgm:spPr/>
      <dgm:t>
        <a:bodyPr/>
        <a:lstStyle/>
        <a:p>
          <a:pPr algn="ctr"/>
          <a:endParaRPr lang="ru-RU"/>
        </a:p>
      </dgm:t>
    </dgm:pt>
    <dgm:pt modelId="{C91E4732-0634-47EF-BBAD-0D41ACBCED3C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400" dirty="0" smtClean="0"/>
            <a:t>Диверсификация</a:t>
          </a:r>
          <a:endParaRPr lang="ru-RU" sz="1400" dirty="0"/>
        </a:p>
      </dgm:t>
    </dgm:pt>
    <dgm:pt modelId="{02E01B30-38F5-4F84-9FA0-65B6BD004344}" type="parTrans" cxnId="{02A66604-0715-4E7B-91C0-4FB886D710A6}">
      <dgm:prSet/>
      <dgm:spPr/>
      <dgm:t>
        <a:bodyPr/>
        <a:lstStyle/>
        <a:p>
          <a:pPr algn="ctr"/>
          <a:endParaRPr lang="ru-RU"/>
        </a:p>
      </dgm:t>
    </dgm:pt>
    <dgm:pt modelId="{E82E3048-EC02-44FB-8DF4-075118AF6365}" type="sibTrans" cxnId="{02A66604-0715-4E7B-91C0-4FB886D710A6}">
      <dgm:prSet/>
      <dgm:spPr/>
      <dgm:t>
        <a:bodyPr/>
        <a:lstStyle/>
        <a:p>
          <a:pPr algn="ctr"/>
          <a:endParaRPr lang="ru-RU"/>
        </a:p>
      </dgm:t>
    </dgm:pt>
    <dgm:pt modelId="{0B65A918-6A97-4E4F-94AC-10200797F56A}">
      <dgm:prSet phldrT="[Текст]" custT="1"/>
      <dgm:spPr/>
      <dgm:t>
        <a:bodyPr/>
        <a:lstStyle/>
        <a:p>
          <a:pPr algn="l"/>
          <a:r>
            <a:rPr lang="ru-RU" sz="1050" dirty="0" smtClean="0"/>
            <a:t>1. Сращивание направлений и общих функций</a:t>
          </a:r>
          <a:endParaRPr lang="ru-RU" sz="1050" dirty="0"/>
        </a:p>
      </dgm:t>
    </dgm:pt>
    <dgm:pt modelId="{254517ED-7534-4D02-8B88-9D14C99AD7F4}" type="parTrans" cxnId="{E91BBE5C-A27E-4BB4-9AC6-9728C869C0B8}">
      <dgm:prSet/>
      <dgm:spPr/>
      <dgm:t>
        <a:bodyPr/>
        <a:lstStyle/>
        <a:p>
          <a:pPr algn="ctr"/>
          <a:endParaRPr lang="ru-RU"/>
        </a:p>
      </dgm:t>
    </dgm:pt>
    <dgm:pt modelId="{4FB9E5EB-209F-4E42-A3C5-A1E82C6B7C1C}" type="sibTrans" cxnId="{E91BBE5C-A27E-4BB4-9AC6-9728C869C0B8}">
      <dgm:prSet/>
      <dgm:spPr/>
      <dgm:t>
        <a:bodyPr/>
        <a:lstStyle/>
        <a:p>
          <a:pPr algn="ctr"/>
          <a:endParaRPr lang="ru-RU"/>
        </a:p>
      </dgm:t>
    </dgm:pt>
    <dgm:pt modelId="{78A3A766-3466-407D-8652-FCED3E686908}">
      <dgm:prSet phldrT="[Текст]" custT="1"/>
      <dgm:spPr/>
      <dgm:t>
        <a:bodyPr/>
        <a:lstStyle/>
        <a:p>
          <a:pPr algn="l"/>
          <a:r>
            <a:rPr lang="ru-RU" sz="1050" dirty="0" smtClean="0"/>
            <a:t>2. Отсутствие необходимых компетенций и информации</a:t>
          </a:r>
          <a:endParaRPr lang="ru-RU" sz="1050" dirty="0"/>
        </a:p>
      </dgm:t>
    </dgm:pt>
    <dgm:pt modelId="{B5DA09D8-F071-4DB6-B692-60CD5CB450C3}" type="parTrans" cxnId="{376F32D9-E3FF-42A3-8075-3963E64B7A6D}">
      <dgm:prSet/>
      <dgm:spPr/>
      <dgm:t>
        <a:bodyPr/>
        <a:lstStyle/>
        <a:p>
          <a:pPr algn="ctr"/>
          <a:endParaRPr lang="ru-RU"/>
        </a:p>
      </dgm:t>
    </dgm:pt>
    <dgm:pt modelId="{30F3C597-C696-45E9-938B-4B305FCFCD6F}" type="sibTrans" cxnId="{376F32D9-E3FF-42A3-8075-3963E64B7A6D}">
      <dgm:prSet/>
      <dgm:spPr/>
      <dgm:t>
        <a:bodyPr/>
        <a:lstStyle/>
        <a:p>
          <a:pPr algn="ctr"/>
          <a:endParaRPr lang="ru-RU"/>
        </a:p>
      </dgm:t>
    </dgm:pt>
    <dgm:pt modelId="{902E9BEB-8948-44F4-BE40-D96D6AB594BE}">
      <dgm:prSet phldrT="[Текст]" custT="1"/>
      <dgm:spPr>
        <a:solidFill>
          <a:srgbClr val="FF0000"/>
        </a:solidFill>
      </dgm:spPr>
      <dgm:t>
        <a:bodyPr/>
        <a:lstStyle/>
        <a:p>
          <a:pPr algn="ctr"/>
          <a:r>
            <a:rPr lang="ru-RU" sz="1800" dirty="0" smtClean="0"/>
            <a:t>Слияния</a:t>
          </a:r>
          <a:endParaRPr lang="ru-RU" sz="1800" dirty="0"/>
        </a:p>
      </dgm:t>
    </dgm:pt>
    <dgm:pt modelId="{377516CD-C3B9-4BF6-AFC8-F6812FD40650}" type="parTrans" cxnId="{EAE75944-2128-4C27-A0BE-9E6E97382704}">
      <dgm:prSet/>
      <dgm:spPr/>
      <dgm:t>
        <a:bodyPr/>
        <a:lstStyle/>
        <a:p>
          <a:pPr algn="ctr"/>
          <a:endParaRPr lang="ru-RU"/>
        </a:p>
      </dgm:t>
    </dgm:pt>
    <dgm:pt modelId="{6EEE1652-B113-4BF5-9EC2-7AB2E4B44D61}" type="sibTrans" cxnId="{EAE75944-2128-4C27-A0BE-9E6E97382704}">
      <dgm:prSet/>
      <dgm:spPr/>
      <dgm:t>
        <a:bodyPr/>
        <a:lstStyle/>
        <a:p>
          <a:pPr algn="ctr"/>
          <a:endParaRPr lang="ru-RU"/>
        </a:p>
      </dgm:t>
    </dgm:pt>
    <dgm:pt modelId="{B440E3EE-90B4-4ED2-83A7-A0FF10ED0615}">
      <dgm:prSet custT="1"/>
      <dgm:spPr>
        <a:solidFill>
          <a:srgbClr val="FF0000"/>
        </a:solidFill>
      </dgm:spPr>
      <dgm:t>
        <a:bodyPr/>
        <a:lstStyle/>
        <a:p>
          <a:r>
            <a:rPr lang="ru-RU" sz="1400" dirty="0" smtClean="0"/>
            <a:t>Оптимизация</a:t>
          </a:r>
          <a:endParaRPr lang="ru-RU" sz="1800" dirty="0"/>
        </a:p>
      </dgm:t>
    </dgm:pt>
    <dgm:pt modelId="{637211A1-2B43-455A-8D23-B0DC5DB1425B}" type="parTrans" cxnId="{18E35A7F-D764-4CEC-BDF8-5BD2D0C6C260}">
      <dgm:prSet/>
      <dgm:spPr/>
      <dgm:t>
        <a:bodyPr/>
        <a:lstStyle/>
        <a:p>
          <a:endParaRPr lang="ru-RU"/>
        </a:p>
      </dgm:t>
    </dgm:pt>
    <dgm:pt modelId="{5B9D4B87-8403-46B6-9F93-3F7CEA3BE12A}" type="sibTrans" cxnId="{18E35A7F-D764-4CEC-BDF8-5BD2D0C6C260}">
      <dgm:prSet/>
      <dgm:spPr/>
      <dgm:t>
        <a:bodyPr/>
        <a:lstStyle/>
        <a:p>
          <a:endParaRPr lang="ru-RU"/>
        </a:p>
      </dgm:t>
    </dgm:pt>
    <dgm:pt modelId="{F6F84172-4045-4878-ACBE-67674C299EEB}">
      <dgm:prSet phldrT="[Текст]" custT="1"/>
      <dgm:spPr/>
      <dgm:t>
        <a:bodyPr/>
        <a:lstStyle/>
        <a:p>
          <a:pPr algn="l"/>
          <a:r>
            <a:rPr lang="ru-RU" sz="1050" dirty="0" smtClean="0"/>
            <a:t>1. Уступка власти и поиск компромиссов</a:t>
          </a:r>
          <a:endParaRPr lang="ru-RU" sz="1050" dirty="0"/>
        </a:p>
      </dgm:t>
    </dgm:pt>
    <dgm:pt modelId="{B95BD449-5C9E-4538-B831-C57BDA023FF2}" type="parTrans" cxnId="{E2A52E23-7D9B-481A-8D47-6706A4E3FAAC}">
      <dgm:prSet/>
      <dgm:spPr/>
      <dgm:t>
        <a:bodyPr/>
        <a:lstStyle/>
        <a:p>
          <a:endParaRPr lang="ru-RU"/>
        </a:p>
      </dgm:t>
    </dgm:pt>
    <dgm:pt modelId="{885A67F5-8184-4698-8C22-388DDB3A0584}" type="sibTrans" cxnId="{E2A52E23-7D9B-481A-8D47-6706A4E3FAAC}">
      <dgm:prSet/>
      <dgm:spPr/>
      <dgm:t>
        <a:bodyPr/>
        <a:lstStyle/>
        <a:p>
          <a:endParaRPr lang="ru-RU"/>
        </a:p>
      </dgm:t>
    </dgm:pt>
    <dgm:pt modelId="{4BB77888-841C-47A1-A5E3-146DADBAFB10}">
      <dgm:prSet phldrT="[Текст]" custT="1"/>
      <dgm:spPr/>
      <dgm:t>
        <a:bodyPr/>
        <a:lstStyle/>
        <a:p>
          <a:pPr algn="l"/>
          <a:r>
            <a:rPr lang="ru-RU" sz="1050" dirty="0" smtClean="0"/>
            <a:t>2. Конфликт корпоративных культур и технологий</a:t>
          </a:r>
          <a:endParaRPr lang="ru-RU" sz="1050" dirty="0"/>
        </a:p>
      </dgm:t>
    </dgm:pt>
    <dgm:pt modelId="{C2D21C30-76D5-40A4-9E80-3F88BFC3083C}" type="parTrans" cxnId="{96915A69-2712-4112-8823-0413BCE27AA4}">
      <dgm:prSet/>
      <dgm:spPr/>
      <dgm:t>
        <a:bodyPr/>
        <a:lstStyle/>
        <a:p>
          <a:endParaRPr lang="ru-RU"/>
        </a:p>
      </dgm:t>
    </dgm:pt>
    <dgm:pt modelId="{3F5BBF1E-D121-4691-8558-C7A234BC8279}" type="sibTrans" cxnId="{96915A69-2712-4112-8823-0413BCE27AA4}">
      <dgm:prSet/>
      <dgm:spPr/>
      <dgm:t>
        <a:bodyPr/>
        <a:lstStyle/>
        <a:p>
          <a:endParaRPr lang="ru-RU"/>
        </a:p>
      </dgm:t>
    </dgm:pt>
    <dgm:pt modelId="{64A7871B-7128-46B0-BA86-6382ACC0C4FD}">
      <dgm:prSet phldrT="[Текст]" custT="1"/>
      <dgm:spPr/>
      <dgm:t>
        <a:bodyPr/>
        <a:lstStyle/>
        <a:p>
          <a:pPr algn="l"/>
          <a:r>
            <a:rPr lang="ru-RU" sz="1050" dirty="0" smtClean="0"/>
            <a:t>1. Снижение потенциала</a:t>
          </a:r>
          <a:endParaRPr lang="ru-RU" sz="1050" dirty="0"/>
        </a:p>
      </dgm:t>
    </dgm:pt>
    <dgm:pt modelId="{9104C04A-90CE-4532-8D6C-1242A551E861}" type="parTrans" cxnId="{2FE8A106-2054-4C3C-9329-2CC485F2BFD6}">
      <dgm:prSet/>
      <dgm:spPr/>
      <dgm:t>
        <a:bodyPr/>
        <a:lstStyle/>
        <a:p>
          <a:endParaRPr lang="ru-RU"/>
        </a:p>
      </dgm:t>
    </dgm:pt>
    <dgm:pt modelId="{4A50C456-6CF0-4471-8E86-B4C9399D3BFE}" type="sibTrans" cxnId="{2FE8A106-2054-4C3C-9329-2CC485F2BFD6}">
      <dgm:prSet/>
      <dgm:spPr/>
      <dgm:t>
        <a:bodyPr/>
        <a:lstStyle/>
        <a:p>
          <a:endParaRPr lang="ru-RU"/>
        </a:p>
      </dgm:t>
    </dgm:pt>
    <dgm:pt modelId="{330C72C3-0444-4679-8A08-FA66ADB773EF}">
      <dgm:prSet phldrT="[Текст]" custT="1"/>
      <dgm:spPr/>
      <dgm:t>
        <a:bodyPr/>
        <a:lstStyle/>
        <a:p>
          <a:pPr algn="l"/>
          <a:r>
            <a:rPr lang="ru-RU" sz="1050" dirty="0" smtClean="0"/>
            <a:t>2. Нюансы и специфика новых рынков</a:t>
          </a:r>
          <a:endParaRPr lang="ru-RU" sz="1050" dirty="0"/>
        </a:p>
      </dgm:t>
    </dgm:pt>
    <dgm:pt modelId="{9E4CE919-BF9C-4011-B5AA-A97159F5EBC9}" type="parTrans" cxnId="{07803857-BA4C-4957-89BF-BD4CD95DA1FF}">
      <dgm:prSet/>
      <dgm:spPr/>
      <dgm:t>
        <a:bodyPr/>
        <a:lstStyle/>
        <a:p>
          <a:endParaRPr lang="ru-RU"/>
        </a:p>
      </dgm:t>
    </dgm:pt>
    <dgm:pt modelId="{C89FF0AF-8207-4807-9DC5-8E72866AF11D}" type="sibTrans" cxnId="{07803857-BA4C-4957-89BF-BD4CD95DA1FF}">
      <dgm:prSet/>
      <dgm:spPr/>
      <dgm:t>
        <a:bodyPr/>
        <a:lstStyle/>
        <a:p>
          <a:endParaRPr lang="ru-RU"/>
        </a:p>
      </dgm:t>
    </dgm:pt>
    <dgm:pt modelId="{4459F2B7-F4BD-47F5-8B40-EC9035B55901}">
      <dgm:prSet custT="1"/>
      <dgm:spPr/>
      <dgm:t>
        <a:bodyPr/>
        <a:lstStyle/>
        <a:p>
          <a:pPr algn="l"/>
          <a:r>
            <a:rPr lang="ru-RU" sz="1050" dirty="0" smtClean="0"/>
            <a:t>3. Мнимая полезность и эффективность </a:t>
          </a:r>
          <a:endParaRPr lang="ru-RU" sz="1050" dirty="0"/>
        </a:p>
      </dgm:t>
    </dgm:pt>
    <dgm:pt modelId="{6D4ABB27-D371-4F01-BA98-F4A18DAAC16D}" type="parTrans" cxnId="{DAE19EF2-6836-4611-89EE-55356F24951D}">
      <dgm:prSet/>
      <dgm:spPr/>
      <dgm:t>
        <a:bodyPr/>
        <a:lstStyle/>
        <a:p>
          <a:endParaRPr lang="ru-RU"/>
        </a:p>
      </dgm:t>
    </dgm:pt>
    <dgm:pt modelId="{4BB00D34-6515-4632-883A-487964262EF7}" type="sibTrans" cxnId="{DAE19EF2-6836-4611-89EE-55356F24951D}">
      <dgm:prSet/>
      <dgm:spPr/>
      <dgm:t>
        <a:bodyPr/>
        <a:lstStyle/>
        <a:p>
          <a:endParaRPr lang="ru-RU"/>
        </a:p>
      </dgm:t>
    </dgm:pt>
    <dgm:pt modelId="{3AB6EE55-262F-4131-B41F-BAB79B2C95F8}">
      <dgm:prSet custT="1"/>
      <dgm:spPr/>
      <dgm:t>
        <a:bodyPr/>
        <a:lstStyle/>
        <a:p>
          <a:pPr algn="l"/>
          <a:r>
            <a:rPr lang="ru-RU" sz="1050" dirty="0" smtClean="0"/>
            <a:t>4. Необходимость привлечения финансовых ресурсов</a:t>
          </a:r>
          <a:endParaRPr lang="ru-RU" sz="1050" dirty="0"/>
        </a:p>
      </dgm:t>
    </dgm:pt>
    <dgm:pt modelId="{8D5023DF-0DBE-4284-B44E-CF12481902EC}" type="parTrans" cxnId="{6BBE360E-9424-4B64-BC11-852836C14E6B}">
      <dgm:prSet/>
      <dgm:spPr/>
      <dgm:t>
        <a:bodyPr/>
        <a:lstStyle/>
        <a:p>
          <a:endParaRPr lang="ru-RU"/>
        </a:p>
      </dgm:t>
    </dgm:pt>
    <dgm:pt modelId="{08CBD2EE-DF2E-4098-BF37-226B945F07F4}" type="sibTrans" cxnId="{6BBE360E-9424-4B64-BC11-852836C14E6B}">
      <dgm:prSet/>
      <dgm:spPr/>
      <dgm:t>
        <a:bodyPr/>
        <a:lstStyle/>
        <a:p>
          <a:endParaRPr lang="ru-RU"/>
        </a:p>
      </dgm:t>
    </dgm:pt>
    <dgm:pt modelId="{FFC2A2CA-03BF-42F1-B44A-581EAE3D35B3}">
      <dgm:prSet custT="1"/>
      <dgm:spPr/>
      <dgm:t>
        <a:bodyPr/>
        <a:lstStyle/>
        <a:p>
          <a:pPr algn="l"/>
          <a:r>
            <a:rPr lang="ru-RU" sz="1050" dirty="0" smtClean="0"/>
            <a:t>3. Изменение природы рисков</a:t>
          </a:r>
          <a:endParaRPr lang="ru-RU" sz="1050" dirty="0"/>
        </a:p>
      </dgm:t>
    </dgm:pt>
    <dgm:pt modelId="{9220DA41-C206-4BAD-9721-9347A1ABE6B2}" type="parTrans" cxnId="{84B7FDCF-B9EE-4074-AD06-35B397C93506}">
      <dgm:prSet/>
      <dgm:spPr/>
      <dgm:t>
        <a:bodyPr/>
        <a:lstStyle/>
        <a:p>
          <a:endParaRPr lang="ru-RU"/>
        </a:p>
      </dgm:t>
    </dgm:pt>
    <dgm:pt modelId="{E5E2F269-3B4A-4E89-85C5-284274650B5A}" type="sibTrans" cxnId="{84B7FDCF-B9EE-4074-AD06-35B397C93506}">
      <dgm:prSet/>
      <dgm:spPr/>
      <dgm:t>
        <a:bodyPr/>
        <a:lstStyle/>
        <a:p>
          <a:endParaRPr lang="ru-RU"/>
        </a:p>
      </dgm:t>
    </dgm:pt>
    <dgm:pt modelId="{E9519090-E2F5-4CCF-A170-0D7A47EB5837}">
      <dgm:prSet custT="1"/>
      <dgm:spPr/>
      <dgm:t>
        <a:bodyPr/>
        <a:lstStyle/>
        <a:p>
          <a:pPr algn="l"/>
          <a:r>
            <a:rPr lang="ru-RU" sz="1050" dirty="0" smtClean="0"/>
            <a:t>3. Проблемы интеграции и </a:t>
          </a:r>
          <a:r>
            <a:rPr lang="ru-RU" sz="1050" dirty="0" err="1" smtClean="0"/>
            <a:t>антисинергии</a:t>
          </a:r>
          <a:endParaRPr lang="ru-RU" sz="1050" dirty="0"/>
        </a:p>
      </dgm:t>
    </dgm:pt>
    <dgm:pt modelId="{DBBAD49B-2074-4406-B49E-490754AD00C1}" type="parTrans" cxnId="{E71D082D-69F7-4C9D-B686-8C03ADF8C169}">
      <dgm:prSet/>
      <dgm:spPr/>
      <dgm:t>
        <a:bodyPr/>
        <a:lstStyle/>
        <a:p>
          <a:endParaRPr lang="ru-RU"/>
        </a:p>
      </dgm:t>
    </dgm:pt>
    <dgm:pt modelId="{F453984A-631F-4D1F-86FE-90F3282DB93A}" type="sibTrans" cxnId="{E71D082D-69F7-4C9D-B686-8C03ADF8C169}">
      <dgm:prSet/>
      <dgm:spPr/>
      <dgm:t>
        <a:bodyPr/>
        <a:lstStyle/>
        <a:p>
          <a:endParaRPr lang="ru-RU"/>
        </a:p>
      </dgm:t>
    </dgm:pt>
    <dgm:pt modelId="{324B6822-3CD1-4AA3-8648-1A7B0502AF87}" type="pres">
      <dgm:prSet presAssocID="{75018A5B-EAAD-4A6D-A8A4-8D112D31CA2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A12C66F-E94B-4D57-A5CC-28C9462BEF1E}" type="pres">
      <dgm:prSet presAssocID="{C8C4257A-0E7F-4A83-B14B-490633BC413A}" presName="root" presStyleCnt="0"/>
      <dgm:spPr/>
    </dgm:pt>
    <dgm:pt modelId="{393DEFE3-C7F4-4038-BE2E-B2DFABA73F16}" type="pres">
      <dgm:prSet presAssocID="{C8C4257A-0E7F-4A83-B14B-490633BC413A}" presName="rootComposite" presStyleCnt="0"/>
      <dgm:spPr/>
    </dgm:pt>
    <dgm:pt modelId="{F0E3713A-AB9B-4598-8621-273D3696D426}" type="pres">
      <dgm:prSet presAssocID="{C8C4257A-0E7F-4A83-B14B-490633BC413A}" presName="rootText" presStyleLbl="node1" presStyleIdx="0" presStyleCnt="5"/>
      <dgm:spPr/>
    </dgm:pt>
    <dgm:pt modelId="{3C3C7A7D-7906-4BA1-9EE0-86BCA809D069}" type="pres">
      <dgm:prSet presAssocID="{C8C4257A-0E7F-4A83-B14B-490633BC413A}" presName="rootConnector" presStyleLbl="node1" presStyleIdx="0" presStyleCnt="5"/>
      <dgm:spPr/>
    </dgm:pt>
    <dgm:pt modelId="{207B2404-87D8-4CC4-9623-5A5DD89E2FAD}" type="pres">
      <dgm:prSet presAssocID="{C8C4257A-0E7F-4A83-B14B-490633BC413A}" presName="childShape" presStyleCnt="0"/>
      <dgm:spPr/>
    </dgm:pt>
    <dgm:pt modelId="{A26BD3E2-B4D2-430A-8DB7-47D27D40C58C}" type="pres">
      <dgm:prSet presAssocID="{40FAAAAB-F899-4185-8840-18893B31E6D2}" presName="Name13" presStyleLbl="parChTrans1D2" presStyleIdx="0" presStyleCnt="14"/>
      <dgm:spPr/>
    </dgm:pt>
    <dgm:pt modelId="{169CD362-DDD7-44E1-8987-DA1C5AC4CD2E}" type="pres">
      <dgm:prSet presAssocID="{815F828F-039E-4EFE-BECE-DF321486F6E3}" presName="childText" presStyleLbl="bgAcc1" presStyleIdx="0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D3A21-D837-4CCD-8387-5934222A2D1D}" type="pres">
      <dgm:prSet presAssocID="{9E4CE919-BF9C-4011-B5AA-A97159F5EBC9}" presName="Name13" presStyleLbl="parChTrans1D2" presStyleIdx="1" presStyleCnt="14"/>
      <dgm:spPr/>
    </dgm:pt>
    <dgm:pt modelId="{AC16A84F-08C0-4686-A193-00AF06029F8A}" type="pres">
      <dgm:prSet presAssocID="{330C72C3-0444-4679-8A08-FA66ADB773EF}" presName="childText" presStyleLbl="bgAcc1" presStyleIdx="1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6E7B79-F16B-423C-BF1D-43DD1E5B5E81}" type="pres">
      <dgm:prSet presAssocID="{3ABB34E8-3735-4BE0-9B28-1EB828BF14D3}" presName="Name13" presStyleLbl="parChTrans1D2" presStyleIdx="2" presStyleCnt="14"/>
      <dgm:spPr/>
    </dgm:pt>
    <dgm:pt modelId="{F24E3BBB-D466-4BD8-B7DE-9CEA07AB8C6A}" type="pres">
      <dgm:prSet presAssocID="{F6950B5B-9FA8-4DEB-AB7C-624A29973300}" presName="childText" presStyleLbl="bgAcc1" presStyleIdx="2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9A8A82-E706-4018-B043-0F28F08CC6E7}" type="pres">
      <dgm:prSet presAssocID="{8D5023DF-0DBE-4284-B44E-CF12481902EC}" presName="Name13" presStyleLbl="parChTrans1D2" presStyleIdx="3" presStyleCnt="14"/>
      <dgm:spPr/>
    </dgm:pt>
    <dgm:pt modelId="{78ABD000-6A41-4DB9-8506-8125375B989D}" type="pres">
      <dgm:prSet presAssocID="{3AB6EE55-262F-4131-B41F-BAB79B2C95F8}" presName="childText" presStyleLbl="bgAcc1" presStyleIdx="3" presStyleCnt="14" custScaleX="99010" custLinFactNeighborX="-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58F88-A4E4-4720-975F-6BE07EEF3A06}" type="pres">
      <dgm:prSet presAssocID="{902E9BEB-8948-44F4-BE40-D96D6AB594BE}" presName="root" presStyleCnt="0"/>
      <dgm:spPr/>
    </dgm:pt>
    <dgm:pt modelId="{4E82C860-9800-489F-8B96-46702CAFF1CC}" type="pres">
      <dgm:prSet presAssocID="{902E9BEB-8948-44F4-BE40-D96D6AB594BE}" presName="rootComposite" presStyleCnt="0"/>
      <dgm:spPr/>
    </dgm:pt>
    <dgm:pt modelId="{E2A1BE87-04A5-472B-80A5-685A6DC2E3BA}" type="pres">
      <dgm:prSet presAssocID="{902E9BEB-8948-44F4-BE40-D96D6AB594BE}" presName="rootText" presStyleLbl="node1" presStyleIdx="1" presStyleCnt="5"/>
      <dgm:spPr/>
    </dgm:pt>
    <dgm:pt modelId="{97F3A59C-328D-4A42-9BDF-EDDD072F9225}" type="pres">
      <dgm:prSet presAssocID="{902E9BEB-8948-44F4-BE40-D96D6AB594BE}" presName="rootConnector" presStyleLbl="node1" presStyleIdx="1" presStyleCnt="5"/>
      <dgm:spPr/>
    </dgm:pt>
    <dgm:pt modelId="{94E4B03C-E3A1-4CB1-92B7-A9F9C572875E}" type="pres">
      <dgm:prSet presAssocID="{902E9BEB-8948-44F4-BE40-D96D6AB594BE}" presName="childShape" presStyleCnt="0"/>
      <dgm:spPr/>
    </dgm:pt>
    <dgm:pt modelId="{FBD73222-0F4F-489D-BC26-F002695F1839}" type="pres">
      <dgm:prSet presAssocID="{B95BD449-5C9E-4538-B831-C57BDA023FF2}" presName="Name13" presStyleLbl="parChTrans1D2" presStyleIdx="4" presStyleCnt="14"/>
      <dgm:spPr/>
    </dgm:pt>
    <dgm:pt modelId="{C7F5B239-ECA3-492A-A292-B04F892D3D0C}" type="pres">
      <dgm:prSet presAssocID="{F6F84172-4045-4878-ACBE-67674C299EEB}" presName="childText" presStyleLbl="bgAcc1" presStyleIdx="4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B07B1-B713-4B38-B24C-8E07E5775AF4}" type="pres">
      <dgm:prSet presAssocID="{C2D21C30-76D5-40A4-9E80-3F88BFC3083C}" presName="Name13" presStyleLbl="parChTrans1D2" presStyleIdx="5" presStyleCnt="14"/>
      <dgm:spPr/>
    </dgm:pt>
    <dgm:pt modelId="{53ADB89F-52D5-40B3-8647-11D6B902FC73}" type="pres">
      <dgm:prSet presAssocID="{4BB77888-841C-47A1-A5E3-146DADBAFB10}" presName="childText" presStyleLbl="bgAcc1" presStyleIdx="5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C9582-5535-484E-8892-FB76A93D496C}" type="pres">
      <dgm:prSet presAssocID="{DBBAD49B-2074-4406-B49E-490754AD00C1}" presName="Name13" presStyleLbl="parChTrans1D2" presStyleIdx="6" presStyleCnt="14"/>
      <dgm:spPr/>
    </dgm:pt>
    <dgm:pt modelId="{E0A8C3D8-2AFE-4383-844D-A7C0AE90D431}" type="pres">
      <dgm:prSet presAssocID="{E9519090-E2F5-4CCF-A170-0D7A47EB5837}" presName="childText" presStyleLbl="bgAcc1" presStyleIdx="6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E81F8C-47F8-4F09-9DB2-C458E47D8F21}" type="pres">
      <dgm:prSet presAssocID="{4DC8452F-4169-49C6-9810-B6E96DB59E79}" presName="root" presStyleCnt="0"/>
      <dgm:spPr/>
    </dgm:pt>
    <dgm:pt modelId="{B35D6578-5444-4F0A-8D55-8999D11A1F60}" type="pres">
      <dgm:prSet presAssocID="{4DC8452F-4169-49C6-9810-B6E96DB59E79}" presName="rootComposite" presStyleCnt="0"/>
      <dgm:spPr/>
    </dgm:pt>
    <dgm:pt modelId="{F98736F6-7D88-43BB-AB6A-0E840087C355}" type="pres">
      <dgm:prSet presAssocID="{4DC8452F-4169-49C6-9810-B6E96DB59E79}" presName="rootText" presStyleLbl="node1" presStyleIdx="2" presStyleCnt="5"/>
      <dgm:spPr/>
    </dgm:pt>
    <dgm:pt modelId="{CBB203B2-3282-475E-9E2A-18EB72EF8ED6}" type="pres">
      <dgm:prSet presAssocID="{4DC8452F-4169-49C6-9810-B6E96DB59E79}" presName="rootConnector" presStyleLbl="node1" presStyleIdx="2" presStyleCnt="5"/>
      <dgm:spPr/>
    </dgm:pt>
    <dgm:pt modelId="{A3AFE320-81AF-492F-8561-F0B78938624E}" type="pres">
      <dgm:prSet presAssocID="{4DC8452F-4169-49C6-9810-B6E96DB59E79}" presName="childShape" presStyleCnt="0"/>
      <dgm:spPr/>
    </dgm:pt>
    <dgm:pt modelId="{CF2BDAF0-A727-4C2C-A507-957063266850}" type="pres">
      <dgm:prSet presAssocID="{C460C606-92F5-4D62-80E6-3F916B5B68C4}" presName="Name13" presStyleLbl="parChTrans1D2" presStyleIdx="7" presStyleCnt="14"/>
      <dgm:spPr/>
    </dgm:pt>
    <dgm:pt modelId="{05A349A0-4A3E-499F-B58E-DFAE7C0AF0B6}" type="pres">
      <dgm:prSet presAssocID="{4AEA9A32-C1D2-406A-9494-8CF98D066251}" presName="childText" presStyleLbl="bgAcc1" presStyleIdx="7" presStyleCnt="14" custScaleY="147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08F10-8D35-4B2E-B51D-26018143A1C3}" type="pres">
      <dgm:prSet presAssocID="{1539909D-0304-4051-B246-D1E8DDFAB765}" presName="Name13" presStyleLbl="parChTrans1D2" presStyleIdx="8" presStyleCnt="14"/>
      <dgm:spPr/>
    </dgm:pt>
    <dgm:pt modelId="{DED8A48A-57C9-4ABB-A3A3-0884DFCC08DC}" type="pres">
      <dgm:prSet presAssocID="{CDD243D9-3892-4F07-8470-B2605E9637B2}" presName="childText" presStyleLbl="bgAcc1" presStyleIdx="8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0F8C9-39FB-4F3E-8211-7DABD19EC04D}" type="pres">
      <dgm:prSet presAssocID="{9220DA41-C206-4BAD-9721-9347A1ABE6B2}" presName="Name13" presStyleLbl="parChTrans1D2" presStyleIdx="9" presStyleCnt="14"/>
      <dgm:spPr/>
    </dgm:pt>
    <dgm:pt modelId="{8AFAC543-CA97-4CAE-82A8-0C5A55A9C8F0}" type="pres">
      <dgm:prSet presAssocID="{FFC2A2CA-03BF-42F1-B44A-581EAE3D35B3}" presName="childText" presStyleLbl="bgAcc1" presStyleIdx="9" presStyleCnt="14">
        <dgm:presLayoutVars>
          <dgm:bulletEnabled val="1"/>
        </dgm:presLayoutVars>
      </dgm:prSet>
      <dgm:spPr/>
    </dgm:pt>
    <dgm:pt modelId="{426CE060-A062-4DFD-864C-989E104A5463}" type="pres">
      <dgm:prSet presAssocID="{C91E4732-0634-47EF-BBAD-0D41ACBCED3C}" presName="root" presStyleCnt="0"/>
      <dgm:spPr/>
    </dgm:pt>
    <dgm:pt modelId="{91073F65-BF70-4A5C-B345-0A466A7EC26B}" type="pres">
      <dgm:prSet presAssocID="{C91E4732-0634-47EF-BBAD-0D41ACBCED3C}" presName="rootComposite" presStyleCnt="0"/>
      <dgm:spPr/>
    </dgm:pt>
    <dgm:pt modelId="{A433D5A5-F349-458A-A27B-CC89F9DC6F0B}" type="pres">
      <dgm:prSet presAssocID="{C91E4732-0634-47EF-BBAD-0D41ACBCED3C}" presName="rootText" presStyleLbl="node1" presStyleIdx="3" presStyleCnt="5"/>
      <dgm:spPr/>
    </dgm:pt>
    <dgm:pt modelId="{6C9D1317-C9A9-46C1-A775-BAA34EB7FE6E}" type="pres">
      <dgm:prSet presAssocID="{C91E4732-0634-47EF-BBAD-0D41ACBCED3C}" presName="rootConnector" presStyleLbl="node1" presStyleIdx="3" presStyleCnt="5"/>
      <dgm:spPr/>
    </dgm:pt>
    <dgm:pt modelId="{A539D271-5197-4479-8D5F-3130CAA26EE4}" type="pres">
      <dgm:prSet presAssocID="{C91E4732-0634-47EF-BBAD-0D41ACBCED3C}" presName="childShape" presStyleCnt="0"/>
      <dgm:spPr/>
    </dgm:pt>
    <dgm:pt modelId="{E5273C9F-3577-48EC-8434-6681659525A2}" type="pres">
      <dgm:prSet presAssocID="{254517ED-7534-4D02-8B88-9D14C99AD7F4}" presName="Name13" presStyleLbl="parChTrans1D2" presStyleIdx="10" presStyleCnt="14"/>
      <dgm:spPr/>
    </dgm:pt>
    <dgm:pt modelId="{8BE64BDA-37C0-479F-A4FB-56B99F5CEF8E}" type="pres">
      <dgm:prSet presAssocID="{0B65A918-6A97-4E4F-94AC-10200797F56A}" presName="childText" presStyleLbl="bgAcc1" presStyleIdx="10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4EDEF-1FF0-4572-8795-874EC8336347}" type="pres">
      <dgm:prSet presAssocID="{B5DA09D8-F071-4DB6-B692-60CD5CB450C3}" presName="Name13" presStyleLbl="parChTrans1D2" presStyleIdx="11" presStyleCnt="14"/>
      <dgm:spPr/>
    </dgm:pt>
    <dgm:pt modelId="{82541E0C-BD86-49F0-9AA6-6677414A6A77}" type="pres">
      <dgm:prSet presAssocID="{78A3A766-3466-407D-8652-FCED3E686908}" presName="childText" presStyleLbl="bgAcc1" presStyleIdx="11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F5BA6-0A13-4049-A4C7-FDBD2880FF2B}" type="pres">
      <dgm:prSet presAssocID="{6D4ABB27-D371-4F01-BA98-F4A18DAAC16D}" presName="Name13" presStyleLbl="parChTrans1D2" presStyleIdx="12" presStyleCnt="14"/>
      <dgm:spPr/>
    </dgm:pt>
    <dgm:pt modelId="{F2CA4990-184C-459B-B0C5-1F5C17DBA76D}" type="pres">
      <dgm:prSet presAssocID="{4459F2B7-F4BD-47F5-8B40-EC9035B55901}" presName="childText" presStyleLbl="bgAcc1" presStyleIdx="12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D6319B-59E1-4EDA-9203-DF07F7F2ACE4}" type="pres">
      <dgm:prSet presAssocID="{B440E3EE-90B4-4ED2-83A7-A0FF10ED0615}" presName="root" presStyleCnt="0"/>
      <dgm:spPr/>
    </dgm:pt>
    <dgm:pt modelId="{37D9D39E-115F-4193-9EFD-E9A999BB0574}" type="pres">
      <dgm:prSet presAssocID="{B440E3EE-90B4-4ED2-83A7-A0FF10ED0615}" presName="rootComposite" presStyleCnt="0"/>
      <dgm:spPr/>
    </dgm:pt>
    <dgm:pt modelId="{3FFDE9EB-5D41-403F-A695-E1498BA21CFC}" type="pres">
      <dgm:prSet presAssocID="{B440E3EE-90B4-4ED2-83A7-A0FF10ED0615}" presName="rootText" presStyleLbl="node1" presStyleIdx="4" presStyleCnt="5"/>
      <dgm:spPr/>
    </dgm:pt>
    <dgm:pt modelId="{8DAC6765-AD0C-49DD-ADE3-B76DAA97E7FA}" type="pres">
      <dgm:prSet presAssocID="{B440E3EE-90B4-4ED2-83A7-A0FF10ED0615}" presName="rootConnector" presStyleLbl="node1" presStyleIdx="4" presStyleCnt="5"/>
      <dgm:spPr/>
    </dgm:pt>
    <dgm:pt modelId="{5C68FD28-66B7-4C61-A303-90614E06F4C8}" type="pres">
      <dgm:prSet presAssocID="{B440E3EE-90B4-4ED2-83A7-A0FF10ED0615}" presName="childShape" presStyleCnt="0"/>
      <dgm:spPr/>
    </dgm:pt>
    <dgm:pt modelId="{217514CB-5170-4ECB-B76A-89A5D19D573E}" type="pres">
      <dgm:prSet presAssocID="{9104C04A-90CE-4532-8D6C-1242A551E861}" presName="Name13" presStyleLbl="parChTrans1D2" presStyleIdx="13" presStyleCnt="14"/>
      <dgm:spPr/>
    </dgm:pt>
    <dgm:pt modelId="{F0637CF3-3ED4-4A1A-A107-248CDC519A24}" type="pres">
      <dgm:prSet presAssocID="{64A7871B-7128-46B0-BA86-6382ACC0C4FD}" presName="childText" presStyleLbl="bgAcc1" presStyleIdx="13" presStyleCnt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2C64BE-FCE2-4F6B-822C-16F5A41D7F5A}" type="presOf" srcId="{C2D21C30-76D5-40A4-9E80-3F88BFC3083C}" destId="{EC4B07B1-B713-4B38-B24C-8E07E5775AF4}" srcOrd="0" destOrd="0" presId="urn:microsoft.com/office/officeart/2005/8/layout/hierarchy3"/>
    <dgm:cxn modelId="{8A344D87-7FDC-4FFC-8F41-E890E350CC5C}" type="presOf" srcId="{4AEA9A32-C1D2-406A-9494-8CF98D066251}" destId="{05A349A0-4A3E-499F-B58E-DFAE7C0AF0B6}" srcOrd="0" destOrd="0" presId="urn:microsoft.com/office/officeart/2005/8/layout/hierarchy3"/>
    <dgm:cxn modelId="{43EA0EA3-3B71-4C7F-B53B-6CC96F227027}" type="presOf" srcId="{4459F2B7-F4BD-47F5-8B40-EC9035B55901}" destId="{F2CA4990-184C-459B-B0C5-1F5C17DBA76D}" srcOrd="0" destOrd="0" presId="urn:microsoft.com/office/officeart/2005/8/layout/hierarchy3"/>
    <dgm:cxn modelId="{E91BBE5C-A27E-4BB4-9AC6-9728C869C0B8}" srcId="{C91E4732-0634-47EF-BBAD-0D41ACBCED3C}" destId="{0B65A918-6A97-4E4F-94AC-10200797F56A}" srcOrd="0" destOrd="0" parTransId="{254517ED-7534-4D02-8B88-9D14C99AD7F4}" sibTransId="{4FB9E5EB-209F-4E42-A3C5-A1E82C6B7C1C}"/>
    <dgm:cxn modelId="{164F06C7-349F-4E74-B966-B19EB1D3DA96}" type="presOf" srcId="{DBBAD49B-2074-4406-B49E-490754AD00C1}" destId="{388C9582-5535-484E-8892-FB76A93D496C}" srcOrd="0" destOrd="0" presId="urn:microsoft.com/office/officeart/2005/8/layout/hierarchy3"/>
    <dgm:cxn modelId="{376F32D9-E3FF-42A3-8075-3963E64B7A6D}" srcId="{C91E4732-0634-47EF-BBAD-0D41ACBCED3C}" destId="{78A3A766-3466-407D-8652-FCED3E686908}" srcOrd="1" destOrd="0" parTransId="{B5DA09D8-F071-4DB6-B692-60CD5CB450C3}" sibTransId="{30F3C597-C696-45E9-938B-4B305FCFCD6F}"/>
    <dgm:cxn modelId="{E8D45F62-49DF-4964-924A-265DCD017A40}" type="presOf" srcId="{64A7871B-7128-46B0-BA86-6382ACC0C4FD}" destId="{F0637CF3-3ED4-4A1A-A107-248CDC519A24}" srcOrd="0" destOrd="0" presId="urn:microsoft.com/office/officeart/2005/8/layout/hierarchy3"/>
    <dgm:cxn modelId="{746F58B3-786E-40D4-B66F-43459B271A9E}" type="presOf" srcId="{B5DA09D8-F071-4DB6-B692-60CD5CB450C3}" destId="{3A04EDEF-1FF0-4572-8795-874EC8336347}" srcOrd="0" destOrd="0" presId="urn:microsoft.com/office/officeart/2005/8/layout/hierarchy3"/>
    <dgm:cxn modelId="{C5EC26FE-F6EE-44BF-8347-93E5591D5FB9}" type="presOf" srcId="{C8C4257A-0E7F-4A83-B14B-490633BC413A}" destId="{3C3C7A7D-7906-4BA1-9EE0-86BCA809D069}" srcOrd="1" destOrd="0" presId="urn:microsoft.com/office/officeart/2005/8/layout/hierarchy3"/>
    <dgm:cxn modelId="{95539BAE-8E5B-49EA-AB75-90085D89D99D}" type="presOf" srcId="{C8C4257A-0E7F-4A83-B14B-490633BC413A}" destId="{F0E3713A-AB9B-4598-8621-273D3696D426}" srcOrd="0" destOrd="0" presId="urn:microsoft.com/office/officeart/2005/8/layout/hierarchy3"/>
    <dgm:cxn modelId="{84B7FDCF-B9EE-4074-AD06-35B397C93506}" srcId="{4DC8452F-4169-49C6-9810-B6E96DB59E79}" destId="{FFC2A2CA-03BF-42F1-B44A-581EAE3D35B3}" srcOrd="2" destOrd="0" parTransId="{9220DA41-C206-4BAD-9721-9347A1ABE6B2}" sibTransId="{E5E2F269-3B4A-4E89-85C5-284274650B5A}"/>
    <dgm:cxn modelId="{FD8168DA-5E50-40DD-BA51-12938ECC7914}" type="presOf" srcId="{0B65A918-6A97-4E4F-94AC-10200797F56A}" destId="{8BE64BDA-37C0-479F-A4FB-56B99F5CEF8E}" srcOrd="0" destOrd="0" presId="urn:microsoft.com/office/officeart/2005/8/layout/hierarchy3"/>
    <dgm:cxn modelId="{7F550931-B2EF-4D3D-925E-FEDA0EA0F0E4}" type="presOf" srcId="{FFC2A2CA-03BF-42F1-B44A-581EAE3D35B3}" destId="{8AFAC543-CA97-4CAE-82A8-0C5A55A9C8F0}" srcOrd="0" destOrd="0" presId="urn:microsoft.com/office/officeart/2005/8/layout/hierarchy3"/>
    <dgm:cxn modelId="{623FEDD9-CC5F-4C37-BDAD-6B853BCD49AB}" type="presOf" srcId="{1539909D-0304-4051-B246-D1E8DDFAB765}" destId="{9DC08F10-8D35-4B2E-B51D-26018143A1C3}" srcOrd="0" destOrd="0" presId="urn:microsoft.com/office/officeart/2005/8/layout/hierarchy3"/>
    <dgm:cxn modelId="{21F376B9-9567-4C27-8D52-F458BDC44BE3}" srcId="{4DC8452F-4169-49C6-9810-B6E96DB59E79}" destId="{CDD243D9-3892-4F07-8470-B2605E9637B2}" srcOrd="1" destOrd="0" parTransId="{1539909D-0304-4051-B246-D1E8DDFAB765}" sibTransId="{038B61C3-E709-4752-85EA-6F8F8E9CFC67}"/>
    <dgm:cxn modelId="{3BF4FA2A-09BC-417B-8949-21C0C14B3726}" type="presOf" srcId="{9220DA41-C206-4BAD-9721-9347A1ABE6B2}" destId="{BD30F8C9-39FB-4F3E-8211-7DABD19EC04D}" srcOrd="0" destOrd="0" presId="urn:microsoft.com/office/officeart/2005/8/layout/hierarchy3"/>
    <dgm:cxn modelId="{4BA34043-53CB-4046-B3FB-B39CE5BA0BAF}" type="presOf" srcId="{C460C606-92F5-4D62-80E6-3F916B5B68C4}" destId="{CF2BDAF0-A727-4C2C-A507-957063266850}" srcOrd="0" destOrd="0" presId="urn:microsoft.com/office/officeart/2005/8/layout/hierarchy3"/>
    <dgm:cxn modelId="{2FE8A106-2054-4C3C-9329-2CC485F2BFD6}" srcId="{B440E3EE-90B4-4ED2-83A7-A0FF10ED0615}" destId="{64A7871B-7128-46B0-BA86-6382ACC0C4FD}" srcOrd="0" destOrd="0" parTransId="{9104C04A-90CE-4532-8D6C-1242A551E861}" sibTransId="{4A50C456-6CF0-4471-8E86-B4C9399D3BFE}"/>
    <dgm:cxn modelId="{4D2AF250-3535-42B7-99BA-2007B18A2B3F}" type="presOf" srcId="{254517ED-7534-4D02-8B88-9D14C99AD7F4}" destId="{E5273C9F-3577-48EC-8434-6681659525A2}" srcOrd="0" destOrd="0" presId="urn:microsoft.com/office/officeart/2005/8/layout/hierarchy3"/>
    <dgm:cxn modelId="{2EA0FCAB-4D54-427F-A157-E26028274A2B}" type="presOf" srcId="{8D5023DF-0DBE-4284-B44E-CF12481902EC}" destId="{CA9A8A82-E706-4018-B043-0F28F08CC6E7}" srcOrd="0" destOrd="0" presId="urn:microsoft.com/office/officeart/2005/8/layout/hierarchy3"/>
    <dgm:cxn modelId="{0274EF8F-8F5D-4E47-81DA-956C76836C94}" type="presOf" srcId="{E9519090-E2F5-4CCF-A170-0D7A47EB5837}" destId="{E0A8C3D8-2AFE-4383-844D-A7C0AE90D431}" srcOrd="0" destOrd="0" presId="urn:microsoft.com/office/officeart/2005/8/layout/hierarchy3"/>
    <dgm:cxn modelId="{8C54CBE5-E56C-4426-A1D7-23CDAB8BDAFF}" type="presOf" srcId="{815F828F-039E-4EFE-BECE-DF321486F6E3}" destId="{169CD362-DDD7-44E1-8987-DA1C5AC4CD2E}" srcOrd="0" destOrd="0" presId="urn:microsoft.com/office/officeart/2005/8/layout/hierarchy3"/>
    <dgm:cxn modelId="{4A255A4D-6537-4FD7-B09B-DDAEC790F90C}" srcId="{C8C4257A-0E7F-4A83-B14B-490633BC413A}" destId="{815F828F-039E-4EFE-BECE-DF321486F6E3}" srcOrd="0" destOrd="0" parTransId="{40FAAAAB-F899-4185-8840-18893B31E6D2}" sibTransId="{C28D708D-E88B-4E74-B430-5ECD63B03797}"/>
    <dgm:cxn modelId="{55EA48A9-5A17-4EB2-B4CE-BB8662AEED14}" type="presOf" srcId="{CDD243D9-3892-4F07-8470-B2605E9637B2}" destId="{DED8A48A-57C9-4ABB-A3A3-0884DFCC08DC}" srcOrd="0" destOrd="0" presId="urn:microsoft.com/office/officeart/2005/8/layout/hierarchy3"/>
    <dgm:cxn modelId="{E71D082D-69F7-4C9D-B686-8C03ADF8C169}" srcId="{902E9BEB-8948-44F4-BE40-D96D6AB594BE}" destId="{E9519090-E2F5-4CCF-A170-0D7A47EB5837}" srcOrd="2" destOrd="0" parTransId="{DBBAD49B-2074-4406-B49E-490754AD00C1}" sibTransId="{F453984A-631F-4D1F-86FE-90F3282DB93A}"/>
    <dgm:cxn modelId="{E1E3781B-DF4C-4FC3-97E5-2DD58983BF5F}" type="presOf" srcId="{4DC8452F-4169-49C6-9810-B6E96DB59E79}" destId="{CBB203B2-3282-475E-9E2A-18EB72EF8ED6}" srcOrd="1" destOrd="0" presId="urn:microsoft.com/office/officeart/2005/8/layout/hierarchy3"/>
    <dgm:cxn modelId="{2040C362-9FE3-4CB2-82A0-2E51F54E6051}" type="presOf" srcId="{78A3A766-3466-407D-8652-FCED3E686908}" destId="{82541E0C-BD86-49F0-9AA6-6677414A6A77}" srcOrd="0" destOrd="0" presId="urn:microsoft.com/office/officeart/2005/8/layout/hierarchy3"/>
    <dgm:cxn modelId="{2667074F-39F4-4DD9-BC3E-82212A746DD1}" type="presOf" srcId="{F6950B5B-9FA8-4DEB-AB7C-624A29973300}" destId="{F24E3BBB-D466-4BD8-B7DE-9CEA07AB8C6A}" srcOrd="0" destOrd="0" presId="urn:microsoft.com/office/officeart/2005/8/layout/hierarchy3"/>
    <dgm:cxn modelId="{DAE19EF2-6836-4611-89EE-55356F24951D}" srcId="{C91E4732-0634-47EF-BBAD-0D41ACBCED3C}" destId="{4459F2B7-F4BD-47F5-8B40-EC9035B55901}" srcOrd="2" destOrd="0" parTransId="{6D4ABB27-D371-4F01-BA98-F4A18DAAC16D}" sibTransId="{4BB00D34-6515-4632-883A-487964262EF7}"/>
    <dgm:cxn modelId="{B0C9AC5C-3153-43F7-9F87-7074E6906F56}" srcId="{C8C4257A-0E7F-4A83-B14B-490633BC413A}" destId="{F6950B5B-9FA8-4DEB-AB7C-624A29973300}" srcOrd="2" destOrd="0" parTransId="{3ABB34E8-3735-4BE0-9B28-1EB828BF14D3}" sibTransId="{BD1B6490-844D-43CB-941F-0B47588188F7}"/>
    <dgm:cxn modelId="{522AD3C9-4F08-4731-8F70-73C0B359835C}" type="presOf" srcId="{3ABB34E8-3735-4BE0-9B28-1EB828BF14D3}" destId="{C06E7B79-F16B-423C-BF1D-43DD1E5B5E81}" srcOrd="0" destOrd="0" presId="urn:microsoft.com/office/officeart/2005/8/layout/hierarchy3"/>
    <dgm:cxn modelId="{BAB071A7-CA2B-4672-B70B-D81E92F4F206}" type="presOf" srcId="{4BB77888-841C-47A1-A5E3-146DADBAFB10}" destId="{53ADB89F-52D5-40B3-8647-11D6B902FC73}" srcOrd="0" destOrd="0" presId="urn:microsoft.com/office/officeart/2005/8/layout/hierarchy3"/>
    <dgm:cxn modelId="{44549703-F4BD-43B6-A217-EE821D4613D9}" type="presOf" srcId="{902E9BEB-8948-44F4-BE40-D96D6AB594BE}" destId="{E2A1BE87-04A5-472B-80A5-685A6DC2E3BA}" srcOrd="0" destOrd="0" presId="urn:microsoft.com/office/officeart/2005/8/layout/hierarchy3"/>
    <dgm:cxn modelId="{E2A52E23-7D9B-481A-8D47-6706A4E3FAAC}" srcId="{902E9BEB-8948-44F4-BE40-D96D6AB594BE}" destId="{F6F84172-4045-4878-ACBE-67674C299EEB}" srcOrd="0" destOrd="0" parTransId="{B95BD449-5C9E-4538-B831-C57BDA023FF2}" sibTransId="{885A67F5-8184-4698-8C22-388DDB3A0584}"/>
    <dgm:cxn modelId="{576AB548-ABA1-41CD-9EB0-9AD8368F24BB}" type="presOf" srcId="{C91E4732-0634-47EF-BBAD-0D41ACBCED3C}" destId="{A433D5A5-F349-458A-A27B-CC89F9DC6F0B}" srcOrd="0" destOrd="0" presId="urn:microsoft.com/office/officeart/2005/8/layout/hierarchy3"/>
    <dgm:cxn modelId="{5B8AA1D5-485E-4E94-93B9-AE13A2513718}" type="presOf" srcId="{6D4ABB27-D371-4F01-BA98-F4A18DAAC16D}" destId="{BBDF5BA6-0A13-4049-A4C7-FDBD2880FF2B}" srcOrd="0" destOrd="0" presId="urn:microsoft.com/office/officeart/2005/8/layout/hierarchy3"/>
    <dgm:cxn modelId="{423EB2CE-8AB7-4D4C-ACC2-ACA3E30BAAE3}" type="presOf" srcId="{75018A5B-EAAD-4A6D-A8A4-8D112D31CA2D}" destId="{324B6822-3CD1-4AA3-8648-1A7B0502AF87}" srcOrd="0" destOrd="0" presId="urn:microsoft.com/office/officeart/2005/8/layout/hierarchy3"/>
    <dgm:cxn modelId="{88808A94-6A81-4993-A358-0361BBBB0A76}" type="presOf" srcId="{4DC8452F-4169-49C6-9810-B6E96DB59E79}" destId="{F98736F6-7D88-43BB-AB6A-0E840087C355}" srcOrd="0" destOrd="0" presId="urn:microsoft.com/office/officeart/2005/8/layout/hierarchy3"/>
    <dgm:cxn modelId="{E09F211F-9CF4-4230-BDF7-29A42FFE8EA4}" type="presOf" srcId="{B95BD449-5C9E-4538-B831-C57BDA023FF2}" destId="{FBD73222-0F4F-489D-BC26-F002695F1839}" srcOrd="0" destOrd="0" presId="urn:microsoft.com/office/officeart/2005/8/layout/hierarchy3"/>
    <dgm:cxn modelId="{F110FAEF-AD03-4452-B766-9C131AAF238F}" srcId="{4DC8452F-4169-49C6-9810-B6E96DB59E79}" destId="{4AEA9A32-C1D2-406A-9494-8CF98D066251}" srcOrd="0" destOrd="0" parTransId="{C460C606-92F5-4D62-80E6-3F916B5B68C4}" sibTransId="{7F714263-4BB0-4501-8F55-E462CE709D57}"/>
    <dgm:cxn modelId="{39BCC050-46E0-4DAB-9A32-95538D301F7B}" type="presOf" srcId="{9E4CE919-BF9C-4011-B5AA-A97159F5EBC9}" destId="{7F3D3A21-D837-4CCD-8387-5934222A2D1D}" srcOrd="0" destOrd="0" presId="urn:microsoft.com/office/officeart/2005/8/layout/hierarchy3"/>
    <dgm:cxn modelId="{96915A69-2712-4112-8823-0413BCE27AA4}" srcId="{902E9BEB-8948-44F4-BE40-D96D6AB594BE}" destId="{4BB77888-841C-47A1-A5E3-146DADBAFB10}" srcOrd="1" destOrd="0" parTransId="{C2D21C30-76D5-40A4-9E80-3F88BFC3083C}" sibTransId="{3F5BBF1E-D121-4691-8558-C7A234BC8279}"/>
    <dgm:cxn modelId="{CCFC1C2C-54A9-4818-BC01-1F7E950EA9BC}" type="presOf" srcId="{40FAAAAB-F899-4185-8840-18893B31E6D2}" destId="{A26BD3E2-B4D2-430A-8DB7-47D27D40C58C}" srcOrd="0" destOrd="0" presId="urn:microsoft.com/office/officeart/2005/8/layout/hierarchy3"/>
    <dgm:cxn modelId="{18E35A7F-D764-4CEC-BDF8-5BD2D0C6C260}" srcId="{75018A5B-EAAD-4A6D-A8A4-8D112D31CA2D}" destId="{B440E3EE-90B4-4ED2-83A7-A0FF10ED0615}" srcOrd="4" destOrd="0" parTransId="{637211A1-2B43-455A-8D23-B0DC5DB1425B}" sibTransId="{5B9D4B87-8403-46B6-9F93-3F7CEA3BE12A}"/>
    <dgm:cxn modelId="{EAE75944-2128-4C27-A0BE-9E6E97382704}" srcId="{75018A5B-EAAD-4A6D-A8A4-8D112D31CA2D}" destId="{902E9BEB-8948-44F4-BE40-D96D6AB594BE}" srcOrd="1" destOrd="0" parTransId="{377516CD-C3B9-4BF6-AFC8-F6812FD40650}" sibTransId="{6EEE1652-B113-4BF5-9EC2-7AB2E4B44D61}"/>
    <dgm:cxn modelId="{6C160AD3-06B1-4ED8-B566-35788623C8FD}" type="presOf" srcId="{F6F84172-4045-4878-ACBE-67674C299EEB}" destId="{C7F5B239-ECA3-492A-A292-B04F892D3D0C}" srcOrd="0" destOrd="0" presId="urn:microsoft.com/office/officeart/2005/8/layout/hierarchy3"/>
    <dgm:cxn modelId="{DC739315-9D18-47B0-B025-91699C5D2ECA}" type="presOf" srcId="{C91E4732-0634-47EF-BBAD-0D41ACBCED3C}" destId="{6C9D1317-C9A9-46C1-A775-BAA34EB7FE6E}" srcOrd="1" destOrd="0" presId="urn:microsoft.com/office/officeart/2005/8/layout/hierarchy3"/>
    <dgm:cxn modelId="{60D2C7B4-C958-4085-ACE6-83D5A0893496}" type="presOf" srcId="{B440E3EE-90B4-4ED2-83A7-A0FF10ED0615}" destId="{8DAC6765-AD0C-49DD-ADE3-B76DAA97E7FA}" srcOrd="1" destOrd="0" presId="urn:microsoft.com/office/officeart/2005/8/layout/hierarchy3"/>
    <dgm:cxn modelId="{F29ABBBB-C6A5-4DB4-965A-B7A04864D448}" type="presOf" srcId="{9104C04A-90CE-4532-8D6C-1242A551E861}" destId="{217514CB-5170-4ECB-B76A-89A5D19D573E}" srcOrd="0" destOrd="0" presId="urn:microsoft.com/office/officeart/2005/8/layout/hierarchy3"/>
    <dgm:cxn modelId="{A5BAB2B3-05BA-46B6-A87B-23E0F754C624}" type="presOf" srcId="{3AB6EE55-262F-4131-B41F-BAB79B2C95F8}" destId="{78ABD000-6A41-4DB9-8506-8125375B989D}" srcOrd="0" destOrd="0" presId="urn:microsoft.com/office/officeart/2005/8/layout/hierarchy3"/>
    <dgm:cxn modelId="{02A66604-0715-4E7B-91C0-4FB886D710A6}" srcId="{75018A5B-EAAD-4A6D-A8A4-8D112D31CA2D}" destId="{C91E4732-0634-47EF-BBAD-0D41ACBCED3C}" srcOrd="3" destOrd="0" parTransId="{02E01B30-38F5-4F84-9FA0-65B6BD004344}" sibTransId="{E82E3048-EC02-44FB-8DF4-075118AF6365}"/>
    <dgm:cxn modelId="{07803857-BA4C-4957-89BF-BD4CD95DA1FF}" srcId="{C8C4257A-0E7F-4A83-B14B-490633BC413A}" destId="{330C72C3-0444-4679-8A08-FA66ADB773EF}" srcOrd="1" destOrd="0" parTransId="{9E4CE919-BF9C-4011-B5AA-A97159F5EBC9}" sibTransId="{C89FF0AF-8207-4807-9DC5-8E72866AF11D}"/>
    <dgm:cxn modelId="{54C5F480-38EC-4C68-8F24-A27D8CC11470}" type="presOf" srcId="{B440E3EE-90B4-4ED2-83A7-A0FF10ED0615}" destId="{3FFDE9EB-5D41-403F-A695-E1498BA21CFC}" srcOrd="0" destOrd="0" presId="urn:microsoft.com/office/officeart/2005/8/layout/hierarchy3"/>
    <dgm:cxn modelId="{E2241558-75AA-42BD-9866-3C8034C2EC4C}" srcId="{75018A5B-EAAD-4A6D-A8A4-8D112D31CA2D}" destId="{C8C4257A-0E7F-4A83-B14B-490633BC413A}" srcOrd="0" destOrd="0" parTransId="{C4EFFFB6-FF2E-45C5-9C1D-313A05E32E7F}" sibTransId="{200D2F41-5E99-4FDF-959A-D65470EE4FFA}"/>
    <dgm:cxn modelId="{6BBE360E-9424-4B64-BC11-852836C14E6B}" srcId="{C8C4257A-0E7F-4A83-B14B-490633BC413A}" destId="{3AB6EE55-262F-4131-B41F-BAB79B2C95F8}" srcOrd="3" destOrd="0" parTransId="{8D5023DF-0DBE-4284-B44E-CF12481902EC}" sibTransId="{08CBD2EE-DF2E-4098-BF37-226B945F07F4}"/>
    <dgm:cxn modelId="{19475A67-EDA9-41FC-A06C-1F8DEB4CB0D4}" srcId="{75018A5B-EAAD-4A6D-A8A4-8D112D31CA2D}" destId="{4DC8452F-4169-49C6-9810-B6E96DB59E79}" srcOrd="2" destOrd="0" parTransId="{488DB6D3-0F6E-4F18-91BD-819D833140BA}" sibTransId="{91E261F9-D31A-47C3-ADB3-925C8BA2074C}"/>
    <dgm:cxn modelId="{C31658C4-7A3B-4448-A158-1BF8A70FB75A}" type="presOf" srcId="{902E9BEB-8948-44F4-BE40-D96D6AB594BE}" destId="{97F3A59C-328D-4A42-9BDF-EDDD072F9225}" srcOrd="1" destOrd="0" presId="urn:microsoft.com/office/officeart/2005/8/layout/hierarchy3"/>
    <dgm:cxn modelId="{31CE0C73-4E9E-4C30-947E-7376F116658D}" type="presOf" srcId="{330C72C3-0444-4679-8A08-FA66ADB773EF}" destId="{AC16A84F-08C0-4686-A193-00AF06029F8A}" srcOrd="0" destOrd="0" presId="urn:microsoft.com/office/officeart/2005/8/layout/hierarchy3"/>
    <dgm:cxn modelId="{C80A52EE-258C-40EC-BE20-7848D2EB083A}" type="presParOf" srcId="{324B6822-3CD1-4AA3-8648-1A7B0502AF87}" destId="{BA12C66F-E94B-4D57-A5CC-28C9462BEF1E}" srcOrd="0" destOrd="0" presId="urn:microsoft.com/office/officeart/2005/8/layout/hierarchy3"/>
    <dgm:cxn modelId="{6FA5F315-7141-41AB-A48C-79BFA50F0F0B}" type="presParOf" srcId="{BA12C66F-E94B-4D57-A5CC-28C9462BEF1E}" destId="{393DEFE3-C7F4-4038-BE2E-B2DFABA73F16}" srcOrd="0" destOrd="0" presId="urn:microsoft.com/office/officeart/2005/8/layout/hierarchy3"/>
    <dgm:cxn modelId="{FAC34C26-3B7A-4398-8DC0-F00B8DD09E04}" type="presParOf" srcId="{393DEFE3-C7F4-4038-BE2E-B2DFABA73F16}" destId="{F0E3713A-AB9B-4598-8621-273D3696D426}" srcOrd="0" destOrd="0" presId="urn:microsoft.com/office/officeart/2005/8/layout/hierarchy3"/>
    <dgm:cxn modelId="{F31110EF-D80D-4DFC-A3A7-89D5F8E96608}" type="presParOf" srcId="{393DEFE3-C7F4-4038-BE2E-B2DFABA73F16}" destId="{3C3C7A7D-7906-4BA1-9EE0-86BCA809D069}" srcOrd="1" destOrd="0" presId="urn:microsoft.com/office/officeart/2005/8/layout/hierarchy3"/>
    <dgm:cxn modelId="{9B0F7A62-3FDB-4C03-931E-22079A911DEF}" type="presParOf" srcId="{BA12C66F-E94B-4D57-A5CC-28C9462BEF1E}" destId="{207B2404-87D8-4CC4-9623-5A5DD89E2FAD}" srcOrd="1" destOrd="0" presId="urn:microsoft.com/office/officeart/2005/8/layout/hierarchy3"/>
    <dgm:cxn modelId="{D51880C8-678D-4AB0-AAD2-2C1F8E87F908}" type="presParOf" srcId="{207B2404-87D8-4CC4-9623-5A5DD89E2FAD}" destId="{A26BD3E2-B4D2-430A-8DB7-47D27D40C58C}" srcOrd="0" destOrd="0" presId="urn:microsoft.com/office/officeart/2005/8/layout/hierarchy3"/>
    <dgm:cxn modelId="{D654C030-50FE-4658-90DD-DDB6E0902130}" type="presParOf" srcId="{207B2404-87D8-4CC4-9623-5A5DD89E2FAD}" destId="{169CD362-DDD7-44E1-8987-DA1C5AC4CD2E}" srcOrd="1" destOrd="0" presId="urn:microsoft.com/office/officeart/2005/8/layout/hierarchy3"/>
    <dgm:cxn modelId="{9FB6213A-0BA8-48E9-9ED7-E85F28D158DF}" type="presParOf" srcId="{207B2404-87D8-4CC4-9623-5A5DD89E2FAD}" destId="{7F3D3A21-D837-4CCD-8387-5934222A2D1D}" srcOrd="2" destOrd="0" presId="urn:microsoft.com/office/officeart/2005/8/layout/hierarchy3"/>
    <dgm:cxn modelId="{220D8CD1-9E87-42E3-8F94-CF68E04FEA7F}" type="presParOf" srcId="{207B2404-87D8-4CC4-9623-5A5DD89E2FAD}" destId="{AC16A84F-08C0-4686-A193-00AF06029F8A}" srcOrd="3" destOrd="0" presId="urn:microsoft.com/office/officeart/2005/8/layout/hierarchy3"/>
    <dgm:cxn modelId="{14D16C25-BC09-4F74-ADF5-68A0AC22EE83}" type="presParOf" srcId="{207B2404-87D8-4CC4-9623-5A5DD89E2FAD}" destId="{C06E7B79-F16B-423C-BF1D-43DD1E5B5E81}" srcOrd="4" destOrd="0" presId="urn:microsoft.com/office/officeart/2005/8/layout/hierarchy3"/>
    <dgm:cxn modelId="{5178A896-83E6-4BE7-B39F-9659EDF381D3}" type="presParOf" srcId="{207B2404-87D8-4CC4-9623-5A5DD89E2FAD}" destId="{F24E3BBB-D466-4BD8-B7DE-9CEA07AB8C6A}" srcOrd="5" destOrd="0" presId="urn:microsoft.com/office/officeart/2005/8/layout/hierarchy3"/>
    <dgm:cxn modelId="{0723D623-83F6-494C-B42F-6CD40D5EFD50}" type="presParOf" srcId="{207B2404-87D8-4CC4-9623-5A5DD89E2FAD}" destId="{CA9A8A82-E706-4018-B043-0F28F08CC6E7}" srcOrd="6" destOrd="0" presId="urn:microsoft.com/office/officeart/2005/8/layout/hierarchy3"/>
    <dgm:cxn modelId="{55468E9A-2688-4BEE-8D52-CD0A7851B06C}" type="presParOf" srcId="{207B2404-87D8-4CC4-9623-5A5DD89E2FAD}" destId="{78ABD000-6A41-4DB9-8506-8125375B989D}" srcOrd="7" destOrd="0" presId="urn:microsoft.com/office/officeart/2005/8/layout/hierarchy3"/>
    <dgm:cxn modelId="{E1893568-6BD3-47EB-A020-BEB21D1448E1}" type="presParOf" srcId="{324B6822-3CD1-4AA3-8648-1A7B0502AF87}" destId="{53A58F88-A4E4-4720-975F-6BE07EEF3A06}" srcOrd="1" destOrd="0" presId="urn:microsoft.com/office/officeart/2005/8/layout/hierarchy3"/>
    <dgm:cxn modelId="{07868F08-5EE0-431D-B118-8BB97868CA76}" type="presParOf" srcId="{53A58F88-A4E4-4720-975F-6BE07EEF3A06}" destId="{4E82C860-9800-489F-8B96-46702CAFF1CC}" srcOrd="0" destOrd="0" presId="urn:microsoft.com/office/officeart/2005/8/layout/hierarchy3"/>
    <dgm:cxn modelId="{3597B28D-2D90-4B48-9359-E45E5B3AB935}" type="presParOf" srcId="{4E82C860-9800-489F-8B96-46702CAFF1CC}" destId="{E2A1BE87-04A5-472B-80A5-685A6DC2E3BA}" srcOrd="0" destOrd="0" presId="urn:microsoft.com/office/officeart/2005/8/layout/hierarchy3"/>
    <dgm:cxn modelId="{CE24CD0D-1167-43EB-9FF8-5D562DCFA10A}" type="presParOf" srcId="{4E82C860-9800-489F-8B96-46702CAFF1CC}" destId="{97F3A59C-328D-4A42-9BDF-EDDD072F9225}" srcOrd="1" destOrd="0" presId="urn:microsoft.com/office/officeart/2005/8/layout/hierarchy3"/>
    <dgm:cxn modelId="{E4F7E2FC-7193-44DE-8D01-82AE27742743}" type="presParOf" srcId="{53A58F88-A4E4-4720-975F-6BE07EEF3A06}" destId="{94E4B03C-E3A1-4CB1-92B7-A9F9C572875E}" srcOrd="1" destOrd="0" presId="urn:microsoft.com/office/officeart/2005/8/layout/hierarchy3"/>
    <dgm:cxn modelId="{20CBAAD7-1E95-4415-8DD2-0191F4B03A2E}" type="presParOf" srcId="{94E4B03C-E3A1-4CB1-92B7-A9F9C572875E}" destId="{FBD73222-0F4F-489D-BC26-F002695F1839}" srcOrd="0" destOrd="0" presId="urn:microsoft.com/office/officeart/2005/8/layout/hierarchy3"/>
    <dgm:cxn modelId="{8DD79561-4F77-44D9-97BD-7D4E89BDE844}" type="presParOf" srcId="{94E4B03C-E3A1-4CB1-92B7-A9F9C572875E}" destId="{C7F5B239-ECA3-492A-A292-B04F892D3D0C}" srcOrd="1" destOrd="0" presId="urn:microsoft.com/office/officeart/2005/8/layout/hierarchy3"/>
    <dgm:cxn modelId="{6CECB76D-8A53-4891-98BD-DF06FF9A8D13}" type="presParOf" srcId="{94E4B03C-E3A1-4CB1-92B7-A9F9C572875E}" destId="{EC4B07B1-B713-4B38-B24C-8E07E5775AF4}" srcOrd="2" destOrd="0" presId="urn:microsoft.com/office/officeart/2005/8/layout/hierarchy3"/>
    <dgm:cxn modelId="{AB92A698-9C44-4436-8DB5-0FCE556BA992}" type="presParOf" srcId="{94E4B03C-E3A1-4CB1-92B7-A9F9C572875E}" destId="{53ADB89F-52D5-40B3-8647-11D6B902FC73}" srcOrd="3" destOrd="0" presId="urn:microsoft.com/office/officeart/2005/8/layout/hierarchy3"/>
    <dgm:cxn modelId="{75F479A0-9B8F-4149-82D1-DB678B28D31F}" type="presParOf" srcId="{94E4B03C-E3A1-4CB1-92B7-A9F9C572875E}" destId="{388C9582-5535-484E-8892-FB76A93D496C}" srcOrd="4" destOrd="0" presId="urn:microsoft.com/office/officeart/2005/8/layout/hierarchy3"/>
    <dgm:cxn modelId="{C632458E-9328-483C-AFAB-BB3CD893E02B}" type="presParOf" srcId="{94E4B03C-E3A1-4CB1-92B7-A9F9C572875E}" destId="{E0A8C3D8-2AFE-4383-844D-A7C0AE90D431}" srcOrd="5" destOrd="0" presId="urn:microsoft.com/office/officeart/2005/8/layout/hierarchy3"/>
    <dgm:cxn modelId="{DE41322E-D4F3-42A3-8738-AEFB8701990B}" type="presParOf" srcId="{324B6822-3CD1-4AA3-8648-1A7B0502AF87}" destId="{9FE81F8C-47F8-4F09-9DB2-C458E47D8F21}" srcOrd="2" destOrd="0" presId="urn:microsoft.com/office/officeart/2005/8/layout/hierarchy3"/>
    <dgm:cxn modelId="{2BC3A901-498C-4316-87EB-033FB91E17A6}" type="presParOf" srcId="{9FE81F8C-47F8-4F09-9DB2-C458E47D8F21}" destId="{B35D6578-5444-4F0A-8D55-8999D11A1F60}" srcOrd="0" destOrd="0" presId="urn:microsoft.com/office/officeart/2005/8/layout/hierarchy3"/>
    <dgm:cxn modelId="{EA90E888-0DC6-4CFF-8191-A1B8FDB909F5}" type="presParOf" srcId="{B35D6578-5444-4F0A-8D55-8999D11A1F60}" destId="{F98736F6-7D88-43BB-AB6A-0E840087C355}" srcOrd="0" destOrd="0" presId="urn:microsoft.com/office/officeart/2005/8/layout/hierarchy3"/>
    <dgm:cxn modelId="{1BB417D3-2330-4507-A763-E33E02FA6B22}" type="presParOf" srcId="{B35D6578-5444-4F0A-8D55-8999D11A1F60}" destId="{CBB203B2-3282-475E-9E2A-18EB72EF8ED6}" srcOrd="1" destOrd="0" presId="urn:microsoft.com/office/officeart/2005/8/layout/hierarchy3"/>
    <dgm:cxn modelId="{1B460C1C-8024-4C44-8FD1-05F85AF792BF}" type="presParOf" srcId="{9FE81F8C-47F8-4F09-9DB2-C458E47D8F21}" destId="{A3AFE320-81AF-492F-8561-F0B78938624E}" srcOrd="1" destOrd="0" presId="urn:microsoft.com/office/officeart/2005/8/layout/hierarchy3"/>
    <dgm:cxn modelId="{A439C3F0-72BC-4635-A165-BF8F55E0FAB3}" type="presParOf" srcId="{A3AFE320-81AF-492F-8561-F0B78938624E}" destId="{CF2BDAF0-A727-4C2C-A507-957063266850}" srcOrd="0" destOrd="0" presId="urn:microsoft.com/office/officeart/2005/8/layout/hierarchy3"/>
    <dgm:cxn modelId="{71B6B702-0E07-4239-B302-B4F22FD0BCD0}" type="presParOf" srcId="{A3AFE320-81AF-492F-8561-F0B78938624E}" destId="{05A349A0-4A3E-499F-B58E-DFAE7C0AF0B6}" srcOrd="1" destOrd="0" presId="urn:microsoft.com/office/officeart/2005/8/layout/hierarchy3"/>
    <dgm:cxn modelId="{4178EA02-DABE-45D1-A566-19AB08908A1E}" type="presParOf" srcId="{A3AFE320-81AF-492F-8561-F0B78938624E}" destId="{9DC08F10-8D35-4B2E-B51D-26018143A1C3}" srcOrd="2" destOrd="0" presId="urn:microsoft.com/office/officeart/2005/8/layout/hierarchy3"/>
    <dgm:cxn modelId="{41EF33C3-D5F4-4C06-9CDF-A521AF950A53}" type="presParOf" srcId="{A3AFE320-81AF-492F-8561-F0B78938624E}" destId="{DED8A48A-57C9-4ABB-A3A3-0884DFCC08DC}" srcOrd="3" destOrd="0" presId="urn:microsoft.com/office/officeart/2005/8/layout/hierarchy3"/>
    <dgm:cxn modelId="{19F4A7D1-5FEE-4792-8E44-25FD62D31BED}" type="presParOf" srcId="{A3AFE320-81AF-492F-8561-F0B78938624E}" destId="{BD30F8C9-39FB-4F3E-8211-7DABD19EC04D}" srcOrd="4" destOrd="0" presId="urn:microsoft.com/office/officeart/2005/8/layout/hierarchy3"/>
    <dgm:cxn modelId="{B8A4BF43-7A1D-4CC8-9BA7-AFE6DDF70438}" type="presParOf" srcId="{A3AFE320-81AF-492F-8561-F0B78938624E}" destId="{8AFAC543-CA97-4CAE-82A8-0C5A55A9C8F0}" srcOrd="5" destOrd="0" presId="urn:microsoft.com/office/officeart/2005/8/layout/hierarchy3"/>
    <dgm:cxn modelId="{13D63E90-42F2-4EC7-9092-B8EEAF88D790}" type="presParOf" srcId="{324B6822-3CD1-4AA3-8648-1A7B0502AF87}" destId="{426CE060-A062-4DFD-864C-989E104A5463}" srcOrd="3" destOrd="0" presId="urn:microsoft.com/office/officeart/2005/8/layout/hierarchy3"/>
    <dgm:cxn modelId="{E2007132-4225-4F9F-991D-B02B1B9D0087}" type="presParOf" srcId="{426CE060-A062-4DFD-864C-989E104A5463}" destId="{91073F65-BF70-4A5C-B345-0A466A7EC26B}" srcOrd="0" destOrd="0" presId="urn:microsoft.com/office/officeart/2005/8/layout/hierarchy3"/>
    <dgm:cxn modelId="{24402BCD-6876-49DD-8C04-78CF684D63EA}" type="presParOf" srcId="{91073F65-BF70-4A5C-B345-0A466A7EC26B}" destId="{A433D5A5-F349-458A-A27B-CC89F9DC6F0B}" srcOrd="0" destOrd="0" presId="urn:microsoft.com/office/officeart/2005/8/layout/hierarchy3"/>
    <dgm:cxn modelId="{8904EDF9-19E9-496E-A396-33BBEF4A7100}" type="presParOf" srcId="{91073F65-BF70-4A5C-B345-0A466A7EC26B}" destId="{6C9D1317-C9A9-46C1-A775-BAA34EB7FE6E}" srcOrd="1" destOrd="0" presId="urn:microsoft.com/office/officeart/2005/8/layout/hierarchy3"/>
    <dgm:cxn modelId="{34371F81-AF71-425F-958A-AA37835B6032}" type="presParOf" srcId="{426CE060-A062-4DFD-864C-989E104A5463}" destId="{A539D271-5197-4479-8D5F-3130CAA26EE4}" srcOrd="1" destOrd="0" presId="urn:microsoft.com/office/officeart/2005/8/layout/hierarchy3"/>
    <dgm:cxn modelId="{CF3D3AAE-EFB4-46F3-B220-1CC5AF0EADD1}" type="presParOf" srcId="{A539D271-5197-4479-8D5F-3130CAA26EE4}" destId="{E5273C9F-3577-48EC-8434-6681659525A2}" srcOrd="0" destOrd="0" presId="urn:microsoft.com/office/officeart/2005/8/layout/hierarchy3"/>
    <dgm:cxn modelId="{CA2595DC-F902-42A8-AF37-39E31181020C}" type="presParOf" srcId="{A539D271-5197-4479-8D5F-3130CAA26EE4}" destId="{8BE64BDA-37C0-479F-A4FB-56B99F5CEF8E}" srcOrd="1" destOrd="0" presId="urn:microsoft.com/office/officeart/2005/8/layout/hierarchy3"/>
    <dgm:cxn modelId="{8CCE8C87-9F35-4420-9A17-DB2B276A09D3}" type="presParOf" srcId="{A539D271-5197-4479-8D5F-3130CAA26EE4}" destId="{3A04EDEF-1FF0-4572-8795-874EC8336347}" srcOrd="2" destOrd="0" presId="urn:microsoft.com/office/officeart/2005/8/layout/hierarchy3"/>
    <dgm:cxn modelId="{BB10C836-D5C9-4108-8FC4-E7B37DD752EF}" type="presParOf" srcId="{A539D271-5197-4479-8D5F-3130CAA26EE4}" destId="{82541E0C-BD86-49F0-9AA6-6677414A6A77}" srcOrd="3" destOrd="0" presId="urn:microsoft.com/office/officeart/2005/8/layout/hierarchy3"/>
    <dgm:cxn modelId="{C5FA4983-73AC-4C3C-BB08-E75D2A630EAA}" type="presParOf" srcId="{A539D271-5197-4479-8D5F-3130CAA26EE4}" destId="{BBDF5BA6-0A13-4049-A4C7-FDBD2880FF2B}" srcOrd="4" destOrd="0" presId="urn:microsoft.com/office/officeart/2005/8/layout/hierarchy3"/>
    <dgm:cxn modelId="{714B0DBE-C86B-4225-B08F-C3C6B4168E28}" type="presParOf" srcId="{A539D271-5197-4479-8D5F-3130CAA26EE4}" destId="{F2CA4990-184C-459B-B0C5-1F5C17DBA76D}" srcOrd="5" destOrd="0" presId="urn:microsoft.com/office/officeart/2005/8/layout/hierarchy3"/>
    <dgm:cxn modelId="{05C8CA5C-04B0-4693-BD62-457A2EB258F0}" type="presParOf" srcId="{324B6822-3CD1-4AA3-8648-1A7B0502AF87}" destId="{75D6319B-59E1-4EDA-9203-DF07F7F2ACE4}" srcOrd="4" destOrd="0" presId="urn:microsoft.com/office/officeart/2005/8/layout/hierarchy3"/>
    <dgm:cxn modelId="{48496594-33C2-4D51-BD28-54555A25DD77}" type="presParOf" srcId="{75D6319B-59E1-4EDA-9203-DF07F7F2ACE4}" destId="{37D9D39E-115F-4193-9EFD-E9A999BB0574}" srcOrd="0" destOrd="0" presId="urn:microsoft.com/office/officeart/2005/8/layout/hierarchy3"/>
    <dgm:cxn modelId="{DCC6FC44-57C2-424D-8A8F-1B7C21EBE878}" type="presParOf" srcId="{37D9D39E-115F-4193-9EFD-E9A999BB0574}" destId="{3FFDE9EB-5D41-403F-A695-E1498BA21CFC}" srcOrd="0" destOrd="0" presId="urn:microsoft.com/office/officeart/2005/8/layout/hierarchy3"/>
    <dgm:cxn modelId="{ED5EDF5B-86ED-4BA6-B86D-954838BAC1F2}" type="presParOf" srcId="{37D9D39E-115F-4193-9EFD-E9A999BB0574}" destId="{8DAC6765-AD0C-49DD-ADE3-B76DAA97E7FA}" srcOrd="1" destOrd="0" presId="urn:microsoft.com/office/officeart/2005/8/layout/hierarchy3"/>
    <dgm:cxn modelId="{E522D8B0-65B0-4024-B8F8-6A39E2576F3A}" type="presParOf" srcId="{75D6319B-59E1-4EDA-9203-DF07F7F2ACE4}" destId="{5C68FD28-66B7-4C61-A303-90614E06F4C8}" srcOrd="1" destOrd="0" presId="urn:microsoft.com/office/officeart/2005/8/layout/hierarchy3"/>
    <dgm:cxn modelId="{70F8F644-2B62-49FD-BF41-D8C7CFA97CAE}" type="presParOf" srcId="{5C68FD28-66B7-4C61-A303-90614E06F4C8}" destId="{217514CB-5170-4ECB-B76A-89A5D19D573E}" srcOrd="0" destOrd="0" presId="urn:microsoft.com/office/officeart/2005/8/layout/hierarchy3"/>
    <dgm:cxn modelId="{FA8B807B-BC8C-4414-A22A-EDE35E86D317}" type="presParOf" srcId="{5C68FD28-66B7-4C61-A303-90614E06F4C8}" destId="{F0637CF3-3ED4-4A1A-A107-248CDC519A2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3713A-AB9B-4598-8621-273D3696D426}">
      <dsp:nvSpPr>
        <dsp:cNvPr id="0" name=""/>
        <dsp:cNvSpPr/>
      </dsp:nvSpPr>
      <dsp:spPr>
        <a:xfrm>
          <a:off x="4184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Географическое развитие</a:t>
          </a:r>
          <a:endParaRPr lang="ru-RU" sz="1400" kern="1200" dirty="0"/>
        </a:p>
      </dsp:txBody>
      <dsp:txXfrm>
        <a:off x="25078" y="82081"/>
        <a:ext cx="1384975" cy="671593"/>
      </dsp:txXfrm>
    </dsp:sp>
    <dsp:sp modelId="{A26BD3E2-B4D2-430A-8DB7-47D27D40C58C}">
      <dsp:nvSpPr>
        <dsp:cNvPr id="0" name=""/>
        <dsp:cNvSpPr/>
      </dsp:nvSpPr>
      <dsp:spPr>
        <a:xfrm>
          <a:off x="146860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CD362-DDD7-44E1-8987-DA1C5AC4CD2E}">
      <dsp:nvSpPr>
        <dsp:cNvPr id="0" name=""/>
        <dsp:cNvSpPr/>
      </dsp:nvSpPr>
      <dsp:spPr>
        <a:xfrm>
          <a:off x="289536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Сохранение динамики за счет потенциала на неосвоенных рынках</a:t>
          </a:r>
          <a:endParaRPr lang="ru-RU" sz="1050" kern="1200" dirty="0"/>
        </a:p>
      </dsp:txBody>
      <dsp:txXfrm>
        <a:off x="310430" y="973809"/>
        <a:ext cx="1099623" cy="671593"/>
      </dsp:txXfrm>
    </dsp:sp>
    <dsp:sp modelId="{7F3D3A21-D837-4CCD-8387-5934222A2D1D}">
      <dsp:nvSpPr>
        <dsp:cNvPr id="0" name=""/>
        <dsp:cNvSpPr/>
      </dsp:nvSpPr>
      <dsp:spPr>
        <a:xfrm>
          <a:off x="146860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6A84F-08C0-4686-A193-00AF06029F8A}">
      <dsp:nvSpPr>
        <dsp:cNvPr id="0" name=""/>
        <dsp:cNvSpPr/>
      </dsp:nvSpPr>
      <dsp:spPr>
        <a:xfrm>
          <a:off x="289536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Понимание происходящего</a:t>
          </a:r>
          <a:endParaRPr lang="ru-RU" sz="1050" kern="1200" dirty="0"/>
        </a:p>
      </dsp:txBody>
      <dsp:txXfrm>
        <a:off x="310430" y="1865536"/>
        <a:ext cx="1099623" cy="671593"/>
      </dsp:txXfrm>
    </dsp:sp>
    <dsp:sp modelId="{C06E7B79-F16B-423C-BF1D-43DD1E5B5E81}">
      <dsp:nvSpPr>
        <dsp:cNvPr id="0" name=""/>
        <dsp:cNvSpPr/>
      </dsp:nvSpPr>
      <dsp:spPr>
        <a:xfrm>
          <a:off x="146860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4E3BBB-D466-4BD8-B7DE-9CEA07AB8C6A}">
      <dsp:nvSpPr>
        <dsp:cNvPr id="0" name=""/>
        <dsp:cNvSpPr/>
      </dsp:nvSpPr>
      <dsp:spPr>
        <a:xfrm>
          <a:off x="289536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Интерес команды</a:t>
          </a:r>
          <a:endParaRPr lang="ru-RU" sz="1050" kern="1200" dirty="0"/>
        </a:p>
      </dsp:txBody>
      <dsp:txXfrm>
        <a:off x="310430" y="2757263"/>
        <a:ext cx="1099623" cy="671593"/>
      </dsp:txXfrm>
    </dsp:sp>
    <dsp:sp modelId="{CA9A8A82-E706-4018-B043-0F28F08CC6E7}">
      <dsp:nvSpPr>
        <dsp:cNvPr id="0" name=""/>
        <dsp:cNvSpPr/>
      </dsp:nvSpPr>
      <dsp:spPr>
        <a:xfrm>
          <a:off x="146860" y="774569"/>
          <a:ext cx="132289" cy="32102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0218"/>
              </a:lnTo>
              <a:lnTo>
                <a:pt x="132289" y="32102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BD000-6A41-4DB9-8506-8125375B989D}">
      <dsp:nvSpPr>
        <dsp:cNvPr id="0" name=""/>
        <dsp:cNvSpPr/>
      </dsp:nvSpPr>
      <dsp:spPr>
        <a:xfrm>
          <a:off x="279150" y="3628097"/>
          <a:ext cx="11301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4. Снижение себестоимости</a:t>
          </a:r>
          <a:endParaRPr lang="ru-RU" sz="1050" kern="1200" dirty="0"/>
        </a:p>
      </dsp:txBody>
      <dsp:txXfrm>
        <a:off x="300044" y="3648991"/>
        <a:ext cx="1088323" cy="671593"/>
      </dsp:txXfrm>
    </dsp:sp>
    <dsp:sp modelId="{E2A1BE87-04A5-472B-80A5-685A6DC2E3BA}">
      <dsp:nvSpPr>
        <dsp:cNvPr id="0" name=""/>
        <dsp:cNvSpPr/>
      </dsp:nvSpPr>
      <dsp:spPr>
        <a:xfrm>
          <a:off x="1787639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Слияния</a:t>
          </a:r>
          <a:endParaRPr lang="ru-RU" sz="1800" kern="1200" dirty="0"/>
        </a:p>
      </dsp:txBody>
      <dsp:txXfrm>
        <a:off x="1808533" y="82081"/>
        <a:ext cx="1384975" cy="671593"/>
      </dsp:txXfrm>
    </dsp:sp>
    <dsp:sp modelId="{FBD73222-0F4F-489D-BC26-F002695F1839}">
      <dsp:nvSpPr>
        <dsp:cNvPr id="0" name=""/>
        <dsp:cNvSpPr/>
      </dsp:nvSpPr>
      <dsp:spPr>
        <a:xfrm>
          <a:off x="1930315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5B239-ECA3-492A-A292-B04F892D3D0C}">
      <dsp:nvSpPr>
        <dsp:cNvPr id="0" name=""/>
        <dsp:cNvSpPr/>
      </dsp:nvSpPr>
      <dsp:spPr>
        <a:xfrm>
          <a:off x="2072991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Быстрое увеличение рыночной доли и власти</a:t>
          </a:r>
          <a:endParaRPr lang="ru-RU" sz="1050" kern="1200" dirty="0"/>
        </a:p>
      </dsp:txBody>
      <dsp:txXfrm>
        <a:off x="2093885" y="973809"/>
        <a:ext cx="1099623" cy="671593"/>
      </dsp:txXfrm>
    </dsp:sp>
    <dsp:sp modelId="{EC4B07B1-B713-4B38-B24C-8E07E5775AF4}">
      <dsp:nvSpPr>
        <dsp:cNvPr id="0" name=""/>
        <dsp:cNvSpPr/>
      </dsp:nvSpPr>
      <dsp:spPr>
        <a:xfrm>
          <a:off x="1930315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DB89F-52D5-40B3-8647-11D6B902FC73}">
      <dsp:nvSpPr>
        <dsp:cNvPr id="0" name=""/>
        <dsp:cNvSpPr/>
      </dsp:nvSpPr>
      <dsp:spPr>
        <a:xfrm>
          <a:off x="2072991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Синергии и эффект масштаба</a:t>
          </a:r>
          <a:endParaRPr lang="ru-RU" sz="1050" kern="1200" dirty="0"/>
        </a:p>
      </dsp:txBody>
      <dsp:txXfrm>
        <a:off x="2093885" y="1865536"/>
        <a:ext cx="1099623" cy="671593"/>
      </dsp:txXfrm>
    </dsp:sp>
    <dsp:sp modelId="{F98736F6-7D88-43BB-AB6A-0E840087C355}">
      <dsp:nvSpPr>
        <dsp:cNvPr id="0" name=""/>
        <dsp:cNvSpPr/>
      </dsp:nvSpPr>
      <dsp:spPr>
        <a:xfrm>
          <a:off x="3571094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Продажа</a:t>
          </a:r>
          <a:endParaRPr lang="ru-RU" sz="1800" kern="1200" dirty="0"/>
        </a:p>
      </dsp:txBody>
      <dsp:txXfrm>
        <a:off x="3591988" y="82081"/>
        <a:ext cx="1384975" cy="671593"/>
      </dsp:txXfrm>
    </dsp:sp>
    <dsp:sp modelId="{CF2BDAF0-A727-4C2C-A507-957063266850}">
      <dsp:nvSpPr>
        <dsp:cNvPr id="0" name=""/>
        <dsp:cNvSpPr/>
      </dsp:nvSpPr>
      <dsp:spPr>
        <a:xfrm>
          <a:off x="3713770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349A0-4A3E-499F-B58E-DFAE7C0AF0B6}">
      <dsp:nvSpPr>
        <dsp:cNvPr id="0" name=""/>
        <dsp:cNvSpPr/>
      </dsp:nvSpPr>
      <dsp:spPr>
        <a:xfrm>
          <a:off x="3856446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Фиксирование результата</a:t>
          </a:r>
          <a:endParaRPr lang="ru-RU" sz="1050" kern="1200" dirty="0"/>
        </a:p>
      </dsp:txBody>
      <dsp:txXfrm>
        <a:off x="3877340" y="973809"/>
        <a:ext cx="1099623" cy="671593"/>
      </dsp:txXfrm>
    </dsp:sp>
    <dsp:sp modelId="{9DC08F10-8D35-4B2E-B51D-26018143A1C3}">
      <dsp:nvSpPr>
        <dsp:cNvPr id="0" name=""/>
        <dsp:cNvSpPr/>
      </dsp:nvSpPr>
      <dsp:spPr>
        <a:xfrm>
          <a:off x="3713770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8A48A-57C9-4ABB-A3A3-0884DFCC08DC}">
      <dsp:nvSpPr>
        <dsp:cNvPr id="0" name=""/>
        <dsp:cNvSpPr/>
      </dsp:nvSpPr>
      <dsp:spPr>
        <a:xfrm>
          <a:off x="3856446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Максимизация ликвидности капитала</a:t>
          </a:r>
          <a:endParaRPr lang="ru-RU" sz="1050" kern="1200" dirty="0"/>
        </a:p>
      </dsp:txBody>
      <dsp:txXfrm>
        <a:off x="3877340" y="1865536"/>
        <a:ext cx="1099623" cy="671593"/>
      </dsp:txXfrm>
    </dsp:sp>
    <dsp:sp modelId="{BD30F8C9-39FB-4F3E-8211-7DABD19EC04D}">
      <dsp:nvSpPr>
        <dsp:cNvPr id="0" name=""/>
        <dsp:cNvSpPr/>
      </dsp:nvSpPr>
      <dsp:spPr>
        <a:xfrm>
          <a:off x="3713770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FAC543-CA97-4CAE-82A8-0C5A55A9C8F0}">
      <dsp:nvSpPr>
        <dsp:cNvPr id="0" name=""/>
        <dsp:cNvSpPr/>
      </dsp:nvSpPr>
      <dsp:spPr>
        <a:xfrm>
          <a:off x="3856446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Изменение природы рисков</a:t>
          </a:r>
          <a:endParaRPr lang="ru-RU" sz="1050" kern="1200" dirty="0"/>
        </a:p>
      </dsp:txBody>
      <dsp:txXfrm>
        <a:off x="3877340" y="2757263"/>
        <a:ext cx="1099623" cy="671593"/>
      </dsp:txXfrm>
    </dsp:sp>
    <dsp:sp modelId="{A433D5A5-F349-458A-A27B-CC89F9DC6F0B}">
      <dsp:nvSpPr>
        <dsp:cNvPr id="0" name=""/>
        <dsp:cNvSpPr/>
      </dsp:nvSpPr>
      <dsp:spPr>
        <a:xfrm>
          <a:off x="5354548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Диверсификация</a:t>
          </a:r>
          <a:endParaRPr lang="ru-RU" sz="1400" kern="1200" dirty="0"/>
        </a:p>
      </dsp:txBody>
      <dsp:txXfrm>
        <a:off x="5375442" y="82081"/>
        <a:ext cx="1384975" cy="671593"/>
      </dsp:txXfrm>
    </dsp:sp>
    <dsp:sp modelId="{E5273C9F-3577-48EC-8434-6681659525A2}">
      <dsp:nvSpPr>
        <dsp:cNvPr id="0" name=""/>
        <dsp:cNvSpPr/>
      </dsp:nvSpPr>
      <dsp:spPr>
        <a:xfrm>
          <a:off x="5497225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64BDA-37C0-479F-A4FB-56B99F5CEF8E}">
      <dsp:nvSpPr>
        <dsp:cNvPr id="0" name=""/>
        <dsp:cNvSpPr/>
      </dsp:nvSpPr>
      <dsp:spPr>
        <a:xfrm>
          <a:off x="5639901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Поиск ниши-спонсора</a:t>
          </a:r>
          <a:endParaRPr lang="ru-RU" sz="1050" kern="1200" dirty="0"/>
        </a:p>
      </dsp:txBody>
      <dsp:txXfrm>
        <a:off x="5660795" y="973809"/>
        <a:ext cx="1099623" cy="671593"/>
      </dsp:txXfrm>
    </dsp:sp>
    <dsp:sp modelId="{3A04EDEF-1FF0-4572-8795-874EC8336347}">
      <dsp:nvSpPr>
        <dsp:cNvPr id="0" name=""/>
        <dsp:cNvSpPr/>
      </dsp:nvSpPr>
      <dsp:spPr>
        <a:xfrm>
          <a:off x="5497225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41E0C-BD86-49F0-9AA6-6677414A6A77}">
      <dsp:nvSpPr>
        <dsp:cNvPr id="0" name=""/>
        <dsp:cNvSpPr/>
      </dsp:nvSpPr>
      <dsp:spPr>
        <a:xfrm>
          <a:off x="5639901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Развитие команды</a:t>
          </a:r>
          <a:endParaRPr lang="ru-RU" sz="1050" kern="1200" dirty="0"/>
        </a:p>
      </dsp:txBody>
      <dsp:txXfrm>
        <a:off x="5660795" y="1865536"/>
        <a:ext cx="1099623" cy="671593"/>
      </dsp:txXfrm>
    </dsp:sp>
    <dsp:sp modelId="{BBDF5BA6-0A13-4049-A4C7-FDBD2880FF2B}">
      <dsp:nvSpPr>
        <dsp:cNvPr id="0" name=""/>
        <dsp:cNvSpPr/>
      </dsp:nvSpPr>
      <dsp:spPr>
        <a:xfrm>
          <a:off x="5497225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A4990-184C-459B-B0C5-1F5C17DBA76D}">
      <dsp:nvSpPr>
        <dsp:cNvPr id="0" name=""/>
        <dsp:cNvSpPr/>
      </dsp:nvSpPr>
      <dsp:spPr>
        <a:xfrm>
          <a:off x="5639901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Интерес </a:t>
          </a:r>
          <a:r>
            <a:rPr lang="ru-RU" sz="1050" kern="1200" dirty="0" err="1" smtClean="0"/>
            <a:t>реализатора</a:t>
          </a:r>
          <a:r>
            <a:rPr lang="ru-RU" sz="1050" kern="1200" dirty="0" smtClean="0"/>
            <a:t> </a:t>
          </a:r>
          <a:endParaRPr lang="ru-RU" sz="1050" kern="1200" dirty="0"/>
        </a:p>
      </dsp:txBody>
      <dsp:txXfrm>
        <a:off x="5660795" y="2757263"/>
        <a:ext cx="1099623" cy="671593"/>
      </dsp:txXfrm>
    </dsp:sp>
    <dsp:sp modelId="{3FFDE9EB-5D41-403F-A695-E1498BA21CFC}">
      <dsp:nvSpPr>
        <dsp:cNvPr id="0" name=""/>
        <dsp:cNvSpPr/>
      </dsp:nvSpPr>
      <dsp:spPr>
        <a:xfrm>
          <a:off x="7138003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Оптимизация</a:t>
          </a:r>
          <a:endParaRPr lang="ru-RU" sz="1800" kern="1200" dirty="0"/>
        </a:p>
      </dsp:txBody>
      <dsp:txXfrm>
        <a:off x="7158897" y="82081"/>
        <a:ext cx="1384975" cy="671593"/>
      </dsp:txXfrm>
    </dsp:sp>
    <dsp:sp modelId="{217514CB-5170-4ECB-B76A-89A5D19D573E}">
      <dsp:nvSpPr>
        <dsp:cNvPr id="0" name=""/>
        <dsp:cNvSpPr/>
      </dsp:nvSpPr>
      <dsp:spPr>
        <a:xfrm>
          <a:off x="7280680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37CF3-3ED4-4A1A-A107-248CDC519A24}">
      <dsp:nvSpPr>
        <dsp:cNvPr id="0" name=""/>
        <dsp:cNvSpPr/>
      </dsp:nvSpPr>
      <dsp:spPr>
        <a:xfrm>
          <a:off x="7423356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Инвентаризация издержек и всей  компании</a:t>
          </a:r>
          <a:endParaRPr lang="ru-RU" sz="1050" kern="1200" dirty="0"/>
        </a:p>
      </dsp:txBody>
      <dsp:txXfrm>
        <a:off x="7444250" y="973809"/>
        <a:ext cx="1099623" cy="671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3713A-AB9B-4598-8621-273D3696D426}">
      <dsp:nvSpPr>
        <dsp:cNvPr id="0" name=""/>
        <dsp:cNvSpPr/>
      </dsp:nvSpPr>
      <dsp:spPr>
        <a:xfrm>
          <a:off x="4184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Географическое развитие</a:t>
          </a:r>
          <a:endParaRPr lang="ru-RU" sz="1400" kern="1200" dirty="0"/>
        </a:p>
      </dsp:txBody>
      <dsp:txXfrm>
        <a:off x="25078" y="82081"/>
        <a:ext cx="1384975" cy="671593"/>
      </dsp:txXfrm>
    </dsp:sp>
    <dsp:sp modelId="{A26BD3E2-B4D2-430A-8DB7-47D27D40C58C}">
      <dsp:nvSpPr>
        <dsp:cNvPr id="0" name=""/>
        <dsp:cNvSpPr/>
      </dsp:nvSpPr>
      <dsp:spPr>
        <a:xfrm>
          <a:off x="146860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CD362-DDD7-44E1-8987-DA1C5AC4CD2E}">
      <dsp:nvSpPr>
        <dsp:cNvPr id="0" name=""/>
        <dsp:cNvSpPr/>
      </dsp:nvSpPr>
      <dsp:spPr>
        <a:xfrm>
          <a:off x="289536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Проблемы управления</a:t>
          </a:r>
          <a:endParaRPr lang="ru-RU" sz="1050" kern="1200" dirty="0"/>
        </a:p>
      </dsp:txBody>
      <dsp:txXfrm>
        <a:off x="310430" y="973809"/>
        <a:ext cx="1099623" cy="671593"/>
      </dsp:txXfrm>
    </dsp:sp>
    <dsp:sp modelId="{7F3D3A21-D837-4CCD-8387-5934222A2D1D}">
      <dsp:nvSpPr>
        <dsp:cNvPr id="0" name=""/>
        <dsp:cNvSpPr/>
      </dsp:nvSpPr>
      <dsp:spPr>
        <a:xfrm>
          <a:off x="146860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6A84F-08C0-4686-A193-00AF06029F8A}">
      <dsp:nvSpPr>
        <dsp:cNvPr id="0" name=""/>
        <dsp:cNvSpPr/>
      </dsp:nvSpPr>
      <dsp:spPr>
        <a:xfrm>
          <a:off x="289536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Нюансы и специфика новых рынков</a:t>
          </a:r>
          <a:endParaRPr lang="ru-RU" sz="1050" kern="1200" dirty="0"/>
        </a:p>
      </dsp:txBody>
      <dsp:txXfrm>
        <a:off x="310430" y="1865536"/>
        <a:ext cx="1099623" cy="671593"/>
      </dsp:txXfrm>
    </dsp:sp>
    <dsp:sp modelId="{C06E7B79-F16B-423C-BF1D-43DD1E5B5E81}">
      <dsp:nvSpPr>
        <dsp:cNvPr id="0" name=""/>
        <dsp:cNvSpPr/>
      </dsp:nvSpPr>
      <dsp:spPr>
        <a:xfrm>
          <a:off x="146860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4E3BBB-D466-4BD8-B7DE-9CEA07AB8C6A}">
      <dsp:nvSpPr>
        <dsp:cNvPr id="0" name=""/>
        <dsp:cNvSpPr/>
      </dsp:nvSpPr>
      <dsp:spPr>
        <a:xfrm>
          <a:off x="289536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Маскировка положения на основном рынке</a:t>
          </a:r>
          <a:endParaRPr lang="ru-RU" sz="1050" kern="1200" dirty="0"/>
        </a:p>
      </dsp:txBody>
      <dsp:txXfrm>
        <a:off x="310430" y="2757263"/>
        <a:ext cx="1099623" cy="671593"/>
      </dsp:txXfrm>
    </dsp:sp>
    <dsp:sp modelId="{CA9A8A82-E706-4018-B043-0F28F08CC6E7}">
      <dsp:nvSpPr>
        <dsp:cNvPr id="0" name=""/>
        <dsp:cNvSpPr/>
      </dsp:nvSpPr>
      <dsp:spPr>
        <a:xfrm>
          <a:off x="146860" y="774569"/>
          <a:ext cx="132289" cy="32102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0218"/>
              </a:lnTo>
              <a:lnTo>
                <a:pt x="132289" y="32102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BD000-6A41-4DB9-8506-8125375B989D}">
      <dsp:nvSpPr>
        <dsp:cNvPr id="0" name=""/>
        <dsp:cNvSpPr/>
      </dsp:nvSpPr>
      <dsp:spPr>
        <a:xfrm>
          <a:off x="279150" y="3628097"/>
          <a:ext cx="11301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4. Необходимость привлечения финансовых ресурсов</a:t>
          </a:r>
          <a:endParaRPr lang="ru-RU" sz="1050" kern="1200" dirty="0"/>
        </a:p>
      </dsp:txBody>
      <dsp:txXfrm>
        <a:off x="300044" y="3648991"/>
        <a:ext cx="1088323" cy="671593"/>
      </dsp:txXfrm>
    </dsp:sp>
    <dsp:sp modelId="{E2A1BE87-04A5-472B-80A5-685A6DC2E3BA}">
      <dsp:nvSpPr>
        <dsp:cNvPr id="0" name=""/>
        <dsp:cNvSpPr/>
      </dsp:nvSpPr>
      <dsp:spPr>
        <a:xfrm>
          <a:off x="1787639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Слияния</a:t>
          </a:r>
          <a:endParaRPr lang="ru-RU" sz="1800" kern="1200" dirty="0"/>
        </a:p>
      </dsp:txBody>
      <dsp:txXfrm>
        <a:off x="1808533" y="82081"/>
        <a:ext cx="1384975" cy="671593"/>
      </dsp:txXfrm>
    </dsp:sp>
    <dsp:sp modelId="{FBD73222-0F4F-489D-BC26-F002695F1839}">
      <dsp:nvSpPr>
        <dsp:cNvPr id="0" name=""/>
        <dsp:cNvSpPr/>
      </dsp:nvSpPr>
      <dsp:spPr>
        <a:xfrm>
          <a:off x="1930315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5B239-ECA3-492A-A292-B04F892D3D0C}">
      <dsp:nvSpPr>
        <dsp:cNvPr id="0" name=""/>
        <dsp:cNvSpPr/>
      </dsp:nvSpPr>
      <dsp:spPr>
        <a:xfrm>
          <a:off x="2072991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Уступка власти и поиск компромиссов</a:t>
          </a:r>
          <a:endParaRPr lang="ru-RU" sz="1050" kern="1200" dirty="0"/>
        </a:p>
      </dsp:txBody>
      <dsp:txXfrm>
        <a:off x="2093885" y="973809"/>
        <a:ext cx="1099623" cy="671593"/>
      </dsp:txXfrm>
    </dsp:sp>
    <dsp:sp modelId="{EC4B07B1-B713-4B38-B24C-8E07E5775AF4}">
      <dsp:nvSpPr>
        <dsp:cNvPr id="0" name=""/>
        <dsp:cNvSpPr/>
      </dsp:nvSpPr>
      <dsp:spPr>
        <a:xfrm>
          <a:off x="1930315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DB89F-52D5-40B3-8647-11D6B902FC73}">
      <dsp:nvSpPr>
        <dsp:cNvPr id="0" name=""/>
        <dsp:cNvSpPr/>
      </dsp:nvSpPr>
      <dsp:spPr>
        <a:xfrm>
          <a:off x="2072991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Конфликт корпоративных культур и технологий</a:t>
          </a:r>
          <a:endParaRPr lang="ru-RU" sz="1050" kern="1200" dirty="0"/>
        </a:p>
      </dsp:txBody>
      <dsp:txXfrm>
        <a:off x="2093885" y="1865536"/>
        <a:ext cx="1099623" cy="671593"/>
      </dsp:txXfrm>
    </dsp:sp>
    <dsp:sp modelId="{388C9582-5535-484E-8892-FB76A93D496C}">
      <dsp:nvSpPr>
        <dsp:cNvPr id="0" name=""/>
        <dsp:cNvSpPr/>
      </dsp:nvSpPr>
      <dsp:spPr>
        <a:xfrm>
          <a:off x="1930315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A8C3D8-2AFE-4383-844D-A7C0AE90D431}">
      <dsp:nvSpPr>
        <dsp:cNvPr id="0" name=""/>
        <dsp:cNvSpPr/>
      </dsp:nvSpPr>
      <dsp:spPr>
        <a:xfrm>
          <a:off x="2072991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Проблемы интеграции и </a:t>
          </a:r>
          <a:r>
            <a:rPr lang="ru-RU" sz="1050" kern="1200" dirty="0" err="1" smtClean="0"/>
            <a:t>антисинергии</a:t>
          </a:r>
          <a:endParaRPr lang="ru-RU" sz="1050" kern="1200" dirty="0"/>
        </a:p>
      </dsp:txBody>
      <dsp:txXfrm>
        <a:off x="2093885" y="2757263"/>
        <a:ext cx="1099623" cy="671593"/>
      </dsp:txXfrm>
    </dsp:sp>
    <dsp:sp modelId="{F98736F6-7D88-43BB-AB6A-0E840087C355}">
      <dsp:nvSpPr>
        <dsp:cNvPr id="0" name=""/>
        <dsp:cNvSpPr/>
      </dsp:nvSpPr>
      <dsp:spPr>
        <a:xfrm>
          <a:off x="3571094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Продажа</a:t>
          </a:r>
          <a:endParaRPr lang="ru-RU" sz="1800" kern="1200" dirty="0"/>
        </a:p>
      </dsp:txBody>
      <dsp:txXfrm>
        <a:off x="3591988" y="82081"/>
        <a:ext cx="1384975" cy="671593"/>
      </dsp:txXfrm>
    </dsp:sp>
    <dsp:sp modelId="{CF2BDAF0-A727-4C2C-A507-957063266850}">
      <dsp:nvSpPr>
        <dsp:cNvPr id="0" name=""/>
        <dsp:cNvSpPr/>
      </dsp:nvSpPr>
      <dsp:spPr>
        <a:xfrm>
          <a:off x="3713770" y="774569"/>
          <a:ext cx="142676" cy="705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5277"/>
              </a:lnTo>
              <a:lnTo>
                <a:pt x="142676" y="7052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349A0-4A3E-499F-B58E-DFAE7C0AF0B6}">
      <dsp:nvSpPr>
        <dsp:cNvPr id="0" name=""/>
        <dsp:cNvSpPr/>
      </dsp:nvSpPr>
      <dsp:spPr>
        <a:xfrm>
          <a:off x="3856446" y="952915"/>
          <a:ext cx="1141411" cy="10538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Отсутствие понимания и культуры дальнейших действий с капиталом</a:t>
          </a:r>
          <a:endParaRPr lang="ru-RU" sz="1050" kern="1200" dirty="0"/>
        </a:p>
      </dsp:txBody>
      <dsp:txXfrm>
        <a:off x="3887313" y="983782"/>
        <a:ext cx="1079677" cy="992130"/>
      </dsp:txXfrm>
    </dsp:sp>
    <dsp:sp modelId="{9DC08F10-8D35-4B2E-B51D-26018143A1C3}">
      <dsp:nvSpPr>
        <dsp:cNvPr id="0" name=""/>
        <dsp:cNvSpPr/>
      </dsp:nvSpPr>
      <dsp:spPr>
        <a:xfrm>
          <a:off x="3713770" y="774569"/>
          <a:ext cx="142676" cy="1767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246"/>
              </a:lnTo>
              <a:lnTo>
                <a:pt x="142676" y="176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8A48A-57C9-4ABB-A3A3-0884DFCC08DC}">
      <dsp:nvSpPr>
        <dsp:cNvPr id="0" name=""/>
        <dsp:cNvSpPr/>
      </dsp:nvSpPr>
      <dsp:spPr>
        <a:xfrm>
          <a:off x="3856446" y="218512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Командные проблемы</a:t>
          </a:r>
          <a:endParaRPr lang="ru-RU" sz="1050" kern="1200" dirty="0"/>
        </a:p>
      </dsp:txBody>
      <dsp:txXfrm>
        <a:off x="3877340" y="2206019"/>
        <a:ext cx="1099623" cy="671593"/>
      </dsp:txXfrm>
    </dsp:sp>
    <dsp:sp modelId="{BD30F8C9-39FB-4F3E-8211-7DABD19EC04D}">
      <dsp:nvSpPr>
        <dsp:cNvPr id="0" name=""/>
        <dsp:cNvSpPr/>
      </dsp:nvSpPr>
      <dsp:spPr>
        <a:xfrm>
          <a:off x="3713770" y="774569"/>
          <a:ext cx="142676" cy="265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8974"/>
              </a:lnTo>
              <a:lnTo>
                <a:pt x="142676" y="2658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FAC543-CA97-4CAE-82A8-0C5A55A9C8F0}">
      <dsp:nvSpPr>
        <dsp:cNvPr id="0" name=""/>
        <dsp:cNvSpPr/>
      </dsp:nvSpPr>
      <dsp:spPr>
        <a:xfrm>
          <a:off x="3856446" y="307685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Изменение природы рисков</a:t>
          </a:r>
          <a:endParaRPr lang="ru-RU" sz="1050" kern="1200" dirty="0"/>
        </a:p>
      </dsp:txBody>
      <dsp:txXfrm>
        <a:off x="3877340" y="3097746"/>
        <a:ext cx="1099623" cy="671593"/>
      </dsp:txXfrm>
    </dsp:sp>
    <dsp:sp modelId="{A433D5A5-F349-458A-A27B-CC89F9DC6F0B}">
      <dsp:nvSpPr>
        <dsp:cNvPr id="0" name=""/>
        <dsp:cNvSpPr/>
      </dsp:nvSpPr>
      <dsp:spPr>
        <a:xfrm>
          <a:off x="5354548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Диверсификация</a:t>
          </a:r>
          <a:endParaRPr lang="ru-RU" sz="1400" kern="1200" dirty="0"/>
        </a:p>
      </dsp:txBody>
      <dsp:txXfrm>
        <a:off x="5375442" y="82081"/>
        <a:ext cx="1384975" cy="671593"/>
      </dsp:txXfrm>
    </dsp:sp>
    <dsp:sp modelId="{E5273C9F-3577-48EC-8434-6681659525A2}">
      <dsp:nvSpPr>
        <dsp:cNvPr id="0" name=""/>
        <dsp:cNvSpPr/>
      </dsp:nvSpPr>
      <dsp:spPr>
        <a:xfrm>
          <a:off x="5497225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64BDA-37C0-479F-A4FB-56B99F5CEF8E}">
      <dsp:nvSpPr>
        <dsp:cNvPr id="0" name=""/>
        <dsp:cNvSpPr/>
      </dsp:nvSpPr>
      <dsp:spPr>
        <a:xfrm>
          <a:off x="5639901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Сращивание направлений и общих функций</a:t>
          </a:r>
          <a:endParaRPr lang="ru-RU" sz="1050" kern="1200" dirty="0"/>
        </a:p>
      </dsp:txBody>
      <dsp:txXfrm>
        <a:off x="5660795" y="973809"/>
        <a:ext cx="1099623" cy="671593"/>
      </dsp:txXfrm>
    </dsp:sp>
    <dsp:sp modelId="{3A04EDEF-1FF0-4572-8795-874EC8336347}">
      <dsp:nvSpPr>
        <dsp:cNvPr id="0" name=""/>
        <dsp:cNvSpPr/>
      </dsp:nvSpPr>
      <dsp:spPr>
        <a:xfrm>
          <a:off x="5497225" y="774569"/>
          <a:ext cx="142676" cy="1426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763"/>
              </a:lnTo>
              <a:lnTo>
                <a:pt x="142676" y="14267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41E0C-BD86-49F0-9AA6-6677414A6A77}">
      <dsp:nvSpPr>
        <dsp:cNvPr id="0" name=""/>
        <dsp:cNvSpPr/>
      </dsp:nvSpPr>
      <dsp:spPr>
        <a:xfrm>
          <a:off x="5639901" y="1844642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2. Отсутствие необходимых компетенций и информации</a:t>
          </a:r>
          <a:endParaRPr lang="ru-RU" sz="1050" kern="1200" dirty="0"/>
        </a:p>
      </dsp:txBody>
      <dsp:txXfrm>
        <a:off x="5660795" y="1865536"/>
        <a:ext cx="1099623" cy="671593"/>
      </dsp:txXfrm>
    </dsp:sp>
    <dsp:sp modelId="{BBDF5BA6-0A13-4049-A4C7-FDBD2880FF2B}">
      <dsp:nvSpPr>
        <dsp:cNvPr id="0" name=""/>
        <dsp:cNvSpPr/>
      </dsp:nvSpPr>
      <dsp:spPr>
        <a:xfrm>
          <a:off x="5497225" y="774569"/>
          <a:ext cx="142676" cy="2318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491"/>
              </a:lnTo>
              <a:lnTo>
                <a:pt x="142676" y="2318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A4990-184C-459B-B0C5-1F5C17DBA76D}">
      <dsp:nvSpPr>
        <dsp:cNvPr id="0" name=""/>
        <dsp:cNvSpPr/>
      </dsp:nvSpPr>
      <dsp:spPr>
        <a:xfrm>
          <a:off x="5639901" y="2736369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3. Мнимая полезность и эффективность </a:t>
          </a:r>
          <a:endParaRPr lang="ru-RU" sz="1050" kern="1200" dirty="0"/>
        </a:p>
      </dsp:txBody>
      <dsp:txXfrm>
        <a:off x="5660795" y="2757263"/>
        <a:ext cx="1099623" cy="671593"/>
      </dsp:txXfrm>
    </dsp:sp>
    <dsp:sp modelId="{3FFDE9EB-5D41-403F-A695-E1498BA21CFC}">
      <dsp:nvSpPr>
        <dsp:cNvPr id="0" name=""/>
        <dsp:cNvSpPr/>
      </dsp:nvSpPr>
      <dsp:spPr>
        <a:xfrm>
          <a:off x="7138003" y="61187"/>
          <a:ext cx="1426763" cy="713381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Оптимизация</a:t>
          </a:r>
          <a:endParaRPr lang="ru-RU" sz="1800" kern="1200" dirty="0"/>
        </a:p>
      </dsp:txBody>
      <dsp:txXfrm>
        <a:off x="7158897" y="82081"/>
        <a:ext cx="1384975" cy="671593"/>
      </dsp:txXfrm>
    </dsp:sp>
    <dsp:sp modelId="{217514CB-5170-4ECB-B76A-89A5D19D573E}">
      <dsp:nvSpPr>
        <dsp:cNvPr id="0" name=""/>
        <dsp:cNvSpPr/>
      </dsp:nvSpPr>
      <dsp:spPr>
        <a:xfrm>
          <a:off x="7280680" y="774569"/>
          <a:ext cx="142676" cy="535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036"/>
              </a:lnTo>
              <a:lnTo>
                <a:pt x="142676" y="5350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37CF3-3ED4-4A1A-A107-248CDC519A24}">
      <dsp:nvSpPr>
        <dsp:cNvPr id="0" name=""/>
        <dsp:cNvSpPr/>
      </dsp:nvSpPr>
      <dsp:spPr>
        <a:xfrm>
          <a:off x="7423356" y="952915"/>
          <a:ext cx="1141411" cy="713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1. Снижение потенциала</a:t>
          </a:r>
          <a:endParaRPr lang="ru-RU" sz="1050" kern="1200" dirty="0"/>
        </a:p>
      </dsp:txBody>
      <dsp:txXfrm>
        <a:off x="7444250" y="973809"/>
        <a:ext cx="1099623" cy="671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990" cy="496427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5689" y="1"/>
            <a:ext cx="2949990" cy="496427"/>
          </a:xfrm>
          <a:prstGeom prst="rect">
            <a:avLst/>
          </a:prstGeom>
        </p:spPr>
        <p:txBody>
          <a:bodyPr vert="horz" lIns="88340" tIns="44170" rIns="88340" bIns="44170" rtlCol="0"/>
          <a:lstStyle>
            <a:lvl1pPr algn="r">
              <a:defRPr sz="1200"/>
            </a:lvl1pPr>
          </a:lstStyle>
          <a:p>
            <a:fld id="{4E62FE29-1BE5-4891-AD92-CD3C6AF8D409}" type="datetimeFigureOut">
              <a:rPr lang="de-DE" smtClean="0"/>
              <a:t>20.05.2014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1369"/>
            <a:ext cx="2949990" cy="496427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5689" y="9441369"/>
            <a:ext cx="2949990" cy="496427"/>
          </a:xfrm>
          <a:prstGeom prst="rect">
            <a:avLst/>
          </a:prstGeom>
        </p:spPr>
        <p:txBody>
          <a:bodyPr vert="horz" lIns="88340" tIns="44170" rIns="88340" bIns="44170" rtlCol="0" anchor="b"/>
          <a:lstStyle>
            <a:lvl1pPr algn="r">
              <a:defRPr sz="1200"/>
            </a:lvl1pPr>
          </a:lstStyle>
          <a:p>
            <a:fld id="{15B5A1AC-B34C-41E3-B99F-A80D884FB47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273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990" cy="496427"/>
          </a:xfrm>
          <a:prstGeom prst="rect">
            <a:avLst/>
          </a:prstGeom>
        </p:spPr>
        <p:txBody>
          <a:bodyPr vert="horz" wrap="square" lIns="95682" tIns="47840" rIns="95682" bIns="47840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210" y="1"/>
            <a:ext cx="2948468" cy="496427"/>
          </a:xfrm>
          <a:prstGeom prst="rect">
            <a:avLst/>
          </a:prstGeom>
        </p:spPr>
        <p:txBody>
          <a:bodyPr vert="horz" wrap="square" lIns="95682" tIns="47840" rIns="95682" bIns="47840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6920CB76-F411-40CC-B512-6D8058445F79}" type="datetimeFigureOut">
              <a:rPr lang="en-US"/>
              <a:pPr/>
              <a:t>5/20/2014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2" tIns="47840" rIns="95682" bIns="4784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416" y="4720684"/>
            <a:ext cx="5446369" cy="4472471"/>
          </a:xfrm>
          <a:prstGeom prst="rect">
            <a:avLst/>
          </a:prstGeom>
        </p:spPr>
        <p:txBody>
          <a:bodyPr vert="horz" lIns="95682" tIns="47840" rIns="95682" bIns="4784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1369"/>
            <a:ext cx="2949990" cy="496427"/>
          </a:xfrm>
          <a:prstGeom prst="rect">
            <a:avLst/>
          </a:prstGeom>
        </p:spPr>
        <p:txBody>
          <a:bodyPr vert="horz" wrap="square" lIns="95682" tIns="47840" rIns="95682" bIns="47840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210" y="9441369"/>
            <a:ext cx="2948468" cy="496427"/>
          </a:xfrm>
          <a:prstGeom prst="rect">
            <a:avLst/>
          </a:prstGeom>
        </p:spPr>
        <p:txBody>
          <a:bodyPr vert="horz" wrap="square" lIns="95682" tIns="47840" rIns="95682" bIns="47840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AEF5F1E7-321B-429D-BCA2-3D858225EA2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2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5D2141-0C63-4B95-8CA0-AA237A02A6EB}" type="slidenum">
              <a:rPr lang="en-US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442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6755E-217C-443F-A91B-DDACA758600B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6755E-217C-443F-A91B-DDACA758600B}" type="slidenum">
              <a:rPr 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740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6755E-217C-443F-A91B-DDACA758600B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41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6755E-217C-443F-A91B-DDACA758600B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66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2788" y="746125"/>
            <a:ext cx="538162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16755E-217C-443F-A91B-DDACA758600B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8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735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7253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16667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9536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5736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054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0547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CH" smtClean="0"/>
              <a:t>Drag picture to placeholder or click icon to add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8259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5197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966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435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04" y="2420888"/>
            <a:ext cx="8915400" cy="4495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7AC1A2-CEAC-4BDC-98AB-010B7BBFA44E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985449" y="6400800"/>
            <a:ext cx="57207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1E2BC37A-F6F9-4B29-8662-C8631BC44E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735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27253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16667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9536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5736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40548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0547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CH" smtClean="0"/>
              <a:t>Drag picture to placeholder or click icon to add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8259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5197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de-CH" smtClean="0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966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4358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0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236A1-2923-4859-B51F-B704DE6AEBED}" type="datetime1">
              <a:rPr lang="en-US" smtClean="0"/>
              <a:t>5/20/2014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0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18" Type="http://schemas.openxmlformats.org/officeDocument/2006/relationships/image" Target="../media/image21.jpg"/><Relationship Id="rId26" Type="http://schemas.openxmlformats.org/officeDocument/2006/relationships/image" Target="../media/image29.jpg"/><Relationship Id="rId3" Type="http://schemas.openxmlformats.org/officeDocument/2006/relationships/image" Target="../media/image6.png"/><Relationship Id="rId21" Type="http://schemas.openxmlformats.org/officeDocument/2006/relationships/image" Target="../media/image24.jpg"/><Relationship Id="rId7" Type="http://schemas.openxmlformats.org/officeDocument/2006/relationships/image" Target="../media/image10.png"/><Relationship Id="rId12" Type="http://schemas.openxmlformats.org/officeDocument/2006/relationships/image" Target="../media/image15.jpg"/><Relationship Id="rId17" Type="http://schemas.openxmlformats.org/officeDocument/2006/relationships/image" Target="../media/image20.png"/><Relationship Id="rId25" Type="http://schemas.openxmlformats.org/officeDocument/2006/relationships/image" Target="../media/image28.jp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jpg"/><Relationship Id="rId23" Type="http://schemas.openxmlformats.org/officeDocument/2006/relationships/image" Target="../media/image26.jpg"/><Relationship Id="rId10" Type="http://schemas.openxmlformats.org/officeDocument/2006/relationships/image" Target="../media/image13.jpg"/><Relationship Id="rId19" Type="http://schemas.openxmlformats.org/officeDocument/2006/relationships/image" Target="../media/image22.jpg"/><Relationship Id="rId4" Type="http://schemas.openxmlformats.org/officeDocument/2006/relationships/image" Target="../media/image7.png"/><Relationship Id="rId9" Type="http://schemas.openxmlformats.org/officeDocument/2006/relationships/image" Target="../media/image12.jpg"/><Relationship Id="rId14" Type="http://schemas.openxmlformats.org/officeDocument/2006/relationships/image" Target="../media/image17.png"/><Relationship Id="rId22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.Tsaregorodtsev@vconnect.ru" TargetMode="Externa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hyperlink" Target="http://www.virginconnec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272480" y="2453948"/>
            <a:ext cx="763284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Virgin Connect – </a:t>
            </a:r>
            <a:r>
              <a:rPr lang="ru-RU" sz="32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новый покупатель на рынке </a:t>
            </a:r>
            <a:r>
              <a:rPr lang="en-US" sz="32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M&amp;A</a:t>
            </a:r>
            <a:r>
              <a:rPr lang="ru-RU" sz="32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. </a:t>
            </a:r>
            <a:endParaRPr lang="en-US" sz="3200" b="1" dirty="0" smtClean="0">
              <a:solidFill>
                <a:srgbClr val="800080"/>
              </a:solidFill>
              <a:latin typeface="Arial" pitchFamily="34" charset="0"/>
              <a:ea typeface="Tahoma"/>
              <a:cs typeface="Arial" pitchFamily="34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Стратегия реализации </a:t>
            </a:r>
            <a:r>
              <a:rPr lang="ru-RU" sz="2000" b="1" dirty="0" err="1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синергий</a:t>
            </a:r>
            <a:r>
              <a:rPr lang="ru-RU" sz="20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 как фактор успешной сделки </a:t>
            </a:r>
            <a:r>
              <a:rPr lang="en-US" sz="2000" b="1" dirty="0" smtClean="0">
                <a:solidFill>
                  <a:srgbClr val="800080"/>
                </a:solidFill>
                <a:latin typeface="Arial" pitchFamily="34" charset="0"/>
                <a:ea typeface="Tahoma"/>
                <a:cs typeface="Arial" pitchFamily="34" charset="0"/>
              </a:rPr>
              <a:t>M&amp;A.</a:t>
            </a:r>
            <a:endParaRPr lang="en-US" sz="2000" b="1" dirty="0" smtClean="0">
              <a:solidFill>
                <a:srgbClr val="800080"/>
              </a:solidFill>
              <a:latin typeface="Arial" pitchFamily="34" charset="0"/>
              <a:ea typeface="Tahoma"/>
              <a:cs typeface="Arial" pitchFamily="34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endParaRPr lang="de-DE" sz="3600" b="1" dirty="0">
              <a:solidFill>
                <a:srgbClr val="800080"/>
              </a:solidFill>
              <a:latin typeface="Arial" pitchFamily="34" charset="0"/>
              <a:ea typeface="Tahoma"/>
              <a:cs typeface="Arial" pitchFamily="34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rgbClr val="800080"/>
                </a:solidFill>
                <a:latin typeface="+mj-lt"/>
              </a:rPr>
              <a:t>Презентация для конференции </a:t>
            </a:r>
            <a:endParaRPr lang="en-US" sz="2000" dirty="0" smtClean="0">
              <a:solidFill>
                <a:srgbClr val="800080"/>
              </a:solidFill>
              <a:latin typeface="+mj-lt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800080"/>
                </a:solidFill>
                <a:latin typeface="+mj-lt"/>
              </a:rPr>
              <a:t>22 </a:t>
            </a:r>
            <a:r>
              <a:rPr lang="ru-RU" sz="2000" dirty="0" smtClean="0">
                <a:solidFill>
                  <a:srgbClr val="800080"/>
                </a:solidFill>
                <a:latin typeface="+mj-lt"/>
              </a:rPr>
              <a:t>мая </a:t>
            </a:r>
            <a:r>
              <a:rPr lang="en-US" sz="2000" dirty="0" smtClean="0">
                <a:solidFill>
                  <a:srgbClr val="800080"/>
                </a:solidFill>
                <a:latin typeface="+mj-lt"/>
              </a:rPr>
              <a:t>201</a:t>
            </a:r>
            <a:r>
              <a:rPr lang="ru-RU" sz="2000" dirty="0" smtClean="0">
                <a:solidFill>
                  <a:srgbClr val="800080"/>
                </a:solidFill>
                <a:latin typeface="+mj-lt"/>
              </a:rPr>
              <a:t>4</a:t>
            </a:r>
            <a:r>
              <a:rPr lang="en-US" sz="5400" dirty="0" smtClean="0">
                <a:solidFill>
                  <a:srgbClr val="800080"/>
                </a:solidFill>
                <a:latin typeface="+mj-lt"/>
              </a:rPr>
              <a:t/>
            </a:r>
            <a:br>
              <a:rPr lang="en-US" sz="5400" dirty="0" smtClean="0">
                <a:solidFill>
                  <a:srgbClr val="800080"/>
                </a:solidFill>
                <a:latin typeface="+mj-lt"/>
              </a:rPr>
            </a:br>
            <a:endParaRPr lang="en-US" sz="1200" dirty="0">
              <a:solidFill>
                <a:srgbClr val="80008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32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4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16"/>
          <p:cNvSpPr>
            <a:spLocks noChangeArrowheads="1"/>
          </p:cNvSpPr>
          <p:nvPr/>
        </p:nvSpPr>
        <p:spPr bwMode="auto">
          <a:xfrm>
            <a:off x="388591" y="6142063"/>
            <a:ext cx="4623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Группа компаний </a:t>
            </a:r>
            <a:r>
              <a:rPr lang="en-US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Virgin</a:t>
            </a: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971684" y="1911573"/>
            <a:ext cx="5408744" cy="223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solidFill>
                <a:srgbClr val="FFFFFF"/>
              </a:solidFill>
              <a:ea typeface="Tahoma"/>
              <a:cs typeface="Tahoma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850437" y="1971557"/>
            <a:ext cx="4992555" cy="223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endParaRPr lang="en-GB">
              <a:solidFill>
                <a:srgbClr val="FFFFFF"/>
              </a:solidFill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43" name="Rectangle 20"/>
          <p:cNvSpPr>
            <a:spLocks noChangeArrowheads="1"/>
          </p:cNvSpPr>
          <p:nvPr/>
        </p:nvSpPr>
        <p:spPr bwMode="gray">
          <a:xfrm>
            <a:off x="6653015" y="1185745"/>
            <a:ext cx="1393031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ctr" defTabSz="9001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MS PGothic" charset="0"/>
                <a:cs typeface="Arial" charset="0"/>
              </a:rPr>
              <a:t>Энергия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charset="0"/>
              <a:ea typeface="MS PGothic" charset="0"/>
              <a:cs typeface="Arial" charset="0"/>
            </a:endParaRP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gray">
          <a:xfrm>
            <a:off x="3371652" y="1185745"/>
            <a:ext cx="1425331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00113" eaLnBrk="0" hangingPunct="0">
              <a:spcBef>
                <a:spcPct val="50000"/>
              </a:spcBef>
              <a:defRPr/>
            </a:pPr>
            <a:r>
              <a:rPr lang="ru-RU" sz="1100" b="1" dirty="0" smtClean="0">
                <a:solidFill>
                  <a:srgbClr val="FFFFFF"/>
                </a:solidFill>
                <a:latin typeface="Calibri" charset="0"/>
                <a:ea typeface="MS PGothic" charset="0"/>
                <a:cs typeface="Arial" charset="0"/>
              </a:rPr>
              <a:t>Телеком и Медиа</a:t>
            </a:r>
            <a:endParaRPr lang="en-GB" sz="1100" b="1" dirty="0">
              <a:solidFill>
                <a:srgbClr val="FFFFFF"/>
              </a:solidFill>
              <a:latin typeface="Calibri" charset="0"/>
              <a:ea typeface="MS PGothic" charset="0"/>
              <a:cs typeface="Arial" charset="0"/>
            </a:endParaRPr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gray">
          <a:xfrm>
            <a:off x="1713773" y="1185745"/>
            <a:ext cx="1339717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00113" eaLnBrk="0" hangingPunct="0">
              <a:spcBef>
                <a:spcPct val="50000"/>
              </a:spcBef>
              <a:defRPr/>
            </a:pPr>
            <a:r>
              <a:rPr lang="ru-RU" sz="1100" b="1" dirty="0" smtClean="0">
                <a:solidFill>
                  <a:srgbClr val="FFFFFF"/>
                </a:solidFill>
                <a:latin typeface="Calibri" charset="0"/>
                <a:ea typeface="MS PGothic" charset="0"/>
                <a:cs typeface="Arial" charset="0"/>
              </a:rPr>
              <a:t>Финансы</a:t>
            </a:r>
            <a:endParaRPr lang="en-GB" sz="1100" b="1" dirty="0">
              <a:solidFill>
                <a:srgbClr val="FFFFFF"/>
              </a:solidFill>
              <a:latin typeface="Calibri" charset="0"/>
              <a:ea typeface="MS PGothic" charset="0"/>
              <a:cs typeface="Arial" charset="0"/>
            </a:endParaRPr>
          </a:p>
        </p:txBody>
      </p:sp>
      <p:sp>
        <p:nvSpPr>
          <p:cNvPr id="46" name="Rectangle 29"/>
          <p:cNvSpPr>
            <a:spLocks noChangeArrowheads="1"/>
          </p:cNvSpPr>
          <p:nvPr/>
        </p:nvSpPr>
        <p:spPr bwMode="gray">
          <a:xfrm>
            <a:off x="5003735" y="1185745"/>
            <a:ext cx="1403350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00113" eaLnBrk="0" hangingPunct="0">
              <a:spcBef>
                <a:spcPct val="50000"/>
              </a:spcBef>
              <a:defRPr/>
            </a:pPr>
            <a:r>
              <a:rPr lang="ru-RU" sz="1100" b="1" dirty="0" smtClean="0">
                <a:solidFill>
                  <a:srgbClr val="FFFFFF"/>
                </a:solidFill>
                <a:latin typeface="Calibri" charset="0"/>
                <a:ea typeface="MS PGothic" charset="0"/>
                <a:cs typeface="Arial" charset="0"/>
              </a:rPr>
              <a:t>Здоровье и спорт</a:t>
            </a:r>
            <a:endParaRPr lang="en-GB" sz="1100" b="1" dirty="0">
              <a:solidFill>
                <a:srgbClr val="FFFFFF"/>
              </a:solidFill>
              <a:latin typeface="Calibri" charset="0"/>
              <a:ea typeface="MS PGothic" charset="0"/>
              <a:cs typeface="Arial" charset="0"/>
            </a:endParaRPr>
          </a:p>
        </p:txBody>
      </p:sp>
      <p:sp>
        <p:nvSpPr>
          <p:cNvPr id="47" name="Rectangle 30"/>
          <p:cNvSpPr>
            <a:spLocks noChangeArrowheads="1"/>
          </p:cNvSpPr>
          <p:nvPr/>
        </p:nvSpPr>
        <p:spPr bwMode="gray">
          <a:xfrm>
            <a:off x="83410" y="1185745"/>
            <a:ext cx="1300163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00113" eaLnBrk="0" hangingPunct="0">
              <a:spcBef>
                <a:spcPct val="50000"/>
              </a:spcBef>
              <a:defRPr/>
            </a:pPr>
            <a:r>
              <a:rPr lang="ru-RU" sz="1100" b="1" dirty="0" smtClean="0">
                <a:solidFill>
                  <a:srgbClr val="FFFFFF"/>
                </a:solidFill>
                <a:latin typeface="Calibri" charset="0"/>
                <a:ea typeface="MS PGothic" charset="0"/>
                <a:cs typeface="Arial" charset="0"/>
              </a:rPr>
              <a:t>Транспорт</a:t>
            </a:r>
            <a:endParaRPr lang="en-GB" sz="1100" b="1" dirty="0">
              <a:solidFill>
                <a:srgbClr val="FFFFFF"/>
              </a:solidFill>
              <a:latin typeface="Calibri" charset="0"/>
              <a:ea typeface="MS PGothic" charset="0"/>
              <a:cs typeface="Arial" charset="0"/>
            </a:endParaRPr>
          </a:p>
        </p:txBody>
      </p:sp>
      <p:sp>
        <p:nvSpPr>
          <p:cNvPr id="48" name="Rectangle 38"/>
          <p:cNvSpPr>
            <a:spLocks noChangeArrowheads="1"/>
          </p:cNvSpPr>
          <p:nvPr/>
        </p:nvSpPr>
        <p:spPr bwMode="gray">
          <a:xfrm>
            <a:off x="8307078" y="1185745"/>
            <a:ext cx="1482460" cy="288925"/>
          </a:xfrm>
          <a:prstGeom prst="rect">
            <a:avLst/>
          </a:prstGeom>
          <a:gradFill rotWithShape="1">
            <a:gsLst>
              <a:gs pos="0">
                <a:srgbClr val="A51776"/>
              </a:gs>
              <a:gs pos="100000">
                <a:srgbClr val="CC0000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 defTabSz="900113" eaLnBrk="0" hangingPunct="0">
              <a:spcBef>
                <a:spcPct val="50000"/>
              </a:spcBef>
              <a:defRPr/>
            </a:pPr>
            <a:r>
              <a:rPr lang="ru-RU" sz="1100" b="1" dirty="0" smtClean="0">
                <a:solidFill>
                  <a:srgbClr val="FFFFFF"/>
                </a:solidFill>
                <a:latin typeface="Calibri" charset="0"/>
                <a:ea typeface="MS PGothic" charset="0"/>
                <a:cs typeface="Arial" charset="0"/>
              </a:rPr>
              <a:t>Досуг и отдых</a:t>
            </a:r>
            <a:endParaRPr lang="en-GB" sz="1100" b="1" dirty="0">
              <a:solidFill>
                <a:srgbClr val="FFFFFF"/>
              </a:solidFill>
              <a:latin typeface="Calibri" charset="0"/>
              <a:ea typeface="MS PGothic" charset="0"/>
              <a:cs typeface="Arial" charset="0"/>
            </a:endParaRPr>
          </a:p>
        </p:txBody>
      </p:sp>
      <p:pic>
        <p:nvPicPr>
          <p:cNvPr id="67" name="Picture 1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9" y="1485781"/>
            <a:ext cx="128296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773" y="1485781"/>
            <a:ext cx="143221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532" y="1485781"/>
            <a:ext cx="131736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5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34" y="1485782"/>
            <a:ext cx="14033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6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696" y="1485781"/>
            <a:ext cx="141194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"/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078" y="1485782"/>
            <a:ext cx="148246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289670" y="426150"/>
            <a:ext cx="7764974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51776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Группа компаний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51776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Virgin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51776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насчитывает более 100 компаний</a:t>
            </a:r>
          </a:p>
        </p:txBody>
      </p:sp>
      <p:sp>
        <p:nvSpPr>
          <p:cNvPr id="104" name="object 15"/>
          <p:cNvSpPr txBox="1"/>
          <p:nvPr/>
        </p:nvSpPr>
        <p:spPr>
          <a:xfrm>
            <a:off x="1818430" y="3423149"/>
            <a:ext cx="1207135" cy="3867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0965" marR="12700" indent="-88900">
              <a:lnSpc>
                <a:spcPct val="100099"/>
              </a:lnSpc>
            </a:pPr>
            <a:r>
              <a:rPr sz="1200" spc="95" dirty="0" smtClean="0">
                <a:solidFill>
                  <a:srgbClr val="CC0000"/>
                </a:solidFill>
                <a:latin typeface="Calibri"/>
                <a:cs typeface="Calibri"/>
              </a:rPr>
              <a:t>•</a:t>
            </a:r>
            <a:r>
              <a:rPr sz="1200" b="1" spc="-15" dirty="0" smtClean="0">
                <a:latin typeface="Calibri"/>
                <a:cs typeface="Calibri"/>
              </a:rPr>
              <a:t>U</a:t>
            </a:r>
            <a:r>
              <a:rPr sz="1200" b="1" spc="-5" dirty="0" smtClean="0">
                <a:latin typeface="Calibri"/>
                <a:cs typeface="Calibri"/>
              </a:rPr>
              <a:t>K,</a:t>
            </a:r>
            <a:r>
              <a:rPr sz="1200" b="1" spc="15" dirty="0" smtClean="0">
                <a:latin typeface="Calibri"/>
                <a:cs typeface="Calibri"/>
              </a:rPr>
              <a:t> </a:t>
            </a:r>
            <a:r>
              <a:rPr sz="1200" b="1" spc="-10" dirty="0" smtClean="0">
                <a:latin typeface="Calibri"/>
                <a:cs typeface="Calibri"/>
              </a:rPr>
              <a:t>Au</a:t>
            </a:r>
            <a:r>
              <a:rPr sz="1200" b="1" spc="-20" dirty="0" smtClean="0">
                <a:latin typeface="Calibri"/>
                <a:cs typeface="Calibri"/>
              </a:rPr>
              <a:t>s</a:t>
            </a:r>
            <a:r>
              <a:rPr sz="1200" b="1" spc="0" dirty="0" smtClean="0">
                <a:latin typeface="Calibri"/>
                <a:cs typeface="Calibri"/>
              </a:rPr>
              <a:t>t</a:t>
            </a:r>
            <a:r>
              <a:rPr sz="1200" b="1" spc="-15" dirty="0" smtClean="0">
                <a:latin typeface="Calibri"/>
                <a:cs typeface="Calibri"/>
              </a:rPr>
              <a:t>ra</a:t>
            </a:r>
            <a:r>
              <a:rPr sz="1200" b="1" spc="-5" dirty="0" smtClean="0">
                <a:latin typeface="Calibri"/>
                <a:cs typeface="Calibri"/>
              </a:rPr>
              <a:t>lia</a:t>
            </a:r>
            <a:r>
              <a:rPr sz="1200" b="1" spc="-40" dirty="0" smtClean="0">
                <a:latin typeface="Calibri"/>
                <a:cs typeface="Calibri"/>
              </a:rPr>
              <a:t> </a:t>
            </a:r>
            <a:r>
              <a:rPr sz="1200" b="1" spc="-15" dirty="0" smtClean="0">
                <a:latin typeface="Calibri"/>
                <a:cs typeface="Calibri"/>
              </a:rPr>
              <a:t>a</a:t>
            </a:r>
            <a:r>
              <a:rPr sz="1200" b="1" spc="-10" dirty="0" smtClean="0">
                <a:latin typeface="Calibri"/>
                <a:cs typeface="Calibri"/>
              </a:rPr>
              <a:t>nd Sou</a:t>
            </a:r>
            <a:r>
              <a:rPr sz="1200" b="1" spc="0" dirty="0" smtClean="0">
                <a:latin typeface="Calibri"/>
                <a:cs typeface="Calibri"/>
              </a:rPr>
              <a:t>t</a:t>
            </a:r>
            <a:r>
              <a:rPr sz="1200" b="1" spc="-10" dirty="0" smtClean="0">
                <a:latin typeface="Calibri"/>
                <a:cs typeface="Calibri"/>
              </a:rPr>
              <a:t>h</a:t>
            </a:r>
            <a:r>
              <a:rPr sz="1200" b="1" spc="10" dirty="0" smtClean="0">
                <a:latin typeface="Calibri"/>
                <a:cs typeface="Calibri"/>
              </a:rPr>
              <a:t> </a:t>
            </a:r>
            <a:r>
              <a:rPr sz="1200" b="1" spc="-10" dirty="0" smtClean="0">
                <a:latin typeface="Calibri"/>
                <a:cs typeface="Calibri"/>
              </a:rPr>
              <a:t>Afr</a:t>
            </a:r>
            <a:r>
              <a:rPr sz="1200" b="1" spc="-5" dirty="0" smtClean="0">
                <a:latin typeface="Calibri"/>
                <a:cs typeface="Calibri"/>
              </a:rPr>
              <a:t>i</a:t>
            </a:r>
            <a:r>
              <a:rPr sz="1200" b="1" spc="-15" dirty="0" smtClean="0">
                <a:latin typeface="Calibri"/>
                <a:cs typeface="Calibri"/>
              </a:rPr>
              <a:t>c</a:t>
            </a:r>
            <a:r>
              <a:rPr sz="1200" b="1" spc="-10" dirty="0" smtClean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7" name="object 18"/>
          <p:cNvSpPr/>
          <p:nvPr/>
        </p:nvSpPr>
        <p:spPr>
          <a:xfrm>
            <a:off x="128663" y="4011205"/>
            <a:ext cx="1300226" cy="7137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9"/>
          <p:cNvSpPr/>
          <p:nvPr/>
        </p:nvSpPr>
        <p:spPr>
          <a:xfrm>
            <a:off x="128663" y="2657043"/>
            <a:ext cx="1300226" cy="4676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20"/>
          <p:cNvSpPr/>
          <p:nvPr/>
        </p:nvSpPr>
        <p:spPr>
          <a:xfrm>
            <a:off x="123503" y="3273971"/>
            <a:ext cx="1305306" cy="6377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21"/>
          <p:cNvSpPr/>
          <p:nvPr/>
        </p:nvSpPr>
        <p:spPr>
          <a:xfrm>
            <a:off x="258293" y="4828897"/>
            <a:ext cx="1022299" cy="400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22"/>
          <p:cNvSpPr/>
          <p:nvPr/>
        </p:nvSpPr>
        <p:spPr>
          <a:xfrm>
            <a:off x="8539098" y="4772329"/>
            <a:ext cx="1062545" cy="3366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25"/>
          <p:cNvSpPr/>
          <p:nvPr/>
        </p:nvSpPr>
        <p:spPr>
          <a:xfrm>
            <a:off x="8442248" y="3547865"/>
            <a:ext cx="1159395" cy="37109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26"/>
          <p:cNvSpPr/>
          <p:nvPr/>
        </p:nvSpPr>
        <p:spPr>
          <a:xfrm>
            <a:off x="5238241" y="5458168"/>
            <a:ext cx="1185633" cy="3611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27"/>
          <p:cNvSpPr/>
          <p:nvPr/>
        </p:nvSpPr>
        <p:spPr>
          <a:xfrm>
            <a:off x="5331586" y="4580635"/>
            <a:ext cx="936104" cy="6569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28"/>
          <p:cNvSpPr/>
          <p:nvPr/>
        </p:nvSpPr>
        <p:spPr>
          <a:xfrm>
            <a:off x="5253609" y="3546716"/>
            <a:ext cx="1092123" cy="82081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29"/>
          <p:cNvSpPr/>
          <p:nvPr/>
        </p:nvSpPr>
        <p:spPr>
          <a:xfrm>
            <a:off x="1712640" y="2780928"/>
            <a:ext cx="1360169" cy="49267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30"/>
          <p:cNvSpPr/>
          <p:nvPr/>
        </p:nvSpPr>
        <p:spPr>
          <a:xfrm>
            <a:off x="8585454" y="4070527"/>
            <a:ext cx="904036" cy="5630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31"/>
          <p:cNvSpPr/>
          <p:nvPr/>
        </p:nvSpPr>
        <p:spPr>
          <a:xfrm>
            <a:off x="8625458" y="5258917"/>
            <a:ext cx="882751" cy="6183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32"/>
          <p:cNvSpPr/>
          <p:nvPr/>
        </p:nvSpPr>
        <p:spPr>
          <a:xfrm>
            <a:off x="5302884" y="2699880"/>
            <a:ext cx="920724" cy="66511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33"/>
          <p:cNvSpPr/>
          <p:nvPr/>
        </p:nvSpPr>
        <p:spPr>
          <a:xfrm>
            <a:off x="6918959" y="2668536"/>
            <a:ext cx="866089" cy="85711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34"/>
          <p:cNvSpPr/>
          <p:nvPr/>
        </p:nvSpPr>
        <p:spPr>
          <a:xfrm>
            <a:off x="8459851" y="2657068"/>
            <a:ext cx="1163662" cy="7009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35"/>
          <p:cNvSpPr/>
          <p:nvPr/>
        </p:nvSpPr>
        <p:spPr>
          <a:xfrm>
            <a:off x="3610922" y="4941753"/>
            <a:ext cx="838022" cy="86351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6"/>
          <p:cNvSpPr/>
          <p:nvPr/>
        </p:nvSpPr>
        <p:spPr>
          <a:xfrm>
            <a:off x="3438528" y="2708920"/>
            <a:ext cx="1298448" cy="63263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7"/>
          <p:cNvSpPr/>
          <p:nvPr/>
        </p:nvSpPr>
        <p:spPr>
          <a:xfrm>
            <a:off x="3438528" y="3429000"/>
            <a:ext cx="1298448" cy="6437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23"/>
          <p:cNvSpPr/>
          <p:nvPr/>
        </p:nvSpPr>
        <p:spPr>
          <a:xfrm>
            <a:off x="3517244" y="4180033"/>
            <a:ext cx="1147724" cy="68912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932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6"/>
          <p:cNvSpPr>
            <a:spLocks noChangeArrowheads="1"/>
          </p:cNvSpPr>
          <p:nvPr/>
        </p:nvSpPr>
        <p:spPr bwMode="auto">
          <a:xfrm>
            <a:off x="416496" y="6156593"/>
            <a:ext cx="67724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География</a:t>
            </a:r>
            <a:r>
              <a:rPr lang="en-US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r>
              <a:rPr lang="ru-RU" sz="3200" b="1" kern="0" dirty="0" smtClean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телеком </a:t>
            </a:r>
            <a:r>
              <a:rPr lang="ru-RU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проектов </a:t>
            </a:r>
            <a:r>
              <a:rPr lang="en-US" sz="3200" b="1" kern="0" dirty="0">
                <a:solidFill>
                  <a:srgbClr val="800080"/>
                </a:solidFill>
                <a:latin typeface="+mj-lt"/>
                <a:ea typeface="+mj-ea"/>
                <a:cs typeface="Times New Roman" pitchFamily="18" charset="0"/>
              </a:rPr>
              <a:t>Virgin </a:t>
            </a:r>
          </a:p>
        </p:txBody>
      </p:sp>
      <p:sp>
        <p:nvSpPr>
          <p:cNvPr id="6" name="Rectangle 345"/>
          <p:cNvSpPr>
            <a:spLocks noChangeArrowheads="1"/>
          </p:cNvSpPr>
          <p:nvPr/>
        </p:nvSpPr>
        <p:spPr bwMode="gray">
          <a:xfrm>
            <a:off x="3839543" y="5080670"/>
            <a:ext cx="801423" cy="436562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gray">
          <a:xfrm>
            <a:off x="4718974" y="984496"/>
            <a:ext cx="815063" cy="552917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" name="Freeform 46"/>
          <p:cNvSpPr>
            <a:spLocks/>
          </p:cNvSpPr>
          <p:nvPr/>
        </p:nvSpPr>
        <p:spPr bwMode="gray">
          <a:xfrm>
            <a:off x="5033589" y="3277313"/>
            <a:ext cx="34396" cy="55563"/>
          </a:xfrm>
          <a:custGeom>
            <a:avLst/>
            <a:gdLst>
              <a:gd name="T0" fmla="*/ 0 w 17"/>
              <a:gd name="T1" fmla="*/ 2147483647 h 26"/>
              <a:gd name="T2" fmla="*/ 2147483647 w 17"/>
              <a:gd name="T3" fmla="*/ 2147483647 h 26"/>
              <a:gd name="T4" fmla="*/ 2147483647 w 17"/>
              <a:gd name="T5" fmla="*/ 0 h 26"/>
              <a:gd name="T6" fmla="*/ 0 w 17"/>
              <a:gd name="T7" fmla="*/ 2147483647 h 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26">
                <a:moveTo>
                  <a:pt x="0" y="12"/>
                </a:moveTo>
                <a:lnTo>
                  <a:pt x="14" y="25"/>
                </a:lnTo>
                <a:lnTo>
                  <a:pt x="16" y="0"/>
                </a:lnTo>
                <a:lnTo>
                  <a:pt x="0" y="12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" name="Freeform 52"/>
          <p:cNvSpPr>
            <a:spLocks/>
          </p:cNvSpPr>
          <p:nvPr/>
        </p:nvSpPr>
        <p:spPr bwMode="gray">
          <a:xfrm>
            <a:off x="3140098" y="3982162"/>
            <a:ext cx="32677" cy="36513"/>
          </a:xfrm>
          <a:custGeom>
            <a:avLst/>
            <a:gdLst>
              <a:gd name="T0" fmla="*/ 0 w 18"/>
              <a:gd name="T1" fmla="*/ 0 h 17"/>
              <a:gd name="T2" fmla="*/ 2147483647 w 18"/>
              <a:gd name="T3" fmla="*/ 2147483647 h 17"/>
              <a:gd name="T4" fmla="*/ 2147483647 w 18"/>
              <a:gd name="T5" fmla="*/ 2147483647 h 17"/>
              <a:gd name="T6" fmla="*/ 0 w 18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" h="17">
                <a:moveTo>
                  <a:pt x="0" y="0"/>
                </a:moveTo>
                <a:lnTo>
                  <a:pt x="2" y="16"/>
                </a:lnTo>
                <a:lnTo>
                  <a:pt x="17" y="8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" name="Freeform 53"/>
          <p:cNvSpPr>
            <a:spLocks/>
          </p:cNvSpPr>
          <p:nvPr/>
        </p:nvSpPr>
        <p:spPr bwMode="gray">
          <a:xfrm>
            <a:off x="6333752" y="3418600"/>
            <a:ext cx="357717" cy="266700"/>
          </a:xfrm>
          <a:custGeom>
            <a:avLst/>
            <a:gdLst>
              <a:gd name="T0" fmla="*/ 0 w 176"/>
              <a:gd name="T1" fmla="*/ 2147483647 h 125"/>
              <a:gd name="T2" fmla="*/ 2147483647 w 176"/>
              <a:gd name="T3" fmla="*/ 2147483647 h 125"/>
              <a:gd name="T4" fmla="*/ 2147483647 w 176"/>
              <a:gd name="T5" fmla="*/ 2147483647 h 125"/>
              <a:gd name="T6" fmla="*/ 2147483647 w 176"/>
              <a:gd name="T7" fmla="*/ 2147483647 h 125"/>
              <a:gd name="T8" fmla="*/ 2147483647 w 176"/>
              <a:gd name="T9" fmla="*/ 2147483647 h 125"/>
              <a:gd name="T10" fmla="*/ 2147483647 w 176"/>
              <a:gd name="T11" fmla="*/ 2147483647 h 125"/>
              <a:gd name="T12" fmla="*/ 2147483647 w 176"/>
              <a:gd name="T13" fmla="*/ 2147483647 h 125"/>
              <a:gd name="T14" fmla="*/ 2147483647 w 176"/>
              <a:gd name="T15" fmla="*/ 2147483647 h 125"/>
              <a:gd name="T16" fmla="*/ 2147483647 w 176"/>
              <a:gd name="T17" fmla="*/ 2147483647 h 125"/>
              <a:gd name="T18" fmla="*/ 2147483647 w 176"/>
              <a:gd name="T19" fmla="*/ 2147483647 h 125"/>
              <a:gd name="T20" fmla="*/ 2147483647 w 176"/>
              <a:gd name="T21" fmla="*/ 2147483647 h 125"/>
              <a:gd name="T22" fmla="*/ 2147483647 w 176"/>
              <a:gd name="T23" fmla="*/ 2147483647 h 125"/>
              <a:gd name="T24" fmla="*/ 2147483647 w 176"/>
              <a:gd name="T25" fmla="*/ 2147483647 h 125"/>
              <a:gd name="T26" fmla="*/ 2147483647 w 176"/>
              <a:gd name="T27" fmla="*/ 2147483647 h 125"/>
              <a:gd name="T28" fmla="*/ 2147483647 w 176"/>
              <a:gd name="T29" fmla="*/ 2147483647 h 125"/>
              <a:gd name="T30" fmla="*/ 2147483647 w 176"/>
              <a:gd name="T31" fmla="*/ 2147483647 h 125"/>
              <a:gd name="T32" fmla="*/ 2147483647 w 176"/>
              <a:gd name="T33" fmla="*/ 2147483647 h 125"/>
              <a:gd name="T34" fmla="*/ 2147483647 w 176"/>
              <a:gd name="T35" fmla="*/ 2147483647 h 125"/>
              <a:gd name="T36" fmla="*/ 2147483647 w 176"/>
              <a:gd name="T37" fmla="*/ 0 h 125"/>
              <a:gd name="T38" fmla="*/ 2147483647 w 176"/>
              <a:gd name="T39" fmla="*/ 2147483647 h 125"/>
              <a:gd name="T40" fmla="*/ 2147483647 w 176"/>
              <a:gd name="T41" fmla="*/ 2147483647 h 125"/>
              <a:gd name="T42" fmla="*/ 2147483647 w 176"/>
              <a:gd name="T43" fmla="*/ 2147483647 h 125"/>
              <a:gd name="T44" fmla="*/ 2147483647 w 176"/>
              <a:gd name="T45" fmla="*/ 2147483647 h 125"/>
              <a:gd name="T46" fmla="*/ 0 w 176"/>
              <a:gd name="T47" fmla="*/ 2147483647 h 12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76" h="125">
                <a:moveTo>
                  <a:pt x="0" y="60"/>
                </a:moveTo>
                <a:lnTo>
                  <a:pt x="2" y="91"/>
                </a:lnTo>
                <a:lnTo>
                  <a:pt x="12" y="101"/>
                </a:lnTo>
                <a:lnTo>
                  <a:pt x="4" y="118"/>
                </a:lnTo>
                <a:lnTo>
                  <a:pt x="23" y="124"/>
                </a:lnTo>
                <a:lnTo>
                  <a:pt x="69" y="118"/>
                </a:lnTo>
                <a:lnTo>
                  <a:pt x="77" y="100"/>
                </a:lnTo>
                <a:lnTo>
                  <a:pt x="109" y="90"/>
                </a:lnTo>
                <a:lnTo>
                  <a:pt x="110" y="74"/>
                </a:lnTo>
                <a:lnTo>
                  <a:pt x="122" y="71"/>
                </a:lnTo>
                <a:lnTo>
                  <a:pt x="117" y="62"/>
                </a:lnTo>
                <a:lnTo>
                  <a:pt x="128" y="62"/>
                </a:lnTo>
                <a:lnTo>
                  <a:pt x="136" y="45"/>
                </a:lnTo>
                <a:lnTo>
                  <a:pt x="133" y="31"/>
                </a:lnTo>
                <a:lnTo>
                  <a:pt x="173" y="19"/>
                </a:lnTo>
                <a:lnTo>
                  <a:pt x="175" y="17"/>
                </a:lnTo>
                <a:lnTo>
                  <a:pt x="159" y="14"/>
                </a:lnTo>
                <a:lnTo>
                  <a:pt x="137" y="26"/>
                </a:lnTo>
                <a:lnTo>
                  <a:pt x="128" y="0"/>
                </a:lnTo>
                <a:lnTo>
                  <a:pt x="109" y="18"/>
                </a:lnTo>
                <a:lnTo>
                  <a:pt x="54" y="17"/>
                </a:lnTo>
                <a:lnTo>
                  <a:pt x="27" y="45"/>
                </a:lnTo>
                <a:lnTo>
                  <a:pt x="8" y="36"/>
                </a:lnTo>
                <a:lnTo>
                  <a:pt x="0" y="6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" name="Freeform 54"/>
          <p:cNvSpPr>
            <a:spLocks/>
          </p:cNvSpPr>
          <p:nvPr/>
        </p:nvSpPr>
        <p:spPr bwMode="gray">
          <a:xfrm>
            <a:off x="5300157" y="3293188"/>
            <a:ext cx="44715" cy="93663"/>
          </a:xfrm>
          <a:custGeom>
            <a:avLst/>
            <a:gdLst>
              <a:gd name="T0" fmla="*/ 0 w 23"/>
              <a:gd name="T1" fmla="*/ 2147483647 h 44"/>
              <a:gd name="T2" fmla="*/ 0 w 23"/>
              <a:gd name="T3" fmla="*/ 2147483647 h 44"/>
              <a:gd name="T4" fmla="*/ 2147483647 w 23"/>
              <a:gd name="T5" fmla="*/ 0 h 44"/>
              <a:gd name="T6" fmla="*/ 2147483647 w 23"/>
              <a:gd name="T7" fmla="*/ 2147483647 h 44"/>
              <a:gd name="T8" fmla="*/ 2147483647 w 23"/>
              <a:gd name="T9" fmla="*/ 2147483647 h 44"/>
              <a:gd name="T10" fmla="*/ 0 w 23"/>
              <a:gd name="T11" fmla="*/ 2147483647 h 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3" h="44">
                <a:moveTo>
                  <a:pt x="0" y="32"/>
                </a:moveTo>
                <a:lnTo>
                  <a:pt x="0" y="10"/>
                </a:lnTo>
                <a:lnTo>
                  <a:pt x="11" y="0"/>
                </a:lnTo>
                <a:lnTo>
                  <a:pt x="22" y="24"/>
                </a:lnTo>
                <a:lnTo>
                  <a:pt x="11" y="43"/>
                </a:lnTo>
                <a:lnTo>
                  <a:pt x="0" y="3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" name="Freeform 55"/>
          <p:cNvSpPr>
            <a:spLocks/>
          </p:cNvSpPr>
          <p:nvPr/>
        </p:nvSpPr>
        <p:spPr bwMode="gray">
          <a:xfrm>
            <a:off x="4607082" y="3463051"/>
            <a:ext cx="503898" cy="503237"/>
          </a:xfrm>
          <a:custGeom>
            <a:avLst/>
            <a:gdLst>
              <a:gd name="T0" fmla="*/ 0 w 248"/>
              <a:gd name="T1" fmla="*/ 2147483647 h 237"/>
              <a:gd name="T2" fmla="*/ 0 w 248"/>
              <a:gd name="T3" fmla="*/ 2147483647 h 237"/>
              <a:gd name="T4" fmla="*/ 2147483647 w 248"/>
              <a:gd name="T5" fmla="*/ 2147483647 h 237"/>
              <a:gd name="T6" fmla="*/ 2147483647 w 248"/>
              <a:gd name="T7" fmla="*/ 2147483647 h 237"/>
              <a:gd name="T8" fmla="*/ 2147483647 w 248"/>
              <a:gd name="T9" fmla="*/ 2147483647 h 237"/>
              <a:gd name="T10" fmla="*/ 2147483647 w 248"/>
              <a:gd name="T11" fmla="*/ 2147483647 h 237"/>
              <a:gd name="T12" fmla="*/ 2147483647 w 248"/>
              <a:gd name="T13" fmla="*/ 2147483647 h 237"/>
              <a:gd name="T14" fmla="*/ 2147483647 w 248"/>
              <a:gd name="T15" fmla="*/ 2147483647 h 237"/>
              <a:gd name="T16" fmla="*/ 2147483647 w 248"/>
              <a:gd name="T17" fmla="*/ 2147483647 h 237"/>
              <a:gd name="T18" fmla="*/ 2147483647 w 248"/>
              <a:gd name="T19" fmla="*/ 2147483647 h 237"/>
              <a:gd name="T20" fmla="*/ 2147483647 w 248"/>
              <a:gd name="T21" fmla="*/ 2147483647 h 237"/>
              <a:gd name="T22" fmla="*/ 2147483647 w 248"/>
              <a:gd name="T23" fmla="*/ 2147483647 h 237"/>
              <a:gd name="T24" fmla="*/ 2147483647 w 248"/>
              <a:gd name="T25" fmla="*/ 2147483647 h 237"/>
              <a:gd name="T26" fmla="*/ 2147483647 w 248"/>
              <a:gd name="T27" fmla="*/ 0 h 237"/>
              <a:gd name="T28" fmla="*/ 2147483647 w 248"/>
              <a:gd name="T29" fmla="*/ 2147483647 h 237"/>
              <a:gd name="T30" fmla="*/ 2147483647 w 248"/>
              <a:gd name="T31" fmla="*/ 2147483647 h 237"/>
              <a:gd name="T32" fmla="*/ 2147483647 w 248"/>
              <a:gd name="T33" fmla="*/ 2147483647 h 237"/>
              <a:gd name="T34" fmla="*/ 2147483647 w 248"/>
              <a:gd name="T35" fmla="*/ 2147483647 h 237"/>
              <a:gd name="T36" fmla="*/ 2147483647 w 248"/>
              <a:gd name="T37" fmla="*/ 2147483647 h 237"/>
              <a:gd name="T38" fmla="*/ 2147483647 w 248"/>
              <a:gd name="T39" fmla="*/ 2147483647 h 237"/>
              <a:gd name="T40" fmla="*/ 2147483647 w 248"/>
              <a:gd name="T41" fmla="*/ 2147483647 h 237"/>
              <a:gd name="T42" fmla="*/ 0 w 248"/>
              <a:gd name="T43" fmla="*/ 2147483647 h 23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48" h="237">
                <a:moveTo>
                  <a:pt x="0" y="126"/>
                </a:moveTo>
                <a:lnTo>
                  <a:pt x="0" y="131"/>
                </a:lnTo>
                <a:lnTo>
                  <a:pt x="45" y="160"/>
                </a:lnTo>
                <a:lnTo>
                  <a:pt x="144" y="224"/>
                </a:lnTo>
                <a:lnTo>
                  <a:pt x="145" y="236"/>
                </a:lnTo>
                <a:lnTo>
                  <a:pt x="155" y="234"/>
                </a:lnTo>
                <a:lnTo>
                  <a:pt x="174" y="229"/>
                </a:lnTo>
                <a:lnTo>
                  <a:pt x="247" y="178"/>
                </a:lnTo>
                <a:lnTo>
                  <a:pt x="218" y="145"/>
                </a:lnTo>
                <a:lnTo>
                  <a:pt x="218" y="91"/>
                </a:lnTo>
                <a:lnTo>
                  <a:pt x="216" y="66"/>
                </a:lnTo>
                <a:lnTo>
                  <a:pt x="195" y="41"/>
                </a:lnTo>
                <a:lnTo>
                  <a:pt x="207" y="33"/>
                </a:lnTo>
                <a:lnTo>
                  <a:pt x="211" y="0"/>
                </a:lnTo>
                <a:lnTo>
                  <a:pt x="123" y="5"/>
                </a:lnTo>
                <a:lnTo>
                  <a:pt x="78" y="24"/>
                </a:lnTo>
                <a:lnTo>
                  <a:pt x="89" y="65"/>
                </a:lnTo>
                <a:lnTo>
                  <a:pt x="70" y="66"/>
                </a:lnTo>
                <a:lnTo>
                  <a:pt x="59" y="71"/>
                </a:lnTo>
                <a:lnTo>
                  <a:pt x="61" y="82"/>
                </a:lnTo>
                <a:lnTo>
                  <a:pt x="5" y="105"/>
                </a:lnTo>
                <a:lnTo>
                  <a:pt x="0" y="12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" name="Freeform 56"/>
          <p:cNvSpPr>
            <a:spLocks/>
          </p:cNvSpPr>
          <p:nvPr/>
        </p:nvSpPr>
        <p:spPr bwMode="gray">
          <a:xfrm>
            <a:off x="2988756" y="5031501"/>
            <a:ext cx="490141" cy="915987"/>
          </a:xfrm>
          <a:custGeom>
            <a:avLst/>
            <a:gdLst>
              <a:gd name="T0" fmla="*/ 0 w 243"/>
              <a:gd name="T1" fmla="*/ 2147483647 h 431"/>
              <a:gd name="T2" fmla="*/ 2147483647 w 243"/>
              <a:gd name="T3" fmla="*/ 2147483647 h 431"/>
              <a:gd name="T4" fmla="*/ 2147483647 w 243"/>
              <a:gd name="T5" fmla="*/ 2147483647 h 431"/>
              <a:gd name="T6" fmla="*/ 2147483647 w 243"/>
              <a:gd name="T7" fmla="*/ 2147483647 h 431"/>
              <a:gd name="T8" fmla="*/ 2147483647 w 243"/>
              <a:gd name="T9" fmla="*/ 2147483647 h 431"/>
              <a:gd name="T10" fmla="*/ 2147483647 w 243"/>
              <a:gd name="T11" fmla="*/ 2147483647 h 431"/>
              <a:gd name="T12" fmla="*/ 2147483647 w 243"/>
              <a:gd name="T13" fmla="*/ 2147483647 h 431"/>
              <a:gd name="T14" fmla="*/ 2147483647 w 243"/>
              <a:gd name="T15" fmla="*/ 2147483647 h 431"/>
              <a:gd name="T16" fmla="*/ 2147483647 w 243"/>
              <a:gd name="T17" fmla="*/ 2147483647 h 431"/>
              <a:gd name="T18" fmla="*/ 2147483647 w 243"/>
              <a:gd name="T19" fmla="*/ 2147483647 h 431"/>
              <a:gd name="T20" fmla="*/ 2147483647 w 243"/>
              <a:gd name="T21" fmla="*/ 2147483647 h 431"/>
              <a:gd name="T22" fmla="*/ 2147483647 w 243"/>
              <a:gd name="T23" fmla="*/ 2147483647 h 431"/>
              <a:gd name="T24" fmla="*/ 2147483647 w 243"/>
              <a:gd name="T25" fmla="*/ 2147483647 h 431"/>
              <a:gd name="T26" fmla="*/ 2147483647 w 243"/>
              <a:gd name="T27" fmla="*/ 2147483647 h 431"/>
              <a:gd name="T28" fmla="*/ 2147483647 w 243"/>
              <a:gd name="T29" fmla="*/ 2147483647 h 431"/>
              <a:gd name="T30" fmla="*/ 2147483647 w 243"/>
              <a:gd name="T31" fmla="*/ 2147483647 h 431"/>
              <a:gd name="T32" fmla="*/ 2147483647 w 243"/>
              <a:gd name="T33" fmla="*/ 2147483647 h 431"/>
              <a:gd name="T34" fmla="*/ 2147483647 w 243"/>
              <a:gd name="T35" fmla="*/ 2147483647 h 431"/>
              <a:gd name="T36" fmla="*/ 2147483647 w 243"/>
              <a:gd name="T37" fmla="*/ 2147483647 h 431"/>
              <a:gd name="T38" fmla="*/ 2147483647 w 243"/>
              <a:gd name="T39" fmla="*/ 2147483647 h 431"/>
              <a:gd name="T40" fmla="*/ 2147483647 w 243"/>
              <a:gd name="T41" fmla="*/ 2147483647 h 431"/>
              <a:gd name="T42" fmla="*/ 2147483647 w 243"/>
              <a:gd name="T43" fmla="*/ 2147483647 h 431"/>
              <a:gd name="T44" fmla="*/ 2147483647 w 243"/>
              <a:gd name="T45" fmla="*/ 2147483647 h 431"/>
              <a:gd name="T46" fmla="*/ 2147483647 w 243"/>
              <a:gd name="T47" fmla="*/ 2147483647 h 431"/>
              <a:gd name="T48" fmla="*/ 2147483647 w 243"/>
              <a:gd name="T49" fmla="*/ 2147483647 h 431"/>
              <a:gd name="T50" fmla="*/ 2147483647 w 243"/>
              <a:gd name="T51" fmla="*/ 2147483647 h 431"/>
              <a:gd name="T52" fmla="*/ 2147483647 w 243"/>
              <a:gd name="T53" fmla="*/ 2147483647 h 431"/>
              <a:gd name="T54" fmla="*/ 2147483647 w 243"/>
              <a:gd name="T55" fmla="*/ 2147483647 h 431"/>
              <a:gd name="T56" fmla="*/ 2147483647 w 243"/>
              <a:gd name="T57" fmla="*/ 2147483647 h 431"/>
              <a:gd name="T58" fmla="*/ 2147483647 w 243"/>
              <a:gd name="T59" fmla="*/ 2147483647 h 431"/>
              <a:gd name="T60" fmla="*/ 2147483647 w 243"/>
              <a:gd name="T61" fmla="*/ 2147483647 h 431"/>
              <a:gd name="T62" fmla="*/ 2147483647 w 243"/>
              <a:gd name="T63" fmla="*/ 2147483647 h 431"/>
              <a:gd name="T64" fmla="*/ 2147483647 w 243"/>
              <a:gd name="T65" fmla="*/ 2147483647 h 431"/>
              <a:gd name="T66" fmla="*/ 2147483647 w 243"/>
              <a:gd name="T67" fmla="*/ 2147483647 h 431"/>
              <a:gd name="T68" fmla="*/ 2147483647 w 243"/>
              <a:gd name="T69" fmla="*/ 0 h 431"/>
              <a:gd name="T70" fmla="*/ 2147483647 w 243"/>
              <a:gd name="T71" fmla="*/ 2147483647 h 431"/>
              <a:gd name="T72" fmla="*/ 2147483647 w 243"/>
              <a:gd name="T73" fmla="*/ 2147483647 h 431"/>
              <a:gd name="T74" fmla="*/ 2147483647 w 243"/>
              <a:gd name="T75" fmla="*/ 2147483647 h 431"/>
              <a:gd name="T76" fmla="*/ 2147483647 w 243"/>
              <a:gd name="T77" fmla="*/ 2147483647 h 431"/>
              <a:gd name="T78" fmla="*/ 2147483647 w 243"/>
              <a:gd name="T79" fmla="*/ 2147483647 h 431"/>
              <a:gd name="T80" fmla="*/ 2147483647 w 243"/>
              <a:gd name="T81" fmla="*/ 2147483647 h 431"/>
              <a:gd name="T82" fmla="*/ 2147483647 w 243"/>
              <a:gd name="T83" fmla="*/ 2147483647 h 431"/>
              <a:gd name="T84" fmla="*/ 2147483647 w 243"/>
              <a:gd name="T85" fmla="*/ 2147483647 h 431"/>
              <a:gd name="T86" fmla="*/ 2147483647 w 243"/>
              <a:gd name="T87" fmla="*/ 2147483647 h 431"/>
              <a:gd name="T88" fmla="*/ 2147483647 w 243"/>
              <a:gd name="T89" fmla="*/ 2147483647 h 431"/>
              <a:gd name="T90" fmla="*/ 2147483647 w 243"/>
              <a:gd name="T91" fmla="*/ 2147483647 h 431"/>
              <a:gd name="T92" fmla="*/ 2147483647 w 243"/>
              <a:gd name="T93" fmla="*/ 2147483647 h 431"/>
              <a:gd name="T94" fmla="*/ 0 w 243"/>
              <a:gd name="T95" fmla="*/ 2147483647 h 43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3" h="431">
                <a:moveTo>
                  <a:pt x="0" y="397"/>
                </a:moveTo>
                <a:lnTo>
                  <a:pt x="1" y="406"/>
                </a:lnTo>
                <a:lnTo>
                  <a:pt x="11" y="403"/>
                </a:lnTo>
                <a:lnTo>
                  <a:pt x="16" y="424"/>
                </a:lnTo>
                <a:lnTo>
                  <a:pt x="60" y="430"/>
                </a:lnTo>
                <a:lnTo>
                  <a:pt x="49" y="418"/>
                </a:lnTo>
                <a:lnTo>
                  <a:pt x="57" y="390"/>
                </a:lnTo>
                <a:lnTo>
                  <a:pt x="66" y="394"/>
                </a:lnTo>
                <a:lnTo>
                  <a:pt x="94" y="354"/>
                </a:lnTo>
                <a:lnTo>
                  <a:pt x="72" y="331"/>
                </a:lnTo>
                <a:lnTo>
                  <a:pt x="96" y="316"/>
                </a:lnTo>
                <a:lnTo>
                  <a:pt x="100" y="295"/>
                </a:lnTo>
                <a:lnTo>
                  <a:pt x="112" y="286"/>
                </a:lnTo>
                <a:lnTo>
                  <a:pt x="101" y="282"/>
                </a:lnTo>
                <a:lnTo>
                  <a:pt x="119" y="282"/>
                </a:lnTo>
                <a:lnTo>
                  <a:pt x="117" y="272"/>
                </a:lnTo>
                <a:lnTo>
                  <a:pt x="109" y="279"/>
                </a:lnTo>
                <a:lnTo>
                  <a:pt x="101" y="271"/>
                </a:lnTo>
                <a:lnTo>
                  <a:pt x="100" y="254"/>
                </a:lnTo>
                <a:lnTo>
                  <a:pt x="133" y="257"/>
                </a:lnTo>
                <a:lnTo>
                  <a:pt x="136" y="226"/>
                </a:lnTo>
                <a:lnTo>
                  <a:pt x="187" y="220"/>
                </a:lnTo>
                <a:lnTo>
                  <a:pt x="202" y="198"/>
                </a:lnTo>
                <a:lnTo>
                  <a:pt x="182" y="159"/>
                </a:lnTo>
                <a:lnTo>
                  <a:pt x="193" y="108"/>
                </a:lnTo>
                <a:lnTo>
                  <a:pt x="242" y="68"/>
                </a:lnTo>
                <a:lnTo>
                  <a:pt x="240" y="49"/>
                </a:lnTo>
                <a:lnTo>
                  <a:pt x="230" y="49"/>
                </a:lnTo>
                <a:lnTo>
                  <a:pt x="217" y="69"/>
                </a:lnTo>
                <a:lnTo>
                  <a:pt x="183" y="69"/>
                </a:lnTo>
                <a:lnTo>
                  <a:pt x="191" y="45"/>
                </a:lnTo>
                <a:lnTo>
                  <a:pt x="132" y="6"/>
                </a:lnTo>
                <a:lnTo>
                  <a:pt x="112" y="2"/>
                </a:lnTo>
                <a:lnTo>
                  <a:pt x="112" y="10"/>
                </a:lnTo>
                <a:lnTo>
                  <a:pt x="88" y="0"/>
                </a:lnTo>
                <a:lnTo>
                  <a:pt x="73" y="13"/>
                </a:lnTo>
                <a:lnTo>
                  <a:pt x="73" y="28"/>
                </a:lnTo>
                <a:lnTo>
                  <a:pt x="60" y="34"/>
                </a:lnTo>
                <a:lnTo>
                  <a:pt x="60" y="64"/>
                </a:lnTo>
                <a:lnTo>
                  <a:pt x="45" y="80"/>
                </a:lnTo>
                <a:lnTo>
                  <a:pt x="34" y="122"/>
                </a:lnTo>
                <a:lnTo>
                  <a:pt x="43" y="162"/>
                </a:lnTo>
                <a:lnTo>
                  <a:pt x="26" y="197"/>
                </a:lnTo>
                <a:lnTo>
                  <a:pt x="16" y="279"/>
                </a:lnTo>
                <a:lnTo>
                  <a:pt x="25" y="311"/>
                </a:lnTo>
                <a:lnTo>
                  <a:pt x="16" y="312"/>
                </a:lnTo>
                <a:lnTo>
                  <a:pt x="20" y="341"/>
                </a:lnTo>
                <a:lnTo>
                  <a:pt x="0" y="39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" name="Freeform 57"/>
          <p:cNvSpPr>
            <a:spLocks/>
          </p:cNvSpPr>
          <p:nvPr/>
        </p:nvSpPr>
        <p:spPr bwMode="gray">
          <a:xfrm>
            <a:off x="3105703" y="5958601"/>
            <a:ext cx="87710" cy="85725"/>
          </a:xfrm>
          <a:custGeom>
            <a:avLst/>
            <a:gdLst>
              <a:gd name="T0" fmla="*/ 0 w 43"/>
              <a:gd name="T1" fmla="*/ 0 h 39"/>
              <a:gd name="T2" fmla="*/ 0 w 43"/>
              <a:gd name="T3" fmla="*/ 2147483647 h 39"/>
              <a:gd name="T4" fmla="*/ 2147483647 w 43"/>
              <a:gd name="T5" fmla="*/ 2147483647 h 39"/>
              <a:gd name="T6" fmla="*/ 2147483647 w 43"/>
              <a:gd name="T7" fmla="*/ 2147483647 h 39"/>
              <a:gd name="T8" fmla="*/ 0 w 43"/>
              <a:gd name="T9" fmla="*/ 0 h 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" h="39">
                <a:moveTo>
                  <a:pt x="0" y="0"/>
                </a:moveTo>
                <a:lnTo>
                  <a:pt x="0" y="38"/>
                </a:lnTo>
                <a:lnTo>
                  <a:pt x="42" y="32"/>
                </a:lnTo>
                <a:lnTo>
                  <a:pt x="9" y="18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" name="Freeform 58"/>
          <p:cNvSpPr>
            <a:spLocks/>
          </p:cNvSpPr>
          <p:nvPr/>
        </p:nvSpPr>
        <p:spPr bwMode="gray">
          <a:xfrm>
            <a:off x="7640794" y="4736225"/>
            <a:ext cx="1016396" cy="793750"/>
          </a:xfrm>
          <a:custGeom>
            <a:avLst/>
            <a:gdLst>
              <a:gd name="T0" fmla="*/ 2147483647 w 502"/>
              <a:gd name="T1" fmla="*/ 2147483647 h 372"/>
              <a:gd name="T2" fmla="*/ 2147483647 w 502"/>
              <a:gd name="T3" fmla="*/ 2147483647 h 372"/>
              <a:gd name="T4" fmla="*/ 2147483647 w 502"/>
              <a:gd name="T5" fmla="*/ 2147483647 h 372"/>
              <a:gd name="T6" fmla="*/ 2147483647 w 502"/>
              <a:gd name="T7" fmla="*/ 2147483647 h 372"/>
              <a:gd name="T8" fmla="*/ 2147483647 w 502"/>
              <a:gd name="T9" fmla="*/ 2147483647 h 372"/>
              <a:gd name="T10" fmla="*/ 2147483647 w 502"/>
              <a:gd name="T11" fmla="*/ 2147483647 h 372"/>
              <a:gd name="T12" fmla="*/ 2147483647 w 502"/>
              <a:gd name="T13" fmla="*/ 2147483647 h 372"/>
              <a:gd name="T14" fmla="*/ 2147483647 w 502"/>
              <a:gd name="T15" fmla="*/ 2147483647 h 372"/>
              <a:gd name="T16" fmla="*/ 2147483647 w 502"/>
              <a:gd name="T17" fmla="*/ 2147483647 h 372"/>
              <a:gd name="T18" fmla="*/ 2147483647 w 502"/>
              <a:gd name="T19" fmla="*/ 2147483647 h 372"/>
              <a:gd name="T20" fmla="*/ 2147483647 w 502"/>
              <a:gd name="T21" fmla="*/ 2147483647 h 372"/>
              <a:gd name="T22" fmla="*/ 2147483647 w 502"/>
              <a:gd name="T23" fmla="*/ 2147483647 h 372"/>
              <a:gd name="T24" fmla="*/ 2147483647 w 502"/>
              <a:gd name="T25" fmla="*/ 2147483647 h 372"/>
              <a:gd name="T26" fmla="*/ 2147483647 w 502"/>
              <a:gd name="T27" fmla="*/ 2147483647 h 372"/>
              <a:gd name="T28" fmla="*/ 2147483647 w 502"/>
              <a:gd name="T29" fmla="*/ 2147483647 h 372"/>
              <a:gd name="T30" fmla="*/ 2147483647 w 502"/>
              <a:gd name="T31" fmla="*/ 2147483647 h 372"/>
              <a:gd name="T32" fmla="*/ 2147483647 w 502"/>
              <a:gd name="T33" fmla="*/ 2147483647 h 372"/>
              <a:gd name="T34" fmla="*/ 2147483647 w 502"/>
              <a:gd name="T35" fmla="*/ 2147483647 h 372"/>
              <a:gd name="T36" fmla="*/ 2147483647 w 502"/>
              <a:gd name="T37" fmla="*/ 2147483647 h 372"/>
              <a:gd name="T38" fmla="*/ 2147483647 w 502"/>
              <a:gd name="T39" fmla="*/ 2147483647 h 372"/>
              <a:gd name="T40" fmla="*/ 2147483647 w 502"/>
              <a:gd name="T41" fmla="*/ 2147483647 h 372"/>
              <a:gd name="T42" fmla="*/ 2147483647 w 502"/>
              <a:gd name="T43" fmla="*/ 2147483647 h 372"/>
              <a:gd name="T44" fmla="*/ 2147483647 w 502"/>
              <a:gd name="T45" fmla="*/ 2147483647 h 372"/>
              <a:gd name="T46" fmla="*/ 2147483647 w 502"/>
              <a:gd name="T47" fmla="*/ 2147483647 h 372"/>
              <a:gd name="T48" fmla="*/ 2147483647 w 502"/>
              <a:gd name="T49" fmla="*/ 2147483647 h 372"/>
              <a:gd name="T50" fmla="*/ 2147483647 w 502"/>
              <a:gd name="T51" fmla="*/ 2147483647 h 372"/>
              <a:gd name="T52" fmla="*/ 2147483647 w 502"/>
              <a:gd name="T53" fmla="*/ 2147483647 h 372"/>
              <a:gd name="T54" fmla="*/ 2147483647 w 502"/>
              <a:gd name="T55" fmla="*/ 2147483647 h 372"/>
              <a:gd name="T56" fmla="*/ 2147483647 w 502"/>
              <a:gd name="T57" fmla="*/ 2147483647 h 372"/>
              <a:gd name="T58" fmla="*/ 2147483647 w 502"/>
              <a:gd name="T59" fmla="*/ 2147483647 h 372"/>
              <a:gd name="T60" fmla="*/ 2147483647 w 502"/>
              <a:gd name="T61" fmla="*/ 2147483647 h 372"/>
              <a:gd name="T62" fmla="*/ 2147483647 w 502"/>
              <a:gd name="T63" fmla="*/ 2147483647 h 372"/>
              <a:gd name="T64" fmla="*/ 2147483647 w 502"/>
              <a:gd name="T65" fmla="*/ 2147483647 h 3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502" h="372">
                <a:moveTo>
                  <a:pt x="0" y="196"/>
                </a:moveTo>
                <a:lnTo>
                  <a:pt x="9" y="199"/>
                </a:lnTo>
                <a:lnTo>
                  <a:pt x="4" y="188"/>
                </a:lnTo>
                <a:lnTo>
                  <a:pt x="12" y="193"/>
                </a:lnTo>
                <a:lnTo>
                  <a:pt x="4" y="173"/>
                </a:lnTo>
                <a:lnTo>
                  <a:pt x="10" y="139"/>
                </a:lnTo>
                <a:lnTo>
                  <a:pt x="12" y="148"/>
                </a:lnTo>
                <a:lnTo>
                  <a:pt x="45" y="123"/>
                </a:lnTo>
                <a:lnTo>
                  <a:pt x="96" y="110"/>
                </a:lnTo>
                <a:lnTo>
                  <a:pt x="114" y="91"/>
                </a:lnTo>
                <a:lnTo>
                  <a:pt x="113" y="79"/>
                </a:lnTo>
                <a:lnTo>
                  <a:pt x="120" y="69"/>
                </a:lnTo>
                <a:lnTo>
                  <a:pt x="128" y="85"/>
                </a:lnTo>
                <a:lnTo>
                  <a:pt x="128" y="68"/>
                </a:lnTo>
                <a:lnTo>
                  <a:pt x="140" y="72"/>
                </a:lnTo>
                <a:lnTo>
                  <a:pt x="141" y="60"/>
                </a:lnTo>
                <a:lnTo>
                  <a:pt x="159" y="41"/>
                </a:lnTo>
                <a:lnTo>
                  <a:pt x="179" y="42"/>
                </a:lnTo>
                <a:lnTo>
                  <a:pt x="182" y="61"/>
                </a:lnTo>
                <a:lnTo>
                  <a:pt x="191" y="51"/>
                </a:lnTo>
                <a:lnTo>
                  <a:pt x="206" y="56"/>
                </a:lnTo>
                <a:lnTo>
                  <a:pt x="200" y="43"/>
                </a:lnTo>
                <a:lnTo>
                  <a:pt x="211" y="26"/>
                </a:lnTo>
                <a:lnTo>
                  <a:pt x="240" y="17"/>
                </a:lnTo>
                <a:lnTo>
                  <a:pt x="234" y="5"/>
                </a:lnTo>
                <a:lnTo>
                  <a:pt x="289" y="21"/>
                </a:lnTo>
                <a:lnTo>
                  <a:pt x="278" y="53"/>
                </a:lnTo>
                <a:lnTo>
                  <a:pt x="335" y="88"/>
                </a:lnTo>
                <a:lnTo>
                  <a:pt x="348" y="74"/>
                </a:lnTo>
                <a:lnTo>
                  <a:pt x="354" y="17"/>
                </a:lnTo>
                <a:lnTo>
                  <a:pt x="367" y="0"/>
                </a:lnTo>
                <a:lnTo>
                  <a:pt x="379" y="43"/>
                </a:lnTo>
                <a:lnTo>
                  <a:pt x="399" y="53"/>
                </a:lnTo>
                <a:lnTo>
                  <a:pt x="412" y="104"/>
                </a:lnTo>
                <a:lnTo>
                  <a:pt x="442" y="119"/>
                </a:lnTo>
                <a:lnTo>
                  <a:pt x="454" y="148"/>
                </a:lnTo>
                <a:lnTo>
                  <a:pt x="465" y="147"/>
                </a:lnTo>
                <a:lnTo>
                  <a:pt x="466" y="161"/>
                </a:lnTo>
                <a:lnTo>
                  <a:pt x="493" y="182"/>
                </a:lnTo>
                <a:lnTo>
                  <a:pt x="501" y="222"/>
                </a:lnTo>
                <a:lnTo>
                  <a:pt x="494" y="261"/>
                </a:lnTo>
                <a:lnTo>
                  <a:pt x="472" y="292"/>
                </a:lnTo>
                <a:lnTo>
                  <a:pt x="456" y="349"/>
                </a:lnTo>
                <a:lnTo>
                  <a:pt x="428" y="354"/>
                </a:lnTo>
                <a:lnTo>
                  <a:pt x="409" y="364"/>
                </a:lnTo>
                <a:lnTo>
                  <a:pt x="412" y="371"/>
                </a:lnTo>
                <a:lnTo>
                  <a:pt x="394" y="353"/>
                </a:lnTo>
                <a:lnTo>
                  <a:pt x="375" y="367"/>
                </a:lnTo>
                <a:lnTo>
                  <a:pt x="352" y="359"/>
                </a:lnTo>
                <a:lnTo>
                  <a:pt x="333" y="347"/>
                </a:lnTo>
                <a:lnTo>
                  <a:pt x="324" y="319"/>
                </a:lnTo>
                <a:lnTo>
                  <a:pt x="310" y="321"/>
                </a:lnTo>
                <a:lnTo>
                  <a:pt x="310" y="304"/>
                </a:lnTo>
                <a:lnTo>
                  <a:pt x="305" y="315"/>
                </a:lnTo>
                <a:lnTo>
                  <a:pt x="295" y="315"/>
                </a:lnTo>
                <a:lnTo>
                  <a:pt x="305" y="279"/>
                </a:lnTo>
                <a:lnTo>
                  <a:pt x="284" y="315"/>
                </a:lnTo>
                <a:lnTo>
                  <a:pt x="273" y="307"/>
                </a:lnTo>
                <a:lnTo>
                  <a:pt x="261" y="280"/>
                </a:lnTo>
                <a:lnTo>
                  <a:pt x="226" y="265"/>
                </a:lnTo>
                <a:lnTo>
                  <a:pt x="158" y="275"/>
                </a:lnTo>
                <a:lnTo>
                  <a:pt x="131" y="296"/>
                </a:lnTo>
                <a:lnTo>
                  <a:pt x="85" y="298"/>
                </a:lnTo>
                <a:lnTo>
                  <a:pt x="59" y="315"/>
                </a:lnTo>
                <a:lnTo>
                  <a:pt x="25" y="302"/>
                </a:lnTo>
                <a:lnTo>
                  <a:pt x="33" y="266"/>
                </a:lnTo>
                <a:lnTo>
                  <a:pt x="0" y="196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" name="Freeform 59"/>
          <p:cNvSpPr>
            <a:spLocks/>
          </p:cNvSpPr>
          <p:nvPr/>
        </p:nvSpPr>
        <p:spPr bwMode="gray">
          <a:xfrm>
            <a:off x="8437056" y="5569663"/>
            <a:ext cx="89429" cy="92075"/>
          </a:xfrm>
          <a:custGeom>
            <a:avLst/>
            <a:gdLst>
              <a:gd name="T0" fmla="*/ 0 w 44"/>
              <a:gd name="T1" fmla="*/ 6 h 42"/>
              <a:gd name="T2" fmla="*/ 1 w 44"/>
              <a:gd name="T3" fmla="*/ 0 h 42"/>
              <a:gd name="T4" fmla="*/ 22 w 44"/>
              <a:gd name="T5" fmla="*/ 5 h 42"/>
              <a:gd name="T6" fmla="*/ 39 w 44"/>
              <a:gd name="T7" fmla="*/ 0 h 42"/>
              <a:gd name="T8" fmla="*/ 43 w 44"/>
              <a:gd name="T9" fmla="*/ 10 h 42"/>
              <a:gd name="T10" fmla="*/ 43 w 44"/>
              <a:gd name="T11" fmla="*/ 23 h 42"/>
              <a:gd name="T12" fmla="*/ 26 w 44"/>
              <a:gd name="T13" fmla="*/ 41 h 42"/>
              <a:gd name="T14" fmla="*/ 15 w 44"/>
              <a:gd name="T15" fmla="*/ 40 h 42"/>
              <a:gd name="T16" fmla="*/ 0 w 44"/>
              <a:gd name="T17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" h="42">
                <a:moveTo>
                  <a:pt x="0" y="6"/>
                </a:moveTo>
                <a:lnTo>
                  <a:pt x="1" y="0"/>
                </a:lnTo>
                <a:lnTo>
                  <a:pt x="22" y="5"/>
                </a:lnTo>
                <a:lnTo>
                  <a:pt x="39" y="0"/>
                </a:lnTo>
                <a:lnTo>
                  <a:pt x="43" y="10"/>
                </a:lnTo>
                <a:lnTo>
                  <a:pt x="43" y="23"/>
                </a:lnTo>
                <a:lnTo>
                  <a:pt x="26" y="41"/>
                </a:lnTo>
                <a:lnTo>
                  <a:pt x="15" y="40"/>
                </a:lnTo>
                <a:lnTo>
                  <a:pt x="0" y="6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7" name="Freeform 60"/>
          <p:cNvSpPr>
            <a:spLocks/>
          </p:cNvSpPr>
          <p:nvPr/>
        </p:nvSpPr>
        <p:spPr bwMode="gray">
          <a:xfrm>
            <a:off x="5057666" y="3088401"/>
            <a:ext cx="192617" cy="79375"/>
          </a:xfrm>
          <a:custGeom>
            <a:avLst/>
            <a:gdLst>
              <a:gd name="T0" fmla="*/ 0 w 96"/>
              <a:gd name="T1" fmla="*/ 2147483647 h 37"/>
              <a:gd name="T2" fmla="*/ 2147483647 w 96"/>
              <a:gd name="T3" fmla="*/ 2147483647 h 37"/>
              <a:gd name="T4" fmla="*/ 2147483647 w 96"/>
              <a:gd name="T5" fmla="*/ 2147483647 h 37"/>
              <a:gd name="T6" fmla="*/ 2147483647 w 96"/>
              <a:gd name="T7" fmla="*/ 2147483647 h 37"/>
              <a:gd name="T8" fmla="*/ 2147483647 w 96"/>
              <a:gd name="T9" fmla="*/ 2147483647 h 37"/>
              <a:gd name="T10" fmla="*/ 2147483647 w 96"/>
              <a:gd name="T11" fmla="*/ 2147483647 h 37"/>
              <a:gd name="T12" fmla="*/ 2147483647 w 96"/>
              <a:gd name="T13" fmla="*/ 2147483647 h 37"/>
              <a:gd name="T14" fmla="*/ 2147483647 w 96"/>
              <a:gd name="T15" fmla="*/ 2147483647 h 37"/>
              <a:gd name="T16" fmla="*/ 2147483647 w 96"/>
              <a:gd name="T17" fmla="*/ 0 h 37"/>
              <a:gd name="T18" fmla="*/ 2147483647 w 96"/>
              <a:gd name="T19" fmla="*/ 2147483647 h 37"/>
              <a:gd name="T20" fmla="*/ 2147483647 w 96"/>
              <a:gd name="T21" fmla="*/ 2147483647 h 37"/>
              <a:gd name="T22" fmla="*/ 0 w 96"/>
              <a:gd name="T23" fmla="*/ 2147483647 h 3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6" h="37">
                <a:moveTo>
                  <a:pt x="0" y="21"/>
                </a:moveTo>
                <a:lnTo>
                  <a:pt x="1" y="22"/>
                </a:lnTo>
                <a:lnTo>
                  <a:pt x="1" y="30"/>
                </a:lnTo>
                <a:lnTo>
                  <a:pt x="11" y="30"/>
                </a:lnTo>
                <a:lnTo>
                  <a:pt x="31" y="27"/>
                </a:lnTo>
                <a:lnTo>
                  <a:pt x="52" y="36"/>
                </a:lnTo>
                <a:lnTo>
                  <a:pt x="82" y="30"/>
                </a:lnTo>
                <a:lnTo>
                  <a:pt x="95" y="12"/>
                </a:lnTo>
                <a:lnTo>
                  <a:pt x="89" y="0"/>
                </a:lnTo>
                <a:lnTo>
                  <a:pt x="53" y="1"/>
                </a:lnTo>
                <a:lnTo>
                  <a:pt x="41" y="20"/>
                </a:lnTo>
                <a:lnTo>
                  <a:pt x="0" y="2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" name="Freeform 61"/>
          <p:cNvSpPr>
            <a:spLocks/>
          </p:cNvSpPr>
          <p:nvPr/>
        </p:nvSpPr>
        <p:spPr bwMode="gray">
          <a:xfrm>
            <a:off x="7014789" y="3761500"/>
            <a:ext cx="122105" cy="157162"/>
          </a:xfrm>
          <a:custGeom>
            <a:avLst/>
            <a:gdLst>
              <a:gd name="T0" fmla="*/ 0 w 61"/>
              <a:gd name="T1" fmla="*/ 2147483647 h 73"/>
              <a:gd name="T2" fmla="*/ 2147483647 w 61"/>
              <a:gd name="T3" fmla="*/ 2147483647 h 73"/>
              <a:gd name="T4" fmla="*/ 2147483647 w 61"/>
              <a:gd name="T5" fmla="*/ 2147483647 h 73"/>
              <a:gd name="T6" fmla="*/ 2147483647 w 61"/>
              <a:gd name="T7" fmla="*/ 2147483647 h 73"/>
              <a:gd name="T8" fmla="*/ 2147483647 w 61"/>
              <a:gd name="T9" fmla="*/ 2147483647 h 73"/>
              <a:gd name="T10" fmla="*/ 2147483647 w 61"/>
              <a:gd name="T11" fmla="*/ 2147483647 h 73"/>
              <a:gd name="T12" fmla="*/ 2147483647 w 61"/>
              <a:gd name="T13" fmla="*/ 2147483647 h 73"/>
              <a:gd name="T14" fmla="*/ 2147483647 w 61"/>
              <a:gd name="T15" fmla="*/ 2147483647 h 73"/>
              <a:gd name="T16" fmla="*/ 2147483647 w 61"/>
              <a:gd name="T17" fmla="*/ 2147483647 h 73"/>
              <a:gd name="T18" fmla="*/ 2147483647 w 61"/>
              <a:gd name="T19" fmla="*/ 2147483647 h 73"/>
              <a:gd name="T20" fmla="*/ 2147483647 w 61"/>
              <a:gd name="T21" fmla="*/ 2147483647 h 73"/>
              <a:gd name="T22" fmla="*/ 2147483647 w 61"/>
              <a:gd name="T23" fmla="*/ 2147483647 h 73"/>
              <a:gd name="T24" fmla="*/ 2147483647 w 61"/>
              <a:gd name="T25" fmla="*/ 2147483647 h 73"/>
              <a:gd name="T26" fmla="*/ 2147483647 w 61"/>
              <a:gd name="T27" fmla="*/ 0 h 73"/>
              <a:gd name="T28" fmla="*/ 2147483647 w 61"/>
              <a:gd name="T29" fmla="*/ 2147483647 h 73"/>
              <a:gd name="T30" fmla="*/ 2147483647 w 61"/>
              <a:gd name="T31" fmla="*/ 2147483647 h 73"/>
              <a:gd name="T32" fmla="*/ 0 w 61"/>
              <a:gd name="T33" fmla="*/ 2147483647 h 7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61" h="73">
                <a:moveTo>
                  <a:pt x="0" y="22"/>
                </a:moveTo>
                <a:lnTo>
                  <a:pt x="7" y="29"/>
                </a:lnTo>
                <a:lnTo>
                  <a:pt x="12" y="61"/>
                </a:lnTo>
                <a:lnTo>
                  <a:pt x="27" y="60"/>
                </a:lnTo>
                <a:lnTo>
                  <a:pt x="36" y="45"/>
                </a:lnTo>
                <a:lnTo>
                  <a:pt x="48" y="48"/>
                </a:lnTo>
                <a:lnTo>
                  <a:pt x="54" y="72"/>
                </a:lnTo>
                <a:lnTo>
                  <a:pt x="60" y="57"/>
                </a:lnTo>
                <a:lnTo>
                  <a:pt x="53" y="34"/>
                </a:lnTo>
                <a:lnTo>
                  <a:pt x="48" y="44"/>
                </a:lnTo>
                <a:lnTo>
                  <a:pt x="40" y="33"/>
                </a:lnTo>
                <a:lnTo>
                  <a:pt x="54" y="18"/>
                </a:lnTo>
                <a:lnTo>
                  <a:pt x="26" y="15"/>
                </a:lnTo>
                <a:lnTo>
                  <a:pt x="7" y="0"/>
                </a:lnTo>
                <a:lnTo>
                  <a:pt x="2" y="9"/>
                </a:lnTo>
                <a:lnTo>
                  <a:pt x="9" y="15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" name="Freeform 62"/>
          <p:cNvSpPr>
            <a:spLocks/>
          </p:cNvSpPr>
          <p:nvPr/>
        </p:nvSpPr>
        <p:spPr bwMode="gray">
          <a:xfrm>
            <a:off x="4889127" y="3002676"/>
            <a:ext cx="82550" cy="65087"/>
          </a:xfrm>
          <a:custGeom>
            <a:avLst/>
            <a:gdLst>
              <a:gd name="T0" fmla="*/ 0 w 42"/>
              <a:gd name="T1" fmla="*/ 2147483647 h 30"/>
              <a:gd name="T2" fmla="*/ 2147483647 w 42"/>
              <a:gd name="T3" fmla="*/ 2147483647 h 30"/>
              <a:gd name="T4" fmla="*/ 2147483647 w 42"/>
              <a:gd name="T5" fmla="*/ 0 h 30"/>
              <a:gd name="T6" fmla="*/ 2147483647 w 42"/>
              <a:gd name="T7" fmla="*/ 2147483647 h 30"/>
              <a:gd name="T8" fmla="*/ 2147483647 w 42"/>
              <a:gd name="T9" fmla="*/ 2147483647 h 30"/>
              <a:gd name="T10" fmla="*/ 2147483647 w 42"/>
              <a:gd name="T11" fmla="*/ 2147483647 h 30"/>
              <a:gd name="T12" fmla="*/ 0 w 42"/>
              <a:gd name="T13" fmla="*/ 2147483647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" h="30">
                <a:moveTo>
                  <a:pt x="0" y="5"/>
                </a:moveTo>
                <a:lnTo>
                  <a:pt x="10" y="1"/>
                </a:lnTo>
                <a:lnTo>
                  <a:pt x="28" y="0"/>
                </a:lnTo>
                <a:lnTo>
                  <a:pt x="40" y="11"/>
                </a:lnTo>
                <a:lnTo>
                  <a:pt x="41" y="20"/>
                </a:lnTo>
                <a:lnTo>
                  <a:pt x="35" y="29"/>
                </a:lnTo>
                <a:lnTo>
                  <a:pt x="0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" name="Freeform 63"/>
          <p:cNvSpPr>
            <a:spLocks/>
          </p:cNvSpPr>
          <p:nvPr/>
        </p:nvSpPr>
        <p:spPr bwMode="gray">
          <a:xfrm>
            <a:off x="7040586" y="3710700"/>
            <a:ext cx="73952" cy="49212"/>
          </a:xfrm>
          <a:custGeom>
            <a:avLst/>
            <a:gdLst>
              <a:gd name="T0" fmla="*/ 0 w 37"/>
              <a:gd name="T1" fmla="*/ 2147483647 h 23"/>
              <a:gd name="T2" fmla="*/ 2147483647 w 37"/>
              <a:gd name="T3" fmla="*/ 2147483647 h 23"/>
              <a:gd name="T4" fmla="*/ 2147483647 w 37"/>
              <a:gd name="T5" fmla="*/ 2147483647 h 23"/>
              <a:gd name="T6" fmla="*/ 2147483647 w 37"/>
              <a:gd name="T7" fmla="*/ 2147483647 h 23"/>
              <a:gd name="T8" fmla="*/ 2147483647 w 37"/>
              <a:gd name="T9" fmla="*/ 0 h 23"/>
              <a:gd name="T10" fmla="*/ 0 w 37"/>
              <a:gd name="T11" fmla="*/ 2147483647 h 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" h="23">
                <a:moveTo>
                  <a:pt x="0" y="12"/>
                </a:moveTo>
                <a:lnTo>
                  <a:pt x="5" y="22"/>
                </a:lnTo>
                <a:lnTo>
                  <a:pt x="36" y="18"/>
                </a:lnTo>
                <a:lnTo>
                  <a:pt x="35" y="7"/>
                </a:lnTo>
                <a:lnTo>
                  <a:pt x="11" y="0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" name="Freeform 65"/>
          <p:cNvSpPr>
            <a:spLocks/>
          </p:cNvSpPr>
          <p:nvPr/>
        </p:nvSpPr>
        <p:spPr bwMode="gray">
          <a:xfrm>
            <a:off x="3076466" y="4709238"/>
            <a:ext cx="302683" cy="352425"/>
          </a:xfrm>
          <a:custGeom>
            <a:avLst/>
            <a:gdLst>
              <a:gd name="T0" fmla="*/ 0 w 149"/>
              <a:gd name="T1" fmla="*/ 2147483647 h 166"/>
              <a:gd name="T2" fmla="*/ 2147483647 w 149"/>
              <a:gd name="T3" fmla="*/ 2147483647 h 166"/>
              <a:gd name="T4" fmla="*/ 2147483647 w 149"/>
              <a:gd name="T5" fmla="*/ 2147483647 h 166"/>
              <a:gd name="T6" fmla="*/ 2147483647 w 149"/>
              <a:gd name="T7" fmla="*/ 2147483647 h 166"/>
              <a:gd name="T8" fmla="*/ 2147483647 w 149"/>
              <a:gd name="T9" fmla="*/ 2147483647 h 166"/>
              <a:gd name="T10" fmla="*/ 0 w 149"/>
              <a:gd name="T11" fmla="*/ 2147483647 h 166"/>
              <a:gd name="T12" fmla="*/ 2147483647 w 149"/>
              <a:gd name="T13" fmla="*/ 2147483647 h 166"/>
              <a:gd name="T14" fmla="*/ 2147483647 w 149"/>
              <a:gd name="T15" fmla="*/ 2147483647 h 166"/>
              <a:gd name="T16" fmla="*/ 2147483647 w 149"/>
              <a:gd name="T17" fmla="*/ 2147483647 h 166"/>
              <a:gd name="T18" fmla="*/ 2147483647 w 149"/>
              <a:gd name="T19" fmla="*/ 2147483647 h 166"/>
              <a:gd name="T20" fmla="*/ 2147483647 w 149"/>
              <a:gd name="T21" fmla="*/ 2147483647 h 166"/>
              <a:gd name="T22" fmla="*/ 2147483647 w 149"/>
              <a:gd name="T23" fmla="*/ 2147483647 h 166"/>
              <a:gd name="T24" fmla="*/ 2147483647 w 149"/>
              <a:gd name="T25" fmla="*/ 2147483647 h 166"/>
              <a:gd name="T26" fmla="*/ 2147483647 w 149"/>
              <a:gd name="T27" fmla="*/ 2147483647 h 166"/>
              <a:gd name="T28" fmla="*/ 2147483647 w 149"/>
              <a:gd name="T29" fmla="*/ 2147483647 h 166"/>
              <a:gd name="T30" fmla="*/ 2147483647 w 149"/>
              <a:gd name="T31" fmla="*/ 2147483647 h 166"/>
              <a:gd name="T32" fmla="*/ 2147483647 w 149"/>
              <a:gd name="T33" fmla="*/ 2147483647 h 166"/>
              <a:gd name="T34" fmla="*/ 2147483647 w 149"/>
              <a:gd name="T35" fmla="*/ 2147483647 h 166"/>
              <a:gd name="T36" fmla="*/ 2147483647 w 149"/>
              <a:gd name="T37" fmla="*/ 2147483647 h 166"/>
              <a:gd name="T38" fmla="*/ 2147483647 w 149"/>
              <a:gd name="T39" fmla="*/ 2147483647 h 166"/>
              <a:gd name="T40" fmla="*/ 2147483647 w 149"/>
              <a:gd name="T41" fmla="*/ 2147483647 h 166"/>
              <a:gd name="T42" fmla="*/ 2147483647 w 149"/>
              <a:gd name="T43" fmla="*/ 0 h 166"/>
              <a:gd name="T44" fmla="*/ 2147483647 w 149"/>
              <a:gd name="T45" fmla="*/ 2147483647 h 166"/>
              <a:gd name="T46" fmla="*/ 0 w 149"/>
              <a:gd name="T47" fmla="*/ 2147483647 h 16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49" h="166">
                <a:moveTo>
                  <a:pt x="0" y="17"/>
                </a:moveTo>
                <a:lnTo>
                  <a:pt x="11" y="34"/>
                </a:lnTo>
                <a:lnTo>
                  <a:pt x="4" y="72"/>
                </a:lnTo>
                <a:lnTo>
                  <a:pt x="11" y="75"/>
                </a:lnTo>
                <a:lnTo>
                  <a:pt x="6" y="81"/>
                </a:lnTo>
                <a:lnTo>
                  <a:pt x="0" y="96"/>
                </a:lnTo>
                <a:lnTo>
                  <a:pt x="13" y="118"/>
                </a:lnTo>
                <a:lnTo>
                  <a:pt x="22" y="164"/>
                </a:lnTo>
                <a:lnTo>
                  <a:pt x="29" y="165"/>
                </a:lnTo>
                <a:lnTo>
                  <a:pt x="44" y="152"/>
                </a:lnTo>
                <a:lnTo>
                  <a:pt x="66" y="162"/>
                </a:lnTo>
                <a:lnTo>
                  <a:pt x="68" y="154"/>
                </a:lnTo>
                <a:lnTo>
                  <a:pt x="88" y="158"/>
                </a:lnTo>
                <a:lnTo>
                  <a:pt x="95" y="125"/>
                </a:lnTo>
                <a:lnTo>
                  <a:pt x="130" y="118"/>
                </a:lnTo>
                <a:lnTo>
                  <a:pt x="142" y="130"/>
                </a:lnTo>
                <a:lnTo>
                  <a:pt x="148" y="104"/>
                </a:lnTo>
                <a:lnTo>
                  <a:pt x="139" y="82"/>
                </a:lnTo>
                <a:lnTo>
                  <a:pt x="119" y="81"/>
                </a:lnTo>
                <a:lnTo>
                  <a:pt x="110" y="49"/>
                </a:lnTo>
                <a:lnTo>
                  <a:pt x="54" y="28"/>
                </a:lnTo>
                <a:lnTo>
                  <a:pt x="52" y="0"/>
                </a:lnTo>
                <a:lnTo>
                  <a:pt x="16" y="17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" name="Freeform 66"/>
          <p:cNvSpPr>
            <a:spLocks/>
          </p:cNvSpPr>
          <p:nvPr/>
        </p:nvSpPr>
        <p:spPr bwMode="gray">
          <a:xfrm>
            <a:off x="2924775" y="4328238"/>
            <a:ext cx="980281" cy="1038225"/>
          </a:xfrm>
          <a:custGeom>
            <a:avLst/>
            <a:gdLst>
              <a:gd name="T0" fmla="*/ 2147483647 w 483"/>
              <a:gd name="T1" fmla="*/ 2147483647 h 488"/>
              <a:gd name="T2" fmla="*/ 2147483647 w 483"/>
              <a:gd name="T3" fmla="*/ 2147483647 h 488"/>
              <a:gd name="T4" fmla="*/ 2147483647 w 483"/>
              <a:gd name="T5" fmla="*/ 2147483647 h 488"/>
              <a:gd name="T6" fmla="*/ 2147483647 w 483"/>
              <a:gd name="T7" fmla="*/ 2147483647 h 488"/>
              <a:gd name="T8" fmla="*/ 2147483647 w 483"/>
              <a:gd name="T9" fmla="*/ 2147483647 h 488"/>
              <a:gd name="T10" fmla="*/ 2147483647 w 483"/>
              <a:gd name="T11" fmla="*/ 2147483647 h 488"/>
              <a:gd name="T12" fmla="*/ 2147483647 w 483"/>
              <a:gd name="T13" fmla="*/ 2147483647 h 488"/>
              <a:gd name="T14" fmla="*/ 2147483647 w 483"/>
              <a:gd name="T15" fmla="*/ 2147483647 h 488"/>
              <a:gd name="T16" fmla="*/ 2147483647 w 483"/>
              <a:gd name="T17" fmla="*/ 2147483647 h 488"/>
              <a:gd name="T18" fmla="*/ 2147483647 w 483"/>
              <a:gd name="T19" fmla="*/ 2147483647 h 488"/>
              <a:gd name="T20" fmla="*/ 2147483647 w 483"/>
              <a:gd name="T21" fmla="*/ 2147483647 h 488"/>
              <a:gd name="T22" fmla="*/ 2147483647 w 483"/>
              <a:gd name="T23" fmla="*/ 2147483647 h 488"/>
              <a:gd name="T24" fmla="*/ 2147483647 w 483"/>
              <a:gd name="T25" fmla="*/ 2147483647 h 488"/>
              <a:gd name="T26" fmla="*/ 2147483647 w 483"/>
              <a:gd name="T27" fmla="*/ 2147483647 h 488"/>
              <a:gd name="T28" fmla="*/ 2147483647 w 483"/>
              <a:gd name="T29" fmla="*/ 2147483647 h 488"/>
              <a:gd name="T30" fmla="*/ 2147483647 w 483"/>
              <a:gd name="T31" fmla="*/ 2147483647 h 488"/>
              <a:gd name="T32" fmla="*/ 2147483647 w 483"/>
              <a:gd name="T33" fmla="*/ 2147483647 h 488"/>
              <a:gd name="T34" fmla="*/ 2147483647 w 483"/>
              <a:gd name="T35" fmla="*/ 2147483647 h 488"/>
              <a:gd name="T36" fmla="*/ 2147483647 w 483"/>
              <a:gd name="T37" fmla="*/ 2147483647 h 488"/>
              <a:gd name="T38" fmla="*/ 2147483647 w 483"/>
              <a:gd name="T39" fmla="*/ 2147483647 h 488"/>
              <a:gd name="T40" fmla="*/ 2147483647 w 483"/>
              <a:gd name="T41" fmla="*/ 2147483647 h 488"/>
              <a:gd name="T42" fmla="*/ 2147483647 w 483"/>
              <a:gd name="T43" fmla="*/ 2147483647 h 488"/>
              <a:gd name="T44" fmla="*/ 2147483647 w 483"/>
              <a:gd name="T45" fmla="*/ 2147483647 h 488"/>
              <a:gd name="T46" fmla="*/ 2147483647 w 483"/>
              <a:gd name="T47" fmla="*/ 2147483647 h 488"/>
              <a:gd name="T48" fmla="*/ 2147483647 w 483"/>
              <a:gd name="T49" fmla="*/ 2147483647 h 488"/>
              <a:gd name="T50" fmla="*/ 2147483647 w 483"/>
              <a:gd name="T51" fmla="*/ 2147483647 h 488"/>
              <a:gd name="T52" fmla="*/ 2147483647 w 483"/>
              <a:gd name="T53" fmla="*/ 2147483647 h 488"/>
              <a:gd name="T54" fmla="*/ 2147483647 w 483"/>
              <a:gd name="T55" fmla="*/ 0 h 488"/>
              <a:gd name="T56" fmla="*/ 2147483647 w 483"/>
              <a:gd name="T57" fmla="*/ 2147483647 h 488"/>
              <a:gd name="T58" fmla="*/ 2147483647 w 483"/>
              <a:gd name="T59" fmla="*/ 2147483647 h 488"/>
              <a:gd name="T60" fmla="*/ 2147483647 w 483"/>
              <a:gd name="T61" fmla="*/ 2147483647 h 488"/>
              <a:gd name="T62" fmla="*/ 2147483647 w 483"/>
              <a:gd name="T63" fmla="*/ 2147483647 h 488"/>
              <a:gd name="T64" fmla="*/ 2147483647 w 483"/>
              <a:gd name="T65" fmla="*/ 2147483647 h 488"/>
              <a:gd name="T66" fmla="*/ 2147483647 w 483"/>
              <a:gd name="T67" fmla="*/ 2147483647 h 488"/>
              <a:gd name="T68" fmla="*/ 0 w 483"/>
              <a:gd name="T69" fmla="*/ 2147483647 h 48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83" h="488">
                <a:moveTo>
                  <a:pt x="0" y="153"/>
                </a:moveTo>
                <a:lnTo>
                  <a:pt x="11" y="175"/>
                </a:lnTo>
                <a:lnTo>
                  <a:pt x="27" y="183"/>
                </a:lnTo>
                <a:lnTo>
                  <a:pt x="41" y="175"/>
                </a:lnTo>
                <a:lnTo>
                  <a:pt x="41" y="195"/>
                </a:lnTo>
                <a:lnTo>
                  <a:pt x="51" y="195"/>
                </a:lnTo>
                <a:lnTo>
                  <a:pt x="67" y="197"/>
                </a:lnTo>
                <a:lnTo>
                  <a:pt x="103" y="178"/>
                </a:lnTo>
                <a:lnTo>
                  <a:pt x="107" y="207"/>
                </a:lnTo>
                <a:lnTo>
                  <a:pt x="161" y="227"/>
                </a:lnTo>
                <a:lnTo>
                  <a:pt x="170" y="260"/>
                </a:lnTo>
                <a:lnTo>
                  <a:pt x="190" y="261"/>
                </a:lnTo>
                <a:lnTo>
                  <a:pt x="199" y="283"/>
                </a:lnTo>
                <a:lnTo>
                  <a:pt x="194" y="309"/>
                </a:lnTo>
                <a:lnTo>
                  <a:pt x="198" y="334"/>
                </a:lnTo>
                <a:lnTo>
                  <a:pt x="223" y="337"/>
                </a:lnTo>
                <a:lnTo>
                  <a:pt x="226" y="355"/>
                </a:lnTo>
                <a:lnTo>
                  <a:pt x="239" y="358"/>
                </a:lnTo>
                <a:lnTo>
                  <a:pt x="237" y="379"/>
                </a:lnTo>
                <a:lnTo>
                  <a:pt x="247" y="379"/>
                </a:lnTo>
                <a:lnTo>
                  <a:pt x="249" y="398"/>
                </a:lnTo>
                <a:lnTo>
                  <a:pt x="200" y="440"/>
                </a:lnTo>
                <a:lnTo>
                  <a:pt x="209" y="436"/>
                </a:lnTo>
                <a:lnTo>
                  <a:pt x="247" y="463"/>
                </a:lnTo>
                <a:lnTo>
                  <a:pt x="255" y="473"/>
                </a:lnTo>
                <a:lnTo>
                  <a:pt x="251" y="487"/>
                </a:lnTo>
                <a:lnTo>
                  <a:pt x="311" y="413"/>
                </a:lnTo>
                <a:lnTo>
                  <a:pt x="314" y="377"/>
                </a:lnTo>
                <a:lnTo>
                  <a:pt x="361" y="344"/>
                </a:lnTo>
                <a:lnTo>
                  <a:pt x="391" y="344"/>
                </a:lnTo>
                <a:lnTo>
                  <a:pt x="402" y="332"/>
                </a:lnTo>
                <a:lnTo>
                  <a:pt x="426" y="277"/>
                </a:lnTo>
                <a:lnTo>
                  <a:pt x="430" y="222"/>
                </a:lnTo>
                <a:lnTo>
                  <a:pt x="476" y="171"/>
                </a:lnTo>
                <a:lnTo>
                  <a:pt x="482" y="149"/>
                </a:lnTo>
                <a:lnTo>
                  <a:pt x="474" y="125"/>
                </a:lnTo>
                <a:lnTo>
                  <a:pt x="454" y="122"/>
                </a:lnTo>
                <a:lnTo>
                  <a:pt x="423" y="100"/>
                </a:lnTo>
                <a:lnTo>
                  <a:pt x="363" y="95"/>
                </a:lnTo>
                <a:lnTo>
                  <a:pt x="358" y="80"/>
                </a:lnTo>
                <a:lnTo>
                  <a:pt x="329" y="69"/>
                </a:lnTo>
                <a:lnTo>
                  <a:pt x="318" y="70"/>
                </a:lnTo>
                <a:lnTo>
                  <a:pt x="301" y="91"/>
                </a:lnTo>
                <a:lnTo>
                  <a:pt x="301" y="84"/>
                </a:lnTo>
                <a:lnTo>
                  <a:pt x="276" y="88"/>
                </a:lnTo>
                <a:lnTo>
                  <a:pt x="287" y="83"/>
                </a:lnTo>
                <a:lnTo>
                  <a:pt x="277" y="67"/>
                </a:lnTo>
                <a:lnTo>
                  <a:pt x="295" y="43"/>
                </a:lnTo>
                <a:lnTo>
                  <a:pt x="276" y="11"/>
                </a:lnTo>
                <a:lnTo>
                  <a:pt x="257" y="37"/>
                </a:lnTo>
                <a:lnTo>
                  <a:pt x="239" y="34"/>
                </a:lnTo>
                <a:lnTo>
                  <a:pt x="215" y="39"/>
                </a:lnTo>
                <a:lnTo>
                  <a:pt x="178" y="43"/>
                </a:lnTo>
                <a:lnTo>
                  <a:pt x="172" y="31"/>
                </a:lnTo>
                <a:lnTo>
                  <a:pt x="175" y="8"/>
                </a:lnTo>
                <a:lnTo>
                  <a:pt x="164" y="0"/>
                </a:lnTo>
                <a:lnTo>
                  <a:pt x="133" y="14"/>
                </a:lnTo>
                <a:lnTo>
                  <a:pt x="113" y="10"/>
                </a:lnTo>
                <a:lnTo>
                  <a:pt x="119" y="33"/>
                </a:lnTo>
                <a:lnTo>
                  <a:pt x="130" y="35"/>
                </a:lnTo>
                <a:lnTo>
                  <a:pt x="101" y="52"/>
                </a:lnTo>
                <a:lnTo>
                  <a:pt x="86" y="46"/>
                </a:lnTo>
                <a:lnTo>
                  <a:pt x="79" y="38"/>
                </a:lnTo>
                <a:lnTo>
                  <a:pt x="50" y="42"/>
                </a:lnTo>
                <a:lnTo>
                  <a:pt x="58" y="54"/>
                </a:lnTo>
                <a:lnTo>
                  <a:pt x="46" y="55"/>
                </a:lnTo>
                <a:lnTo>
                  <a:pt x="53" y="78"/>
                </a:lnTo>
                <a:lnTo>
                  <a:pt x="49" y="113"/>
                </a:lnTo>
                <a:lnTo>
                  <a:pt x="17" y="125"/>
                </a:lnTo>
                <a:lnTo>
                  <a:pt x="0" y="1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23" name="Freeform 67"/>
          <p:cNvSpPr>
            <a:spLocks/>
          </p:cNvSpPr>
          <p:nvPr/>
        </p:nvSpPr>
        <p:spPr bwMode="gray">
          <a:xfrm>
            <a:off x="2584607" y="3982163"/>
            <a:ext cx="37835" cy="66675"/>
          </a:xfrm>
          <a:custGeom>
            <a:avLst/>
            <a:gdLst>
              <a:gd name="T0" fmla="*/ 0 w 17"/>
              <a:gd name="T1" fmla="*/ 2147483647 h 32"/>
              <a:gd name="T2" fmla="*/ 2147483647 w 17"/>
              <a:gd name="T3" fmla="*/ 2147483647 h 32"/>
              <a:gd name="T4" fmla="*/ 2147483647 w 17"/>
              <a:gd name="T5" fmla="*/ 0 h 32"/>
              <a:gd name="T6" fmla="*/ 0 w 17"/>
              <a:gd name="T7" fmla="*/ 2147483647 h 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32">
                <a:moveTo>
                  <a:pt x="0" y="6"/>
                </a:moveTo>
                <a:lnTo>
                  <a:pt x="8" y="31"/>
                </a:lnTo>
                <a:lnTo>
                  <a:pt x="16" y="0"/>
                </a:lnTo>
                <a:lnTo>
                  <a:pt x="0" y="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4" name="Freeform 68"/>
          <p:cNvSpPr>
            <a:spLocks/>
          </p:cNvSpPr>
          <p:nvPr/>
        </p:nvSpPr>
        <p:spPr bwMode="gray">
          <a:xfrm>
            <a:off x="7673469" y="4331413"/>
            <a:ext cx="29237" cy="34925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2147483647 h 17"/>
              <a:gd name="T4" fmla="*/ 2147483647 w 17"/>
              <a:gd name="T5" fmla="*/ 0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6"/>
                </a:moveTo>
                <a:lnTo>
                  <a:pt x="8" y="16"/>
                </a:lnTo>
                <a:lnTo>
                  <a:pt x="16" y="0"/>
                </a:lnTo>
                <a:lnTo>
                  <a:pt x="0" y="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5" name="Freeform 69"/>
          <p:cNvSpPr>
            <a:spLocks/>
          </p:cNvSpPr>
          <p:nvPr/>
        </p:nvSpPr>
        <p:spPr bwMode="gray">
          <a:xfrm>
            <a:off x="5379267" y="3239212"/>
            <a:ext cx="159941" cy="95250"/>
          </a:xfrm>
          <a:custGeom>
            <a:avLst/>
            <a:gdLst>
              <a:gd name="T0" fmla="*/ 0 w 78"/>
              <a:gd name="T1" fmla="*/ 2147483647 h 45"/>
              <a:gd name="T2" fmla="*/ 2147483647 w 78"/>
              <a:gd name="T3" fmla="*/ 0 h 45"/>
              <a:gd name="T4" fmla="*/ 2147483647 w 78"/>
              <a:gd name="T5" fmla="*/ 2147483647 h 45"/>
              <a:gd name="T6" fmla="*/ 2147483647 w 78"/>
              <a:gd name="T7" fmla="*/ 2147483647 h 45"/>
              <a:gd name="T8" fmla="*/ 2147483647 w 78"/>
              <a:gd name="T9" fmla="*/ 2147483647 h 45"/>
              <a:gd name="T10" fmla="*/ 2147483647 w 78"/>
              <a:gd name="T11" fmla="*/ 2147483647 h 45"/>
              <a:gd name="T12" fmla="*/ 2147483647 w 78"/>
              <a:gd name="T13" fmla="*/ 2147483647 h 45"/>
              <a:gd name="T14" fmla="*/ 2147483647 w 78"/>
              <a:gd name="T15" fmla="*/ 2147483647 h 45"/>
              <a:gd name="T16" fmla="*/ 0 w 78"/>
              <a:gd name="T17" fmla="*/ 2147483647 h 4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8" h="45">
                <a:moveTo>
                  <a:pt x="0" y="30"/>
                </a:moveTo>
                <a:lnTo>
                  <a:pt x="4" y="0"/>
                </a:lnTo>
                <a:lnTo>
                  <a:pt x="77" y="7"/>
                </a:lnTo>
                <a:lnTo>
                  <a:pt x="63" y="26"/>
                </a:lnTo>
                <a:lnTo>
                  <a:pt x="68" y="36"/>
                </a:lnTo>
                <a:lnTo>
                  <a:pt x="51" y="36"/>
                </a:lnTo>
                <a:lnTo>
                  <a:pt x="37" y="44"/>
                </a:lnTo>
                <a:lnTo>
                  <a:pt x="6" y="43"/>
                </a:lnTo>
                <a:lnTo>
                  <a:pt x="0" y="3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6" name="Freeform 70"/>
          <p:cNvSpPr>
            <a:spLocks/>
          </p:cNvSpPr>
          <p:nvPr/>
        </p:nvSpPr>
        <p:spPr bwMode="gray">
          <a:xfrm>
            <a:off x="7119696" y="3720225"/>
            <a:ext cx="228733" cy="481012"/>
          </a:xfrm>
          <a:custGeom>
            <a:avLst/>
            <a:gdLst>
              <a:gd name="T0" fmla="*/ 0 w 112"/>
              <a:gd name="T1" fmla="*/ 2147483647 h 228"/>
              <a:gd name="T2" fmla="*/ 2147483647 w 112"/>
              <a:gd name="T3" fmla="*/ 2147483647 h 228"/>
              <a:gd name="T4" fmla="*/ 2147483647 w 112"/>
              <a:gd name="T5" fmla="*/ 2147483647 h 228"/>
              <a:gd name="T6" fmla="*/ 2147483647 w 112"/>
              <a:gd name="T7" fmla="*/ 2147483647 h 228"/>
              <a:gd name="T8" fmla="*/ 2147483647 w 112"/>
              <a:gd name="T9" fmla="*/ 0 h 228"/>
              <a:gd name="T10" fmla="*/ 2147483647 w 112"/>
              <a:gd name="T11" fmla="*/ 2147483647 h 228"/>
              <a:gd name="T12" fmla="*/ 2147483647 w 112"/>
              <a:gd name="T13" fmla="*/ 2147483647 h 228"/>
              <a:gd name="T14" fmla="*/ 2147483647 w 112"/>
              <a:gd name="T15" fmla="*/ 2147483647 h 228"/>
              <a:gd name="T16" fmla="*/ 2147483647 w 112"/>
              <a:gd name="T17" fmla="*/ 2147483647 h 228"/>
              <a:gd name="T18" fmla="*/ 2147483647 w 112"/>
              <a:gd name="T19" fmla="*/ 2147483647 h 228"/>
              <a:gd name="T20" fmla="*/ 2147483647 w 112"/>
              <a:gd name="T21" fmla="*/ 2147483647 h 228"/>
              <a:gd name="T22" fmla="*/ 2147483647 w 112"/>
              <a:gd name="T23" fmla="*/ 2147483647 h 228"/>
              <a:gd name="T24" fmla="*/ 2147483647 w 112"/>
              <a:gd name="T25" fmla="*/ 2147483647 h 228"/>
              <a:gd name="T26" fmla="*/ 2147483647 w 112"/>
              <a:gd name="T27" fmla="*/ 2147483647 h 228"/>
              <a:gd name="T28" fmla="*/ 2147483647 w 112"/>
              <a:gd name="T29" fmla="*/ 2147483647 h 228"/>
              <a:gd name="T30" fmla="*/ 2147483647 w 112"/>
              <a:gd name="T31" fmla="*/ 2147483647 h 228"/>
              <a:gd name="T32" fmla="*/ 2147483647 w 112"/>
              <a:gd name="T33" fmla="*/ 2147483647 h 228"/>
              <a:gd name="T34" fmla="*/ 2147483647 w 112"/>
              <a:gd name="T35" fmla="*/ 2147483647 h 228"/>
              <a:gd name="T36" fmla="*/ 2147483647 w 112"/>
              <a:gd name="T37" fmla="*/ 2147483647 h 228"/>
              <a:gd name="T38" fmla="*/ 2147483647 w 112"/>
              <a:gd name="T39" fmla="*/ 2147483647 h 228"/>
              <a:gd name="T40" fmla="*/ 2147483647 w 112"/>
              <a:gd name="T41" fmla="*/ 2147483647 h 228"/>
              <a:gd name="T42" fmla="*/ 2147483647 w 112"/>
              <a:gd name="T43" fmla="*/ 2147483647 h 228"/>
              <a:gd name="T44" fmla="*/ 2147483647 w 112"/>
              <a:gd name="T45" fmla="*/ 2147483647 h 228"/>
              <a:gd name="T46" fmla="*/ 0 w 112"/>
              <a:gd name="T47" fmla="*/ 2147483647 h 22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12" h="228">
                <a:moveTo>
                  <a:pt x="0" y="93"/>
                </a:moveTo>
                <a:lnTo>
                  <a:pt x="5" y="79"/>
                </a:lnTo>
                <a:lnTo>
                  <a:pt x="37" y="21"/>
                </a:lnTo>
                <a:lnTo>
                  <a:pt x="58" y="12"/>
                </a:lnTo>
                <a:lnTo>
                  <a:pt x="64" y="0"/>
                </a:lnTo>
                <a:lnTo>
                  <a:pt x="80" y="6"/>
                </a:lnTo>
                <a:lnTo>
                  <a:pt x="80" y="19"/>
                </a:lnTo>
                <a:lnTo>
                  <a:pt x="65" y="56"/>
                </a:lnTo>
                <a:lnTo>
                  <a:pt x="81" y="51"/>
                </a:lnTo>
                <a:lnTo>
                  <a:pt x="87" y="77"/>
                </a:lnTo>
                <a:lnTo>
                  <a:pt x="111" y="83"/>
                </a:lnTo>
                <a:lnTo>
                  <a:pt x="99" y="95"/>
                </a:lnTo>
                <a:lnTo>
                  <a:pt x="71" y="109"/>
                </a:lnTo>
                <a:lnTo>
                  <a:pt x="65" y="125"/>
                </a:lnTo>
                <a:lnTo>
                  <a:pt x="81" y="152"/>
                </a:lnTo>
                <a:lnTo>
                  <a:pt x="75" y="167"/>
                </a:lnTo>
                <a:lnTo>
                  <a:pt x="92" y="205"/>
                </a:lnTo>
                <a:lnTo>
                  <a:pt x="80" y="227"/>
                </a:lnTo>
                <a:lnTo>
                  <a:pt x="66" y="148"/>
                </a:lnTo>
                <a:lnTo>
                  <a:pt x="57" y="136"/>
                </a:lnTo>
                <a:lnTo>
                  <a:pt x="38" y="157"/>
                </a:lnTo>
                <a:lnTo>
                  <a:pt x="25" y="153"/>
                </a:lnTo>
                <a:lnTo>
                  <a:pt x="28" y="125"/>
                </a:lnTo>
                <a:lnTo>
                  <a:pt x="0" y="9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7" name="Freeform 71"/>
          <p:cNvSpPr>
            <a:spLocks/>
          </p:cNvSpPr>
          <p:nvPr/>
        </p:nvSpPr>
        <p:spPr bwMode="gray">
          <a:xfrm>
            <a:off x="7381105" y="4077412"/>
            <a:ext cx="127265" cy="115888"/>
          </a:xfrm>
          <a:custGeom>
            <a:avLst/>
            <a:gdLst>
              <a:gd name="T0" fmla="*/ 0 w 62"/>
              <a:gd name="T1" fmla="*/ 2147483647 h 53"/>
              <a:gd name="T2" fmla="*/ 2147483647 w 62"/>
              <a:gd name="T3" fmla="*/ 2147483647 h 53"/>
              <a:gd name="T4" fmla="*/ 2147483647 w 62"/>
              <a:gd name="T5" fmla="*/ 2147483647 h 53"/>
              <a:gd name="T6" fmla="*/ 2147483647 w 62"/>
              <a:gd name="T7" fmla="*/ 2147483647 h 53"/>
              <a:gd name="T8" fmla="*/ 2147483647 w 62"/>
              <a:gd name="T9" fmla="*/ 2147483647 h 53"/>
              <a:gd name="T10" fmla="*/ 2147483647 w 62"/>
              <a:gd name="T11" fmla="*/ 0 h 53"/>
              <a:gd name="T12" fmla="*/ 2147483647 w 62"/>
              <a:gd name="T13" fmla="*/ 2147483647 h 53"/>
              <a:gd name="T14" fmla="*/ 2147483647 w 62"/>
              <a:gd name="T15" fmla="*/ 2147483647 h 53"/>
              <a:gd name="T16" fmla="*/ 0 w 62"/>
              <a:gd name="T17" fmla="*/ 2147483647 h 5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2" h="53">
                <a:moveTo>
                  <a:pt x="0" y="11"/>
                </a:moveTo>
                <a:lnTo>
                  <a:pt x="3" y="37"/>
                </a:lnTo>
                <a:lnTo>
                  <a:pt x="11" y="51"/>
                </a:lnTo>
                <a:lnTo>
                  <a:pt x="23" y="52"/>
                </a:lnTo>
                <a:lnTo>
                  <a:pt x="61" y="28"/>
                </a:lnTo>
                <a:lnTo>
                  <a:pt x="58" y="0"/>
                </a:lnTo>
                <a:lnTo>
                  <a:pt x="32" y="5"/>
                </a:lnTo>
                <a:lnTo>
                  <a:pt x="8" y="4"/>
                </a:lnTo>
                <a:lnTo>
                  <a:pt x="0" y="1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8" name="Freeform 72"/>
          <p:cNvSpPr>
            <a:spLocks/>
          </p:cNvSpPr>
          <p:nvPr/>
        </p:nvSpPr>
        <p:spPr bwMode="gray">
          <a:xfrm>
            <a:off x="1294762" y="2181938"/>
            <a:ext cx="2139421" cy="1133475"/>
          </a:xfrm>
          <a:custGeom>
            <a:avLst/>
            <a:gdLst>
              <a:gd name="T0" fmla="*/ 2147483647 w 1055"/>
              <a:gd name="T1" fmla="*/ 2147483647 h 534"/>
              <a:gd name="T2" fmla="*/ 2147483647 w 1055"/>
              <a:gd name="T3" fmla="*/ 2147483647 h 534"/>
              <a:gd name="T4" fmla="*/ 2147483647 w 1055"/>
              <a:gd name="T5" fmla="*/ 2147483647 h 534"/>
              <a:gd name="T6" fmla="*/ 2147483647 w 1055"/>
              <a:gd name="T7" fmla="*/ 2147483647 h 534"/>
              <a:gd name="T8" fmla="*/ 2147483647 w 1055"/>
              <a:gd name="T9" fmla="*/ 2147483647 h 534"/>
              <a:gd name="T10" fmla="*/ 2147483647 w 1055"/>
              <a:gd name="T11" fmla="*/ 2147483647 h 534"/>
              <a:gd name="T12" fmla="*/ 2147483647 w 1055"/>
              <a:gd name="T13" fmla="*/ 2147483647 h 534"/>
              <a:gd name="T14" fmla="*/ 2147483647 w 1055"/>
              <a:gd name="T15" fmla="*/ 2147483647 h 534"/>
              <a:gd name="T16" fmla="*/ 2147483647 w 1055"/>
              <a:gd name="T17" fmla="*/ 2147483647 h 534"/>
              <a:gd name="T18" fmla="*/ 2147483647 w 1055"/>
              <a:gd name="T19" fmla="*/ 2147483647 h 534"/>
              <a:gd name="T20" fmla="*/ 2147483647 w 1055"/>
              <a:gd name="T21" fmla="*/ 2147483647 h 534"/>
              <a:gd name="T22" fmla="*/ 2147483647 w 1055"/>
              <a:gd name="T23" fmla="*/ 2147483647 h 534"/>
              <a:gd name="T24" fmla="*/ 2147483647 w 1055"/>
              <a:gd name="T25" fmla="*/ 0 h 534"/>
              <a:gd name="T26" fmla="*/ 2147483647 w 1055"/>
              <a:gd name="T27" fmla="*/ 2147483647 h 534"/>
              <a:gd name="T28" fmla="*/ 2147483647 w 1055"/>
              <a:gd name="T29" fmla="*/ 2147483647 h 534"/>
              <a:gd name="T30" fmla="*/ 2147483647 w 1055"/>
              <a:gd name="T31" fmla="*/ 2147483647 h 534"/>
              <a:gd name="T32" fmla="*/ 2147483647 w 1055"/>
              <a:gd name="T33" fmla="*/ 2147483647 h 534"/>
              <a:gd name="T34" fmla="*/ 2147483647 w 1055"/>
              <a:gd name="T35" fmla="*/ 2147483647 h 534"/>
              <a:gd name="T36" fmla="*/ 2147483647 w 1055"/>
              <a:gd name="T37" fmla="*/ 2147483647 h 534"/>
              <a:gd name="T38" fmla="*/ 2147483647 w 1055"/>
              <a:gd name="T39" fmla="*/ 2147483647 h 534"/>
              <a:gd name="T40" fmla="*/ 2147483647 w 1055"/>
              <a:gd name="T41" fmla="*/ 2147483647 h 534"/>
              <a:gd name="T42" fmla="*/ 2147483647 w 1055"/>
              <a:gd name="T43" fmla="*/ 2147483647 h 534"/>
              <a:gd name="T44" fmla="*/ 2147483647 w 1055"/>
              <a:gd name="T45" fmla="*/ 2147483647 h 534"/>
              <a:gd name="T46" fmla="*/ 2147483647 w 1055"/>
              <a:gd name="T47" fmla="*/ 2147483647 h 534"/>
              <a:gd name="T48" fmla="*/ 2147483647 w 1055"/>
              <a:gd name="T49" fmla="*/ 2147483647 h 534"/>
              <a:gd name="T50" fmla="*/ 2147483647 w 1055"/>
              <a:gd name="T51" fmla="*/ 2147483647 h 534"/>
              <a:gd name="T52" fmla="*/ 2147483647 w 1055"/>
              <a:gd name="T53" fmla="*/ 2147483647 h 534"/>
              <a:gd name="T54" fmla="*/ 2147483647 w 1055"/>
              <a:gd name="T55" fmla="*/ 2147483647 h 534"/>
              <a:gd name="T56" fmla="*/ 2147483647 w 1055"/>
              <a:gd name="T57" fmla="*/ 2147483647 h 534"/>
              <a:gd name="T58" fmla="*/ 2147483647 w 1055"/>
              <a:gd name="T59" fmla="*/ 2147483647 h 534"/>
              <a:gd name="T60" fmla="*/ 2147483647 w 1055"/>
              <a:gd name="T61" fmla="*/ 2147483647 h 534"/>
              <a:gd name="T62" fmla="*/ 2147483647 w 1055"/>
              <a:gd name="T63" fmla="*/ 2147483647 h 534"/>
              <a:gd name="T64" fmla="*/ 2147483647 w 1055"/>
              <a:gd name="T65" fmla="*/ 2147483647 h 534"/>
              <a:gd name="T66" fmla="*/ 2147483647 w 1055"/>
              <a:gd name="T67" fmla="*/ 2147483647 h 534"/>
              <a:gd name="T68" fmla="*/ 2147483647 w 1055"/>
              <a:gd name="T69" fmla="*/ 2147483647 h 534"/>
              <a:gd name="T70" fmla="*/ 2147483647 w 1055"/>
              <a:gd name="T71" fmla="*/ 2147483647 h 534"/>
              <a:gd name="T72" fmla="*/ 2147483647 w 1055"/>
              <a:gd name="T73" fmla="*/ 2147483647 h 534"/>
              <a:gd name="T74" fmla="*/ 2147483647 w 1055"/>
              <a:gd name="T75" fmla="*/ 2147483647 h 534"/>
              <a:gd name="T76" fmla="*/ 2147483647 w 1055"/>
              <a:gd name="T77" fmla="*/ 2147483647 h 534"/>
              <a:gd name="T78" fmla="*/ 2147483647 w 1055"/>
              <a:gd name="T79" fmla="*/ 2147483647 h 534"/>
              <a:gd name="T80" fmla="*/ 2147483647 w 1055"/>
              <a:gd name="T81" fmla="*/ 2147483647 h 534"/>
              <a:gd name="T82" fmla="*/ 2147483647 w 1055"/>
              <a:gd name="T83" fmla="*/ 2147483647 h 534"/>
              <a:gd name="T84" fmla="*/ 2147483647 w 1055"/>
              <a:gd name="T85" fmla="*/ 2147483647 h 534"/>
              <a:gd name="T86" fmla="*/ 2147483647 w 1055"/>
              <a:gd name="T87" fmla="*/ 2147483647 h 534"/>
              <a:gd name="T88" fmla="*/ 2147483647 w 1055"/>
              <a:gd name="T89" fmla="*/ 2147483647 h 534"/>
              <a:gd name="T90" fmla="*/ 2147483647 w 1055"/>
              <a:gd name="T91" fmla="*/ 2147483647 h 534"/>
              <a:gd name="T92" fmla="*/ 2147483647 w 1055"/>
              <a:gd name="T93" fmla="*/ 2147483647 h 534"/>
              <a:gd name="T94" fmla="*/ 2147483647 w 1055"/>
              <a:gd name="T95" fmla="*/ 2147483647 h 534"/>
              <a:gd name="T96" fmla="*/ 2147483647 w 1055"/>
              <a:gd name="T97" fmla="*/ 2147483647 h 534"/>
              <a:gd name="T98" fmla="*/ 2147483647 w 1055"/>
              <a:gd name="T99" fmla="*/ 2147483647 h 534"/>
              <a:gd name="T100" fmla="*/ 2147483647 w 1055"/>
              <a:gd name="T101" fmla="*/ 2147483647 h 534"/>
              <a:gd name="T102" fmla="*/ 2147483647 w 1055"/>
              <a:gd name="T103" fmla="*/ 2147483647 h 534"/>
              <a:gd name="T104" fmla="*/ 2147483647 w 1055"/>
              <a:gd name="T105" fmla="*/ 2147483647 h 534"/>
              <a:gd name="T106" fmla="*/ 2147483647 w 1055"/>
              <a:gd name="T107" fmla="*/ 2147483647 h 534"/>
              <a:gd name="T108" fmla="*/ 2147483647 w 1055"/>
              <a:gd name="T109" fmla="*/ 2147483647 h 534"/>
              <a:gd name="T110" fmla="*/ 2147483647 w 1055"/>
              <a:gd name="T111" fmla="*/ 2147483647 h 534"/>
              <a:gd name="T112" fmla="*/ 2147483647 w 1055"/>
              <a:gd name="T113" fmla="*/ 2147483647 h 534"/>
              <a:gd name="T114" fmla="*/ 2147483647 w 1055"/>
              <a:gd name="T115" fmla="*/ 2147483647 h 534"/>
              <a:gd name="T116" fmla="*/ 2147483647 w 1055"/>
              <a:gd name="T117" fmla="*/ 2147483647 h 534"/>
              <a:gd name="T118" fmla="*/ 2147483647 w 1055"/>
              <a:gd name="T119" fmla="*/ 2147483647 h 53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055" h="534">
                <a:moveTo>
                  <a:pt x="0" y="235"/>
                </a:moveTo>
                <a:lnTo>
                  <a:pt x="0" y="48"/>
                </a:lnTo>
                <a:lnTo>
                  <a:pt x="83" y="74"/>
                </a:lnTo>
                <a:lnTo>
                  <a:pt x="79" y="64"/>
                </a:lnTo>
                <a:lnTo>
                  <a:pt x="86" y="57"/>
                </a:lnTo>
                <a:lnTo>
                  <a:pt x="138" y="36"/>
                </a:lnTo>
                <a:lnTo>
                  <a:pt x="98" y="62"/>
                </a:lnTo>
                <a:lnTo>
                  <a:pt x="123" y="55"/>
                </a:lnTo>
                <a:lnTo>
                  <a:pt x="123" y="59"/>
                </a:lnTo>
                <a:lnTo>
                  <a:pt x="164" y="38"/>
                </a:lnTo>
                <a:lnTo>
                  <a:pt x="158" y="31"/>
                </a:lnTo>
                <a:lnTo>
                  <a:pt x="187" y="56"/>
                </a:lnTo>
                <a:lnTo>
                  <a:pt x="204" y="40"/>
                </a:lnTo>
                <a:lnTo>
                  <a:pt x="203" y="56"/>
                </a:lnTo>
                <a:lnTo>
                  <a:pt x="226" y="45"/>
                </a:lnTo>
                <a:lnTo>
                  <a:pt x="288" y="65"/>
                </a:lnTo>
                <a:lnTo>
                  <a:pt x="317" y="65"/>
                </a:lnTo>
                <a:lnTo>
                  <a:pt x="333" y="74"/>
                </a:lnTo>
                <a:lnTo>
                  <a:pt x="313" y="84"/>
                </a:lnTo>
                <a:lnTo>
                  <a:pt x="325" y="89"/>
                </a:lnTo>
                <a:lnTo>
                  <a:pt x="381" y="84"/>
                </a:lnTo>
                <a:lnTo>
                  <a:pt x="405" y="100"/>
                </a:lnTo>
                <a:lnTo>
                  <a:pt x="410" y="109"/>
                </a:lnTo>
                <a:lnTo>
                  <a:pt x="415" y="102"/>
                </a:lnTo>
                <a:lnTo>
                  <a:pt x="405" y="89"/>
                </a:lnTo>
                <a:lnTo>
                  <a:pt x="433" y="71"/>
                </a:lnTo>
                <a:lnTo>
                  <a:pt x="407" y="83"/>
                </a:lnTo>
                <a:lnTo>
                  <a:pt x="397" y="78"/>
                </a:lnTo>
                <a:lnTo>
                  <a:pt x="429" y="64"/>
                </a:lnTo>
                <a:lnTo>
                  <a:pt x="446" y="83"/>
                </a:lnTo>
                <a:lnTo>
                  <a:pt x="464" y="83"/>
                </a:lnTo>
                <a:lnTo>
                  <a:pt x="476" y="90"/>
                </a:lnTo>
                <a:lnTo>
                  <a:pt x="527" y="89"/>
                </a:lnTo>
                <a:lnTo>
                  <a:pt x="525" y="83"/>
                </a:lnTo>
                <a:lnTo>
                  <a:pt x="538" y="94"/>
                </a:lnTo>
                <a:lnTo>
                  <a:pt x="541" y="84"/>
                </a:lnTo>
                <a:lnTo>
                  <a:pt x="530" y="88"/>
                </a:lnTo>
                <a:lnTo>
                  <a:pt x="521" y="76"/>
                </a:lnTo>
                <a:lnTo>
                  <a:pt x="540" y="74"/>
                </a:lnTo>
                <a:lnTo>
                  <a:pt x="546" y="84"/>
                </a:lnTo>
                <a:lnTo>
                  <a:pt x="554" y="81"/>
                </a:lnTo>
                <a:lnTo>
                  <a:pt x="551" y="94"/>
                </a:lnTo>
                <a:lnTo>
                  <a:pt x="565" y="102"/>
                </a:lnTo>
                <a:lnTo>
                  <a:pt x="561" y="83"/>
                </a:lnTo>
                <a:lnTo>
                  <a:pt x="586" y="73"/>
                </a:lnTo>
                <a:lnTo>
                  <a:pt x="579" y="64"/>
                </a:lnTo>
                <a:lnTo>
                  <a:pt x="572" y="69"/>
                </a:lnTo>
                <a:lnTo>
                  <a:pt x="585" y="53"/>
                </a:lnTo>
                <a:lnTo>
                  <a:pt x="549" y="41"/>
                </a:lnTo>
                <a:lnTo>
                  <a:pt x="551" y="14"/>
                </a:lnTo>
                <a:lnTo>
                  <a:pt x="561" y="15"/>
                </a:lnTo>
                <a:lnTo>
                  <a:pt x="566" y="0"/>
                </a:lnTo>
                <a:lnTo>
                  <a:pt x="591" y="14"/>
                </a:lnTo>
                <a:lnTo>
                  <a:pt x="593" y="24"/>
                </a:lnTo>
                <a:lnTo>
                  <a:pt x="611" y="39"/>
                </a:lnTo>
                <a:lnTo>
                  <a:pt x="600" y="39"/>
                </a:lnTo>
                <a:lnTo>
                  <a:pt x="605" y="44"/>
                </a:lnTo>
                <a:lnTo>
                  <a:pt x="597" y="51"/>
                </a:lnTo>
                <a:lnTo>
                  <a:pt x="619" y="53"/>
                </a:lnTo>
                <a:lnTo>
                  <a:pt x="612" y="56"/>
                </a:lnTo>
                <a:lnTo>
                  <a:pt x="624" y="79"/>
                </a:lnTo>
                <a:lnTo>
                  <a:pt x="636" y="59"/>
                </a:lnTo>
                <a:lnTo>
                  <a:pt x="652" y="67"/>
                </a:lnTo>
                <a:lnTo>
                  <a:pt x="657" y="81"/>
                </a:lnTo>
                <a:lnTo>
                  <a:pt x="648" y="84"/>
                </a:lnTo>
                <a:lnTo>
                  <a:pt x="663" y="102"/>
                </a:lnTo>
                <a:lnTo>
                  <a:pt x="672" y="97"/>
                </a:lnTo>
                <a:lnTo>
                  <a:pt x="683" y="72"/>
                </a:lnTo>
                <a:lnTo>
                  <a:pt x="695" y="69"/>
                </a:lnTo>
                <a:lnTo>
                  <a:pt x="686" y="46"/>
                </a:lnTo>
                <a:lnTo>
                  <a:pt x="720" y="50"/>
                </a:lnTo>
                <a:lnTo>
                  <a:pt x="736" y="62"/>
                </a:lnTo>
                <a:lnTo>
                  <a:pt x="730" y="68"/>
                </a:lnTo>
                <a:lnTo>
                  <a:pt x="736" y="72"/>
                </a:lnTo>
                <a:lnTo>
                  <a:pt x="720" y="74"/>
                </a:lnTo>
                <a:lnTo>
                  <a:pt x="736" y="103"/>
                </a:lnTo>
                <a:lnTo>
                  <a:pt x="712" y="118"/>
                </a:lnTo>
                <a:lnTo>
                  <a:pt x="702" y="113"/>
                </a:lnTo>
                <a:lnTo>
                  <a:pt x="708" y="124"/>
                </a:lnTo>
                <a:lnTo>
                  <a:pt x="672" y="115"/>
                </a:lnTo>
                <a:lnTo>
                  <a:pt x="678" y="124"/>
                </a:lnTo>
                <a:lnTo>
                  <a:pt x="665" y="139"/>
                </a:lnTo>
                <a:lnTo>
                  <a:pt x="629" y="127"/>
                </a:lnTo>
                <a:lnTo>
                  <a:pt x="642" y="139"/>
                </a:lnTo>
                <a:lnTo>
                  <a:pt x="668" y="141"/>
                </a:lnTo>
                <a:lnTo>
                  <a:pt x="649" y="164"/>
                </a:lnTo>
                <a:lnTo>
                  <a:pt x="630" y="163"/>
                </a:lnTo>
                <a:lnTo>
                  <a:pt x="622" y="176"/>
                </a:lnTo>
                <a:lnTo>
                  <a:pt x="588" y="165"/>
                </a:lnTo>
                <a:lnTo>
                  <a:pt x="619" y="176"/>
                </a:lnTo>
                <a:lnTo>
                  <a:pt x="622" y="186"/>
                </a:lnTo>
                <a:lnTo>
                  <a:pt x="600" y="190"/>
                </a:lnTo>
                <a:lnTo>
                  <a:pt x="605" y="192"/>
                </a:lnTo>
                <a:lnTo>
                  <a:pt x="598" y="193"/>
                </a:lnTo>
                <a:lnTo>
                  <a:pt x="598" y="202"/>
                </a:lnTo>
                <a:lnTo>
                  <a:pt x="572" y="215"/>
                </a:lnTo>
                <a:lnTo>
                  <a:pt x="566" y="259"/>
                </a:lnTo>
                <a:lnTo>
                  <a:pt x="577" y="267"/>
                </a:lnTo>
                <a:lnTo>
                  <a:pt x="589" y="263"/>
                </a:lnTo>
                <a:lnTo>
                  <a:pt x="595" y="295"/>
                </a:lnTo>
                <a:lnTo>
                  <a:pt x="616" y="289"/>
                </a:lnTo>
                <a:lnTo>
                  <a:pt x="638" y="297"/>
                </a:lnTo>
                <a:lnTo>
                  <a:pt x="686" y="322"/>
                </a:lnTo>
                <a:lnTo>
                  <a:pt x="683" y="330"/>
                </a:lnTo>
                <a:lnTo>
                  <a:pt x="687" y="323"/>
                </a:lnTo>
                <a:lnTo>
                  <a:pt x="723" y="327"/>
                </a:lnTo>
                <a:lnTo>
                  <a:pt x="723" y="361"/>
                </a:lnTo>
                <a:lnTo>
                  <a:pt x="735" y="374"/>
                </a:lnTo>
                <a:lnTo>
                  <a:pt x="725" y="377"/>
                </a:lnTo>
                <a:lnTo>
                  <a:pt x="745" y="382"/>
                </a:lnTo>
                <a:lnTo>
                  <a:pt x="739" y="395"/>
                </a:lnTo>
                <a:lnTo>
                  <a:pt x="755" y="394"/>
                </a:lnTo>
                <a:lnTo>
                  <a:pt x="779" y="374"/>
                </a:lnTo>
                <a:lnTo>
                  <a:pt x="769" y="370"/>
                </a:lnTo>
                <a:lnTo>
                  <a:pt x="755" y="335"/>
                </a:lnTo>
                <a:lnTo>
                  <a:pt x="800" y="306"/>
                </a:lnTo>
                <a:lnTo>
                  <a:pt x="794" y="306"/>
                </a:lnTo>
                <a:lnTo>
                  <a:pt x="784" y="271"/>
                </a:lnTo>
                <a:lnTo>
                  <a:pt x="767" y="263"/>
                </a:lnTo>
                <a:lnTo>
                  <a:pt x="789" y="248"/>
                </a:lnTo>
                <a:lnTo>
                  <a:pt x="781" y="240"/>
                </a:lnTo>
                <a:lnTo>
                  <a:pt x="784" y="227"/>
                </a:lnTo>
                <a:lnTo>
                  <a:pt x="776" y="225"/>
                </a:lnTo>
                <a:lnTo>
                  <a:pt x="784" y="212"/>
                </a:lnTo>
                <a:lnTo>
                  <a:pt x="774" y="205"/>
                </a:lnTo>
                <a:lnTo>
                  <a:pt x="780" y="193"/>
                </a:lnTo>
                <a:lnTo>
                  <a:pt x="814" y="200"/>
                </a:lnTo>
                <a:lnTo>
                  <a:pt x="827" y="194"/>
                </a:lnTo>
                <a:lnTo>
                  <a:pt x="856" y="212"/>
                </a:lnTo>
                <a:lnTo>
                  <a:pt x="856" y="220"/>
                </a:lnTo>
                <a:lnTo>
                  <a:pt x="882" y="221"/>
                </a:lnTo>
                <a:lnTo>
                  <a:pt x="884" y="239"/>
                </a:lnTo>
                <a:lnTo>
                  <a:pt x="862" y="239"/>
                </a:lnTo>
                <a:lnTo>
                  <a:pt x="880" y="242"/>
                </a:lnTo>
                <a:lnTo>
                  <a:pt x="886" y="253"/>
                </a:lnTo>
                <a:lnTo>
                  <a:pt x="867" y="267"/>
                </a:lnTo>
                <a:lnTo>
                  <a:pt x="896" y="260"/>
                </a:lnTo>
                <a:lnTo>
                  <a:pt x="897" y="275"/>
                </a:lnTo>
                <a:lnTo>
                  <a:pt x="884" y="278"/>
                </a:lnTo>
                <a:lnTo>
                  <a:pt x="902" y="266"/>
                </a:lnTo>
                <a:lnTo>
                  <a:pt x="905" y="275"/>
                </a:lnTo>
                <a:lnTo>
                  <a:pt x="920" y="260"/>
                </a:lnTo>
                <a:lnTo>
                  <a:pt x="924" y="267"/>
                </a:lnTo>
                <a:lnTo>
                  <a:pt x="935" y="249"/>
                </a:lnTo>
                <a:lnTo>
                  <a:pt x="932" y="246"/>
                </a:lnTo>
                <a:lnTo>
                  <a:pt x="945" y="235"/>
                </a:lnTo>
                <a:lnTo>
                  <a:pt x="959" y="255"/>
                </a:lnTo>
                <a:lnTo>
                  <a:pt x="947" y="259"/>
                </a:lnTo>
                <a:lnTo>
                  <a:pt x="960" y="258"/>
                </a:lnTo>
                <a:lnTo>
                  <a:pt x="966" y="266"/>
                </a:lnTo>
                <a:lnTo>
                  <a:pt x="957" y="267"/>
                </a:lnTo>
                <a:lnTo>
                  <a:pt x="969" y="268"/>
                </a:lnTo>
                <a:lnTo>
                  <a:pt x="960" y="275"/>
                </a:lnTo>
                <a:lnTo>
                  <a:pt x="969" y="275"/>
                </a:lnTo>
                <a:lnTo>
                  <a:pt x="975" y="283"/>
                </a:lnTo>
                <a:lnTo>
                  <a:pt x="971" y="286"/>
                </a:lnTo>
                <a:lnTo>
                  <a:pt x="983" y="294"/>
                </a:lnTo>
                <a:lnTo>
                  <a:pt x="963" y="300"/>
                </a:lnTo>
                <a:lnTo>
                  <a:pt x="979" y="300"/>
                </a:lnTo>
                <a:lnTo>
                  <a:pt x="975" y="306"/>
                </a:lnTo>
                <a:lnTo>
                  <a:pt x="997" y="314"/>
                </a:lnTo>
                <a:lnTo>
                  <a:pt x="1003" y="330"/>
                </a:lnTo>
                <a:lnTo>
                  <a:pt x="1011" y="323"/>
                </a:lnTo>
                <a:lnTo>
                  <a:pt x="1032" y="335"/>
                </a:lnTo>
                <a:lnTo>
                  <a:pt x="986" y="349"/>
                </a:lnTo>
                <a:lnTo>
                  <a:pt x="997" y="357"/>
                </a:lnTo>
                <a:lnTo>
                  <a:pt x="1034" y="341"/>
                </a:lnTo>
                <a:lnTo>
                  <a:pt x="1034" y="354"/>
                </a:lnTo>
                <a:lnTo>
                  <a:pt x="1052" y="352"/>
                </a:lnTo>
                <a:lnTo>
                  <a:pt x="1054" y="359"/>
                </a:lnTo>
                <a:lnTo>
                  <a:pt x="1046" y="359"/>
                </a:lnTo>
                <a:lnTo>
                  <a:pt x="1054" y="375"/>
                </a:lnTo>
                <a:lnTo>
                  <a:pt x="999" y="406"/>
                </a:lnTo>
                <a:lnTo>
                  <a:pt x="924" y="406"/>
                </a:lnTo>
                <a:lnTo>
                  <a:pt x="891" y="428"/>
                </a:lnTo>
                <a:lnTo>
                  <a:pt x="863" y="459"/>
                </a:lnTo>
                <a:lnTo>
                  <a:pt x="891" y="435"/>
                </a:lnTo>
                <a:lnTo>
                  <a:pt x="932" y="421"/>
                </a:lnTo>
                <a:lnTo>
                  <a:pt x="947" y="433"/>
                </a:lnTo>
                <a:lnTo>
                  <a:pt x="920" y="442"/>
                </a:lnTo>
                <a:lnTo>
                  <a:pt x="942" y="446"/>
                </a:lnTo>
                <a:lnTo>
                  <a:pt x="935" y="456"/>
                </a:lnTo>
                <a:lnTo>
                  <a:pt x="952" y="472"/>
                </a:lnTo>
                <a:lnTo>
                  <a:pt x="985" y="479"/>
                </a:lnTo>
                <a:lnTo>
                  <a:pt x="994" y="457"/>
                </a:lnTo>
                <a:lnTo>
                  <a:pt x="994" y="470"/>
                </a:lnTo>
                <a:lnTo>
                  <a:pt x="1002" y="468"/>
                </a:lnTo>
                <a:lnTo>
                  <a:pt x="986" y="483"/>
                </a:lnTo>
                <a:lnTo>
                  <a:pt x="949" y="493"/>
                </a:lnTo>
                <a:lnTo>
                  <a:pt x="935" y="510"/>
                </a:lnTo>
                <a:lnTo>
                  <a:pt x="924" y="495"/>
                </a:lnTo>
                <a:lnTo>
                  <a:pt x="960" y="481"/>
                </a:lnTo>
                <a:lnTo>
                  <a:pt x="942" y="482"/>
                </a:lnTo>
                <a:lnTo>
                  <a:pt x="945" y="472"/>
                </a:lnTo>
                <a:lnTo>
                  <a:pt x="914" y="483"/>
                </a:lnTo>
                <a:lnTo>
                  <a:pt x="905" y="476"/>
                </a:lnTo>
                <a:lnTo>
                  <a:pt x="905" y="457"/>
                </a:lnTo>
                <a:lnTo>
                  <a:pt x="884" y="450"/>
                </a:lnTo>
                <a:lnTo>
                  <a:pt x="870" y="482"/>
                </a:lnTo>
                <a:lnTo>
                  <a:pt x="806" y="495"/>
                </a:lnTo>
                <a:lnTo>
                  <a:pt x="762" y="506"/>
                </a:lnTo>
                <a:lnTo>
                  <a:pt x="755" y="512"/>
                </a:lnTo>
                <a:lnTo>
                  <a:pt x="765" y="515"/>
                </a:lnTo>
                <a:lnTo>
                  <a:pt x="767" y="519"/>
                </a:lnTo>
                <a:lnTo>
                  <a:pt x="714" y="533"/>
                </a:lnTo>
                <a:lnTo>
                  <a:pt x="719" y="526"/>
                </a:lnTo>
                <a:lnTo>
                  <a:pt x="720" y="521"/>
                </a:lnTo>
                <a:lnTo>
                  <a:pt x="723" y="515"/>
                </a:lnTo>
                <a:lnTo>
                  <a:pt x="731" y="510"/>
                </a:lnTo>
                <a:lnTo>
                  <a:pt x="732" y="483"/>
                </a:lnTo>
                <a:lnTo>
                  <a:pt x="742" y="493"/>
                </a:lnTo>
                <a:lnTo>
                  <a:pt x="757" y="488"/>
                </a:lnTo>
                <a:lnTo>
                  <a:pt x="743" y="472"/>
                </a:lnTo>
                <a:lnTo>
                  <a:pt x="698" y="464"/>
                </a:lnTo>
                <a:lnTo>
                  <a:pt x="697" y="464"/>
                </a:lnTo>
                <a:lnTo>
                  <a:pt x="691" y="442"/>
                </a:lnTo>
                <a:lnTo>
                  <a:pt x="683" y="442"/>
                </a:lnTo>
                <a:lnTo>
                  <a:pt x="674" y="430"/>
                </a:lnTo>
                <a:lnTo>
                  <a:pt x="665" y="429"/>
                </a:lnTo>
                <a:lnTo>
                  <a:pt x="665" y="437"/>
                </a:lnTo>
                <a:lnTo>
                  <a:pt x="653" y="426"/>
                </a:lnTo>
                <a:lnTo>
                  <a:pt x="631" y="442"/>
                </a:lnTo>
                <a:lnTo>
                  <a:pt x="574" y="430"/>
                </a:lnTo>
                <a:lnTo>
                  <a:pt x="566" y="418"/>
                </a:lnTo>
                <a:lnTo>
                  <a:pt x="566" y="426"/>
                </a:lnTo>
                <a:lnTo>
                  <a:pt x="226" y="426"/>
                </a:lnTo>
                <a:lnTo>
                  <a:pt x="220" y="414"/>
                </a:lnTo>
                <a:lnTo>
                  <a:pt x="202" y="410"/>
                </a:lnTo>
                <a:lnTo>
                  <a:pt x="203" y="402"/>
                </a:lnTo>
                <a:lnTo>
                  <a:pt x="164" y="391"/>
                </a:lnTo>
                <a:lnTo>
                  <a:pt x="170" y="386"/>
                </a:lnTo>
                <a:lnTo>
                  <a:pt x="161" y="371"/>
                </a:lnTo>
                <a:lnTo>
                  <a:pt x="151" y="370"/>
                </a:lnTo>
                <a:lnTo>
                  <a:pt x="130" y="337"/>
                </a:lnTo>
                <a:lnTo>
                  <a:pt x="133" y="328"/>
                </a:lnTo>
                <a:lnTo>
                  <a:pt x="135" y="310"/>
                </a:lnTo>
                <a:lnTo>
                  <a:pt x="111" y="300"/>
                </a:lnTo>
                <a:lnTo>
                  <a:pt x="68" y="244"/>
                </a:lnTo>
                <a:lnTo>
                  <a:pt x="42" y="260"/>
                </a:lnTo>
                <a:lnTo>
                  <a:pt x="36" y="253"/>
                </a:lnTo>
                <a:lnTo>
                  <a:pt x="34" y="251"/>
                </a:lnTo>
                <a:lnTo>
                  <a:pt x="22" y="235"/>
                </a:lnTo>
                <a:lnTo>
                  <a:pt x="0" y="235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9" name="Freeform 73"/>
          <p:cNvSpPr>
            <a:spLocks/>
          </p:cNvSpPr>
          <p:nvPr/>
        </p:nvSpPr>
        <p:spPr bwMode="gray">
          <a:xfrm>
            <a:off x="1614643" y="3031251"/>
            <a:ext cx="123825" cy="73025"/>
          </a:xfrm>
          <a:custGeom>
            <a:avLst/>
            <a:gdLst>
              <a:gd name="T0" fmla="*/ 0 w 63"/>
              <a:gd name="T1" fmla="*/ 0 h 36"/>
              <a:gd name="T2" fmla="*/ 2147483647 w 63"/>
              <a:gd name="T3" fmla="*/ 2147483647 h 36"/>
              <a:gd name="T4" fmla="*/ 2147483647 w 63"/>
              <a:gd name="T5" fmla="*/ 2147483647 h 36"/>
              <a:gd name="T6" fmla="*/ 2147483647 w 63"/>
              <a:gd name="T7" fmla="*/ 2147483647 h 36"/>
              <a:gd name="T8" fmla="*/ 0 w 63"/>
              <a:gd name="T9" fmla="*/ 0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" h="36">
                <a:moveTo>
                  <a:pt x="0" y="0"/>
                </a:moveTo>
                <a:lnTo>
                  <a:pt x="33" y="7"/>
                </a:lnTo>
                <a:lnTo>
                  <a:pt x="62" y="35"/>
                </a:lnTo>
                <a:lnTo>
                  <a:pt x="45" y="28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0" name="Freeform 74"/>
          <p:cNvSpPr>
            <a:spLocks/>
          </p:cNvSpPr>
          <p:nvPr/>
        </p:nvSpPr>
        <p:spPr bwMode="gray">
          <a:xfrm>
            <a:off x="1671396" y="2054938"/>
            <a:ext cx="268288" cy="174625"/>
          </a:xfrm>
          <a:custGeom>
            <a:avLst/>
            <a:gdLst>
              <a:gd name="T0" fmla="*/ 0 w 131"/>
              <a:gd name="T1" fmla="*/ 2147483647 h 81"/>
              <a:gd name="T2" fmla="*/ 2147483647 w 131"/>
              <a:gd name="T3" fmla="*/ 2147483647 h 81"/>
              <a:gd name="T4" fmla="*/ 2147483647 w 131"/>
              <a:gd name="T5" fmla="*/ 2147483647 h 81"/>
              <a:gd name="T6" fmla="*/ 2147483647 w 131"/>
              <a:gd name="T7" fmla="*/ 2147483647 h 81"/>
              <a:gd name="T8" fmla="*/ 2147483647 w 131"/>
              <a:gd name="T9" fmla="*/ 0 h 81"/>
              <a:gd name="T10" fmla="*/ 2147483647 w 131"/>
              <a:gd name="T11" fmla="*/ 2147483647 h 81"/>
              <a:gd name="T12" fmla="*/ 2147483647 w 131"/>
              <a:gd name="T13" fmla="*/ 2147483647 h 81"/>
              <a:gd name="T14" fmla="*/ 2147483647 w 131"/>
              <a:gd name="T15" fmla="*/ 2147483647 h 81"/>
              <a:gd name="T16" fmla="*/ 2147483647 w 131"/>
              <a:gd name="T17" fmla="*/ 2147483647 h 81"/>
              <a:gd name="T18" fmla="*/ 2147483647 w 131"/>
              <a:gd name="T19" fmla="*/ 2147483647 h 81"/>
              <a:gd name="T20" fmla="*/ 2147483647 w 131"/>
              <a:gd name="T21" fmla="*/ 2147483647 h 81"/>
              <a:gd name="T22" fmla="*/ 2147483647 w 131"/>
              <a:gd name="T23" fmla="*/ 2147483647 h 81"/>
              <a:gd name="T24" fmla="*/ 0 w 131"/>
              <a:gd name="T25" fmla="*/ 2147483647 h 8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1" h="81">
                <a:moveTo>
                  <a:pt x="0" y="59"/>
                </a:moveTo>
                <a:lnTo>
                  <a:pt x="5" y="49"/>
                </a:lnTo>
                <a:lnTo>
                  <a:pt x="23" y="17"/>
                </a:lnTo>
                <a:lnTo>
                  <a:pt x="15" y="3"/>
                </a:lnTo>
                <a:lnTo>
                  <a:pt x="56" y="0"/>
                </a:lnTo>
                <a:lnTo>
                  <a:pt x="82" y="13"/>
                </a:lnTo>
                <a:lnTo>
                  <a:pt x="101" y="5"/>
                </a:lnTo>
                <a:lnTo>
                  <a:pt x="130" y="24"/>
                </a:lnTo>
                <a:lnTo>
                  <a:pt x="70" y="53"/>
                </a:lnTo>
                <a:lnTo>
                  <a:pt x="64" y="71"/>
                </a:lnTo>
                <a:lnTo>
                  <a:pt x="36" y="80"/>
                </a:lnTo>
                <a:lnTo>
                  <a:pt x="22" y="64"/>
                </a:lnTo>
                <a:lnTo>
                  <a:pt x="0" y="59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1" name="Freeform 75"/>
          <p:cNvSpPr>
            <a:spLocks/>
          </p:cNvSpPr>
          <p:nvPr/>
        </p:nvSpPr>
        <p:spPr bwMode="gray">
          <a:xfrm>
            <a:off x="1750506" y="1896187"/>
            <a:ext cx="187458" cy="96838"/>
          </a:xfrm>
          <a:custGeom>
            <a:avLst/>
            <a:gdLst>
              <a:gd name="T0" fmla="*/ 0 w 91"/>
              <a:gd name="T1" fmla="*/ 2147483647 h 46"/>
              <a:gd name="T2" fmla="*/ 2147483647 w 91"/>
              <a:gd name="T3" fmla="*/ 2147483647 h 46"/>
              <a:gd name="T4" fmla="*/ 2147483647 w 91"/>
              <a:gd name="T5" fmla="*/ 2147483647 h 46"/>
              <a:gd name="T6" fmla="*/ 2147483647 w 91"/>
              <a:gd name="T7" fmla="*/ 2147483647 h 46"/>
              <a:gd name="T8" fmla="*/ 2147483647 w 91"/>
              <a:gd name="T9" fmla="*/ 2147483647 h 46"/>
              <a:gd name="T10" fmla="*/ 2147483647 w 91"/>
              <a:gd name="T11" fmla="*/ 2147483647 h 46"/>
              <a:gd name="T12" fmla="*/ 2147483647 w 91"/>
              <a:gd name="T13" fmla="*/ 2147483647 h 46"/>
              <a:gd name="T14" fmla="*/ 2147483647 w 91"/>
              <a:gd name="T15" fmla="*/ 2147483647 h 46"/>
              <a:gd name="T16" fmla="*/ 2147483647 w 91"/>
              <a:gd name="T17" fmla="*/ 2147483647 h 46"/>
              <a:gd name="T18" fmla="*/ 2147483647 w 91"/>
              <a:gd name="T19" fmla="*/ 2147483647 h 46"/>
              <a:gd name="T20" fmla="*/ 2147483647 w 91"/>
              <a:gd name="T21" fmla="*/ 2147483647 h 46"/>
              <a:gd name="T22" fmla="*/ 2147483647 w 91"/>
              <a:gd name="T23" fmla="*/ 2147483647 h 46"/>
              <a:gd name="T24" fmla="*/ 2147483647 w 91"/>
              <a:gd name="T25" fmla="*/ 2147483647 h 46"/>
              <a:gd name="T26" fmla="*/ 2147483647 w 91"/>
              <a:gd name="T27" fmla="*/ 0 h 46"/>
              <a:gd name="T28" fmla="*/ 2147483647 w 91"/>
              <a:gd name="T29" fmla="*/ 2147483647 h 46"/>
              <a:gd name="T30" fmla="*/ 0 w 91"/>
              <a:gd name="T31" fmla="*/ 2147483647 h 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91" h="46">
                <a:moveTo>
                  <a:pt x="0" y="34"/>
                </a:moveTo>
                <a:lnTo>
                  <a:pt x="20" y="42"/>
                </a:lnTo>
                <a:lnTo>
                  <a:pt x="25" y="34"/>
                </a:lnTo>
                <a:lnTo>
                  <a:pt x="28" y="45"/>
                </a:lnTo>
                <a:lnTo>
                  <a:pt x="39" y="41"/>
                </a:lnTo>
                <a:lnTo>
                  <a:pt x="37" y="29"/>
                </a:lnTo>
                <a:lnTo>
                  <a:pt x="47" y="36"/>
                </a:lnTo>
                <a:lnTo>
                  <a:pt x="52" y="20"/>
                </a:lnTo>
                <a:lnTo>
                  <a:pt x="61" y="18"/>
                </a:lnTo>
                <a:lnTo>
                  <a:pt x="63" y="34"/>
                </a:lnTo>
                <a:lnTo>
                  <a:pt x="84" y="22"/>
                </a:lnTo>
                <a:lnTo>
                  <a:pt x="77" y="9"/>
                </a:lnTo>
                <a:lnTo>
                  <a:pt x="90" y="6"/>
                </a:lnTo>
                <a:lnTo>
                  <a:pt x="77" y="0"/>
                </a:lnTo>
                <a:lnTo>
                  <a:pt x="44" y="6"/>
                </a:lnTo>
                <a:lnTo>
                  <a:pt x="0" y="3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2" name="Freeform 76"/>
          <p:cNvSpPr>
            <a:spLocks/>
          </p:cNvSpPr>
          <p:nvPr/>
        </p:nvSpPr>
        <p:spPr bwMode="gray">
          <a:xfrm>
            <a:off x="1845096" y="2116851"/>
            <a:ext cx="450585" cy="231775"/>
          </a:xfrm>
          <a:custGeom>
            <a:avLst/>
            <a:gdLst>
              <a:gd name="T0" fmla="*/ 0 w 223"/>
              <a:gd name="T1" fmla="*/ 2147483647 h 109"/>
              <a:gd name="T2" fmla="*/ 2147483647 w 223"/>
              <a:gd name="T3" fmla="*/ 2147483647 h 109"/>
              <a:gd name="T4" fmla="*/ 2147483647 w 223"/>
              <a:gd name="T5" fmla="*/ 2147483647 h 109"/>
              <a:gd name="T6" fmla="*/ 2147483647 w 223"/>
              <a:gd name="T7" fmla="*/ 2147483647 h 109"/>
              <a:gd name="T8" fmla="*/ 2147483647 w 223"/>
              <a:gd name="T9" fmla="*/ 0 h 109"/>
              <a:gd name="T10" fmla="*/ 2147483647 w 223"/>
              <a:gd name="T11" fmla="*/ 2147483647 h 109"/>
              <a:gd name="T12" fmla="*/ 2147483647 w 223"/>
              <a:gd name="T13" fmla="*/ 2147483647 h 109"/>
              <a:gd name="T14" fmla="*/ 2147483647 w 223"/>
              <a:gd name="T15" fmla="*/ 2147483647 h 109"/>
              <a:gd name="T16" fmla="*/ 2147483647 w 223"/>
              <a:gd name="T17" fmla="*/ 2147483647 h 109"/>
              <a:gd name="T18" fmla="*/ 2147483647 w 223"/>
              <a:gd name="T19" fmla="*/ 2147483647 h 109"/>
              <a:gd name="T20" fmla="*/ 2147483647 w 223"/>
              <a:gd name="T21" fmla="*/ 2147483647 h 109"/>
              <a:gd name="T22" fmla="*/ 2147483647 w 223"/>
              <a:gd name="T23" fmla="*/ 2147483647 h 109"/>
              <a:gd name="T24" fmla="*/ 2147483647 w 223"/>
              <a:gd name="T25" fmla="*/ 2147483647 h 109"/>
              <a:gd name="T26" fmla="*/ 2147483647 w 223"/>
              <a:gd name="T27" fmla="*/ 2147483647 h 109"/>
              <a:gd name="T28" fmla="*/ 2147483647 w 223"/>
              <a:gd name="T29" fmla="*/ 2147483647 h 109"/>
              <a:gd name="T30" fmla="*/ 2147483647 w 223"/>
              <a:gd name="T31" fmla="*/ 2147483647 h 109"/>
              <a:gd name="T32" fmla="*/ 2147483647 w 223"/>
              <a:gd name="T33" fmla="*/ 2147483647 h 109"/>
              <a:gd name="T34" fmla="*/ 2147483647 w 223"/>
              <a:gd name="T35" fmla="*/ 2147483647 h 109"/>
              <a:gd name="T36" fmla="*/ 2147483647 w 223"/>
              <a:gd name="T37" fmla="*/ 2147483647 h 109"/>
              <a:gd name="T38" fmla="*/ 2147483647 w 223"/>
              <a:gd name="T39" fmla="*/ 2147483647 h 109"/>
              <a:gd name="T40" fmla="*/ 2147483647 w 223"/>
              <a:gd name="T41" fmla="*/ 2147483647 h 109"/>
              <a:gd name="T42" fmla="*/ 2147483647 w 223"/>
              <a:gd name="T43" fmla="*/ 2147483647 h 109"/>
              <a:gd name="T44" fmla="*/ 2147483647 w 223"/>
              <a:gd name="T45" fmla="*/ 2147483647 h 109"/>
              <a:gd name="T46" fmla="*/ 2147483647 w 223"/>
              <a:gd name="T47" fmla="*/ 2147483647 h 109"/>
              <a:gd name="T48" fmla="*/ 2147483647 w 223"/>
              <a:gd name="T49" fmla="*/ 2147483647 h 109"/>
              <a:gd name="T50" fmla="*/ 2147483647 w 223"/>
              <a:gd name="T51" fmla="*/ 2147483647 h 109"/>
              <a:gd name="T52" fmla="*/ 2147483647 w 223"/>
              <a:gd name="T53" fmla="*/ 2147483647 h 109"/>
              <a:gd name="T54" fmla="*/ 2147483647 w 223"/>
              <a:gd name="T55" fmla="*/ 2147483647 h 109"/>
              <a:gd name="T56" fmla="*/ 2147483647 w 223"/>
              <a:gd name="T57" fmla="*/ 2147483647 h 109"/>
              <a:gd name="T58" fmla="*/ 2147483647 w 223"/>
              <a:gd name="T59" fmla="*/ 2147483647 h 109"/>
              <a:gd name="T60" fmla="*/ 2147483647 w 223"/>
              <a:gd name="T61" fmla="*/ 2147483647 h 109"/>
              <a:gd name="T62" fmla="*/ 2147483647 w 223"/>
              <a:gd name="T63" fmla="*/ 2147483647 h 109"/>
              <a:gd name="T64" fmla="*/ 2147483647 w 223"/>
              <a:gd name="T65" fmla="*/ 2147483647 h 109"/>
              <a:gd name="T66" fmla="*/ 2147483647 w 223"/>
              <a:gd name="T67" fmla="*/ 2147483647 h 109"/>
              <a:gd name="T68" fmla="*/ 2147483647 w 223"/>
              <a:gd name="T69" fmla="*/ 2147483647 h 109"/>
              <a:gd name="T70" fmla="*/ 2147483647 w 223"/>
              <a:gd name="T71" fmla="*/ 2147483647 h 109"/>
              <a:gd name="T72" fmla="*/ 2147483647 w 223"/>
              <a:gd name="T73" fmla="*/ 2147483647 h 109"/>
              <a:gd name="T74" fmla="*/ 2147483647 w 223"/>
              <a:gd name="T75" fmla="*/ 2147483647 h 109"/>
              <a:gd name="T76" fmla="*/ 0 w 223"/>
              <a:gd name="T77" fmla="*/ 2147483647 h 10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23" h="109">
                <a:moveTo>
                  <a:pt x="0" y="34"/>
                </a:moveTo>
                <a:lnTo>
                  <a:pt x="11" y="26"/>
                </a:lnTo>
                <a:lnTo>
                  <a:pt x="5" y="21"/>
                </a:lnTo>
                <a:lnTo>
                  <a:pt x="31" y="5"/>
                </a:lnTo>
                <a:lnTo>
                  <a:pt x="53" y="0"/>
                </a:lnTo>
                <a:lnTo>
                  <a:pt x="60" y="11"/>
                </a:lnTo>
                <a:lnTo>
                  <a:pt x="53" y="17"/>
                </a:lnTo>
                <a:lnTo>
                  <a:pt x="73" y="7"/>
                </a:lnTo>
                <a:lnTo>
                  <a:pt x="94" y="16"/>
                </a:lnTo>
                <a:lnTo>
                  <a:pt x="85" y="24"/>
                </a:lnTo>
                <a:lnTo>
                  <a:pt x="112" y="17"/>
                </a:lnTo>
                <a:lnTo>
                  <a:pt x="104" y="9"/>
                </a:lnTo>
                <a:lnTo>
                  <a:pt x="114" y="10"/>
                </a:lnTo>
                <a:lnTo>
                  <a:pt x="135" y="39"/>
                </a:lnTo>
                <a:lnTo>
                  <a:pt x="142" y="32"/>
                </a:lnTo>
                <a:lnTo>
                  <a:pt x="133" y="1"/>
                </a:lnTo>
                <a:lnTo>
                  <a:pt x="149" y="1"/>
                </a:lnTo>
                <a:lnTo>
                  <a:pt x="167" y="12"/>
                </a:lnTo>
                <a:lnTo>
                  <a:pt x="178" y="52"/>
                </a:lnTo>
                <a:lnTo>
                  <a:pt x="222" y="71"/>
                </a:lnTo>
                <a:lnTo>
                  <a:pt x="221" y="82"/>
                </a:lnTo>
                <a:lnTo>
                  <a:pt x="209" y="77"/>
                </a:lnTo>
                <a:lnTo>
                  <a:pt x="196" y="84"/>
                </a:lnTo>
                <a:lnTo>
                  <a:pt x="215" y="91"/>
                </a:lnTo>
                <a:lnTo>
                  <a:pt x="198" y="101"/>
                </a:lnTo>
                <a:lnTo>
                  <a:pt x="169" y="96"/>
                </a:lnTo>
                <a:lnTo>
                  <a:pt x="152" y="85"/>
                </a:lnTo>
                <a:lnTo>
                  <a:pt x="116" y="105"/>
                </a:lnTo>
                <a:lnTo>
                  <a:pt x="69" y="108"/>
                </a:lnTo>
                <a:lnTo>
                  <a:pt x="60" y="90"/>
                </a:lnTo>
                <a:lnTo>
                  <a:pt x="36" y="90"/>
                </a:lnTo>
                <a:lnTo>
                  <a:pt x="19" y="75"/>
                </a:lnTo>
                <a:lnTo>
                  <a:pt x="84" y="66"/>
                </a:lnTo>
                <a:lnTo>
                  <a:pt x="16" y="61"/>
                </a:lnTo>
                <a:lnTo>
                  <a:pt x="7" y="52"/>
                </a:lnTo>
                <a:lnTo>
                  <a:pt x="42" y="43"/>
                </a:lnTo>
                <a:lnTo>
                  <a:pt x="11" y="44"/>
                </a:lnTo>
                <a:lnTo>
                  <a:pt x="13" y="39"/>
                </a:lnTo>
                <a:lnTo>
                  <a:pt x="0" y="3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3" name="Freeform 77"/>
          <p:cNvSpPr>
            <a:spLocks/>
          </p:cNvSpPr>
          <p:nvPr/>
        </p:nvSpPr>
        <p:spPr bwMode="gray">
          <a:xfrm>
            <a:off x="1877771" y="1932700"/>
            <a:ext cx="309563" cy="131762"/>
          </a:xfrm>
          <a:custGeom>
            <a:avLst/>
            <a:gdLst>
              <a:gd name="T0" fmla="*/ 0 w 152"/>
              <a:gd name="T1" fmla="*/ 2147483647 h 61"/>
              <a:gd name="T2" fmla="*/ 2147483647 w 152"/>
              <a:gd name="T3" fmla="*/ 2147483647 h 61"/>
              <a:gd name="T4" fmla="*/ 2147483647 w 152"/>
              <a:gd name="T5" fmla="*/ 2147483647 h 61"/>
              <a:gd name="T6" fmla="*/ 2147483647 w 152"/>
              <a:gd name="T7" fmla="*/ 2147483647 h 61"/>
              <a:gd name="T8" fmla="*/ 2147483647 w 152"/>
              <a:gd name="T9" fmla="*/ 2147483647 h 61"/>
              <a:gd name="T10" fmla="*/ 2147483647 w 152"/>
              <a:gd name="T11" fmla="*/ 2147483647 h 61"/>
              <a:gd name="T12" fmla="*/ 2147483647 w 152"/>
              <a:gd name="T13" fmla="*/ 2147483647 h 61"/>
              <a:gd name="T14" fmla="*/ 2147483647 w 152"/>
              <a:gd name="T15" fmla="*/ 2147483647 h 61"/>
              <a:gd name="T16" fmla="*/ 2147483647 w 152"/>
              <a:gd name="T17" fmla="*/ 2147483647 h 61"/>
              <a:gd name="T18" fmla="*/ 2147483647 w 152"/>
              <a:gd name="T19" fmla="*/ 2147483647 h 61"/>
              <a:gd name="T20" fmla="*/ 2147483647 w 152"/>
              <a:gd name="T21" fmla="*/ 2147483647 h 61"/>
              <a:gd name="T22" fmla="*/ 2147483647 w 152"/>
              <a:gd name="T23" fmla="*/ 2147483647 h 61"/>
              <a:gd name="T24" fmla="*/ 2147483647 w 152"/>
              <a:gd name="T25" fmla="*/ 2147483647 h 61"/>
              <a:gd name="T26" fmla="*/ 2147483647 w 152"/>
              <a:gd name="T27" fmla="*/ 2147483647 h 61"/>
              <a:gd name="T28" fmla="*/ 2147483647 w 152"/>
              <a:gd name="T29" fmla="*/ 2147483647 h 61"/>
              <a:gd name="T30" fmla="*/ 2147483647 w 152"/>
              <a:gd name="T31" fmla="*/ 2147483647 h 61"/>
              <a:gd name="T32" fmla="*/ 2147483647 w 152"/>
              <a:gd name="T33" fmla="*/ 0 h 61"/>
              <a:gd name="T34" fmla="*/ 2147483647 w 152"/>
              <a:gd name="T35" fmla="*/ 2147483647 h 61"/>
              <a:gd name="T36" fmla="*/ 2147483647 w 152"/>
              <a:gd name="T37" fmla="*/ 2147483647 h 61"/>
              <a:gd name="T38" fmla="*/ 2147483647 w 152"/>
              <a:gd name="T39" fmla="*/ 2147483647 h 61"/>
              <a:gd name="T40" fmla="*/ 2147483647 w 152"/>
              <a:gd name="T41" fmla="*/ 2147483647 h 61"/>
              <a:gd name="T42" fmla="*/ 2147483647 w 152"/>
              <a:gd name="T43" fmla="*/ 2147483647 h 61"/>
              <a:gd name="T44" fmla="*/ 2147483647 w 152"/>
              <a:gd name="T45" fmla="*/ 2147483647 h 61"/>
              <a:gd name="T46" fmla="*/ 2147483647 w 152"/>
              <a:gd name="T47" fmla="*/ 2147483647 h 61"/>
              <a:gd name="T48" fmla="*/ 2147483647 w 152"/>
              <a:gd name="T49" fmla="*/ 2147483647 h 61"/>
              <a:gd name="T50" fmla="*/ 2147483647 w 152"/>
              <a:gd name="T51" fmla="*/ 2147483647 h 61"/>
              <a:gd name="T52" fmla="*/ 2147483647 w 152"/>
              <a:gd name="T53" fmla="*/ 2147483647 h 61"/>
              <a:gd name="T54" fmla="*/ 2147483647 w 152"/>
              <a:gd name="T55" fmla="*/ 2147483647 h 61"/>
              <a:gd name="T56" fmla="*/ 2147483647 w 152"/>
              <a:gd name="T57" fmla="*/ 2147483647 h 61"/>
              <a:gd name="T58" fmla="*/ 2147483647 w 152"/>
              <a:gd name="T59" fmla="*/ 2147483647 h 61"/>
              <a:gd name="T60" fmla="*/ 2147483647 w 152"/>
              <a:gd name="T61" fmla="*/ 2147483647 h 61"/>
              <a:gd name="T62" fmla="*/ 2147483647 w 152"/>
              <a:gd name="T63" fmla="*/ 2147483647 h 61"/>
              <a:gd name="T64" fmla="*/ 2147483647 w 152"/>
              <a:gd name="T65" fmla="*/ 2147483647 h 61"/>
              <a:gd name="T66" fmla="*/ 0 w 152"/>
              <a:gd name="T67" fmla="*/ 2147483647 h 6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52" h="61">
                <a:moveTo>
                  <a:pt x="0" y="38"/>
                </a:moveTo>
                <a:lnTo>
                  <a:pt x="5" y="33"/>
                </a:lnTo>
                <a:lnTo>
                  <a:pt x="32" y="28"/>
                </a:lnTo>
                <a:lnTo>
                  <a:pt x="5" y="30"/>
                </a:lnTo>
                <a:lnTo>
                  <a:pt x="34" y="24"/>
                </a:lnTo>
                <a:lnTo>
                  <a:pt x="11" y="24"/>
                </a:lnTo>
                <a:lnTo>
                  <a:pt x="13" y="17"/>
                </a:lnTo>
                <a:lnTo>
                  <a:pt x="37" y="16"/>
                </a:lnTo>
                <a:lnTo>
                  <a:pt x="20" y="15"/>
                </a:lnTo>
                <a:lnTo>
                  <a:pt x="33" y="10"/>
                </a:lnTo>
                <a:lnTo>
                  <a:pt x="63" y="16"/>
                </a:lnTo>
                <a:lnTo>
                  <a:pt x="80" y="32"/>
                </a:lnTo>
                <a:lnTo>
                  <a:pt x="108" y="32"/>
                </a:lnTo>
                <a:lnTo>
                  <a:pt x="96" y="24"/>
                </a:lnTo>
                <a:lnTo>
                  <a:pt x="103" y="17"/>
                </a:lnTo>
                <a:lnTo>
                  <a:pt x="89" y="10"/>
                </a:lnTo>
                <a:lnTo>
                  <a:pt x="110" y="0"/>
                </a:lnTo>
                <a:lnTo>
                  <a:pt x="119" y="12"/>
                </a:lnTo>
                <a:lnTo>
                  <a:pt x="112" y="18"/>
                </a:lnTo>
                <a:lnTo>
                  <a:pt x="123" y="21"/>
                </a:lnTo>
                <a:lnTo>
                  <a:pt x="119" y="27"/>
                </a:lnTo>
                <a:lnTo>
                  <a:pt x="133" y="29"/>
                </a:lnTo>
                <a:lnTo>
                  <a:pt x="141" y="19"/>
                </a:lnTo>
                <a:lnTo>
                  <a:pt x="151" y="31"/>
                </a:lnTo>
                <a:lnTo>
                  <a:pt x="143" y="43"/>
                </a:lnTo>
                <a:lnTo>
                  <a:pt x="110" y="43"/>
                </a:lnTo>
                <a:lnTo>
                  <a:pt x="61" y="60"/>
                </a:lnTo>
                <a:lnTo>
                  <a:pt x="40" y="50"/>
                </a:lnTo>
                <a:lnTo>
                  <a:pt x="82" y="37"/>
                </a:lnTo>
                <a:lnTo>
                  <a:pt x="46" y="45"/>
                </a:lnTo>
                <a:lnTo>
                  <a:pt x="52" y="33"/>
                </a:lnTo>
                <a:lnTo>
                  <a:pt x="34" y="47"/>
                </a:lnTo>
                <a:lnTo>
                  <a:pt x="13" y="43"/>
                </a:lnTo>
                <a:lnTo>
                  <a:pt x="0" y="38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4" name="Freeform 78"/>
          <p:cNvSpPr>
            <a:spLocks/>
          </p:cNvSpPr>
          <p:nvPr/>
        </p:nvSpPr>
        <p:spPr bwMode="gray">
          <a:xfrm>
            <a:off x="2183895" y="1802525"/>
            <a:ext cx="161660" cy="79375"/>
          </a:xfrm>
          <a:custGeom>
            <a:avLst/>
            <a:gdLst>
              <a:gd name="T0" fmla="*/ 0 w 80"/>
              <a:gd name="T1" fmla="*/ 0 h 37"/>
              <a:gd name="T2" fmla="*/ 2147483647 w 80"/>
              <a:gd name="T3" fmla="*/ 2147483647 h 37"/>
              <a:gd name="T4" fmla="*/ 2147483647 w 80"/>
              <a:gd name="T5" fmla="*/ 2147483647 h 37"/>
              <a:gd name="T6" fmla="*/ 2147483647 w 80"/>
              <a:gd name="T7" fmla="*/ 2147483647 h 37"/>
              <a:gd name="T8" fmla="*/ 2147483647 w 80"/>
              <a:gd name="T9" fmla="*/ 2147483647 h 37"/>
              <a:gd name="T10" fmla="*/ 2147483647 w 80"/>
              <a:gd name="T11" fmla="*/ 2147483647 h 37"/>
              <a:gd name="T12" fmla="*/ 2147483647 w 80"/>
              <a:gd name="T13" fmla="*/ 2147483647 h 37"/>
              <a:gd name="T14" fmla="*/ 2147483647 w 80"/>
              <a:gd name="T15" fmla="*/ 2147483647 h 37"/>
              <a:gd name="T16" fmla="*/ 2147483647 w 80"/>
              <a:gd name="T17" fmla="*/ 2147483647 h 37"/>
              <a:gd name="T18" fmla="*/ 2147483647 w 80"/>
              <a:gd name="T19" fmla="*/ 2147483647 h 37"/>
              <a:gd name="T20" fmla="*/ 2147483647 w 80"/>
              <a:gd name="T21" fmla="*/ 2147483647 h 37"/>
              <a:gd name="T22" fmla="*/ 2147483647 w 80"/>
              <a:gd name="T23" fmla="*/ 0 h 37"/>
              <a:gd name="T24" fmla="*/ 0 w 80"/>
              <a:gd name="T25" fmla="*/ 0 h 3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80" h="37">
                <a:moveTo>
                  <a:pt x="0" y="0"/>
                </a:moveTo>
                <a:lnTo>
                  <a:pt x="7" y="12"/>
                </a:lnTo>
                <a:lnTo>
                  <a:pt x="25" y="12"/>
                </a:lnTo>
                <a:lnTo>
                  <a:pt x="19" y="15"/>
                </a:lnTo>
                <a:lnTo>
                  <a:pt x="23" y="19"/>
                </a:lnTo>
                <a:lnTo>
                  <a:pt x="7" y="22"/>
                </a:lnTo>
                <a:lnTo>
                  <a:pt x="34" y="25"/>
                </a:lnTo>
                <a:lnTo>
                  <a:pt x="79" y="36"/>
                </a:lnTo>
                <a:lnTo>
                  <a:pt x="72" y="14"/>
                </a:lnTo>
                <a:lnTo>
                  <a:pt x="39" y="2"/>
                </a:lnTo>
                <a:lnTo>
                  <a:pt x="30" y="9"/>
                </a:lnTo>
                <a:lnTo>
                  <a:pt x="27" y="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5" name="Freeform 79"/>
          <p:cNvSpPr>
            <a:spLocks/>
          </p:cNvSpPr>
          <p:nvPr/>
        </p:nvSpPr>
        <p:spPr bwMode="gray">
          <a:xfrm>
            <a:off x="2250966" y="1951751"/>
            <a:ext cx="130704" cy="77787"/>
          </a:xfrm>
          <a:custGeom>
            <a:avLst/>
            <a:gdLst>
              <a:gd name="T0" fmla="*/ 0 w 62"/>
              <a:gd name="T1" fmla="*/ 2147483647 h 37"/>
              <a:gd name="T2" fmla="*/ 2147483647 w 62"/>
              <a:gd name="T3" fmla="*/ 2147483647 h 37"/>
              <a:gd name="T4" fmla="*/ 2147483647 w 62"/>
              <a:gd name="T5" fmla="*/ 2147483647 h 37"/>
              <a:gd name="T6" fmla="*/ 2147483647 w 62"/>
              <a:gd name="T7" fmla="*/ 2147483647 h 37"/>
              <a:gd name="T8" fmla="*/ 2147483647 w 62"/>
              <a:gd name="T9" fmla="*/ 2147483647 h 37"/>
              <a:gd name="T10" fmla="*/ 2147483647 w 62"/>
              <a:gd name="T11" fmla="*/ 2147483647 h 37"/>
              <a:gd name="T12" fmla="*/ 2147483647 w 62"/>
              <a:gd name="T13" fmla="*/ 2147483647 h 37"/>
              <a:gd name="T14" fmla="*/ 2147483647 w 62"/>
              <a:gd name="T15" fmla="*/ 0 h 37"/>
              <a:gd name="T16" fmla="*/ 2147483647 w 62"/>
              <a:gd name="T17" fmla="*/ 2147483647 h 37"/>
              <a:gd name="T18" fmla="*/ 2147483647 w 62"/>
              <a:gd name="T19" fmla="*/ 2147483647 h 37"/>
              <a:gd name="T20" fmla="*/ 2147483647 w 62"/>
              <a:gd name="T21" fmla="*/ 2147483647 h 37"/>
              <a:gd name="T22" fmla="*/ 2147483647 w 62"/>
              <a:gd name="T23" fmla="*/ 2147483647 h 37"/>
              <a:gd name="T24" fmla="*/ 2147483647 w 62"/>
              <a:gd name="T25" fmla="*/ 2147483647 h 37"/>
              <a:gd name="T26" fmla="*/ 2147483647 w 62"/>
              <a:gd name="T27" fmla="*/ 2147483647 h 37"/>
              <a:gd name="T28" fmla="*/ 2147483647 w 62"/>
              <a:gd name="T29" fmla="*/ 2147483647 h 37"/>
              <a:gd name="T30" fmla="*/ 0 w 62"/>
              <a:gd name="T31" fmla="*/ 2147483647 h 3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2" h="37">
                <a:moveTo>
                  <a:pt x="0" y="23"/>
                </a:moveTo>
                <a:lnTo>
                  <a:pt x="5" y="15"/>
                </a:lnTo>
                <a:lnTo>
                  <a:pt x="17" y="16"/>
                </a:lnTo>
                <a:lnTo>
                  <a:pt x="2" y="7"/>
                </a:lnTo>
                <a:lnTo>
                  <a:pt x="6" y="1"/>
                </a:lnTo>
                <a:lnTo>
                  <a:pt x="31" y="12"/>
                </a:lnTo>
                <a:lnTo>
                  <a:pt x="17" y="1"/>
                </a:lnTo>
                <a:lnTo>
                  <a:pt x="54" y="0"/>
                </a:lnTo>
                <a:lnTo>
                  <a:pt x="61" y="26"/>
                </a:lnTo>
                <a:lnTo>
                  <a:pt x="54" y="22"/>
                </a:lnTo>
                <a:lnTo>
                  <a:pt x="54" y="36"/>
                </a:lnTo>
                <a:lnTo>
                  <a:pt x="23" y="34"/>
                </a:lnTo>
                <a:lnTo>
                  <a:pt x="29" y="30"/>
                </a:lnTo>
                <a:lnTo>
                  <a:pt x="22" y="24"/>
                </a:lnTo>
                <a:lnTo>
                  <a:pt x="43" y="18"/>
                </a:lnTo>
                <a:lnTo>
                  <a:pt x="0" y="23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6" name="Freeform 80"/>
          <p:cNvSpPr>
            <a:spLocks/>
          </p:cNvSpPr>
          <p:nvPr/>
        </p:nvSpPr>
        <p:spPr bwMode="gray">
          <a:xfrm>
            <a:off x="2254407" y="2089862"/>
            <a:ext cx="154781" cy="128588"/>
          </a:xfrm>
          <a:custGeom>
            <a:avLst/>
            <a:gdLst>
              <a:gd name="T0" fmla="*/ 0 w 74"/>
              <a:gd name="T1" fmla="*/ 2147483647 h 60"/>
              <a:gd name="T2" fmla="*/ 2147483647 w 74"/>
              <a:gd name="T3" fmla="*/ 2147483647 h 60"/>
              <a:gd name="T4" fmla="*/ 2147483647 w 74"/>
              <a:gd name="T5" fmla="*/ 2147483647 h 60"/>
              <a:gd name="T6" fmla="*/ 2147483647 w 74"/>
              <a:gd name="T7" fmla="*/ 2147483647 h 60"/>
              <a:gd name="T8" fmla="*/ 2147483647 w 74"/>
              <a:gd name="T9" fmla="*/ 2147483647 h 60"/>
              <a:gd name="T10" fmla="*/ 2147483647 w 74"/>
              <a:gd name="T11" fmla="*/ 2147483647 h 60"/>
              <a:gd name="T12" fmla="*/ 2147483647 w 74"/>
              <a:gd name="T13" fmla="*/ 2147483647 h 60"/>
              <a:gd name="T14" fmla="*/ 2147483647 w 74"/>
              <a:gd name="T15" fmla="*/ 2147483647 h 60"/>
              <a:gd name="T16" fmla="*/ 2147483647 w 74"/>
              <a:gd name="T17" fmla="*/ 0 h 60"/>
              <a:gd name="T18" fmla="*/ 2147483647 w 74"/>
              <a:gd name="T19" fmla="*/ 2147483647 h 60"/>
              <a:gd name="T20" fmla="*/ 2147483647 w 74"/>
              <a:gd name="T21" fmla="*/ 2147483647 h 60"/>
              <a:gd name="T22" fmla="*/ 2147483647 w 74"/>
              <a:gd name="T23" fmla="*/ 2147483647 h 60"/>
              <a:gd name="T24" fmla="*/ 2147483647 w 74"/>
              <a:gd name="T25" fmla="*/ 2147483647 h 60"/>
              <a:gd name="T26" fmla="*/ 2147483647 w 74"/>
              <a:gd name="T27" fmla="*/ 2147483647 h 60"/>
              <a:gd name="T28" fmla="*/ 2147483647 w 74"/>
              <a:gd name="T29" fmla="*/ 2147483647 h 60"/>
              <a:gd name="T30" fmla="*/ 0 w 74"/>
              <a:gd name="T31" fmla="*/ 2147483647 h 6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74" h="60">
                <a:moveTo>
                  <a:pt x="0" y="29"/>
                </a:moveTo>
                <a:lnTo>
                  <a:pt x="5" y="22"/>
                </a:lnTo>
                <a:lnTo>
                  <a:pt x="28" y="26"/>
                </a:lnTo>
                <a:lnTo>
                  <a:pt x="24" y="17"/>
                </a:lnTo>
                <a:lnTo>
                  <a:pt x="30" y="17"/>
                </a:lnTo>
                <a:lnTo>
                  <a:pt x="14" y="12"/>
                </a:lnTo>
                <a:lnTo>
                  <a:pt x="22" y="9"/>
                </a:lnTo>
                <a:lnTo>
                  <a:pt x="16" y="5"/>
                </a:lnTo>
                <a:lnTo>
                  <a:pt x="61" y="0"/>
                </a:lnTo>
                <a:lnTo>
                  <a:pt x="63" y="12"/>
                </a:lnTo>
                <a:lnTo>
                  <a:pt x="48" y="22"/>
                </a:lnTo>
                <a:lnTo>
                  <a:pt x="70" y="26"/>
                </a:lnTo>
                <a:lnTo>
                  <a:pt x="73" y="47"/>
                </a:lnTo>
                <a:lnTo>
                  <a:pt x="41" y="59"/>
                </a:lnTo>
                <a:lnTo>
                  <a:pt x="28" y="41"/>
                </a:lnTo>
                <a:lnTo>
                  <a:pt x="0" y="29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7" name="Freeform 81"/>
          <p:cNvSpPr>
            <a:spLocks/>
          </p:cNvSpPr>
          <p:nvPr/>
        </p:nvSpPr>
        <p:spPr bwMode="gray">
          <a:xfrm>
            <a:off x="2361033" y="1819988"/>
            <a:ext cx="94588" cy="68263"/>
          </a:xfrm>
          <a:custGeom>
            <a:avLst/>
            <a:gdLst>
              <a:gd name="T0" fmla="*/ 0 w 45"/>
              <a:gd name="T1" fmla="*/ 0 h 31"/>
              <a:gd name="T2" fmla="*/ 2147483647 w 45"/>
              <a:gd name="T3" fmla="*/ 2147483647 h 31"/>
              <a:gd name="T4" fmla="*/ 2147483647 w 45"/>
              <a:gd name="T5" fmla="*/ 2147483647 h 31"/>
              <a:gd name="T6" fmla="*/ 2147483647 w 45"/>
              <a:gd name="T7" fmla="*/ 2147483647 h 31"/>
              <a:gd name="T8" fmla="*/ 2147483647 w 45"/>
              <a:gd name="T9" fmla="*/ 2147483647 h 31"/>
              <a:gd name="T10" fmla="*/ 2147483647 w 45"/>
              <a:gd name="T11" fmla="*/ 2147483647 h 31"/>
              <a:gd name="T12" fmla="*/ 2147483647 w 45"/>
              <a:gd name="T13" fmla="*/ 2147483647 h 31"/>
              <a:gd name="T14" fmla="*/ 0 w 45"/>
              <a:gd name="T15" fmla="*/ 0 h 3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5" h="31">
                <a:moveTo>
                  <a:pt x="0" y="0"/>
                </a:moveTo>
                <a:lnTo>
                  <a:pt x="5" y="17"/>
                </a:lnTo>
                <a:lnTo>
                  <a:pt x="19" y="18"/>
                </a:lnTo>
                <a:lnTo>
                  <a:pt x="7" y="21"/>
                </a:lnTo>
                <a:lnTo>
                  <a:pt x="13" y="30"/>
                </a:lnTo>
                <a:lnTo>
                  <a:pt x="39" y="24"/>
                </a:lnTo>
                <a:lnTo>
                  <a:pt x="44" y="14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8" name="Freeform 82"/>
          <p:cNvSpPr>
            <a:spLocks/>
          </p:cNvSpPr>
          <p:nvPr/>
        </p:nvSpPr>
        <p:spPr bwMode="gray">
          <a:xfrm>
            <a:off x="2395429" y="1920000"/>
            <a:ext cx="433388" cy="144462"/>
          </a:xfrm>
          <a:custGeom>
            <a:avLst/>
            <a:gdLst>
              <a:gd name="T0" fmla="*/ 0 w 213"/>
              <a:gd name="T1" fmla="*/ 2147483647 h 67"/>
              <a:gd name="T2" fmla="*/ 2147483647 w 213"/>
              <a:gd name="T3" fmla="*/ 0 h 67"/>
              <a:gd name="T4" fmla="*/ 2147483647 w 213"/>
              <a:gd name="T5" fmla="*/ 2147483647 h 67"/>
              <a:gd name="T6" fmla="*/ 2147483647 w 213"/>
              <a:gd name="T7" fmla="*/ 2147483647 h 67"/>
              <a:gd name="T8" fmla="*/ 2147483647 w 213"/>
              <a:gd name="T9" fmla="*/ 2147483647 h 67"/>
              <a:gd name="T10" fmla="*/ 2147483647 w 213"/>
              <a:gd name="T11" fmla="*/ 2147483647 h 67"/>
              <a:gd name="T12" fmla="*/ 2147483647 w 213"/>
              <a:gd name="T13" fmla="*/ 2147483647 h 67"/>
              <a:gd name="T14" fmla="*/ 2147483647 w 213"/>
              <a:gd name="T15" fmla="*/ 2147483647 h 67"/>
              <a:gd name="T16" fmla="*/ 2147483647 w 213"/>
              <a:gd name="T17" fmla="*/ 2147483647 h 67"/>
              <a:gd name="T18" fmla="*/ 2147483647 w 213"/>
              <a:gd name="T19" fmla="*/ 2147483647 h 67"/>
              <a:gd name="T20" fmla="*/ 2147483647 w 213"/>
              <a:gd name="T21" fmla="*/ 2147483647 h 67"/>
              <a:gd name="T22" fmla="*/ 2147483647 w 213"/>
              <a:gd name="T23" fmla="*/ 2147483647 h 67"/>
              <a:gd name="T24" fmla="*/ 2147483647 w 213"/>
              <a:gd name="T25" fmla="*/ 2147483647 h 67"/>
              <a:gd name="T26" fmla="*/ 2147483647 w 213"/>
              <a:gd name="T27" fmla="*/ 2147483647 h 67"/>
              <a:gd name="T28" fmla="*/ 2147483647 w 213"/>
              <a:gd name="T29" fmla="*/ 2147483647 h 67"/>
              <a:gd name="T30" fmla="*/ 2147483647 w 213"/>
              <a:gd name="T31" fmla="*/ 2147483647 h 67"/>
              <a:gd name="T32" fmla="*/ 2147483647 w 213"/>
              <a:gd name="T33" fmla="*/ 2147483647 h 67"/>
              <a:gd name="T34" fmla="*/ 2147483647 w 213"/>
              <a:gd name="T35" fmla="*/ 2147483647 h 67"/>
              <a:gd name="T36" fmla="*/ 2147483647 w 213"/>
              <a:gd name="T37" fmla="*/ 2147483647 h 67"/>
              <a:gd name="T38" fmla="*/ 2147483647 w 213"/>
              <a:gd name="T39" fmla="*/ 2147483647 h 67"/>
              <a:gd name="T40" fmla="*/ 2147483647 w 213"/>
              <a:gd name="T41" fmla="*/ 2147483647 h 67"/>
              <a:gd name="T42" fmla="*/ 2147483647 w 213"/>
              <a:gd name="T43" fmla="*/ 2147483647 h 67"/>
              <a:gd name="T44" fmla="*/ 2147483647 w 213"/>
              <a:gd name="T45" fmla="*/ 2147483647 h 67"/>
              <a:gd name="T46" fmla="*/ 2147483647 w 213"/>
              <a:gd name="T47" fmla="*/ 2147483647 h 67"/>
              <a:gd name="T48" fmla="*/ 2147483647 w 213"/>
              <a:gd name="T49" fmla="*/ 2147483647 h 67"/>
              <a:gd name="T50" fmla="*/ 2147483647 w 213"/>
              <a:gd name="T51" fmla="*/ 2147483647 h 67"/>
              <a:gd name="T52" fmla="*/ 2147483647 w 213"/>
              <a:gd name="T53" fmla="*/ 2147483647 h 67"/>
              <a:gd name="T54" fmla="*/ 2147483647 w 213"/>
              <a:gd name="T55" fmla="*/ 2147483647 h 67"/>
              <a:gd name="T56" fmla="*/ 2147483647 w 213"/>
              <a:gd name="T57" fmla="*/ 2147483647 h 67"/>
              <a:gd name="T58" fmla="*/ 2147483647 w 213"/>
              <a:gd name="T59" fmla="*/ 2147483647 h 67"/>
              <a:gd name="T60" fmla="*/ 2147483647 w 213"/>
              <a:gd name="T61" fmla="*/ 2147483647 h 67"/>
              <a:gd name="T62" fmla="*/ 0 w 213"/>
              <a:gd name="T63" fmla="*/ 2147483647 h 6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13" h="67">
                <a:moveTo>
                  <a:pt x="0" y="9"/>
                </a:moveTo>
                <a:lnTo>
                  <a:pt x="13" y="0"/>
                </a:lnTo>
                <a:lnTo>
                  <a:pt x="31" y="5"/>
                </a:lnTo>
                <a:lnTo>
                  <a:pt x="45" y="9"/>
                </a:lnTo>
                <a:lnTo>
                  <a:pt x="41" y="16"/>
                </a:lnTo>
                <a:lnTo>
                  <a:pt x="65" y="11"/>
                </a:lnTo>
                <a:lnTo>
                  <a:pt x="80" y="16"/>
                </a:lnTo>
                <a:lnTo>
                  <a:pt x="68" y="16"/>
                </a:lnTo>
                <a:lnTo>
                  <a:pt x="94" y="22"/>
                </a:lnTo>
                <a:lnTo>
                  <a:pt x="65" y="24"/>
                </a:lnTo>
                <a:lnTo>
                  <a:pt x="80" y="29"/>
                </a:lnTo>
                <a:lnTo>
                  <a:pt x="68" y="34"/>
                </a:lnTo>
                <a:lnTo>
                  <a:pt x="84" y="30"/>
                </a:lnTo>
                <a:lnTo>
                  <a:pt x="97" y="43"/>
                </a:lnTo>
                <a:lnTo>
                  <a:pt x="101" y="37"/>
                </a:lnTo>
                <a:lnTo>
                  <a:pt x="139" y="43"/>
                </a:lnTo>
                <a:lnTo>
                  <a:pt x="179" y="30"/>
                </a:lnTo>
                <a:lnTo>
                  <a:pt x="212" y="44"/>
                </a:lnTo>
                <a:lnTo>
                  <a:pt x="202" y="51"/>
                </a:lnTo>
                <a:lnTo>
                  <a:pt x="205" y="63"/>
                </a:lnTo>
                <a:lnTo>
                  <a:pt x="186" y="66"/>
                </a:lnTo>
                <a:lnTo>
                  <a:pt x="164" y="55"/>
                </a:lnTo>
                <a:lnTo>
                  <a:pt x="164" y="63"/>
                </a:lnTo>
                <a:lnTo>
                  <a:pt x="153" y="65"/>
                </a:lnTo>
                <a:lnTo>
                  <a:pt x="105" y="66"/>
                </a:lnTo>
                <a:lnTo>
                  <a:pt x="101" y="55"/>
                </a:lnTo>
                <a:lnTo>
                  <a:pt x="87" y="65"/>
                </a:lnTo>
                <a:lnTo>
                  <a:pt x="74" y="55"/>
                </a:lnTo>
                <a:lnTo>
                  <a:pt x="63" y="61"/>
                </a:lnTo>
                <a:lnTo>
                  <a:pt x="45" y="18"/>
                </a:lnTo>
                <a:lnTo>
                  <a:pt x="23" y="22"/>
                </a:lnTo>
                <a:lnTo>
                  <a:pt x="0" y="9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39" name="Freeform 83"/>
          <p:cNvSpPr>
            <a:spLocks/>
          </p:cNvSpPr>
          <p:nvPr/>
        </p:nvSpPr>
        <p:spPr bwMode="gray">
          <a:xfrm>
            <a:off x="2414346" y="1677113"/>
            <a:ext cx="280327" cy="188913"/>
          </a:xfrm>
          <a:custGeom>
            <a:avLst/>
            <a:gdLst>
              <a:gd name="T0" fmla="*/ 0 w 140"/>
              <a:gd name="T1" fmla="*/ 2147483647 h 89"/>
              <a:gd name="T2" fmla="*/ 2147483647 w 140"/>
              <a:gd name="T3" fmla="*/ 2147483647 h 89"/>
              <a:gd name="T4" fmla="*/ 2147483647 w 140"/>
              <a:gd name="T5" fmla="*/ 2147483647 h 89"/>
              <a:gd name="T6" fmla="*/ 2147483647 w 140"/>
              <a:gd name="T7" fmla="*/ 2147483647 h 89"/>
              <a:gd name="T8" fmla="*/ 2147483647 w 140"/>
              <a:gd name="T9" fmla="*/ 0 h 89"/>
              <a:gd name="T10" fmla="*/ 2147483647 w 140"/>
              <a:gd name="T11" fmla="*/ 2147483647 h 89"/>
              <a:gd name="T12" fmla="*/ 2147483647 w 140"/>
              <a:gd name="T13" fmla="*/ 2147483647 h 89"/>
              <a:gd name="T14" fmla="*/ 2147483647 w 140"/>
              <a:gd name="T15" fmla="*/ 2147483647 h 89"/>
              <a:gd name="T16" fmla="*/ 2147483647 w 140"/>
              <a:gd name="T17" fmla="*/ 2147483647 h 89"/>
              <a:gd name="T18" fmla="*/ 2147483647 w 140"/>
              <a:gd name="T19" fmla="*/ 2147483647 h 89"/>
              <a:gd name="T20" fmla="*/ 2147483647 w 140"/>
              <a:gd name="T21" fmla="*/ 2147483647 h 89"/>
              <a:gd name="T22" fmla="*/ 2147483647 w 140"/>
              <a:gd name="T23" fmla="*/ 2147483647 h 89"/>
              <a:gd name="T24" fmla="*/ 2147483647 w 140"/>
              <a:gd name="T25" fmla="*/ 2147483647 h 89"/>
              <a:gd name="T26" fmla="*/ 2147483647 w 140"/>
              <a:gd name="T27" fmla="*/ 2147483647 h 89"/>
              <a:gd name="T28" fmla="*/ 2147483647 w 140"/>
              <a:gd name="T29" fmla="*/ 2147483647 h 89"/>
              <a:gd name="T30" fmla="*/ 2147483647 w 140"/>
              <a:gd name="T31" fmla="*/ 2147483647 h 89"/>
              <a:gd name="T32" fmla="*/ 2147483647 w 140"/>
              <a:gd name="T33" fmla="*/ 2147483647 h 89"/>
              <a:gd name="T34" fmla="*/ 2147483647 w 140"/>
              <a:gd name="T35" fmla="*/ 2147483647 h 89"/>
              <a:gd name="T36" fmla="*/ 2147483647 w 140"/>
              <a:gd name="T37" fmla="*/ 2147483647 h 89"/>
              <a:gd name="T38" fmla="*/ 2147483647 w 140"/>
              <a:gd name="T39" fmla="*/ 2147483647 h 89"/>
              <a:gd name="T40" fmla="*/ 2147483647 w 140"/>
              <a:gd name="T41" fmla="*/ 2147483647 h 89"/>
              <a:gd name="T42" fmla="*/ 2147483647 w 140"/>
              <a:gd name="T43" fmla="*/ 2147483647 h 89"/>
              <a:gd name="T44" fmla="*/ 2147483647 w 140"/>
              <a:gd name="T45" fmla="*/ 2147483647 h 89"/>
              <a:gd name="T46" fmla="*/ 2147483647 w 140"/>
              <a:gd name="T47" fmla="*/ 2147483647 h 89"/>
              <a:gd name="T48" fmla="*/ 2147483647 w 140"/>
              <a:gd name="T49" fmla="*/ 2147483647 h 89"/>
              <a:gd name="T50" fmla="*/ 2147483647 w 140"/>
              <a:gd name="T51" fmla="*/ 2147483647 h 89"/>
              <a:gd name="T52" fmla="*/ 2147483647 w 140"/>
              <a:gd name="T53" fmla="*/ 2147483647 h 89"/>
              <a:gd name="T54" fmla="*/ 2147483647 w 140"/>
              <a:gd name="T55" fmla="*/ 2147483647 h 89"/>
              <a:gd name="T56" fmla="*/ 2147483647 w 140"/>
              <a:gd name="T57" fmla="*/ 2147483647 h 89"/>
              <a:gd name="T58" fmla="*/ 2147483647 w 140"/>
              <a:gd name="T59" fmla="*/ 2147483647 h 89"/>
              <a:gd name="T60" fmla="*/ 2147483647 w 140"/>
              <a:gd name="T61" fmla="*/ 2147483647 h 89"/>
              <a:gd name="T62" fmla="*/ 2147483647 w 140"/>
              <a:gd name="T63" fmla="*/ 2147483647 h 89"/>
              <a:gd name="T64" fmla="*/ 2147483647 w 140"/>
              <a:gd name="T65" fmla="*/ 2147483647 h 89"/>
              <a:gd name="T66" fmla="*/ 2147483647 w 140"/>
              <a:gd name="T67" fmla="*/ 2147483647 h 89"/>
              <a:gd name="T68" fmla="*/ 2147483647 w 140"/>
              <a:gd name="T69" fmla="*/ 2147483647 h 89"/>
              <a:gd name="T70" fmla="*/ 0 w 140"/>
              <a:gd name="T71" fmla="*/ 2147483647 h 89"/>
              <a:gd name="T72" fmla="*/ 2147483647 w 140"/>
              <a:gd name="T73" fmla="*/ 2147483647 h 89"/>
              <a:gd name="T74" fmla="*/ 0 w 140"/>
              <a:gd name="T75" fmla="*/ 2147483647 h 8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0" h="89">
                <a:moveTo>
                  <a:pt x="0" y="27"/>
                </a:moveTo>
                <a:lnTo>
                  <a:pt x="34" y="22"/>
                </a:lnTo>
                <a:lnTo>
                  <a:pt x="16" y="10"/>
                </a:lnTo>
                <a:lnTo>
                  <a:pt x="45" y="5"/>
                </a:lnTo>
                <a:lnTo>
                  <a:pt x="22" y="0"/>
                </a:lnTo>
                <a:lnTo>
                  <a:pt x="59" y="6"/>
                </a:lnTo>
                <a:lnTo>
                  <a:pt x="70" y="23"/>
                </a:lnTo>
                <a:lnTo>
                  <a:pt x="88" y="23"/>
                </a:lnTo>
                <a:lnTo>
                  <a:pt x="96" y="34"/>
                </a:lnTo>
                <a:lnTo>
                  <a:pt x="96" y="26"/>
                </a:lnTo>
                <a:lnTo>
                  <a:pt x="106" y="27"/>
                </a:lnTo>
                <a:lnTo>
                  <a:pt x="104" y="34"/>
                </a:lnTo>
                <a:lnTo>
                  <a:pt x="114" y="40"/>
                </a:lnTo>
                <a:lnTo>
                  <a:pt x="106" y="48"/>
                </a:lnTo>
                <a:lnTo>
                  <a:pt x="128" y="48"/>
                </a:lnTo>
                <a:lnTo>
                  <a:pt x="139" y="58"/>
                </a:lnTo>
                <a:lnTo>
                  <a:pt x="112" y="61"/>
                </a:lnTo>
                <a:lnTo>
                  <a:pt x="105" y="73"/>
                </a:lnTo>
                <a:lnTo>
                  <a:pt x="100" y="61"/>
                </a:lnTo>
                <a:lnTo>
                  <a:pt x="93" y="88"/>
                </a:lnTo>
                <a:lnTo>
                  <a:pt x="77" y="75"/>
                </a:lnTo>
                <a:lnTo>
                  <a:pt x="85" y="88"/>
                </a:lnTo>
                <a:lnTo>
                  <a:pt x="51" y="85"/>
                </a:lnTo>
                <a:lnTo>
                  <a:pt x="42" y="79"/>
                </a:lnTo>
                <a:lnTo>
                  <a:pt x="57" y="77"/>
                </a:lnTo>
                <a:lnTo>
                  <a:pt x="42" y="76"/>
                </a:lnTo>
                <a:lnTo>
                  <a:pt x="37" y="71"/>
                </a:lnTo>
                <a:lnTo>
                  <a:pt x="45" y="71"/>
                </a:lnTo>
                <a:lnTo>
                  <a:pt x="32" y="65"/>
                </a:lnTo>
                <a:lnTo>
                  <a:pt x="76" y="58"/>
                </a:lnTo>
                <a:lnTo>
                  <a:pt x="22" y="58"/>
                </a:lnTo>
                <a:lnTo>
                  <a:pt x="12" y="50"/>
                </a:lnTo>
                <a:lnTo>
                  <a:pt x="32" y="46"/>
                </a:lnTo>
                <a:lnTo>
                  <a:pt x="2" y="40"/>
                </a:lnTo>
                <a:lnTo>
                  <a:pt x="8" y="40"/>
                </a:lnTo>
                <a:lnTo>
                  <a:pt x="0" y="34"/>
                </a:lnTo>
                <a:lnTo>
                  <a:pt x="34" y="34"/>
                </a:lnTo>
                <a:lnTo>
                  <a:pt x="0" y="27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0" name="Freeform 84"/>
          <p:cNvSpPr>
            <a:spLocks/>
          </p:cNvSpPr>
          <p:nvPr/>
        </p:nvSpPr>
        <p:spPr bwMode="gray">
          <a:xfrm>
            <a:off x="2414346" y="1997788"/>
            <a:ext cx="73952" cy="55563"/>
          </a:xfrm>
          <a:custGeom>
            <a:avLst/>
            <a:gdLst>
              <a:gd name="T0" fmla="*/ 0 w 36"/>
              <a:gd name="T1" fmla="*/ 2147483647 h 25"/>
              <a:gd name="T2" fmla="*/ 2147483647 w 36"/>
              <a:gd name="T3" fmla="*/ 0 h 25"/>
              <a:gd name="T4" fmla="*/ 2147483647 w 36"/>
              <a:gd name="T5" fmla="*/ 2147483647 h 25"/>
              <a:gd name="T6" fmla="*/ 2147483647 w 36"/>
              <a:gd name="T7" fmla="*/ 2147483647 h 25"/>
              <a:gd name="T8" fmla="*/ 0 w 36"/>
              <a:gd name="T9" fmla="*/ 2147483647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" h="25">
                <a:moveTo>
                  <a:pt x="0" y="16"/>
                </a:moveTo>
                <a:lnTo>
                  <a:pt x="6" y="0"/>
                </a:lnTo>
                <a:lnTo>
                  <a:pt x="27" y="4"/>
                </a:lnTo>
                <a:lnTo>
                  <a:pt x="35" y="24"/>
                </a:lnTo>
                <a:lnTo>
                  <a:pt x="0" y="16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1" name="Freeform 85"/>
          <p:cNvSpPr>
            <a:spLocks/>
          </p:cNvSpPr>
          <p:nvPr/>
        </p:nvSpPr>
        <p:spPr bwMode="gray">
          <a:xfrm>
            <a:off x="2414346" y="1885075"/>
            <a:ext cx="75671" cy="34925"/>
          </a:xfrm>
          <a:custGeom>
            <a:avLst/>
            <a:gdLst>
              <a:gd name="T0" fmla="*/ 0 w 38"/>
              <a:gd name="T1" fmla="*/ 2147483647 h 17"/>
              <a:gd name="T2" fmla="*/ 2147483647 w 38"/>
              <a:gd name="T3" fmla="*/ 2147483647 h 17"/>
              <a:gd name="T4" fmla="*/ 2147483647 w 38"/>
              <a:gd name="T5" fmla="*/ 2147483647 h 17"/>
              <a:gd name="T6" fmla="*/ 2147483647 w 38"/>
              <a:gd name="T7" fmla="*/ 0 h 17"/>
              <a:gd name="T8" fmla="*/ 0 w 38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17">
                <a:moveTo>
                  <a:pt x="0" y="4"/>
                </a:moveTo>
                <a:lnTo>
                  <a:pt x="7" y="16"/>
                </a:lnTo>
                <a:lnTo>
                  <a:pt x="37" y="4"/>
                </a:lnTo>
                <a:lnTo>
                  <a:pt x="10" y="0"/>
                </a:lnTo>
                <a:lnTo>
                  <a:pt x="0" y="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2" name="Freeform 86"/>
          <p:cNvSpPr>
            <a:spLocks/>
          </p:cNvSpPr>
          <p:nvPr/>
        </p:nvSpPr>
        <p:spPr bwMode="gray">
          <a:xfrm>
            <a:off x="2422946" y="2083512"/>
            <a:ext cx="137583" cy="96838"/>
          </a:xfrm>
          <a:custGeom>
            <a:avLst/>
            <a:gdLst>
              <a:gd name="T0" fmla="*/ 0 w 68"/>
              <a:gd name="T1" fmla="*/ 2147483647 h 46"/>
              <a:gd name="T2" fmla="*/ 2147483647 w 68"/>
              <a:gd name="T3" fmla="*/ 2147483647 h 46"/>
              <a:gd name="T4" fmla="*/ 2147483647 w 68"/>
              <a:gd name="T5" fmla="*/ 2147483647 h 46"/>
              <a:gd name="T6" fmla="*/ 2147483647 w 68"/>
              <a:gd name="T7" fmla="*/ 2147483647 h 46"/>
              <a:gd name="T8" fmla="*/ 2147483647 w 68"/>
              <a:gd name="T9" fmla="*/ 2147483647 h 46"/>
              <a:gd name="T10" fmla="*/ 2147483647 w 68"/>
              <a:gd name="T11" fmla="*/ 2147483647 h 46"/>
              <a:gd name="T12" fmla="*/ 2147483647 w 68"/>
              <a:gd name="T13" fmla="*/ 2147483647 h 46"/>
              <a:gd name="T14" fmla="*/ 2147483647 w 68"/>
              <a:gd name="T15" fmla="*/ 2147483647 h 46"/>
              <a:gd name="T16" fmla="*/ 2147483647 w 68"/>
              <a:gd name="T17" fmla="*/ 2147483647 h 46"/>
              <a:gd name="T18" fmla="*/ 2147483647 w 68"/>
              <a:gd name="T19" fmla="*/ 0 h 46"/>
              <a:gd name="T20" fmla="*/ 2147483647 w 68"/>
              <a:gd name="T21" fmla="*/ 2147483647 h 46"/>
              <a:gd name="T22" fmla="*/ 0 w 68"/>
              <a:gd name="T23" fmla="*/ 2147483647 h 4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46">
                <a:moveTo>
                  <a:pt x="0" y="7"/>
                </a:moveTo>
                <a:lnTo>
                  <a:pt x="1" y="28"/>
                </a:lnTo>
                <a:lnTo>
                  <a:pt x="8" y="32"/>
                </a:lnTo>
                <a:lnTo>
                  <a:pt x="6" y="44"/>
                </a:lnTo>
                <a:lnTo>
                  <a:pt x="16" y="45"/>
                </a:lnTo>
                <a:lnTo>
                  <a:pt x="28" y="35"/>
                </a:lnTo>
                <a:lnTo>
                  <a:pt x="16" y="28"/>
                </a:lnTo>
                <a:lnTo>
                  <a:pt x="43" y="28"/>
                </a:lnTo>
                <a:lnTo>
                  <a:pt x="67" y="2"/>
                </a:lnTo>
                <a:lnTo>
                  <a:pt x="6" y="0"/>
                </a:lnTo>
                <a:lnTo>
                  <a:pt x="13" y="7"/>
                </a:lnTo>
                <a:lnTo>
                  <a:pt x="0" y="7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3" name="Freeform 87"/>
          <p:cNvSpPr>
            <a:spLocks/>
          </p:cNvSpPr>
          <p:nvPr/>
        </p:nvSpPr>
        <p:spPr bwMode="gray">
          <a:xfrm>
            <a:off x="2520974" y="1567576"/>
            <a:ext cx="768747" cy="403225"/>
          </a:xfrm>
          <a:custGeom>
            <a:avLst/>
            <a:gdLst>
              <a:gd name="T0" fmla="*/ 2147483647 w 380"/>
              <a:gd name="T1" fmla="*/ 2147483647 h 191"/>
              <a:gd name="T2" fmla="*/ 2147483647 w 380"/>
              <a:gd name="T3" fmla="*/ 2147483647 h 191"/>
              <a:gd name="T4" fmla="*/ 2147483647 w 380"/>
              <a:gd name="T5" fmla="*/ 2147483647 h 191"/>
              <a:gd name="T6" fmla="*/ 2147483647 w 380"/>
              <a:gd name="T7" fmla="*/ 2147483647 h 191"/>
              <a:gd name="T8" fmla="*/ 2147483647 w 380"/>
              <a:gd name="T9" fmla="*/ 2147483647 h 191"/>
              <a:gd name="T10" fmla="*/ 2147483647 w 380"/>
              <a:gd name="T11" fmla="*/ 2147483647 h 191"/>
              <a:gd name="T12" fmla="*/ 2147483647 w 380"/>
              <a:gd name="T13" fmla="*/ 2147483647 h 191"/>
              <a:gd name="T14" fmla="*/ 2147483647 w 380"/>
              <a:gd name="T15" fmla="*/ 2147483647 h 191"/>
              <a:gd name="T16" fmla="*/ 2147483647 w 380"/>
              <a:gd name="T17" fmla="*/ 2147483647 h 191"/>
              <a:gd name="T18" fmla="*/ 2147483647 w 380"/>
              <a:gd name="T19" fmla="*/ 2147483647 h 191"/>
              <a:gd name="T20" fmla="*/ 2147483647 w 380"/>
              <a:gd name="T21" fmla="*/ 2147483647 h 191"/>
              <a:gd name="T22" fmla="*/ 2147483647 w 380"/>
              <a:gd name="T23" fmla="*/ 2147483647 h 191"/>
              <a:gd name="T24" fmla="*/ 2147483647 w 380"/>
              <a:gd name="T25" fmla="*/ 2147483647 h 191"/>
              <a:gd name="T26" fmla="*/ 2147483647 w 380"/>
              <a:gd name="T27" fmla="*/ 2147483647 h 191"/>
              <a:gd name="T28" fmla="*/ 2147483647 w 380"/>
              <a:gd name="T29" fmla="*/ 2147483647 h 191"/>
              <a:gd name="T30" fmla="*/ 2147483647 w 380"/>
              <a:gd name="T31" fmla="*/ 2147483647 h 191"/>
              <a:gd name="T32" fmla="*/ 2147483647 w 380"/>
              <a:gd name="T33" fmla="*/ 2147483647 h 191"/>
              <a:gd name="T34" fmla="*/ 2147483647 w 380"/>
              <a:gd name="T35" fmla="*/ 2147483647 h 191"/>
              <a:gd name="T36" fmla="*/ 2147483647 w 380"/>
              <a:gd name="T37" fmla="*/ 2147483647 h 191"/>
              <a:gd name="T38" fmla="*/ 2147483647 w 380"/>
              <a:gd name="T39" fmla="*/ 2147483647 h 191"/>
              <a:gd name="T40" fmla="*/ 2147483647 w 380"/>
              <a:gd name="T41" fmla="*/ 2147483647 h 191"/>
              <a:gd name="T42" fmla="*/ 2147483647 w 380"/>
              <a:gd name="T43" fmla="*/ 2147483647 h 191"/>
              <a:gd name="T44" fmla="*/ 2147483647 w 380"/>
              <a:gd name="T45" fmla="*/ 2147483647 h 191"/>
              <a:gd name="T46" fmla="*/ 2147483647 w 380"/>
              <a:gd name="T47" fmla="*/ 2147483647 h 191"/>
              <a:gd name="T48" fmla="*/ 2147483647 w 380"/>
              <a:gd name="T49" fmla="*/ 2147483647 h 191"/>
              <a:gd name="T50" fmla="*/ 2147483647 w 380"/>
              <a:gd name="T51" fmla="*/ 2147483647 h 191"/>
              <a:gd name="T52" fmla="*/ 2147483647 w 380"/>
              <a:gd name="T53" fmla="*/ 2147483647 h 191"/>
              <a:gd name="T54" fmla="*/ 2147483647 w 380"/>
              <a:gd name="T55" fmla="*/ 2147483647 h 191"/>
              <a:gd name="T56" fmla="*/ 2147483647 w 380"/>
              <a:gd name="T57" fmla="*/ 2147483647 h 191"/>
              <a:gd name="T58" fmla="*/ 2147483647 w 380"/>
              <a:gd name="T59" fmla="*/ 2147483647 h 191"/>
              <a:gd name="T60" fmla="*/ 2147483647 w 380"/>
              <a:gd name="T61" fmla="*/ 2147483647 h 191"/>
              <a:gd name="T62" fmla="*/ 2147483647 w 380"/>
              <a:gd name="T63" fmla="*/ 2147483647 h 191"/>
              <a:gd name="T64" fmla="*/ 2147483647 w 380"/>
              <a:gd name="T65" fmla="*/ 2147483647 h 191"/>
              <a:gd name="T66" fmla="*/ 2147483647 w 380"/>
              <a:gd name="T67" fmla="*/ 2147483647 h 191"/>
              <a:gd name="T68" fmla="*/ 2147483647 w 380"/>
              <a:gd name="T69" fmla="*/ 2147483647 h 191"/>
              <a:gd name="T70" fmla="*/ 2147483647 w 380"/>
              <a:gd name="T71" fmla="*/ 2147483647 h 191"/>
              <a:gd name="T72" fmla="*/ 2147483647 w 380"/>
              <a:gd name="T73" fmla="*/ 2147483647 h 191"/>
              <a:gd name="T74" fmla="*/ 2147483647 w 380"/>
              <a:gd name="T75" fmla="*/ 0 h 191"/>
              <a:gd name="T76" fmla="*/ 2147483647 w 380"/>
              <a:gd name="T77" fmla="*/ 2147483647 h 191"/>
              <a:gd name="T78" fmla="*/ 2147483647 w 380"/>
              <a:gd name="T79" fmla="*/ 2147483647 h 191"/>
              <a:gd name="T80" fmla="*/ 2147483647 w 380"/>
              <a:gd name="T81" fmla="*/ 2147483647 h 191"/>
              <a:gd name="T82" fmla="*/ 2147483647 w 380"/>
              <a:gd name="T83" fmla="*/ 2147483647 h 191"/>
              <a:gd name="T84" fmla="*/ 2147483647 w 380"/>
              <a:gd name="T85" fmla="*/ 2147483647 h 191"/>
              <a:gd name="T86" fmla="*/ 2147483647 w 380"/>
              <a:gd name="T87" fmla="*/ 2147483647 h 19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380" h="191">
                <a:moveTo>
                  <a:pt x="0" y="45"/>
                </a:moveTo>
                <a:lnTo>
                  <a:pt x="33" y="45"/>
                </a:lnTo>
                <a:lnTo>
                  <a:pt x="20" y="51"/>
                </a:lnTo>
                <a:lnTo>
                  <a:pt x="68" y="46"/>
                </a:lnTo>
                <a:lnTo>
                  <a:pt x="26" y="51"/>
                </a:lnTo>
                <a:lnTo>
                  <a:pt x="40" y="54"/>
                </a:lnTo>
                <a:lnTo>
                  <a:pt x="25" y="55"/>
                </a:lnTo>
                <a:lnTo>
                  <a:pt x="31" y="60"/>
                </a:lnTo>
                <a:lnTo>
                  <a:pt x="91" y="52"/>
                </a:lnTo>
                <a:lnTo>
                  <a:pt x="33" y="64"/>
                </a:lnTo>
                <a:lnTo>
                  <a:pt x="59" y="74"/>
                </a:lnTo>
                <a:lnTo>
                  <a:pt x="82" y="60"/>
                </a:lnTo>
                <a:lnTo>
                  <a:pt x="120" y="57"/>
                </a:lnTo>
                <a:lnTo>
                  <a:pt x="80" y="62"/>
                </a:lnTo>
                <a:lnTo>
                  <a:pt x="69" y="74"/>
                </a:lnTo>
                <a:lnTo>
                  <a:pt x="95" y="74"/>
                </a:lnTo>
                <a:lnTo>
                  <a:pt x="120" y="64"/>
                </a:lnTo>
                <a:lnTo>
                  <a:pt x="103" y="74"/>
                </a:lnTo>
                <a:lnTo>
                  <a:pt x="120" y="74"/>
                </a:lnTo>
                <a:lnTo>
                  <a:pt x="149" y="66"/>
                </a:lnTo>
                <a:lnTo>
                  <a:pt x="145" y="55"/>
                </a:lnTo>
                <a:lnTo>
                  <a:pt x="177" y="47"/>
                </a:lnTo>
                <a:lnTo>
                  <a:pt x="153" y="65"/>
                </a:lnTo>
                <a:lnTo>
                  <a:pt x="202" y="62"/>
                </a:lnTo>
                <a:lnTo>
                  <a:pt x="106" y="80"/>
                </a:lnTo>
                <a:lnTo>
                  <a:pt x="127" y="98"/>
                </a:lnTo>
                <a:lnTo>
                  <a:pt x="146" y="98"/>
                </a:lnTo>
                <a:lnTo>
                  <a:pt x="137" y="102"/>
                </a:lnTo>
                <a:lnTo>
                  <a:pt x="97" y="81"/>
                </a:lnTo>
                <a:lnTo>
                  <a:pt x="67" y="80"/>
                </a:lnTo>
                <a:lnTo>
                  <a:pt x="66" y="88"/>
                </a:lnTo>
                <a:lnTo>
                  <a:pt x="81" y="92"/>
                </a:lnTo>
                <a:lnTo>
                  <a:pt x="67" y="95"/>
                </a:lnTo>
                <a:lnTo>
                  <a:pt x="106" y="115"/>
                </a:lnTo>
                <a:lnTo>
                  <a:pt x="89" y="116"/>
                </a:lnTo>
                <a:lnTo>
                  <a:pt x="129" y="117"/>
                </a:lnTo>
                <a:lnTo>
                  <a:pt x="106" y="122"/>
                </a:lnTo>
                <a:lnTo>
                  <a:pt x="118" y="128"/>
                </a:lnTo>
                <a:lnTo>
                  <a:pt x="83" y="119"/>
                </a:lnTo>
                <a:lnTo>
                  <a:pt x="63" y="122"/>
                </a:lnTo>
                <a:lnTo>
                  <a:pt x="54" y="139"/>
                </a:lnTo>
                <a:lnTo>
                  <a:pt x="74" y="134"/>
                </a:lnTo>
                <a:lnTo>
                  <a:pt x="72" y="140"/>
                </a:lnTo>
                <a:lnTo>
                  <a:pt x="78" y="140"/>
                </a:lnTo>
                <a:lnTo>
                  <a:pt x="90" y="126"/>
                </a:lnTo>
                <a:lnTo>
                  <a:pt x="86" y="137"/>
                </a:lnTo>
                <a:lnTo>
                  <a:pt x="97" y="139"/>
                </a:lnTo>
                <a:lnTo>
                  <a:pt x="75" y="143"/>
                </a:lnTo>
                <a:lnTo>
                  <a:pt x="89" y="143"/>
                </a:lnTo>
                <a:lnTo>
                  <a:pt x="78" y="148"/>
                </a:lnTo>
                <a:lnTo>
                  <a:pt x="87" y="155"/>
                </a:lnTo>
                <a:lnTo>
                  <a:pt x="103" y="155"/>
                </a:lnTo>
                <a:lnTo>
                  <a:pt x="118" y="141"/>
                </a:lnTo>
                <a:lnTo>
                  <a:pt x="91" y="161"/>
                </a:lnTo>
                <a:lnTo>
                  <a:pt x="67" y="146"/>
                </a:lnTo>
                <a:lnTo>
                  <a:pt x="44" y="149"/>
                </a:lnTo>
                <a:lnTo>
                  <a:pt x="63" y="163"/>
                </a:lnTo>
                <a:lnTo>
                  <a:pt x="31" y="172"/>
                </a:lnTo>
                <a:lnTo>
                  <a:pt x="34" y="183"/>
                </a:lnTo>
                <a:lnTo>
                  <a:pt x="40" y="173"/>
                </a:lnTo>
                <a:lnTo>
                  <a:pt x="41" y="183"/>
                </a:lnTo>
                <a:lnTo>
                  <a:pt x="63" y="179"/>
                </a:lnTo>
                <a:lnTo>
                  <a:pt x="80" y="187"/>
                </a:lnTo>
                <a:lnTo>
                  <a:pt x="90" y="187"/>
                </a:lnTo>
                <a:lnTo>
                  <a:pt x="82" y="181"/>
                </a:lnTo>
                <a:lnTo>
                  <a:pt x="106" y="183"/>
                </a:lnTo>
                <a:lnTo>
                  <a:pt x="103" y="175"/>
                </a:lnTo>
                <a:lnTo>
                  <a:pt x="114" y="183"/>
                </a:lnTo>
                <a:lnTo>
                  <a:pt x="119" y="182"/>
                </a:lnTo>
                <a:lnTo>
                  <a:pt x="115" y="177"/>
                </a:lnTo>
                <a:lnTo>
                  <a:pt x="132" y="182"/>
                </a:lnTo>
                <a:lnTo>
                  <a:pt x="134" y="190"/>
                </a:lnTo>
                <a:lnTo>
                  <a:pt x="166" y="182"/>
                </a:lnTo>
                <a:lnTo>
                  <a:pt x="172" y="172"/>
                </a:lnTo>
                <a:lnTo>
                  <a:pt x="157" y="173"/>
                </a:lnTo>
                <a:lnTo>
                  <a:pt x="157" y="163"/>
                </a:lnTo>
                <a:lnTo>
                  <a:pt x="120" y="162"/>
                </a:lnTo>
                <a:lnTo>
                  <a:pt x="168" y="160"/>
                </a:lnTo>
                <a:lnTo>
                  <a:pt x="176" y="153"/>
                </a:lnTo>
                <a:lnTo>
                  <a:pt x="168" y="143"/>
                </a:lnTo>
                <a:lnTo>
                  <a:pt x="196" y="143"/>
                </a:lnTo>
                <a:lnTo>
                  <a:pt x="201" y="140"/>
                </a:lnTo>
                <a:lnTo>
                  <a:pt x="183" y="137"/>
                </a:lnTo>
                <a:lnTo>
                  <a:pt x="208" y="136"/>
                </a:lnTo>
                <a:lnTo>
                  <a:pt x="191" y="129"/>
                </a:lnTo>
                <a:lnTo>
                  <a:pt x="212" y="126"/>
                </a:lnTo>
                <a:lnTo>
                  <a:pt x="210" y="121"/>
                </a:lnTo>
                <a:lnTo>
                  <a:pt x="173" y="119"/>
                </a:lnTo>
                <a:lnTo>
                  <a:pt x="195" y="113"/>
                </a:lnTo>
                <a:lnTo>
                  <a:pt x="173" y="112"/>
                </a:lnTo>
                <a:lnTo>
                  <a:pt x="212" y="116"/>
                </a:lnTo>
                <a:lnTo>
                  <a:pt x="212" y="110"/>
                </a:lnTo>
                <a:lnTo>
                  <a:pt x="172" y="109"/>
                </a:lnTo>
                <a:lnTo>
                  <a:pt x="225" y="102"/>
                </a:lnTo>
                <a:lnTo>
                  <a:pt x="211" y="95"/>
                </a:lnTo>
                <a:lnTo>
                  <a:pt x="248" y="98"/>
                </a:lnTo>
                <a:lnTo>
                  <a:pt x="260" y="88"/>
                </a:lnTo>
                <a:lnTo>
                  <a:pt x="241" y="86"/>
                </a:lnTo>
                <a:lnTo>
                  <a:pt x="265" y="85"/>
                </a:lnTo>
                <a:lnTo>
                  <a:pt x="262" y="78"/>
                </a:lnTo>
                <a:lnTo>
                  <a:pt x="274" y="80"/>
                </a:lnTo>
                <a:lnTo>
                  <a:pt x="338" y="47"/>
                </a:lnTo>
                <a:lnTo>
                  <a:pt x="266" y="59"/>
                </a:lnTo>
                <a:lnTo>
                  <a:pt x="307" y="46"/>
                </a:lnTo>
                <a:lnTo>
                  <a:pt x="282" y="47"/>
                </a:lnTo>
                <a:lnTo>
                  <a:pt x="277" y="40"/>
                </a:lnTo>
                <a:lnTo>
                  <a:pt x="321" y="45"/>
                </a:lnTo>
                <a:lnTo>
                  <a:pt x="379" y="28"/>
                </a:lnTo>
                <a:lnTo>
                  <a:pt x="378" y="20"/>
                </a:lnTo>
                <a:lnTo>
                  <a:pt x="353" y="20"/>
                </a:lnTo>
                <a:lnTo>
                  <a:pt x="347" y="6"/>
                </a:lnTo>
                <a:lnTo>
                  <a:pt x="282" y="14"/>
                </a:lnTo>
                <a:lnTo>
                  <a:pt x="310" y="4"/>
                </a:lnTo>
                <a:lnTo>
                  <a:pt x="223" y="0"/>
                </a:lnTo>
                <a:lnTo>
                  <a:pt x="217" y="6"/>
                </a:lnTo>
                <a:lnTo>
                  <a:pt x="223" y="9"/>
                </a:lnTo>
                <a:lnTo>
                  <a:pt x="208" y="2"/>
                </a:lnTo>
                <a:lnTo>
                  <a:pt x="169" y="2"/>
                </a:lnTo>
                <a:lnTo>
                  <a:pt x="196" y="16"/>
                </a:lnTo>
                <a:lnTo>
                  <a:pt x="186" y="20"/>
                </a:lnTo>
                <a:lnTo>
                  <a:pt x="173" y="6"/>
                </a:lnTo>
                <a:lnTo>
                  <a:pt x="137" y="5"/>
                </a:lnTo>
                <a:lnTo>
                  <a:pt x="144" y="11"/>
                </a:lnTo>
                <a:lnTo>
                  <a:pt x="118" y="9"/>
                </a:lnTo>
                <a:lnTo>
                  <a:pt x="132" y="18"/>
                </a:lnTo>
                <a:lnTo>
                  <a:pt x="110" y="13"/>
                </a:lnTo>
                <a:lnTo>
                  <a:pt x="118" y="18"/>
                </a:lnTo>
                <a:lnTo>
                  <a:pt x="105" y="20"/>
                </a:lnTo>
                <a:lnTo>
                  <a:pt x="132" y="31"/>
                </a:lnTo>
                <a:lnTo>
                  <a:pt x="73" y="19"/>
                </a:lnTo>
                <a:lnTo>
                  <a:pt x="58" y="28"/>
                </a:lnTo>
                <a:lnTo>
                  <a:pt x="81" y="33"/>
                </a:lnTo>
                <a:lnTo>
                  <a:pt x="41" y="30"/>
                </a:lnTo>
                <a:lnTo>
                  <a:pt x="0" y="45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4" name="Freeform 88"/>
          <p:cNvSpPr>
            <a:spLocks/>
          </p:cNvSpPr>
          <p:nvPr/>
        </p:nvSpPr>
        <p:spPr bwMode="gray">
          <a:xfrm>
            <a:off x="2567408" y="2091451"/>
            <a:ext cx="722313" cy="528637"/>
          </a:xfrm>
          <a:custGeom>
            <a:avLst/>
            <a:gdLst>
              <a:gd name="T0" fmla="*/ 2147483647 w 355"/>
              <a:gd name="T1" fmla="*/ 2147483647 h 249"/>
              <a:gd name="T2" fmla="*/ 2147483647 w 355"/>
              <a:gd name="T3" fmla="*/ 0 h 249"/>
              <a:gd name="T4" fmla="*/ 2147483647 w 355"/>
              <a:gd name="T5" fmla="*/ 2147483647 h 249"/>
              <a:gd name="T6" fmla="*/ 2147483647 w 355"/>
              <a:gd name="T7" fmla="*/ 2147483647 h 249"/>
              <a:gd name="T8" fmla="*/ 2147483647 w 355"/>
              <a:gd name="T9" fmla="*/ 2147483647 h 249"/>
              <a:gd name="T10" fmla="*/ 2147483647 w 355"/>
              <a:gd name="T11" fmla="*/ 2147483647 h 249"/>
              <a:gd name="T12" fmla="*/ 2147483647 w 355"/>
              <a:gd name="T13" fmla="*/ 2147483647 h 249"/>
              <a:gd name="T14" fmla="*/ 2147483647 w 355"/>
              <a:gd name="T15" fmla="*/ 2147483647 h 249"/>
              <a:gd name="T16" fmla="*/ 2147483647 w 355"/>
              <a:gd name="T17" fmla="*/ 2147483647 h 249"/>
              <a:gd name="T18" fmla="*/ 2147483647 w 355"/>
              <a:gd name="T19" fmla="*/ 2147483647 h 249"/>
              <a:gd name="T20" fmla="*/ 2147483647 w 355"/>
              <a:gd name="T21" fmla="*/ 2147483647 h 249"/>
              <a:gd name="T22" fmla="*/ 2147483647 w 355"/>
              <a:gd name="T23" fmla="*/ 2147483647 h 249"/>
              <a:gd name="T24" fmla="*/ 2147483647 w 355"/>
              <a:gd name="T25" fmla="*/ 2147483647 h 249"/>
              <a:gd name="T26" fmla="*/ 2147483647 w 355"/>
              <a:gd name="T27" fmla="*/ 2147483647 h 249"/>
              <a:gd name="T28" fmla="*/ 2147483647 w 355"/>
              <a:gd name="T29" fmla="*/ 2147483647 h 249"/>
              <a:gd name="T30" fmla="*/ 2147483647 w 355"/>
              <a:gd name="T31" fmla="*/ 2147483647 h 249"/>
              <a:gd name="T32" fmla="*/ 2147483647 w 355"/>
              <a:gd name="T33" fmla="*/ 2147483647 h 249"/>
              <a:gd name="T34" fmla="*/ 2147483647 w 355"/>
              <a:gd name="T35" fmla="*/ 2147483647 h 249"/>
              <a:gd name="T36" fmla="*/ 2147483647 w 355"/>
              <a:gd name="T37" fmla="*/ 2147483647 h 249"/>
              <a:gd name="T38" fmla="*/ 2147483647 w 355"/>
              <a:gd name="T39" fmla="*/ 2147483647 h 249"/>
              <a:gd name="T40" fmla="*/ 2147483647 w 355"/>
              <a:gd name="T41" fmla="*/ 2147483647 h 249"/>
              <a:gd name="T42" fmla="*/ 2147483647 w 355"/>
              <a:gd name="T43" fmla="*/ 2147483647 h 249"/>
              <a:gd name="T44" fmla="*/ 2147483647 w 355"/>
              <a:gd name="T45" fmla="*/ 2147483647 h 249"/>
              <a:gd name="T46" fmla="*/ 2147483647 w 355"/>
              <a:gd name="T47" fmla="*/ 2147483647 h 249"/>
              <a:gd name="T48" fmla="*/ 2147483647 w 355"/>
              <a:gd name="T49" fmla="*/ 2147483647 h 249"/>
              <a:gd name="T50" fmla="*/ 2147483647 w 355"/>
              <a:gd name="T51" fmla="*/ 2147483647 h 249"/>
              <a:gd name="T52" fmla="*/ 2147483647 w 355"/>
              <a:gd name="T53" fmla="*/ 2147483647 h 249"/>
              <a:gd name="T54" fmla="*/ 2147483647 w 355"/>
              <a:gd name="T55" fmla="*/ 2147483647 h 249"/>
              <a:gd name="T56" fmla="*/ 2147483647 w 355"/>
              <a:gd name="T57" fmla="*/ 2147483647 h 249"/>
              <a:gd name="T58" fmla="*/ 2147483647 w 355"/>
              <a:gd name="T59" fmla="*/ 2147483647 h 249"/>
              <a:gd name="T60" fmla="*/ 2147483647 w 355"/>
              <a:gd name="T61" fmla="*/ 2147483647 h 249"/>
              <a:gd name="T62" fmla="*/ 2147483647 w 355"/>
              <a:gd name="T63" fmla="*/ 2147483647 h 249"/>
              <a:gd name="T64" fmla="*/ 2147483647 w 355"/>
              <a:gd name="T65" fmla="*/ 2147483647 h 249"/>
              <a:gd name="T66" fmla="*/ 2147483647 w 355"/>
              <a:gd name="T67" fmla="*/ 2147483647 h 249"/>
              <a:gd name="T68" fmla="*/ 2147483647 w 355"/>
              <a:gd name="T69" fmla="*/ 2147483647 h 249"/>
              <a:gd name="T70" fmla="*/ 2147483647 w 355"/>
              <a:gd name="T71" fmla="*/ 2147483647 h 249"/>
              <a:gd name="T72" fmla="*/ 2147483647 w 355"/>
              <a:gd name="T73" fmla="*/ 2147483647 h 249"/>
              <a:gd name="T74" fmla="*/ 2147483647 w 355"/>
              <a:gd name="T75" fmla="*/ 2147483647 h 249"/>
              <a:gd name="T76" fmla="*/ 2147483647 w 355"/>
              <a:gd name="T77" fmla="*/ 2147483647 h 249"/>
              <a:gd name="T78" fmla="*/ 2147483647 w 355"/>
              <a:gd name="T79" fmla="*/ 2147483647 h 249"/>
              <a:gd name="T80" fmla="*/ 2147483647 w 355"/>
              <a:gd name="T81" fmla="*/ 2147483647 h 249"/>
              <a:gd name="T82" fmla="*/ 2147483647 w 355"/>
              <a:gd name="T83" fmla="*/ 2147483647 h 249"/>
              <a:gd name="T84" fmla="*/ 2147483647 w 355"/>
              <a:gd name="T85" fmla="*/ 2147483647 h 249"/>
              <a:gd name="T86" fmla="*/ 2147483647 w 355"/>
              <a:gd name="T87" fmla="*/ 2147483647 h 249"/>
              <a:gd name="T88" fmla="*/ 2147483647 w 355"/>
              <a:gd name="T89" fmla="*/ 2147483647 h 249"/>
              <a:gd name="T90" fmla="*/ 2147483647 w 355"/>
              <a:gd name="T91" fmla="*/ 2147483647 h 249"/>
              <a:gd name="T92" fmla="*/ 2147483647 w 355"/>
              <a:gd name="T93" fmla="*/ 2147483647 h 249"/>
              <a:gd name="T94" fmla="*/ 2147483647 w 355"/>
              <a:gd name="T95" fmla="*/ 2147483647 h 249"/>
              <a:gd name="T96" fmla="*/ 2147483647 w 355"/>
              <a:gd name="T97" fmla="*/ 2147483647 h 249"/>
              <a:gd name="T98" fmla="*/ 2147483647 w 355"/>
              <a:gd name="T99" fmla="*/ 2147483647 h 249"/>
              <a:gd name="T100" fmla="*/ 2147483647 w 355"/>
              <a:gd name="T101" fmla="*/ 2147483647 h 249"/>
              <a:gd name="T102" fmla="*/ 2147483647 w 355"/>
              <a:gd name="T103" fmla="*/ 2147483647 h 249"/>
              <a:gd name="T104" fmla="*/ 0 w 355"/>
              <a:gd name="T105" fmla="*/ 2147483647 h 24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55" h="249">
                <a:moveTo>
                  <a:pt x="0" y="55"/>
                </a:moveTo>
                <a:lnTo>
                  <a:pt x="1" y="28"/>
                </a:lnTo>
                <a:lnTo>
                  <a:pt x="17" y="8"/>
                </a:lnTo>
                <a:lnTo>
                  <a:pt x="41" y="0"/>
                </a:lnTo>
                <a:lnTo>
                  <a:pt x="61" y="4"/>
                </a:lnTo>
                <a:lnTo>
                  <a:pt x="39" y="28"/>
                </a:lnTo>
                <a:lnTo>
                  <a:pt x="45" y="43"/>
                </a:lnTo>
                <a:lnTo>
                  <a:pt x="61" y="57"/>
                </a:lnTo>
                <a:lnTo>
                  <a:pt x="41" y="63"/>
                </a:lnTo>
                <a:lnTo>
                  <a:pt x="62" y="63"/>
                </a:lnTo>
                <a:lnTo>
                  <a:pt x="65" y="50"/>
                </a:lnTo>
                <a:lnTo>
                  <a:pt x="49" y="42"/>
                </a:lnTo>
                <a:lnTo>
                  <a:pt x="62" y="33"/>
                </a:lnTo>
                <a:lnTo>
                  <a:pt x="52" y="21"/>
                </a:lnTo>
                <a:lnTo>
                  <a:pt x="73" y="24"/>
                </a:lnTo>
                <a:lnTo>
                  <a:pt x="54" y="18"/>
                </a:lnTo>
                <a:lnTo>
                  <a:pt x="75" y="20"/>
                </a:lnTo>
                <a:lnTo>
                  <a:pt x="60" y="11"/>
                </a:lnTo>
                <a:lnTo>
                  <a:pt x="79" y="11"/>
                </a:lnTo>
                <a:lnTo>
                  <a:pt x="89" y="4"/>
                </a:lnTo>
                <a:lnTo>
                  <a:pt x="104" y="2"/>
                </a:lnTo>
                <a:lnTo>
                  <a:pt x="104" y="14"/>
                </a:lnTo>
                <a:lnTo>
                  <a:pt x="115" y="18"/>
                </a:lnTo>
                <a:lnTo>
                  <a:pt x="112" y="43"/>
                </a:lnTo>
                <a:lnTo>
                  <a:pt x="125" y="31"/>
                </a:lnTo>
                <a:lnTo>
                  <a:pt x="132" y="37"/>
                </a:lnTo>
                <a:lnTo>
                  <a:pt x="152" y="25"/>
                </a:lnTo>
                <a:lnTo>
                  <a:pt x="182" y="31"/>
                </a:lnTo>
                <a:lnTo>
                  <a:pt x="194" y="43"/>
                </a:lnTo>
                <a:lnTo>
                  <a:pt x="186" y="50"/>
                </a:lnTo>
                <a:lnTo>
                  <a:pt x="202" y="46"/>
                </a:lnTo>
                <a:lnTo>
                  <a:pt x="197" y="55"/>
                </a:lnTo>
                <a:lnTo>
                  <a:pt x="207" y="57"/>
                </a:lnTo>
                <a:lnTo>
                  <a:pt x="216" y="49"/>
                </a:lnTo>
                <a:lnTo>
                  <a:pt x="229" y="55"/>
                </a:lnTo>
                <a:lnTo>
                  <a:pt x="233" y="62"/>
                </a:lnTo>
                <a:lnTo>
                  <a:pt x="222" y="63"/>
                </a:lnTo>
                <a:lnTo>
                  <a:pt x="239" y="63"/>
                </a:lnTo>
                <a:lnTo>
                  <a:pt x="236" y="72"/>
                </a:lnTo>
                <a:lnTo>
                  <a:pt x="249" y="68"/>
                </a:lnTo>
                <a:lnTo>
                  <a:pt x="240" y="75"/>
                </a:lnTo>
                <a:lnTo>
                  <a:pt x="266" y="73"/>
                </a:lnTo>
                <a:lnTo>
                  <a:pt x="252" y="82"/>
                </a:lnTo>
                <a:lnTo>
                  <a:pt x="263" y="82"/>
                </a:lnTo>
                <a:lnTo>
                  <a:pt x="259" y="88"/>
                </a:lnTo>
                <a:lnTo>
                  <a:pt x="271" y="78"/>
                </a:lnTo>
                <a:lnTo>
                  <a:pt x="282" y="88"/>
                </a:lnTo>
                <a:lnTo>
                  <a:pt x="262" y="95"/>
                </a:lnTo>
                <a:lnTo>
                  <a:pt x="291" y="101"/>
                </a:lnTo>
                <a:lnTo>
                  <a:pt x="266" y="102"/>
                </a:lnTo>
                <a:lnTo>
                  <a:pt x="275" y="107"/>
                </a:lnTo>
                <a:lnTo>
                  <a:pt x="268" y="117"/>
                </a:lnTo>
                <a:lnTo>
                  <a:pt x="296" y="131"/>
                </a:lnTo>
                <a:lnTo>
                  <a:pt x="311" y="127"/>
                </a:lnTo>
                <a:lnTo>
                  <a:pt x="318" y="145"/>
                </a:lnTo>
                <a:lnTo>
                  <a:pt x="332" y="144"/>
                </a:lnTo>
                <a:lnTo>
                  <a:pt x="331" y="151"/>
                </a:lnTo>
                <a:lnTo>
                  <a:pt x="354" y="155"/>
                </a:lnTo>
                <a:lnTo>
                  <a:pt x="351" y="164"/>
                </a:lnTo>
                <a:lnTo>
                  <a:pt x="339" y="163"/>
                </a:lnTo>
                <a:lnTo>
                  <a:pt x="344" y="169"/>
                </a:lnTo>
                <a:lnTo>
                  <a:pt x="339" y="178"/>
                </a:lnTo>
                <a:lnTo>
                  <a:pt x="328" y="174"/>
                </a:lnTo>
                <a:lnTo>
                  <a:pt x="326" y="191"/>
                </a:lnTo>
                <a:lnTo>
                  <a:pt x="286" y="159"/>
                </a:lnTo>
                <a:lnTo>
                  <a:pt x="272" y="162"/>
                </a:lnTo>
                <a:lnTo>
                  <a:pt x="282" y="169"/>
                </a:lnTo>
                <a:lnTo>
                  <a:pt x="274" y="178"/>
                </a:lnTo>
                <a:lnTo>
                  <a:pt x="279" y="177"/>
                </a:lnTo>
                <a:lnTo>
                  <a:pt x="288" y="193"/>
                </a:lnTo>
                <a:lnTo>
                  <a:pt x="308" y="197"/>
                </a:lnTo>
                <a:lnTo>
                  <a:pt x="307" y="206"/>
                </a:lnTo>
                <a:lnTo>
                  <a:pt x="318" y="214"/>
                </a:lnTo>
                <a:lnTo>
                  <a:pt x="311" y="236"/>
                </a:lnTo>
                <a:lnTo>
                  <a:pt x="262" y="213"/>
                </a:lnTo>
                <a:lnTo>
                  <a:pt x="295" y="248"/>
                </a:lnTo>
                <a:lnTo>
                  <a:pt x="232" y="228"/>
                </a:lnTo>
                <a:lnTo>
                  <a:pt x="222" y="217"/>
                </a:lnTo>
                <a:lnTo>
                  <a:pt x="231" y="216"/>
                </a:lnTo>
                <a:lnTo>
                  <a:pt x="210" y="208"/>
                </a:lnTo>
                <a:lnTo>
                  <a:pt x="205" y="196"/>
                </a:lnTo>
                <a:lnTo>
                  <a:pt x="188" y="191"/>
                </a:lnTo>
                <a:lnTo>
                  <a:pt x="188" y="200"/>
                </a:lnTo>
                <a:lnTo>
                  <a:pt x="177" y="196"/>
                </a:lnTo>
                <a:lnTo>
                  <a:pt x="165" y="205"/>
                </a:lnTo>
                <a:lnTo>
                  <a:pt x="147" y="196"/>
                </a:lnTo>
                <a:lnTo>
                  <a:pt x="156" y="180"/>
                </a:lnTo>
                <a:lnTo>
                  <a:pt x="202" y="180"/>
                </a:lnTo>
                <a:lnTo>
                  <a:pt x="191" y="166"/>
                </a:lnTo>
                <a:lnTo>
                  <a:pt x="218" y="144"/>
                </a:lnTo>
                <a:lnTo>
                  <a:pt x="199" y="114"/>
                </a:lnTo>
                <a:lnTo>
                  <a:pt x="186" y="112"/>
                </a:lnTo>
                <a:lnTo>
                  <a:pt x="194" y="107"/>
                </a:lnTo>
                <a:lnTo>
                  <a:pt x="165" y="116"/>
                </a:lnTo>
                <a:lnTo>
                  <a:pt x="165" y="107"/>
                </a:lnTo>
                <a:lnTo>
                  <a:pt x="174" y="101"/>
                </a:lnTo>
                <a:lnTo>
                  <a:pt x="152" y="90"/>
                </a:lnTo>
                <a:lnTo>
                  <a:pt x="152" y="82"/>
                </a:lnTo>
                <a:lnTo>
                  <a:pt x="132" y="77"/>
                </a:lnTo>
                <a:lnTo>
                  <a:pt x="137" y="88"/>
                </a:lnTo>
                <a:lnTo>
                  <a:pt x="104" y="84"/>
                </a:lnTo>
                <a:lnTo>
                  <a:pt x="112" y="92"/>
                </a:lnTo>
                <a:lnTo>
                  <a:pt x="22" y="78"/>
                </a:lnTo>
                <a:lnTo>
                  <a:pt x="6" y="63"/>
                </a:lnTo>
                <a:lnTo>
                  <a:pt x="34" y="64"/>
                </a:lnTo>
                <a:lnTo>
                  <a:pt x="0" y="55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5" name="Freeform 89"/>
          <p:cNvSpPr>
            <a:spLocks/>
          </p:cNvSpPr>
          <p:nvPr/>
        </p:nvSpPr>
        <p:spPr bwMode="gray">
          <a:xfrm>
            <a:off x="2637919" y="2451812"/>
            <a:ext cx="168540" cy="120650"/>
          </a:xfrm>
          <a:custGeom>
            <a:avLst/>
            <a:gdLst>
              <a:gd name="T0" fmla="*/ 0 w 83"/>
              <a:gd name="T1" fmla="*/ 2147483647 h 56"/>
              <a:gd name="T2" fmla="*/ 2147483647 w 83"/>
              <a:gd name="T3" fmla="*/ 2147483647 h 56"/>
              <a:gd name="T4" fmla="*/ 2147483647 w 83"/>
              <a:gd name="T5" fmla="*/ 0 h 56"/>
              <a:gd name="T6" fmla="*/ 2147483647 w 83"/>
              <a:gd name="T7" fmla="*/ 2147483647 h 56"/>
              <a:gd name="T8" fmla="*/ 2147483647 w 83"/>
              <a:gd name="T9" fmla="*/ 2147483647 h 56"/>
              <a:gd name="T10" fmla="*/ 2147483647 w 83"/>
              <a:gd name="T11" fmla="*/ 2147483647 h 56"/>
              <a:gd name="T12" fmla="*/ 2147483647 w 83"/>
              <a:gd name="T13" fmla="*/ 2147483647 h 56"/>
              <a:gd name="T14" fmla="*/ 2147483647 w 83"/>
              <a:gd name="T15" fmla="*/ 2147483647 h 56"/>
              <a:gd name="T16" fmla="*/ 2147483647 w 83"/>
              <a:gd name="T17" fmla="*/ 2147483647 h 56"/>
              <a:gd name="T18" fmla="*/ 2147483647 w 83"/>
              <a:gd name="T19" fmla="*/ 2147483647 h 56"/>
              <a:gd name="T20" fmla="*/ 0 w 83"/>
              <a:gd name="T21" fmla="*/ 2147483647 h 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3" h="56">
                <a:moveTo>
                  <a:pt x="0" y="44"/>
                </a:moveTo>
                <a:lnTo>
                  <a:pt x="11" y="35"/>
                </a:lnTo>
                <a:lnTo>
                  <a:pt x="19" y="0"/>
                </a:lnTo>
                <a:lnTo>
                  <a:pt x="26" y="12"/>
                </a:lnTo>
                <a:lnTo>
                  <a:pt x="46" y="16"/>
                </a:lnTo>
                <a:lnTo>
                  <a:pt x="82" y="40"/>
                </a:lnTo>
                <a:lnTo>
                  <a:pt x="76" y="49"/>
                </a:lnTo>
                <a:lnTo>
                  <a:pt x="43" y="37"/>
                </a:lnTo>
                <a:lnTo>
                  <a:pt x="23" y="55"/>
                </a:lnTo>
                <a:lnTo>
                  <a:pt x="19" y="40"/>
                </a:lnTo>
                <a:lnTo>
                  <a:pt x="0" y="4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6" name="Freeform 90"/>
          <p:cNvSpPr>
            <a:spLocks/>
          </p:cNvSpPr>
          <p:nvPr/>
        </p:nvSpPr>
        <p:spPr bwMode="gray">
          <a:xfrm>
            <a:off x="3337875" y="2999500"/>
            <a:ext cx="168540" cy="169862"/>
          </a:xfrm>
          <a:custGeom>
            <a:avLst/>
            <a:gdLst>
              <a:gd name="T0" fmla="*/ 0 w 84"/>
              <a:gd name="T1" fmla="*/ 2147483647 h 80"/>
              <a:gd name="T2" fmla="*/ 2147483647 w 84"/>
              <a:gd name="T3" fmla="*/ 2147483647 h 80"/>
              <a:gd name="T4" fmla="*/ 2147483647 w 84"/>
              <a:gd name="T5" fmla="*/ 0 h 80"/>
              <a:gd name="T6" fmla="*/ 2147483647 w 84"/>
              <a:gd name="T7" fmla="*/ 2147483647 h 80"/>
              <a:gd name="T8" fmla="*/ 2147483647 w 84"/>
              <a:gd name="T9" fmla="*/ 2147483647 h 80"/>
              <a:gd name="T10" fmla="*/ 2147483647 w 84"/>
              <a:gd name="T11" fmla="*/ 2147483647 h 80"/>
              <a:gd name="T12" fmla="*/ 2147483647 w 84"/>
              <a:gd name="T13" fmla="*/ 2147483647 h 80"/>
              <a:gd name="T14" fmla="*/ 2147483647 w 84"/>
              <a:gd name="T15" fmla="*/ 2147483647 h 80"/>
              <a:gd name="T16" fmla="*/ 2147483647 w 84"/>
              <a:gd name="T17" fmla="*/ 2147483647 h 80"/>
              <a:gd name="T18" fmla="*/ 2147483647 w 84"/>
              <a:gd name="T19" fmla="*/ 2147483647 h 80"/>
              <a:gd name="T20" fmla="*/ 2147483647 w 84"/>
              <a:gd name="T21" fmla="*/ 2147483647 h 80"/>
              <a:gd name="T22" fmla="*/ 2147483647 w 84"/>
              <a:gd name="T23" fmla="*/ 2147483647 h 80"/>
              <a:gd name="T24" fmla="*/ 2147483647 w 84"/>
              <a:gd name="T25" fmla="*/ 2147483647 h 80"/>
              <a:gd name="T26" fmla="*/ 2147483647 w 84"/>
              <a:gd name="T27" fmla="*/ 2147483647 h 80"/>
              <a:gd name="T28" fmla="*/ 2147483647 w 84"/>
              <a:gd name="T29" fmla="*/ 2147483647 h 80"/>
              <a:gd name="T30" fmla="*/ 2147483647 w 84"/>
              <a:gd name="T31" fmla="*/ 2147483647 h 80"/>
              <a:gd name="T32" fmla="*/ 2147483647 w 84"/>
              <a:gd name="T33" fmla="*/ 2147483647 h 80"/>
              <a:gd name="T34" fmla="*/ 2147483647 w 84"/>
              <a:gd name="T35" fmla="*/ 2147483647 h 80"/>
              <a:gd name="T36" fmla="*/ 2147483647 w 84"/>
              <a:gd name="T37" fmla="*/ 2147483647 h 80"/>
              <a:gd name="T38" fmla="*/ 2147483647 w 84"/>
              <a:gd name="T39" fmla="*/ 2147483647 h 80"/>
              <a:gd name="T40" fmla="*/ 0 w 84"/>
              <a:gd name="T41" fmla="*/ 2147483647 h 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84" h="80">
                <a:moveTo>
                  <a:pt x="0" y="61"/>
                </a:moveTo>
                <a:lnTo>
                  <a:pt x="33" y="3"/>
                </a:lnTo>
                <a:lnTo>
                  <a:pt x="47" y="0"/>
                </a:lnTo>
                <a:lnTo>
                  <a:pt x="30" y="30"/>
                </a:lnTo>
                <a:lnTo>
                  <a:pt x="41" y="23"/>
                </a:lnTo>
                <a:lnTo>
                  <a:pt x="48" y="36"/>
                </a:lnTo>
                <a:lnTo>
                  <a:pt x="71" y="36"/>
                </a:lnTo>
                <a:lnTo>
                  <a:pt x="66" y="48"/>
                </a:lnTo>
                <a:lnTo>
                  <a:pt x="77" y="48"/>
                </a:lnTo>
                <a:lnTo>
                  <a:pt x="71" y="60"/>
                </a:lnTo>
                <a:lnTo>
                  <a:pt x="80" y="52"/>
                </a:lnTo>
                <a:lnTo>
                  <a:pt x="83" y="64"/>
                </a:lnTo>
                <a:lnTo>
                  <a:pt x="71" y="79"/>
                </a:lnTo>
                <a:lnTo>
                  <a:pt x="71" y="68"/>
                </a:lnTo>
                <a:lnTo>
                  <a:pt x="65" y="73"/>
                </a:lnTo>
                <a:lnTo>
                  <a:pt x="65" y="57"/>
                </a:lnTo>
                <a:lnTo>
                  <a:pt x="45" y="73"/>
                </a:lnTo>
                <a:lnTo>
                  <a:pt x="57" y="63"/>
                </a:lnTo>
                <a:lnTo>
                  <a:pt x="40" y="64"/>
                </a:lnTo>
                <a:lnTo>
                  <a:pt x="44" y="57"/>
                </a:lnTo>
                <a:lnTo>
                  <a:pt x="0" y="61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7" name="Freeform 91"/>
          <p:cNvSpPr>
            <a:spLocks/>
          </p:cNvSpPr>
          <p:nvPr/>
        </p:nvSpPr>
        <p:spPr bwMode="gray">
          <a:xfrm>
            <a:off x="6811854" y="4209176"/>
            <a:ext cx="51594" cy="98425"/>
          </a:xfrm>
          <a:custGeom>
            <a:avLst/>
            <a:gdLst>
              <a:gd name="T0" fmla="*/ 0 w 25"/>
              <a:gd name="T1" fmla="*/ 0 h 46"/>
              <a:gd name="T2" fmla="*/ 2147483647 w 25"/>
              <a:gd name="T3" fmla="*/ 2147483647 h 46"/>
              <a:gd name="T4" fmla="*/ 2147483647 w 25"/>
              <a:gd name="T5" fmla="*/ 2147483647 h 46"/>
              <a:gd name="T6" fmla="*/ 2147483647 w 25"/>
              <a:gd name="T7" fmla="*/ 2147483647 h 46"/>
              <a:gd name="T8" fmla="*/ 0 w 25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46">
                <a:moveTo>
                  <a:pt x="0" y="0"/>
                </a:moveTo>
                <a:lnTo>
                  <a:pt x="4" y="45"/>
                </a:lnTo>
                <a:lnTo>
                  <a:pt x="24" y="37"/>
                </a:lnTo>
                <a:lnTo>
                  <a:pt x="15" y="10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8" name="Freeform 92"/>
          <p:cNvSpPr>
            <a:spLocks/>
          </p:cNvSpPr>
          <p:nvPr/>
        </p:nvSpPr>
        <p:spPr bwMode="gray">
          <a:xfrm>
            <a:off x="2933723" y="4917201"/>
            <a:ext cx="209815" cy="1082675"/>
          </a:xfrm>
          <a:custGeom>
            <a:avLst/>
            <a:gdLst>
              <a:gd name="T0" fmla="*/ 0 w 103"/>
              <a:gd name="T1" fmla="*/ 2147483647 h 510"/>
              <a:gd name="T2" fmla="*/ 2147483647 w 103"/>
              <a:gd name="T3" fmla="*/ 2147483647 h 510"/>
              <a:gd name="T4" fmla="*/ 2147483647 w 103"/>
              <a:gd name="T5" fmla="*/ 2147483647 h 510"/>
              <a:gd name="T6" fmla="*/ 2147483647 w 103"/>
              <a:gd name="T7" fmla="*/ 2147483647 h 510"/>
              <a:gd name="T8" fmla="*/ 2147483647 w 103"/>
              <a:gd name="T9" fmla="*/ 2147483647 h 510"/>
              <a:gd name="T10" fmla="*/ 2147483647 w 103"/>
              <a:gd name="T11" fmla="*/ 2147483647 h 510"/>
              <a:gd name="T12" fmla="*/ 2147483647 w 103"/>
              <a:gd name="T13" fmla="*/ 2147483647 h 510"/>
              <a:gd name="T14" fmla="*/ 2147483647 w 103"/>
              <a:gd name="T15" fmla="*/ 2147483647 h 510"/>
              <a:gd name="T16" fmla="*/ 2147483647 w 103"/>
              <a:gd name="T17" fmla="*/ 2147483647 h 510"/>
              <a:gd name="T18" fmla="*/ 2147483647 w 103"/>
              <a:gd name="T19" fmla="*/ 2147483647 h 510"/>
              <a:gd name="T20" fmla="*/ 2147483647 w 103"/>
              <a:gd name="T21" fmla="*/ 2147483647 h 510"/>
              <a:gd name="T22" fmla="*/ 2147483647 w 103"/>
              <a:gd name="T23" fmla="*/ 2147483647 h 510"/>
              <a:gd name="T24" fmla="*/ 2147483647 w 103"/>
              <a:gd name="T25" fmla="*/ 0 h 510"/>
              <a:gd name="T26" fmla="*/ 2147483647 w 103"/>
              <a:gd name="T27" fmla="*/ 2147483647 h 510"/>
              <a:gd name="T28" fmla="*/ 2147483647 w 103"/>
              <a:gd name="T29" fmla="*/ 2147483647 h 510"/>
              <a:gd name="T30" fmla="*/ 2147483647 w 103"/>
              <a:gd name="T31" fmla="*/ 2147483647 h 510"/>
              <a:gd name="T32" fmla="*/ 2147483647 w 103"/>
              <a:gd name="T33" fmla="*/ 2147483647 h 510"/>
              <a:gd name="T34" fmla="*/ 2147483647 w 103"/>
              <a:gd name="T35" fmla="*/ 2147483647 h 510"/>
              <a:gd name="T36" fmla="*/ 2147483647 w 103"/>
              <a:gd name="T37" fmla="*/ 2147483647 h 510"/>
              <a:gd name="T38" fmla="*/ 2147483647 w 103"/>
              <a:gd name="T39" fmla="*/ 2147483647 h 510"/>
              <a:gd name="T40" fmla="*/ 2147483647 w 103"/>
              <a:gd name="T41" fmla="*/ 2147483647 h 510"/>
              <a:gd name="T42" fmla="*/ 2147483647 w 103"/>
              <a:gd name="T43" fmla="*/ 2147483647 h 510"/>
              <a:gd name="T44" fmla="*/ 2147483647 w 103"/>
              <a:gd name="T45" fmla="*/ 2147483647 h 510"/>
              <a:gd name="T46" fmla="*/ 2147483647 w 103"/>
              <a:gd name="T47" fmla="*/ 2147483647 h 510"/>
              <a:gd name="T48" fmla="*/ 2147483647 w 103"/>
              <a:gd name="T49" fmla="*/ 2147483647 h 510"/>
              <a:gd name="T50" fmla="*/ 2147483647 w 103"/>
              <a:gd name="T51" fmla="*/ 2147483647 h 510"/>
              <a:gd name="T52" fmla="*/ 2147483647 w 103"/>
              <a:gd name="T53" fmla="*/ 2147483647 h 510"/>
              <a:gd name="T54" fmla="*/ 2147483647 w 103"/>
              <a:gd name="T55" fmla="*/ 2147483647 h 510"/>
              <a:gd name="T56" fmla="*/ 2147483647 w 103"/>
              <a:gd name="T57" fmla="*/ 2147483647 h 510"/>
              <a:gd name="T58" fmla="*/ 2147483647 w 103"/>
              <a:gd name="T59" fmla="*/ 2147483647 h 510"/>
              <a:gd name="T60" fmla="*/ 2147483647 w 103"/>
              <a:gd name="T61" fmla="*/ 2147483647 h 510"/>
              <a:gd name="T62" fmla="*/ 2147483647 w 103"/>
              <a:gd name="T63" fmla="*/ 2147483647 h 510"/>
              <a:gd name="T64" fmla="*/ 2147483647 w 103"/>
              <a:gd name="T65" fmla="*/ 2147483647 h 510"/>
              <a:gd name="T66" fmla="*/ 2147483647 w 103"/>
              <a:gd name="T67" fmla="*/ 2147483647 h 510"/>
              <a:gd name="T68" fmla="*/ 2147483647 w 103"/>
              <a:gd name="T69" fmla="*/ 2147483647 h 510"/>
              <a:gd name="T70" fmla="*/ 2147483647 w 103"/>
              <a:gd name="T71" fmla="*/ 2147483647 h 510"/>
              <a:gd name="T72" fmla="*/ 2147483647 w 103"/>
              <a:gd name="T73" fmla="*/ 2147483647 h 510"/>
              <a:gd name="T74" fmla="*/ 2147483647 w 103"/>
              <a:gd name="T75" fmla="*/ 2147483647 h 510"/>
              <a:gd name="T76" fmla="*/ 2147483647 w 103"/>
              <a:gd name="T77" fmla="*/ 2147483647 h 510"/>
              <a:gd name="T78" fmla="*/ 2147483647 w 103"/>
              <a:gd name="T79" fmla="*/ 2147483647 h 510"/>
              <a:gd name="T80" fmla="*/ 2147483647 w 103"/>
              <a:gd name="T81" fmla="*/ 2147483647 h 510"/>
              <a:gd name="T82" fmla="*/ 2147483647 w 103"/>
              <a:gd name="T83" fmla="*/ 2147483647 h 510"/>
              <a:gd name="T84" fmla="*/ 2147483647 w 103"/>
              <a:gd name="T85" fmla="*/ 2147483647 h 510"/>
              <a:gd name="T86" fmla="*/ 2147483647 w 103"/>
              <a:gd name="T87" fmla="*/ 2147483647 h 510"/>
              <a:gd name="T88" fmla="*/ 2147483647 w 103"/>
              <a:gd name="T89" fmla="*/ 2147483647 h 510"/>
              <a:gd name="T90" fmla="*/ 2147483647 w 103"/>
              <a:gd name="T91" fmla="*/ 2147483647 h 510"/>
              <a:gd name="T92" fmla="*/ 2147483647 w 103"/>
              <a:gd name="T93" fmla="*/ 2147483647 h 510"/>
              <a:gd name="T94" fmla="*/ 0 w 103"/>
              <a:gd name="T95" fmla="*/ 2147483647 h 51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03" h="510">
                <a:moveTo>
                  <a:pt x="0" y="397"/>
                </a:moveTo>
                <a:lnTo>
                  <a:pt x="7" y="384"/>
                </a:lnTo>
                <a:lnTo>
                  <a:pt x="22" y="395"/>
                </a:lnTo>
                <a:lnTo>
                  <a:pt x="35" y="367"/>
                </a:lnTo>
                <a:lnTo>
                  <a:pt x="30" y="357"/>
                </a:lnTo>
                <a:lnTo>
                  <a:pt x="40" y="321"/>
                </a:lnTo>
                <a:lnTo>
                  <a:pt x="22" y="317"/>
                </a:lnTo>
                <a:lnTo>
                  <a:pt x="23" y="260"/>
                </a:lnTo>
                <a:lnTo>
                  <a:pt x="50" y="198"/>
                </a:lnTo>
                <a:lnTo>
                  <a:pt x="48" y="147"/>
                </a:lnTo>
                <a:lnTo>
                  <a:pt x="66" y="50"/>
                </a:lnTo>
                <a:lnTo>
                  <a:pt x="62" y="7"/>
                </a:lnTo>
                <a:lnTo>
                  <a:pt x="73" y="0"/>
                </a:lnTo>
                <a:lnTo>
                  <a:pt x="85" y="21"/>
                </a:lnTo>
                <a:lnTo>
                  <a:pt x="94" y="67"/>
                </a:lnTo>
                <a:lnTo>
                  <a:pt x="102" y="68"/>
                </a:lnTo>
                <a:lnTo>
                  <a:pt x="101" y="83"/>
                </a:lnTo>
                <a:lnTo>
                  <a:pt x="88" y="89"/>
                </a:lnTo>
                <a:lnTo>
                  <a:pt x="88" y="118"/>
                </a:lnTo>
                <a:lnTo>
                  <a:pt x="73" y="135"/>
                </a:lnTo>
                <a:lnTo>
                  <a:pt x="62" y="177"/>
                </a:lnTo>
                <a:lnTo>
                  <a:pt x="70" y="216"/>
                </a:lnTo>
                <a:lnTo>
                  <a:pt x="54" y="251"/>
                </a:lnTo>
                <a:lnTo>
                  <a:pt x="43" y="334"/>
                </a:lnTo>
                <a:lnTo>
                  <a:pt x="52" y="365"/>
                </a:lnTo>
                <a:lnTo>
                  <a:pt x="45" y="367"/>
                </a:lnTo>
                <a:lnTo>
                  <a:pt x="47" y="395"/>
                </a:lnTo>
                <a:lnTo>
                  <a:pt x="27" y="452"/>
                </a:lnTo>
                <a:lnTo>
                  <a:pt x="28" y="460"/>
                </a:lnTo>
                <a:lnTo>
                  <a:pt x="39" y="458"/>
                </a:lnTo>
                <a:lnTo>
                  <a:pt x="43" y="479"/>
                </a:lnTo>
                <a:lnTo>
                  <a:pt x="88" y="484"/>
                </a:lnTo>
                <a:lnTo>
                  <a:pt x="58" y="492"/>
                </a:lnTo>
                <a:lnTo>
                  <a:pt x="54" y="509"/>
                </a:lnTo>
                <a:lnTo>
                  <a:pt x="41" y="504"/>
                </a:lnTo>
                <a:lnTo>
                  <a:pt x="55" y="494"/>
                </a:lnTo>
                <a:lnTo>
                  <a:pt x="34" y="489"/>
                </a:lnTo>
                <a:lnTo>
                  <a:pt x="31" y="471"/>
                </a:lnTo>
                <a:lnTo>
                  <a:pt x="27" y="479"/>
                </a:lnTo>
                <a:lnTo>
                  <a:pt x="18" y="463"/>
                </a:lnTo>
                <a:lnTo>
                  <a:pt x="22" y="458"/>
                </a:lnTo>
                <a:lnTo>
                  <a:pt x="11" y="449"/>
                </a:lnTo>
                <a:lnTo>
                  <a:pt x="22" y="440"/>
                </a:lnTo>
                <a:lnTo>
                  <a:pt x="12" y="416"/>
                </a:lnTo>
                <a:lnTo>
                  <a:pt x="28" y="418"/>
                </a:lnTo>
                <a:lnTo>
                  <a:pt x="12" y="407"/>
                </a:lnTo>
                <a:lnTo>
                  <a:pt x="17" y="396"/>
                </a:lnTo>
                <a:lnTo>
                  <a:pt x="0" y="397"/>
                </a:lnTo>
              </a:path>
            </a:pathLst>
          </a:custGeom>
          <a:gradFill>
            <a:gsLst>
              <a:gs pos="0">
                <a:srgbClr val="5E0000"/>
              </a:gs>
              <a:gs pos="100000">
                <a:srgbClr val="CC0000"/>
              </a:gs>
            </a:gsLst>
            <a:lin ang="5400000" scaled="0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49" name="Freeform 93"/>
          <p:cNvSpPr>
            <a:spLocks/>
          </p:cNvSpPr>
          <p:nvPr/>
        </p:nvSpPr>
        <p:spPr bwMode="gray">
          <a:xfrm>
            <a:off x="2938883" y="5825251"/>
            <a:ext cx="34396" cy="39687"/>
          </a:xfrm>
          <a:custGeom>
            <a:avLst/>
            <a:gdLst>
              <a:gd name="T0" fmla="*/ 0 w 17"/>
              <a:gd name="T1" fmla="*/ 2147483647 h 19"/>
              <a:gd name="T2" fmla="*/ 2147483647 w 17"/>
              <a:gd name="T3" fmla="*/ 0 h 19"/>
              <a:gd name="T4" fmla="*/ 2147483647 w 17"/>
              <a:gd name="T5" fmla="*/ 2147483647 h 19"/>
              <a:gd name="T6" fmla="*/ 0 w 17"/>
              <a:gd name="T7" fmla="*/ 2147483647 h 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9">
                <a:moveTo>
                  <a:pt x="0" y="9"/>
                </a:moveTo>
                <a:lnTo>
                  <a:pt x="6" y="0"/>
                </a:lnTo>
                <a:lnTo>
                  <a:pt x="16" y="18"/>
                </a:lnTo>
                <a:lnTo>
                  <a:pt x="0" y="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0" name="Freeform 94"/>
          <p:cNvSpPr>
            <a:spLocks/>
          </p:cNvSpPr>
          <p:nvPr/>
        </p:nvSpPr>
        <p:spPr bwMode="gray">
          <a:xfrm>
            <a:off x="2959520" y="5604587"/>
            <a:ext cx="34396" cy="57150"/>
          </a:xfrm>
          <a:custGeom>
            <a:avLst/>
            <a:gdLst>
              <a:gd name="T0" fmla="*/ 0 w 17"/>
              <a:gd name="T1" fmla="*/ 2147483647 h 27"/>
              <a:gd name="T2" fmla="*/ 2147483647 w 17"/>
              <a:gd name="T3" fmla="*/ 0 h 27"/>
              <a:gd name="T4" fmla="*/ 2147483647 w 17"/>
              <a:gd name="T5" fmla="*/ 2147483647 h 27"/>
              <a:gd name="T6" fmla="*/ 0 w 17"/>
              <a:gd name="T7" fmla="*/ 2147483647 h 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27">
                <a:moveTo>
                  <a:pt x="0" y="22"/>
                </a:moveTo>
                <a:lnTo>
                  <a:pt x="16" y="0"/>
                </a:lnTo>
                <a:lnTo>
                  <a:pt x="16" y="26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1" name="Freeform 95"/>
          <p:cNvSpPr>
            <a:spLocks/>
          </p:cNvSpPr>
          <p:nvPr/>
        </p:nvSpPr>
        <p:spPr bwMode="gray">
          <a:xfrm>
            <a:off x="2976718" y="5985588"/>
            <a:ext cx="34396" cy="36513"/>
          </a:xfrm>
          <a:custGeom>
            <a:avLst/>
            <a:gdLst>
              <a:gd name="T0" fmla="*/ 0 w 17"/>
              <a:gd name="T1" fmla="*/ 0 h 17"/>
              <a:gd name="T2" fmla="*/ 2147483647 w 17"/>
              <a:gd name="T3" fmla="*/ 2147483647 h 17"/>
              <a:gd name="T4" fmla="*/ 2147483647 w 17"/>
              <a:gd name="T5" fmla="*/ 2147483647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16" y="4"/>
                </a:lnTo>
                <a:lnTo>
                  <a:pt x="16" y="16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2" name="Freeform 96"/>
          <p:cNvSpPr>
            <a:spLocks/>
          </p:cNvSpPr>
          <p:nvPr/>
        </p:nvSpPr>
        <p:spPr bwMode="gray">
          <a:xfrm>
            <a:off x="2983597" y="5937962"/>
            <a:ext cx="53313" cy="50800"/>
          </a:xfrm>
          <a:custGeom>
            <a:avLst/>
            <a:gdLst>
              <a:gd name="T0" fmla="*/ 0 w 27"/>
              <a:gd name="T1" fmla="*/ 2147483647 h 25"/>
              <a:gd name="T2" fmla="*/ 2147483647 w 27"/>
              <a:gd name="T3" fmla="*/ 0 h 25"/>
              <a:gd name="T4" fmla="*/ 2147483647 w 27"/>
              <a:gd name="T5" fmla="*/ 2147483647 h 25"/>
              <a:gd name="T6" fmla="*/ 2147483647 w 27"/>
              <a:gd name="T7" fmla="*/ 2147483647 h 25"/>
              <a:gd name="T8" fmla="*/ 2147483647 w 27"/>
              <a:gd name="T9" fmla="*/ 2147483647 h 25"/>
              <a:gd name="T10" fmla="*/ 0 w 27"/>
              <a:gd name="T11" fmla="*/ 2147483647 h 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7" h="25">
                <a:moveTo>
                  <a:pt x="0" y="5"/>
                </a:moveTo>
                <a:lnTo>
                  <a:pt x="6" y="0"/>
                </a:lnTo>
                <a:lnTo>
                  <a:pt x="6" y="11"/>
                </a:lnTo>
                <a:lnTo>
                  <a:pt x="26" y="14"/>
                </a:lnTo>
                <a:lnTo>
                  <a:pt x="13" y="24"/>
                </a:lnTo>
                <a:lnTo>
                  <a:pt x="0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3" name="Freeform 97"/>
          <p:cNvSpPr>
            <a:spLocks/>
          </p:cNvSpPr>
          <p:nvPr/>
        </p:nvSpPr>
        <p:spPr bwMode="gray">
          <a:xfrm>
            <a:off x="3298319" y="5974475"/>
            <a:ext cx="36116" cy="38100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2"/>
                </a:moveTo>
                <a:lnTo>
                  <a:pt x="4" y="0"/>
                </a:lnTo>
                <a:lnTo>
                  <a:pt x="16" y="16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4" name="Freeform 98"/>
          <p:cNvSpPr>
            <a:spLocks/>
          </p:cNvSpPr>
          <p:nvPr/>
        </p:nvSpPr>
        <p:spPr bwMode="gray">
          <a:xfrm>
            <a:off x="3036911" y="5958601"/>
            <a:ext cx="72231" cy="85725"/>
          </a:xfrm>
          <a:custGeom>
            <a:avLst/>
            <a:gdLst>
              <a:gd name="T0" fmla="*/ 0 w 35"/>
              <a:gd name="T1" fmla="*/ 2147483647 h 39"/>
              <a:gd name="T2" fmla="*/ 2147483647 w 35"/>
              <a:gd name="T3" fmla="*/ 2147483647 h 39"/>
              <a:gd name="T4" fmla="*/ 2147483647 w 35"/>
              <a:gd name="T5" fmla="*/ 2147483647 h 39"/>
              <a:gd name="T6" fmla="*/ 2147483647 w 35"/>
              <a:gd name="T7" fmla="*/ 2147483647 h 39"/>
              <a:gd name="T8" fmla="*/ 2147483647 w 35"/>
              <a:gd name="T9" fmla="*/ 2147483647 h 39"/>
              <a:gd name="T10" fmla="*/ 2147483647 w 35"/>
              <a:gd name="T11" fmla="*/ 2147483647 h 39"/>
              <a:gd name="T12" fmla="*/ 2147483647 w 35"/>
              <a:gd name="T13" fmla="*/ 2147483647 h 39"/>
              <a:gd name="T14" fmla="*/ 2147483647 w 35"/>
              <a:gd name="T15" fmla="*/ 0 h 39"/>
              <a:gd name="T16" fmla="*/ 2147483647 w 35"/>
              <a:gd name="T17" fmla="*/ 2147483647 h 39"/>
              <a:gd name="T18" fmla="*/ 0 w 35"/>
              <a:gd name="T19" fmla="*/ 2147483647 h 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5" h="39">
                <a:moveTo>
                  <a:pt x="0" y="30"/>
                </a:moveTo>
                <a:lnTo>
                  <a:pt x="5" y="24"/>
                </a:lnTo>
                <a:lnTo>
                  <a:pt x="24" y="27"/>
                </a:lnTo>
                <a:lnTo>
                  <a:pt x="15" y="18"/>
                </a:lnTo>
                <a:lnTo>
                  <a:pt x="24" y="12"/>
                </a:lnTo>
                <a:lnTo>
                  <a:pt x="9" y="11"/>
                </a:lnTo>
                <a:lnTo>
                  <a:pt x="9" y="1"/>
                </a:lnTo>
                <a:lnTo>
                  <a:pt x="34" y="0"/>
                </a:lnTo>
                <a:lnTo>
                  <a:pt x="34" y="38"/>
                </a:lnTo>
                <a:lnTo>
                  <a:pt x="0" y="3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5" name="Freeform 99"/>
          <p:cNvSpPr>
            <a:spLocks/>
          </p:cNvSpPr>
          <p:nvPr/>
        </p:nvSpPr>
        <p:spPr bwMode="gray">
          <a:xfrm>
            <a:off x="3351633" y="5985588"/>
            <a:ext cx="55033" cy="36513"/>
          </a:xfrm>
          <a:custGeom>
            <a:avLst/>
            <a:gdLst>
              <a:gd name="T0" fmla="*/ 0 w 27"/>
              <a:gd name="T1" fmla="*/ 0 h 17"/>
              <a:gd name="T2" fmla="*/ 2147483647 w 27"/>
              <a:gd name="T3" fmla="*/ 2147483647 h 17"/>
              <a:gd name="T4" fmla="*/ 2147483647 w 27"/>
              <a:gd name="T5" fmla="*/ 2147483647 h 17"/>
              <a:gd name="T6" fmla="*/ 0 w 2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" h="17">
                <a:moveTo>
                  <a:pt x="0" y="0"/>
                </a:moveTo>
                <a:lnTo>
                  <a:pt x="24" y="6"/>
                </a:lnTo>
                <a:lnTo>
                  <a:pt x="26" y="16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6" name="Freeform 100"/>
          <p:cNvSpPr>
            <a:spLocks/>
          </p:cNvSpPr>
          <p:nvPr/>
        </p:nvSpPr>
        <p:spPr bwMode="gray">
          <a:xfrm>
            <a:off x="6658792" y="2929650"/>
            <a:ext cx="1534054" cy="1008062"/>
          </a:xfrm>
          <a:custGeom>
            <a:avLst/>
            <a:gdLst>
              <a:gd name="T0" fmla="*/ 2147483647 w 757"/>
              <a:gd name="T1" fmla="*/ 2147483647 h 473"/>
              <a:gd name="T2" fmla="*/ 2147483647 w 757"/>
              <a:gd name="T3" fmla="*/ 2147483647 h 473"/>
              <a:gd name="T4" fmla="*/ 2147483647 w 757"/>
              <a:gd name="T5" fmla="*/ 2147483647 h 473"/>
              <a:gd name="T6" fmla="*/ 2147483647 w 757"/>
              <a:gd name="T7" fmla="*/ 2147483647 h 473"/>
              <a:gd name="T8" fmla="*/ 2147483647 w 757"/>
              <a:gd name="T9" fmla="*/ 2147483647 h 473"/>
              <a:gd name="T10" fmla="*/ 2147483647 w 757"/>
              <a:gd name="T11" fmla="*/ 2147483647 h 473"/>
              <a:gd name="T12" fmla="*/ 2147483647 w 757"/>
              <a:gd name="T13" fmla="*/ 2147483647 h 473"/>
              <a:gd name="T14" fmla="*/ 2147483647 w 757"/>
              <a:gd name="T15" fmla="*/ 2147483647 h 473"/>
              <a:gd name="T16" fmla="*/ 2147483647 w 757"/>
              <a:gd name="T17" fmla="*/ 2147483647 h 473"/>
              <a:gd name="T18" fmla="*/ 2147483647 w 757"/>
              <a:gd name="T19" fmla="*/ 2147483647 h 473"/>
              <a:gd name="T20" fmla="*/ 2147483647 w 757"/>
              <a:gd name="T21" fmla="*/ 2147483647 h 473"/>
              <a:gd name="T22" fmla="*/ 2147483647 w 757"/>
              <a:gd name="T23" fmla="*/ 2147483647 h 473"/>
              <a:gd name="T24" fmla="*/ 2147483647 w 757"/>
              <a:gd name="T25" fmla="*/ 2147483647 h 473"/>
              <a:gd name="T26" fmla="*/ 2147483647 w 757"/>
              <a:gd name="T27" fmla="*/ 2147483647 h 473"/>
              <a:gd name="T28" fmla="*/ 2147483647 w 757"/>
              <a:gd name="T29" fmla="*/ 2147483647 h 473"/>
              <a:gd name="T30" fmla="*/ 2147483647 w 757"/>
              <a:gd name="T31" fmla="*/ 2147483647 h 473"/>
              <a:gd name="T32" fmla="*/ 2147483647 w 757"/>
              <a:gd name="T33" fmla="*/ 2147483647 h 473"/>
              <a:gd name="T34" fmla="*/ 2147483647 w 757"/>
              <a:gd name="T35" fmla="*/ 2147483647 h 473"/>
              <a:gd name="T36" fmla="*/ 2147483647 w 757"/>
              <a:gd name="T37" fmla="*/ 2147483647 h 473"/>
              <a:gd name="T38" fmla="*/ 2147483647 w 757"/>
              <a:gd name="T39" fmla="*/ 2147483647 h 473"/>
              <a:gd name="T40" fmla="*/ 2147483647 w 757"/>
              <a:gd name="T41" fmla="*/ 2147483647 h 473"/>
              <a:gd name="T42" fmla="*/ 2147483647 w 757"/>
              <a:gd name="T43" fmla="*/ 2147483647 h 473"/>
              <a:gd name="T44" fmla="*/ 2147483647 w 757"/>
              <a:gd name="T45" fmla="*/ 2147483647 h 473"/>
              <a:gd name="T46" fmla="*/ 2147483647 w 757"/>
              <a:gd name="T47" fmla="*/ 2147483647 h 473"/>
              <a:gd name="T48" fmla="*/ 2147483647 w 757"/>
              <a:gd name="T49" fmla="*/ 2147483647 h 473"/>
              <a:gd name="T50" fmla="*/ 2147483647 w 757"/>
              <a:gd name="T51" fmla="*/ 2147483647 h 473"/>
              <a:gd name="T52" fmla="*/ 2147483647 w 757"/>
              <a:gd name="T53" fmla="*/ 2147483647 h 473"/>
              <a:gd name="T54" fmla="*/ 2147483647 w 757"/>
              <a:gd name="T55" fmla="*/ 2147483647 h 473"/>
              <a:gd name="T56" fmla="*/ 2147483647 w 757"/>
              <a:gd name="T57" fmla="*/ 2147483647 h 473"/>
              <a:gd name="T58" fmla="*/ 2147483647 w 757"/>
              <a:gd name="T59" fmla="*/ 2147483647 h 473"/>
              <a:gd name="T60" fmla="*/ 2147483647 w 757"/>
              <a:gd name="T61" fmla="*/ 2147483647 h 473"/>
              <a:gd name="T62" fmla="*/ 2147483647 w 757"/>
              <a:gd name="T63" fmla="*/ 2147483647 h 473"/>
              <a:gd name="T64" fmla="*/ 2147483647 w 757"/>
              <a:gd name="T65" fmla="*/ 2147483647 h 473"/>
              <a:gd name="T66" fmla="*/ 2147483647 w 757"/>
              <a:gd name="T67" fmla="*/ 2147483647 h 473"/>
              <a:gd name="T68" fmla="*/ 2147483647 w 757"/>
              <a:gd name="T69" fmla="*/ 2147483647 h 473"/>
              <a:gd name="T70" fmla="*/ 2147483647 w 757"/>
              <a:gd name="T71" fmla="*/ 2147483647 h 473"/>
              <a:gd name="T72" fmla="*/ 2147483647 w 757"/>
              <a:gd name="T73" fmla="*/ 2147483647 h 473"/>
              <a:gd name="T74" fmla="*/ 2147483647 w 757"/>
              <a:gd name="T75" fmla="*/ 2147483647 h 473"/>
              <a:gd name="T76" fmla="*/ 2147483647 w 757"/>
              <a:gd name="T77" fmla="*/ 2147483647 h 473"/>
              <a:gd name="T78" fmla="*/ 2147483647 w 757"/>
              <a:gd name="T79" fmla="*/ 2147483647 h 473"/>
              <a:gd name="T80" fmla="*/ 2147483647 w 757"/>
              <a:gd name="T81" fmla="*/ 2147483647 h 473"/>
              <a:gd name="T82" fmla="*/ 2147483647 w 757"/>
              <a:gd name="T83" fmla="*/ 2147483647 h 473"/>
              <a:gd name="T84" fmla="*/ 2147483647 w 757"/>
              <a:gd name="T85" fmla="*/ 2147483647 h 473"/>
              <a:gd name="T86" fmla="*/ 2147483647 w 757"/>
              <a:gd name="T87" fmla="*/ 2147483647 h 473"/>
              <a:gd name="T88" fmla="*/ 2147483647 w 757"/>
              <a:gd name="T89" fmla="*/ 2147483647 h 473"/>
              <a:gd name="T90" fmla="*/ 2147483647 w 757"/>
              <a:gd name="T91" fmla="*/ 2147483647 h 473"/>
              <a:gd name="T92" fmla="*/ 2147483647 w 757"/>
              <a:gd name="T93" fmla="*/ 2147483647 h 473"/>
              <a:gd name="T94" fmla="*/ 2147483647 w 757"/>
              <a:gd name="T95" fmla="*/ 2147483647 h 473"/>
              <a:gd name="T96" fmla="*/ 2147483647 w 757"/>
              <a:gd name="T97" fmla="*/ 2147483647 h 473"/>
              <a:gd name="T98" fmla="*/ 2147483647 w 757"/>
              <a:gd name="T99" fmla="*/ 2147483647 h 473"/>
              <a:gd name="T100" fmla="*/ 2147483647 w 757"/>
              <a:gd name="T101" fmla="*/ 2147483647 h 473"/>
              <a:gd name="T102" fmla="*/ 0 w 757"/>
              <a:gd name="T103" fmla="*/ 2147483647 h 4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757" h="473">
                <a:moveTo>
                  <a:pt x="0" y="224"/>
                </a:moveTo>
                <a:lnTo>
                  <a:pt x="4" y="207"/>
                </a:lnTo>
                <a:lnTo>
                  <a:pt x="32" y="201"/>
                </a:lnTo>
                <a:lnTo>
                  <a:pt x="80" y="177"/>
                </a:lnTo>
                <a:lnTo>
                  <a:pt x="87" y="157"/>
                </a:lnTo>
                <a:lnTo>
                  <a:pt x="77" y="135"/>
                </a:lnTo>
                <a:lnTo>
                  <a:pt x="108" y="130"/>
                </a:lnTo>
                <a:lnTo>
                  <a:pt x="116" y="100"/>
                </a:lnTo>
                <a:lnTo>
                  <a:pt x="147" y="102"/>
                </a:lnTo>
                <a:lnTo>
                  <a:pt x="151" y="82"/>
                </a:lnTo>
                <a:lnTo>
                  <a:pt x="174" y="73"/>
                </a:lnTo>
                <a:lnTo>
                  <a:pt x="186" y="88"/>
                </a:lnTo>
                <a:lnTo>
                  <a:pt x="205" y="95"/>
                </a:lnTo>
                <a:lnTo>
                  <a:pt x="211" y="130"/>
                </a:lnTo>
                <a:lnTo>
                  <a:pt x="266" y="143"/>
                </a:lnTo>
                <a:lnTo>
                  <a:pt x="288" y="166"/>
                </a:lnTo>
                <a:lnTo>
                  <a:pt x="333" y="166"/>
                </a:lnTo>
                <a:lnTo>
                  <a:pt x="384" y="184"/>
                </a:lnTo>
                <a:lnTo>
                  <a:pt x="452" y="166"/>
                </a:lnTo>
                <a:lnTo>
                  <a:pt x="472" y="154"/>
                </a:lnTo>
                <a:lnTo>
                  <a:pt x="472" y="134"/>
                </a:lnTo>
                <a:lnTo>
                  <a:pt x="492" y="138"/>
                </a:lnTo>
                <a:lnTo>
                  <a:pt x="532" y="109"/>
                </a:lnTo>
                <a:lnTo>
                  <a:pt x="565" y="108"/>
                </a:lnTo>
                <a:lnTo>
                  <a:pt x="549" y="88"/>
                </a:lnTo>
                <a:lnTo>
                  <a:pt x="519" y="93"/>
                </a:lnTo>
                <a:lnTo>
                  <a:pt x="518" y="70"/>
                </a:lnTo>
                <a:lnTo>
                  <a:pt x="525" y="57"/>
                </a:lnTo>
                <a:lnTo>
                  <a:pt x="546" y="63"/>
                </a:lnTo>
                <a:lnTo>
                  <a:pt x="563" y="56"/>
                </a:lnTo>
                <a:lnTo>
                  <a:pt x="581" y="24"/>
                </a:lnTo>
                <a:lnTo>
                  <a:pt x="572" y="13"/>
                </a:lnTo>
                <a:lnTo>
                  <a:pt x="617" y="0"/>
                </a:lnTo>
                <a:lnTo>
                  <a:pt x="642" y="9"/>
                </a:lnTo>
                <a:lnTo>
                  <a:pt x="665" y="62"/>
                </a:lnTo>
                <a:lnTo>
                  <a:pt x="702" y="74"/>
                </a:lnTo>
                <a:lnTo>
                  <a:pt x="710" y="92"/>
                </a:lnTo>
                <a:lnTo>
                  <a:pt x="756" y="80"/>
                </a:lnTo>
                <a:lnTo>
                  <a:pt x="733" y="132"/>
                </a:lnTo>
                <a:lnTo>
                  <a:pt x="706" y="138"/>
                </a:lnTo>
                <a:lnTo>
                  <a:pt x="710" y="157"/>
                </a:lnTo>
                <a:lnTo>
                  <a:pt x="702" y="169"/>
                </a:lnTo>
                <a:lnTo>
                  <a:pt x="697" y="166"/>
                </a:lnTo>
                <a:lnTo>
                  <a:pt x="674" y="180"/>
                </a:lnTo>
                <a:lnTo>
                  <a:pt x="674" y="186"/>
                </a:lnTo>
                <a:lnTo>
                  <a:pt x="656" y="185"/>
                </a:lnTo>
                <a:lnTo>
                  <a:pt x="626" y="208"/>
                </a:lnTo>
                <a:lnTo>
                  <a:pt x="588" y="226"/>
                </a:lnTo>
                <a:lnTo>
                  <a:pt x="600" y="201"/>
                </a:lnTo>
                <a:lnTo>
                  <a:pt x="593" y="194"/>
                </a:lnTo>
                <a:lnTo>
                  <a:pt x="546" y="221"/>
                </a:lnTo>
                <a:lnTo>
                  <a:pt x="543" y="229"/>
                </a:lnTo>
                <a:lnTo>
                  <a:pt x="559" y="246"/>
                </a:lnTo>
                <a:lnTo>
                  <a:pt x="582" y="240"/>
                </a:lnTo>
                <a:lnTo>
                  <a:pt x="605" y="246"/>
                </a:lnTo>
                <a:lnTo>
                  <a:pt x="574" y="259"/>
                </a:lnTo>
                <a:lnTo>
                  <a:pt x="563" y="279"/>
                </a:lnTo>
                <a:lnTo>
                  <a:pt x="596" y="322"/>
                </a:lnTo>
                <a:lnTo>
                  <a:pt x="573" y="317"/>
                </a:lnTo>
                <a:lnTo>
                  <a:pt x="596" y="333"/>
                </a:lnTo>
                <a:lnTo>
                  <a:pt x="574" y="344"/>
                </a:lnTo>
                <a:lnTo>
                  <a:pt x="597" y="347"/>
                </a:lnTo>
                <a:lnTo>
                  <a:pt x="554" y="415"/>
                </a:lnTo>
                <a:lnTo>
                  <a:pt x="526" y="437"/>
                </a:lnTo>
                <a:lnTo>
                  <a:pt x="500" y="443"/>
                </a:lnTo>
                <a:lnTo>
                  <a:pt x="499" y="443"/>
                </a:lnTo>
                <a:lnTo>
                  <a:pt x="492" y="440"/>
                </a:lnTo>
                <a:lnTo>
                  <a:pt x="484" y="449"/>
                </a:lnTo>
                <a:lnTo>
                  <a:pt x="453" y="457"/>
                </a:lnTo>
                <a:lnTo>
                  <a:pt x="449" y="472"/>
                </a:lnTo>
                <a:lnTo>
                  <a:pt x="445" y="454"/>
                </a:lnTo>
                <a:lnTo>
                  <a:pt x="423" y="456"/>
                </a:lnTo>
                <a:lnTo>
                  <a:pt x="389" y="435"/>
                </a:lnTo>
                <a:lnTo>
                  <a:pt x="352" y="443"/>
                </a:lnTo>
                <a:lnTo>
                  <a:pt x="345" y="444"/>
                </a:lnTo>
                <a:lnTo>
                  <a:pt x="346" y="457"/>
                </a:lnTo>
                <a:lnTo>
                  <a:pt x="340" y="454"/>
                </a:lnTo>
                <a:lnTo>
                  <a:pt x="316" y="448"/>
                </a:lnTo>
                <a:lnTo>
                  <a:pt x="310" y="422"/>
                </a:lnTo>
                <a:lnTo>
                  <a:pt x="294" y="426"/>
                </a:lnTo>
                <a:lnTo>
                  <a:pt x="309" y="390"/>
                </a:lnTo>
                <a:lnTo>
                  <a:pt x="309" y="377"/>
                </a:lnTo>
                <a:lnTo>
                  <a:pt x="293" y="370"/>
                </a:lnTo>
                <a:lnTo>
                  <a:pt x="279" y="366"/>
                </a:lnTo>
                <a:lnTo>
                  <a:pt x="276" y="352"/>
                </a:lnTo>
                <a:lnTo>
                  <a:pt x="224" y="375"/>
                </a:lnTo>
                <a:lnTo>
                  <a:pt x="200" y="368"/>
                </a:lnTo>
                <a:lnTo>
                  <a:pt x="187" y="380"/>
                </a:lnTo>
                <a:lnTo>
                  <a:pt x="186" y="372"/>
                </a:lnTo>
                <a:lnTo>
                  <a:pt x="177" y="374"/>
                </a:lnTo>
                <a:lnTo>
                  <a:pt x="152" y="374"/>
                </a:lnTo>
                <a:lnTo>
                  <a:pt x="130" y="354"/>
                </a:lnTo>
                <a:lnTo>
                  <a:pt x="91" y="342"/>
                </a:lnTo>
                <a:lnTo>
                  <a:pt x="65" y="333"/>
                </a:lnTo>
                <a:lnTo>
                  <a:pt x="60" y="312"/>
                </a:lnTo>
                <a:lnTo>
                  <a:pt x="73" y="309"/>
                </a:lnTo>
                <a:lnTo>
                  <a:pt x="64" y="292"/>
                </a:lnTo>
                <a:lnTo>
                  <a:pt x="82" y="271"/>
                </a:lnTo>
                <a:lnTo>
                  <a:pt x="69" y="264"/>
                </a:lnTo>
                <a:lnTo>
                  <a:pt x="50" y="271"/>
                </a:lnTo>
                <a:lnTo>
                  <a:pt x="11" y="248"/>
                </a:lnTo>
                <a:lnTo>
                  <a:pt x="11" y="246"/>
                </a:lnTo>
                <a:lnTo>
                  <a:pt x="13" y="230"/>
                </a:lnTo>
                <a:lnTo>
                  <a:pt x="0" y="22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7" name="Freeform 101"/>
          <p:cNvSpPr>
            <a:spLocks/>
          </p:cNvSpPr>
          <p:nvPr/>
        </p:nvSpPr>
        <p:spPr bwMode="gray">
          <a:xfrm>
            <a:off x="7541046" y="3942476"/>
            <a:ext cx="55033" cy="46037"/>
          </a:xfrm>
          <a:custGeom>
            <a:avLst/>
            <a:gdLst>
              <a:gd name="T0" fmla="*/ 0 w 28"/>
              <a:gd name="T1" fmla="*/ 2147483647 h 22"/>
              <a:gd name="T2" fmla="*/ 2147483647 w 28"/>
              <a:gd name="T3" fmla="*/ 0 h 22"/>
              <a:gd name="T4" fmla="*/ 2147483647 w 28"/>
              <a:gd name="T5" fmla="*/ 2147483647 h 22"/>
              <a:gd name="T6" fmla="*/ 2147483647 w 28"/>
              <a:gd name="T7" fmla="*/ 2147483647 h 22"/>
              <a:gd name="T8" fmla="*/ 0 w 28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22">
                <a:moveTo>
                  <a:pt x="0" y="16"/>
                </a:moveTo>
                <a:lnTo>
                  <a:pt x="7" y="0"/>
                </a:lnTo>
                <a:lnTo>
                  <a:pt x="27" y="3"/>
                </a:lnTo>
                <a:lnTo>
                  <a:pt x="12" y="21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8" name="Freeform 102"/>
          <p:cNvSpPr>
            <a:spLocks/>
          </p:cNvSpPr>
          <p:nvPr/>
        </p:nvSpPr>
        <p:spPr bwMode="gray">
          <a:xfrm>
            <a:off x="7819652" y="3804362"/>
            <a:ext cx="44715" cy="84138"/>
          </a:xfrm>
          <a:custGeom>
            <a:avLst/>
            <a:gdLst>
              <a:gd name="T0" fmla="*/ 0 w 22"/>
              <a:gd name="T1" fmla="*/ 2147483647 h 41"/>
              <a:gd name="T2" fmla="*/ 2147483647 w 22"/>
              <a:gd name="T3" fmla="*/ 2147483647 h 41"/>
              <a:gd name="T4" fmla="*/ 2147483647 w 22"/>
              <a:gd name="T5" fmla="*/ 0 h 41"/>
              <a:gd name="T6" fmla="*/ 2147483647 w 22"/>
              <a:gd name="T7" fmla="*/ 0 h 41"/>
              <a:gd name="T8" fmla="*/ 0 w 22"/>
              <a:gd name="T9" fmla="*/ 2147483647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" h="41">
                <a:moveTo>
                  <a:pt x="0" y="15"/>
                </a:moveTo>
                <a:lnTo>
                  <a:pt x="9" y="40"/>
                </a:lnTo>
                <a:lnTo>
                  <a:pt x="21" y="0"/>
                </a:lnTo>
                <a:lnTo>
                  <a:pt x="10" y="0"/>
                </a:lnTo>
                <a:lnTo>
                  <a:pt x="0" y="1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59" name="Freeform 103"/>
          <p:cNvSpPr>
            <a:spLocks/>
          </p:cNvSpPr>
          <p:nvPr/>
        </p:nvSpPr>
        <p:spPr bwMode="gray">
          <a:xfrm>
            <a:off x="2849454" y="4139326"/>
            <a:ext cx="299244" cy="433387"/>
          </a:xfrm>
          <a:custGeom>
            <a:avLst/>
            <a:gdLst>
              <a:gd name="T0" fmla="*/ 0 w 149"/>
              <a:gd name="T1" fmla="*/ 2147483647 h 203"/>
              <a:gd name="T2" fmla="*/ 2147483647 w 149"/>
              <a:gd name="T3" fmla="*/ 2147483647 h 203"/>
              <a:gd name="T4" fmla="*/ 2147483647 w 149"/>
              <a:gd name="T5" fmla="*/ 2147483647 h 203"/>
              <a:gd name="T6" fmla="*/ 2147483647 w 149"/>
              <a:gd name="T7" fmla="*/ 2147483647 h 203"/>
              <a:gd name="T8" fmla="*/ 2147483647 w 149"/>
              <a:gd name="T9" fmla="*/ 2147483647 h 203"/>
              <a:gd name="T10" fmla="*/ 2147483647 w 149"/>
              <a:gd name="T11" fmla="*/ 2147483647 h 203"/>
              <a:gd name="T12" fmla="*/ 2147483647 w 149"/>
              <a:gd name="T13" fmla="*/ 2147483647 h 203"/>
              <a:gd name="T14" fmla="*/ 2147483647 w 149"/>
              <a:gd name="T15" fmla="*/ 2147483647 h 203"/>
              <a:gd name="T16" fmla="*/ 2147483647 w 149"/>
              <a:gd name="T17" fmla="*/ 2147483647 h 203"/>
              <a:gd name="T18" fmla="*/ 2147483647 w 149"/>
              <a:gd name="T19" fmla="*/ 2147483647 h 203"/>
              <a:gd name="T20" fmla="*/ 2147483647 w 149"/>
              <a:gd name="T21" fmla="*/ 2147483647 h 203"/>
              <a:gd name="T22" fmla="*/ 2147483647 w 149"/>
              <a:gd name="T23" fmla="*/ 2147483647 h 203"/>
              <a:gd name="T24" fmla="*/ 2147483647 w 149"/>
              <a:gd name="T25" fmla="*/ 2147483647 h 203"/>
              <a:gd name="T26" fmla="*/ 2147483647 w 149"/>
              <a:gd name="T27" fmla="*/ 2147483647 h 203"/>
              <a:gd name="T28" fmla="*/ 2147483647 w 149"/>
              <a:gd name="T29" fmla="*/ 2147483647 h 203"/>
              <a:gd name="T30" fmla="*/ 2147483647 w 149"/>
              <a:gd name="T31" fmla="*/ 2147483647 h 203"/>
              <a:gd name="T32" fmla="*/ 2147483647 w 149"/>
              <a:gd name="T33" fmla="*/ 2147483647 h 203"/>
              <a:gd name="T34" fmla="*/ 2147483647 w 149"/>
              <a:gd name="T35" fmla="*/ 2147483647 h 203"/>
              <a:gd name="T36" fmla="*/ 2147483647 w 149"/>
              <a:gd name="T37" fmla="*/ 2147483647 h 203"/>
              <a:gd name="T38" fmla="*/ 2147483647 w 149"/>
              <a:gd name="T39" fmla="*/ 2147483647 h 203"/>
              <a:gd name="T40" fmla="*/ 2147483647 w 149"/>
              <a:gd name="T41" fmla="*/ 0 h 203"/>
              <a:gd name="T42" fmla="*/ 2147483647 w 149"/>
              <a:gd name="T43" fmla="*/ 2147483647 h 203"/>
              <a:gd name="T44" fmla="*/ 2147483647 w 149"/>
              <a:gd name="T45" fmla="*/ 2147483647 h 203"/>
              <a:gd name="T46" fmla="*/ 2147483647 w 149"/>
              <a:gd name="T47" fmla="*/ 2147483647 h 203"/>
              <a:gd name="T48" fmla="*/ 2147483647 w 149"/>
              <a:gd name="T49" fmla="*/ 2147483647 h 203"/>
              <a:gd name="T50" fmla="*/ 2147483647 w 149"/>
              <a:gd name="T51" fmla="*/ 2147483647 h 203"/>
              <a:gd name="T52" fmla="*/ 2147483647 w 149"/>
              <a:gd name="T53" fmla="*/ 2147483647 h 203"/>
              <a:gd name="T54" fmla="*/ 0 w 149"/>
              <a:gd name="T55" fmla="*/ 2147483647 h 20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49" h="203">
                <a:moveTo>
                  <a:pt x="0" y="134"/>
                </a:moveTo>
                <a:lnTo>
                  <a:pt x="18" y="149"/>
                </a:lnTo>
                <a:lnTo>
                  <a:pt x="45" y="151"/>
                </a:lnTo>
                <a:lnTo>
                  <a:pt x="71" y="179"/>
                </a:lnTo>
                <a:lnTo>
                  <a:pt x="106" y="180"/>
                </a:lnTo>
                <a:lnTo>
                  <a:pt x="102" y="196"/>
                </a:lnTo>
                <a:lnTo>
                  <a:pt x="110" y="202"/>
                </a:lnTo>
                <a:lnTo>
                  <a:pt x="114" y="166"/>
                </a:lnTo>
                <a:lnTo>
                  <a:pt x="108" y="143"/>
                </a:lnTo>
                <a:lnTo>
                  <a:pt x="119" y="142"/>
                </a:lnTo>
                <a:lnTo>
                  <a:pt x="111" y="130"/>
                </a:lnTo>
                <a:lnTo>
                  <a:pt x="141" y="126"/>
                </a:lnTo>
                <a:lnTo>
                  <a:pt x="148" y="134"/>
                </a:lnTo>
                <a:lnTo>
                  <a:pt x="136" y="117"/>
                </a:lnTo>
                <a:lnTo>
                  <a:pt x="140" y="76"/>
                </a:lnTo>
                <a:lnTo>
                  <a:pt x="117" y="77"/>
                </a:lnTo>
                <a:lnTo>
                  <a:pt x="108" y="67"/>
                </a:lnTo>
                <a:lnTo>
                  <a:pt x="84" y="63"/>
                </a:lnTo>
                <a:lnTo>
                  <a:pt x="69" y="39"/>
                </a:lnTo>
                <a:lnTo>
                  <a:pt x="93" y="8"/>
                </a:lnTo>
                <a:lnTo>
                  <a:pt x="88" y="0"/>
                </a:lnTo>
                <a:lnTo>
                  <a:pt x="47" y="18"/>
                </a:lnTo>
                <a:lnTo>
                  <a:pt x="24" y="54"/>
                </a:lnTo>
                <a:lnTo>
                  <a:pt x="17" y="44"/>
                </a:lnTo>
                <a:lnTo>
                  <a:pt x="11" y="61"/>
                </a:lnTo>
                <a:lnTo>
                  <a:pt x="17" y="102"/>
                </a:lnTo>
                <a:lnTo>
                  <a:pt x="22" y="102"/>
                </a:lnTo>
                <a:lnTo>
                  <a:pt x="0" y="13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60" name="Freeform 104"/>
          <p:cNvSpPr>
            <a:spLocks/>
          </p:cNvSpPr>
          <p:nvPr/>
        </p:nvSpPr>
        <p:spPr bwMode="gray">
          <a:xfrm>
            <a:off x="2675754" y="4180601"/>
            <a:ext cx="84270" cy="66675"/>
          </a:xfrm>
          <a:custGeom>
            <a:avLst/>
            <a:gdLst>
              <a:gd name="T0" fmla="*/ 0 w 40"/>
              <a:gd name="T1" fmla="*/ 0 h 33"/>
              <a:gd name="T2" fmla="*/ 0 w 40"/>
              <a:gd name="T3" fmla="*/ 2147483647 h 33"/>
              <a:gd name="T4" fmla="*/ 2147483647 w 40"/>
              <a:gd name="T5" fmla="*/ 2147483647 h 33"/>
              <a:gd name="T6" fmla="*/ 2147483647 w 40"/>
              <a:gd name="T7" fmla="*/ 2147483647 h 33"/>
              <a:gd name="T8" fmla="*/ 2147483647 w 40"/>
              <a:gd name="T9" fmla="*/ 2147483647 h 33"/>
              <a:gd name="T10" fmla="*/ 2147483647 w 40"/>
              <a:gd name="T11" fmla="*/ 0 h 33"/>
              <a:gd name="T12" fmla="*/ 0 w 40"/>
              <a:gd name="T13" fmla="*/ 0 h 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33">
                <a:moveTo>
                  <a:pt x="0" y="0"/>
                </a:moveTo>
                <a:lnTo>
                  <a:pt x="0" y="11"/>
                </a:lnTo>
                <a:lnTo>
                  <a:pt x="7" y="10"/>
                </a:lnTo>
                <a:lnTo>
                  <a:pt x="33" y="32"/>
                </a:lnTo>
                <a:lnTo>
                  <a:pt x="39" y="15"/>
                </a:lnTo>
                <a:lnTo>
                  <a:pt x="24" y="0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1" name="Freeform 105"/>
          <p:cNvSpPr>
            <a:spLocks/>
          </p:cNvSpPr>
          <p:nvPr/>
        </p:nvSpPr>
        <p:spPr bwMode="gray">
          <a:xfrm>
            <a:off x="2698112" y="3853575"/>
            <a:ext cx="268288" cy="93662"/>
          </a:xfrm>
          <a:custGeom>
            <a:avLst/>
            <a:gdLst>
              <a:gd name="T0" fmla="*/ 0 w 134"/>
              <a:gd name="T1" fmla="*/ 2147483647 h 43"/>
              <a:gd name="T2" fmla="*/ 2147483647 w 134"/>
              <a:gd name="T3" fmla="*/ 2147483647 h 43"/>
              <a:gd name="T4" fmla="*/ 2147483647 w 134"/>
              <a:gd name="T5" fmla="*/ 0 h 43"/>
              <a:gd name="T6" fmla="*/ 2147483647 w 134"/>
              <a:gd name="T7" fmla="*/ 2147483647 h 43"/>
              <a:gd name="T8" fmla="*/ 2147483647 w 134"/>
              <a:gd name="T9" fmla="*/ 2147483647 h 43"/>
              <a:gd name="T10" fmla="*/ 2147483647 w 134"/>
              <a:gd name="T11" fmla="*/ 2147483647 h 43"/>
              <a:gd name="T12" fmla="*/ 2147483647 w 134"/>
              <a:gd name="T13" fmla="*/ 2147483647 h 43"/>
              <a:gd name="T14" fmla="*/ 2147483647 w 134"/>
              <a:gd name="T15" fmla="*/ 2147483647 h 43"/>
              <a:gd name="T16" fmla="*/ 2147483647 w 134"/>
              <a:gd name="T17" fmla="*/ 2147483647 h 43"/>
              <a:gd name="T18" fmla="*/ 0 w 134"/>
              <a:gd name="T19" fmla="*/ 2147483647 h 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34" h="43">
                <a:moveTo>
                  <a:pt x="0" y="16"/>
                </a:moveTo>
                <a:lnTo>
                  <a:pt x="17" y="2"/>
                </a:lnTo>
                <a:lnTo>
                  <a:pt x="51" y="0"/>
                </a:lnTo>
                <a:lnTo>
                  <a:pt x="133" y="36"/>
                </a:lnTo>
                <a:lnTo>
                  <a:pt x="88" y="42"/>
                </a:lnTo>
                <a:lnTo>
                  <a:pt x="97" y="33"/>
                </a:lnTo>
                <a:lnTo>
                  <a:pt x="75" y="21"/>
                </a:lnTo>
                <a:lnTo>
                  <a:pt x="36" y="12"/>
                </a:lnTo>
                <a:lnTo>
                  <a:pt x="37" y="6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2" name="Freeform 106"/>
          <p:cNvSpPr>
            <a:spLocks/>
          </p:cNvSpPr>
          <p:nvPr/>
        </p:nvSpPr>
        <p:spPr bwMode="gray">
          <a:xfrm>
            <a:off x="5116139" y="3009025"/>
            <a:ext cx="268288" cy="114300"/>
          </a:xfrm>
          <a:custGeom>
            <a:avLst/>
            <a:gdLst>
              <a:gd name="T0" fmla="*/ 0 w 133"/>
              <a:gd name="T1" fmla="*/ 2147483647 h 54"/>
              <a:gd name="T2" fmla="*/ 2147483647 w 133"/>
              <a:gd name="T3" fmla="*/ 2147483647 h 54"/>
              <a:gd name="T4" fmla="*/ 2147483647 w 133"/>
              <a:gd name="T5" fmla="*/ 2147483647 h 54"/>
              <a:gd name="T6" fmla="*/ 2147483647 w 133"/>
              <a:gd name="T7" fmla="*/ 2147483647 h 54"/>
              <a:gd name="T8" fmla="*/ 2147483647 w 133"/>
              <a:gd name="T9" fmla="*/ 2147483647 h 54"/>
              <a:gd name="T10" fmla="*/ 2147483647 w 133"/>
              <a:gd name="T11" fmla="*/ 2147483647 h 54"/>
              <a:gd name="T12" fmla="*/ 2147483647 w 133"/>
              <a:gd name="T13" fmla="*/ 2147483647 h 54"/>
              <a:gd name="T14" fmla="*/ 2147483647 w 133"/>
              <a:gd name="T15" fmla="*/ 2147483647 h 54"/>
              <a:gd name="T16" fmla="*/ 2147483647 w 133"/>
              <a:gd name="T17" fmla="*/ 2147483647 h 54"/>
              <a:gd name="T18" fmla="*/ 2147483647 w 133"/>
              <a:gd name="T19" fmla="*/ 2147483647 h 54"/>
              <a:gd name="T20" fmla="*/ 2147483647 w 133"/>
              <a:gd name="T21" fmla="*/ 0 h 54"/>
              <a:gd name="T22" fmla="*/ 0 w 133"/>
              <a:gd name="T23" fmla="*/ 2147483647 h 5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3" h="54">
                <a:moveTo>
                  <a:pt x="0" y="12"/>
                </a:moveTo>
                <a:lnTo>
                  <a:pt x="23" y="36"/>
                </a:lnTo>
                <a:lnTo>
                  <a:pt x="59" y="36"/>
                </a:lnTo>
                <a:lnTo>
                  <a:pt x="65" y="48"/>
                </a:lnTo>
                <a:lnTo>
                  <a:pt x="82" y="53"/>
                </a:lnTo>
                <a:lnTo>
                  <a:pt x="111" y="41"/>
                </a:lnTo>
                <a:lnTo>
                  <a:pt x="129" y="43"/>
                </a:lnTo>
                <a:lnTo>
                  <a:pt x="132" y="32"/>
                </a:lnTo>
                <a:lnTo>
                  <a:pt x="100" y="29"/>
                </a:lnTo>
                <a:lnTo>
                  <a:pt x="35" y="5"/>
                </a:lnTo>
                <a:lnTo>
                  <a:pt x="28" y="0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3" name="Freeform 107"/>
          <p:cNvSpPr>
            <a:spLocks/>
          </p:cNvSpPr>
          <p:nvPr/>
        </p:nvSpPr>
        <p:spPr bwMode="gray">
          <a:xfrm>
            <a:off x="5018111" y="2783601"/>
            <a:ext cx="70512" cy="103187"/>
          </a:xfrm>
          <a:custGeom>
            <a:avLst/>
            <a:gdLst>
              <a:gd name="T0" fmla="*/ 0 w 34"/>
              <a:gd name="T1" fmla="*/ 2147483647 h 49"/>
              <a:gd name="T2" fmla="*/ 2147483647 w 34"/>
              <a:gd name="T3" fmla="*/ 2147483647 h 49"/>
              <a:gd name="T4" fmla="*/ 2147483647 w 34"/>
              <a:gd name="T5" fmla="*/ 0 h 49"/>
              <a:gd name="T6" fmla="*/ 2147483647 w 34"/>
              <a:gd name="T7" fmla="*/ 2147483647 h 49"/>
              <a:gd name="T8" fmla="*/ 2147483647 w 34"/>
              <a:gd name="T9" fmla="*/ 2147483647 h 49"/>
              <a:gd name="T10" fmla="*/ 2147483647 w 34"/>
              <a:gd name="T11" fmla="*/ 2147483647 h 49"/>
              <a:gd name="T12" fmla="*/ 2147483647 w 34"/>
              <a:gd name="T13" fmla="*/ 2147483647 h 49"/>
              <a:gd name="T14" fmla="*/ 2147483647 w 34"/>
              <a:gd name="T15" fmla="*/ 2147483647 h 49"/>
              <a:gd name="T16" fmla="*/ 0 w 34"/>
              <a:gd name="T17" fmla="*/ 2147483647 h 4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4" h="49">
                <a:moveTo>
                  <a:pt x="0" y="36"/>
                </a:moveTo>
                <a:lnTo>
                  <a:pt x="1" y="12"/>
                </a:lnTo>
                <a:lnTo>
                  <a:pt x="28" y="0"/>
                </a:lnTo>
                <a:lnTo>
                  <a:pt x="23" y="18"/>
                </a:lnTo>
                <a:lnTo>
                  <a:pt x="33" y="23"/>
                </a:lnTo>
                <a:lnTo>
                  <a:pt x="16" y="34"/>
                </a:lnTo>
                <a:lnTo>
                  <a:pt x="16" y="48"/>
                </a:lnTo>
                <a:lnTo>
                  <a:pt x="6" y="48"/>
                </a:lnTo>
                <a:lnTo>
                  <a:pt x="0" y="3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4" name="Freeform 108"/>
          <p:cNvSpPr>
            <a:spLocks/>
          </p:cNvSpPr>
          <p:nvPr/>
        </p:nvSpPr>
        <p:spPr bwMode="gray">
          <a:xfrm>
            <a:off x="5067985" y="2858212"/>
            <a:ext cx="32676" cy="38100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6"/>
                </a:moveTo>
                <a:lnTo>
                  <a:pt x="12" y="0"/>
                </a:lnTo>
                <a:lnTo>
                  <a:pt x="16" y="10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5" name="Freeform 109"/>
          <p:cNvSpPr>
            <a:spLocks/>
          </p:cNvSpPr>
          <p:nvPr/>
        </p:nvSpPr>
        <p:spPr bwMode="gray">
          <a:xfrm>
            <a:off x="5095502" y="2835988"/>
            <a:ext cx="42994" cy="47625"/>
          </a:xfrm>
          <a:custGeom>
            <a:avLst/>
            <a:gdLst>
              <a:gd name="T0" fmla="*/ 0 w 21"/>
              <a:gd name="T1" fmla="*/ 2147483647 h 23"/>
              <a:gd name="T2" fmla="*/ 2147483647 w 21"/>
              <a:gd name="T3" fmla="*/ 2147483647 h 23"/>
              <a:gd name="T4" fmla="*/ 2147483647 w 21"/>
              <a:gd name="T5" fmla="*/ 2147483647 h 23"/>
              <a:gd name="T6" fmla="*/ 2147483647 w 21"/>
              <a:gd name="T7" fmla="*/ 0 h 23"/>
              <a:gd name="T8" fmla="*/ 0 w 21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" h="23">
                <a:moveTo>
                  <a:pt x="0" y="11"/>
                </a:moveTo>
                <a:lnTo>
                  <a:pt x="13" y="22"/>
                </a:lnTo>
                <a:lnTo>
                  <a:pt x="20" y="11"/>
                </a:lnTo>
                <a:lnTo>
                  <a:pt x="16" y="0"/>
                </a:lnTo>
                <a:lnTo>
                  <a:pt x="0" y="1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6" name="Freeform 110"/>
          <p:cNvSpPr>
            <a:spLocks/>
          </p:cNvSpPr>
          <p:nvPr/>
        </p:nvSpPr>
        <p:spPr bwMode="gray">
          <a:xfrm>
            <a:off x="3023153" y="3944062"/>
            <a:ext cx="87710" cy="50800"/>
          </a:xfrm>
          <a:custGeom>
            <a:avLst/>
            <a:gdLst>
              <a:gd name="T0" fmla="*/ 0 w 43"/>
              <a:gd name="T1" fmla="*/ 0 h 24"/>
              <a:gd name="T2" fmla="*/ 0 w 43"/>
              <a:gd name="T3" fmla="*/ 2147483647 h 24"/>
              <a:gd name="T4" fmla="*/ 2147483647 w 43"/>
              <a:gd name="T5" fmla="*/ 2147483647 h 24"/>
              <a:gd name="T6" fmla="*/ 2147483647 w 43"/>
              <a:gd name="T7" fmla="*/ 2147483647 h 24"/>
              <a:gd name="T8" fmla="*/ 0 w 43"/>
              <a:gd name="T9" fmla="*/ 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" h="24">
                <a:moveTo>
                  <a:pt x="0" y="0"/>
                </a:moveTo>
                <a:lnTo>
                  <a:pt x="0" y="23"/>
                </a:lnTo>
                <a:lnTo>
                  <a:pt x="42" y="16"/>
                </a:lnTo>
                <a:lnTo>
                  <a:pt x="24" y="2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7" name="Freeform 111"/>
          <p:cNvSpPr>
            <a:spLocks/>
          </p:cNvSpPr>
          <p:nvPr/>
        </p:nvSpPr>
        <p:spPr bwMode="gray">
          <a:xfrm>
            <a:off x="2799579" y="4426662"/>
            <a:ext cx="139304" cy="165100"/>
          </a:xfrm>
          <a:custGeom>
            <a:avLst/>
            <a:gdLst>
              <a:gd name="T0" fmla="*/ 0 w 70"/>
              <a:gd name="T1" fmla="*/ 2147483647 h 77"/>
              <a:gd name="T2" fmla="*/ 0 w 70"/>
              <a:gd name="T3" fmla="*/ 2147483647 h 77"/>
              <a:gd name="T4" fmla="*/ 2147483647 w 70"/>
              <a:gd name="T5" fmla="*/ 2147483647 h 77"/>
              <a:gd name="T6" fmla="*/ 2147483647 w 70"/>
              <a:gd name="T7" fmla="*/ 2147483647 h 77"/>
              <a:gd name="T8" fmla="*/ 2147483647 w 70"/>
              <a:gd name="T9" fmla="*/ 2147483647 h 77"/>
              <a:gd name="T10" fmla="*/ 2147483647 w 70"/>
              <a:gd name="T11" fmla="*/ 2147483647 h 77"/>
              <a:gd name="T12" fmla="*/ 2147483647 w 70"/>
              <a:gd name="T13" fmla="*/ 2147483647 h 77"/>
              <a:gd name="T14" fmla="*/ 2147483647 w 70"/>
              <a:gd name="T15" fmla="*/ 2147483647 h 77"/>
              <a:gd name="T16" fmla="*/ 2147483647 w 70"/>
              <a:gd name="T17" fmla="*/ 2147483647 h 77"/>
              <a:gd name="T18" fmla="*/ 2147483647 w 70"/>
              <a:gd name="T19" fmla="*/ 2147483647 h 77"/>
              <a:gd name="T20" fmla="*/ 2147483647 w 70"/>
              <a:gd name="T21" fmla="*/ 0 h 77"/>
              <a:gd name="T22" fmla="*/ 2147483647 w 70"/>
              <a:gd name="T23" fmla="*/ 2147483647 h 77"/>
              <a:gd name="T24" fmla="*/ 0 w 70"/>
              <a:gd name="T25" fmla="*/ 2147483647 h 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0" h="77">
                <a:moveTo>
                  <a:pt x="0" y="29"/>
                </a:moveTo>
                <a:lnTo>
                  <a:pt x="0" y="44"/>
                </a:lnTo>
                <a:lnTo>
                  <a:pt x="12" y="46"/>
                </a:lnTo>
                <a:lnTo>
                  <a:pt x="6" y="59"/>
                </a:lnTo>
                <a:lnTo>
                  <a:pt x="5" y="72"/>
                </a:lnTo>
                <a:lnTo>
                  <a:pt x="21" y="76"/>
                </a:lnTo>
                <a:lnTo>
                  <a:pt x="34" y="54"/>
                </a:lnTo>
                <a:lnTo>
                  <a:pt x="62" y="38"/>
                </a:lnTo>
                <a:lnTo>
                  <a:pt x="69" y="17"/>
                </a:lnTo>
                <a:lnTo>
                  <a:pt x="43" y="15"/>
                </a:lnTo>
                <a:lnTo>
                  <a:pt x="24" y="0"/>
                </a:lnTo>
                <a:lnTo>
                  <a:pt x="8" y="6"/>
                </a:lnTo>
                <a:lnTo>
                  <a:pt x="0" y="2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8" name="Freeform 112"/>
          <p:cNvSpPr>
            <a:spLocks/>
          </p:cNvSpPr>
          <p:nvPr/>
        </p:nvSpPr>
        <p:spPr bwMode="gray">
          <a:xfrm>
            <a:off x="2567408" y="4082175"/>
            <a:ext cx="55033" cy="38100"/>
          </a:xfrm>
          <a:custGeom>
            <a:avLst/>
            <a:gdLst>
              <a:gd name="T0" fmla="*/ 0 w 28"/>
              <a:gd name="T1" fmla="*/ 2147483647 h 17"/>
              <a:gd name="T2" fmla="*/ 2147483647 w 28"/>
              <a:gd name="T3" fmla="*/ 0 h 17"/>
              <a:gd name="T4" fmla="*/ 2147483647 w 28"/>
              <a:gd name="T5" fmla="*/ 2147483647 h 17"/>
              <a:gd name="T6" fmla="*/ 0 w 28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8" h="17">
                <a:moveTo>
                  <a:pt x="0" y="12"/>
                </a:moveTo>
                <a:lnTo>
                  <a:pt x="7" y="0"/>
                </a:lnTo>
                <a:lnTo>
                  <a:pt x="27" y="16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69" name="Freeform 113"/>
          <p:cNvSpPr>
            <a:spLocks/>
          </p:cNvSpPr>
          <p:nvPr/>
        </p:nvSpPr>
        <p:spPr bwMode="gray">
          <a:xfrm>
            <a:off x="3298319" y="5915738"/>
            <a:ext cx="39556" cy="36513"/>
          </a:xfrm>
          <a:custGeom>
            <a:avLst/>
            <a:gdLst>
              <a:gd name="T0" fmla="*/ 0 w 20"/>
              <a:gd name="T1" fmla="*/ 2147483647 h 17"/>
              <a:gd name="T2" fmla="*/ 2147483647 w 20"/>
              <a:gd name="T3" fmla="*/ 2147483647 h 17"/>
              <a:gd name="T4" fmla="*/ 2147483647 w 20"/>
              <a:gd name="T5" fmla="*/ 0 h 17"/>
              <a:gd name="T6" fmla="*/ 2147483647 w 20"/>
              <a:gd name="T7" fmla="*/ 2147483647 h 17"/>
              <a:gd name="T8" fmla="*/ 0 w 20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17">
                <a:moveTo>
                  <a:pt x="0" y="16"/>
                </a:moveTo>
                <a:lnTo>
                  <a:pt x="9" y="9"/>
                </a:lnTo>
                <a:lnTo>
                  <a:pt x="5" y="0"/>
                </a:lnTo>
                <a:lnTo>
                  <a:pt x="19" y="1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0" name="Freeform 114"/>
          <p:cNvSpPr>
            <a:spLocks/>
          </p:cNvSpPr>
          <p:nvPr/>
        </p:nvSpPr>
        <p:spPr bwMode="gray">
          <a:xfrm>
            <a:off x="3332715" y="5912563"/>
            <a:ext cx="44715" cy="34925"/>
          </a:xfrm>
          <a:custGeom>
            <a:avLst/>
            <a:gdLst>
              <a:gd name="T0" fmla="*/ 0 w 23"/>
              <a:gd name="T1" fmla="*/ 2147483647 h 17"/>
              <a:gd name="T2" fmla="*/ 2147483647 w 23"/>
              <a:gd name="T3" fmla="*/ 0 h 17"/>
              <a:gd name="T4" fmla="*/ 2147483647 w 23"/>
              <a:gd name="T5" fmla="*/ 2147483647 h 17"/>
              <a:gd name="T6" fmla="*/ 0 w 23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" h="17">
                <a:moveTo>
                  <a:pt x="0" y="16"/>
                </a:moveTo>
                <a:lnTo>
                  <a:pt x="10" y="0"/>
                </a:lnTo>
                <a:lnTo>
                  <a:pt x="22" y="5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1" name="Freeform 115"/>
          <p:cNvSpPr>
            <a:spLocks/>
          </p:cNvSpPr>
          <p:nvPr/>
        </p:nvSpPr>
        <p:spPr bwMode="gray">
          <a:xfrm>
            <a:off x="5339713" y="2267663"/>
            <a:ext cx="271727" cy="423863"/>
          </a:xfrm>
          <a:custGeom>
            <a:avLst/>
            <a:gdLst>
              <a:gd name="T0" fmla="*/ 0 w 133"/>
              <a:gd name="T1" fmla="*/ 2147483647 h 200"/>
              <a:gd name="T2" fmla="*/ 2147483647 w 133"/>
              <a:gd name="T3" fmla="*/ 2147483647 h 200"/>
              <a:gd name="T4" fmla="*/ 2147483647 w 133"/>
              <a:gd name="T5" fmla="*/ 2147483647 h 200"/>
              <a:gd name="T6" fmla="*/ 2147483647 w 133"/>
              <a:gd name="T7" fmla="*/ 2147483647 h 200"/>
              <a:gd name="T8" fmla="*/ 2147483647 w 133"/>
              <a:gd name="T9" fmla="*/ 2147483647 h 200"/>
              <a:gd name="T10" fmla="*/ 2147483647 w 133"/>
              <a:gd name="T11" fmla="*/ 2147483647 h 200"/>
              <a:gd name="T12" fmla="*/ 2147483647 w 133"/>
              <a:gd name="T13" fmla="*/ 0 h 200"/>
              <a:gd name="T14" fmla="*/ 2147483647 w 133"/>
              <a:gd name="T15" fmla="*/ 2147483647 h 200"/>
              <a:gd name="T16" fmla="*/ 2147483647 w 133"/>
              <a:gd name="T17" fmla="*/ 2147483647 h 200"/>
              <a:gd name="T18" fmla="*/ 2147483647 w 133"/>
              <a:gd name="T19" fmla="*/ 2147483647 h 200"/>
              <a:gd name="T20" fmla="*/ 2147483647 w 133"/>
              <a:gd name="T21" fmla="*/ 2147483647 h 200"/>
              <a:gd name="T22" fmla="*/ 2147483647 w 133"/>
              <a:gd name="T23" fmla="*/ 2147483647 h 200"/>
              <a:gd name="T24" fmla="*/ 2147483647 w 133"/>
              <a:gd name="T25" fmla="*/ 2147483647 h 200"/>
              <a:gd name="T26" fmla="*/ 2147483647 w 133"/>
              <a:gd name="T27" fmla="*/ 2147483647 h 200"/>
              <a:gd name="T28" fmla="*/ 2147483647 w 133"/>
              <a:gd name="T29" fmla="*/ 2147483647 h 200"/>
              <a:gd name="T30" fmla="*/ 2147483647 w 133"/>
              <a:gd name="T31" fmla="*/ 2147483647 h 200"/>
              <a:gd name="T32" fmla="*/ 2147483647 w 133"/>
              <a:gd name="T33" fmla="*/ 2147483647 h 200"/>
              <a:gd name="T34" fmla="*/ 2147483647 w 133"/>
              <a:gd name="T35" fmla="*/ 2147483647 h 200"/>
              <a:gd name="T36" fmla="*/ 2147483647 w 133"/>
              <a:gd name="T37" fmla="*/ 2147483647 h 200"/>
              <a:gd name="T38" fmla="*/ 2147483647 w 133"/>
              <a:gd name="T39" fmla="*/ 2147483647 h 200"/>
              <a:gd name="T40" fmla="*/ 2147483647 w 133"/>
              <a:gd name="T41" fmla="*/ 2147483647 h 200"/>
              <a:gd name="T42" fmla="*/ 2147483647 w 133"/>
              <a:gd name="T43" fmla="*/ 2147483647 h 200"/>
              <a:gd name="T44" fmla="*/ 2147483647 w 133"/>
              <a:gd name="T45" fmla="*/ 2147483647 h 200"/>
              <a:gd name="T46" fmla="*/ 0 w 133"/>
              <a:gd name="T47" fmla="*/ 2147483647 h 2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33" h="200">
                <a:moveTo>
                  <a:pt x="0" y="22"/>
                </a:moveTo>
                <a:lnTo>
                  <a:pt x="7" y="15"/>
                </a:lnTo>
                <a:lnTo>
                  <a:pt x="21" y="25"/>
                </a:lnTo>
                <a:lnTo>
                  <a:pt x="47" y="28"/>
                </a:lnTo>
                <a:lnTo>
                  <a:pt x="61" y="22"/>
                </a:lnTo>
                <a:lnTo>
                  <a:pt x="66" y="4"/>
                </a:lnTo>
                <a:lnTo>
                  <a:pt x="89" y="0"/>
                </a:lnTo>
                <a:lnTo>
                  <a:pt x="102" y="6"/>
                </a:lnTo>
                <a:lnTo>
                  <a:pt x="101" y="22"/>
                </a:lnTo>
                <a:lnTo>
                  <a:pt x="96" y="35"/>
                </a:lnTo>
                <a:lnTo>
                  <a:pt x="114" y="51"/>
                </a:lnTo>
                <a:lnTo>
                  <a:pt x="103" y="63"/>
                </a:lnTo>
                <a:lnTo>
                  <a:pt x="115" y="86"/>
                </a:lnTo>
                <a:lnTo>
                  <a:pt x="110" y="105"/>
                </a:lnTo>
                <a:lnTo>
                  <a:pt x="132" y="147"/>
                </a:lnTo>
                <a:lnTo>
                  <a:pt x="84" y="187"/>
                </a:lnTo>
                <a:lnTo>
                  <a:pt x="27" y="199"/>
                </a:lnTo>
                <a:lnTo>
                  <a:pt x="25" y="192"/>
                </a:lnTo>
                <a:lnTo>
                  <a:pt x="7" y="185"/>
                </a:lnTo>
                <a:lnTo>
                  <a:pt x="5" y="147"/>
                </a:lnTo>
                <a:lnTo>
                  <a:pt x="59" y="104"/>
                </a:lnTo>
                <a:lnTo>
                  <a:pt x="40" y="83"/>
                </a:lnTo>
                <a:lnTo>
                  <a:pt x="34" y="41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2" name="Freeform 116"/>
          <p:cNvSpPr>
            <a:spLocks/>
          </p:cNvSpPr>
          <p:nvPr/>
        </p:nvSpPr>
        <p:spPr bwMode="gray">
          <a:xfrm>
            <a:off x="3459980" y="4318713"/>
            <a:ext cx="73952" cy="92075"/>
          </a:xfrm>
          <a:custGeom>
            <a:avLst/>
            <a:gdLst>
              <a:gd name="T0" fmla="*/ 0 w 37"/>
              <a:gd name="T1" fmla="*/ 2147483647 h 43"/>
              <a:gd name="T2" fmla="*/ 2147483647 w 37"/>
              <a:gd name="T3" fmla="*/ 0 h 43"/>
              <a:gd name="T4" fmla="*/ 2147483647 w 37"/>
              <a:gd name="T5" fmla="*/ 2147483647 h 43"/>
              <a:gd name="T6" fmla="*/ 2147483647 w 37"/>
              <a:gd name="T7" fmla="*/ 2147483647 h 43"/>
              <a:gd name="T8" fmla="*/ 0 w 37"/>
              <a:gd name="T9" fmla="*/ 2147483647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7" h="43">
                <a:moveTo>
                  <a:pt x="0" y="39"/>
                </a:moveTo>
                <a:lnTo>
                  <a:pt x="6" y="0"/>
                </a:lnTo>
                <a:lnTo>
                  <a:pt x="36" y="17"/>
                </a:lnTo>
                <a:lnTo>
                  <a:pt x="18" y="42"/>
                </a:lnTo>
                <a:lnTo>
                  <a:pt x="0" y="3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3" name="Freeform 117"/>
          <p:cNvSpPr>
            <a:spLocks/>
          </p:cNvSpPr>
          <p:nvPr/>
        </p:nvSpPr>
        <p:spPr bwMode="gray">
          <a:xfrm>
            <a:off x="5322515" y="3315413"/>
            <a:ext cx="161660" cy="168275"/>
          </a:xfrm>
          <a:custGeom>
            <a:avLst/>
            <a:gdLst>
              <a:gd name="T0" fmla="*/ 0 w 79"/>
              <a:gd name="T1" fmla="*/ 2147483647 h 78"/>
              <a:gd name="T2" fmla="*/ 2147483647 w 79"/>
              <a:gd name="T3" fmla="*/ 2147483647 h 78"/>
              <a:gd name="T4" fmla="*/ 2147483647 w 79"/>
              <a:gd name="T5" fmla="*/ 2147483647 h 78"/>
              <a:gd name="T6" fmla="*/ 2147483647 w 79"/>
              <a:gd name="T7" fmla="*/ 2147483647 h 78"/>
              <a:gd name="T8" fmla="*/ 2147483647 w 79"/>
              <a:gd name="T9" fmla="*/ 0 h 78"/>
              <a:gd name="T10" fmla="*/ 2147483647 w 79"/>
              <a:gd name="T11" fmla="*/ 2147483647 h 78"/>
              <a:gd name="T12" fmla="*/ 2147483647 w 79"/>
              <a:gd name="T13" fmla="*/ 2147483647 h 78"/>
              <a:gd name="T14" fmla="*/ 2147483647 w 79"/>
              <a:gd name="T15" fmla="*/ 2147483647 h 78"/>
              <a:gd name="T16" fmla="*/ 2147483647 w 79"/>
              <a:gd name="T17" fmla="*/ 2147483647 h 78"/>
              <a:gd name="T18" fmla="*/ 2147483647 w 79"/>
              <a:gd name="T19" fmla="*/ 2147483647 h 78"/>
              <a:gd name="T20" fmla="*/ 2147483647 w 79"/>
              <a:gd name="T21" fmla="*/ 2147483647 h 78"/>
              <a:gd name="T22" fmla="*/ 2147483647 w 79"/>
              <a:gd name="T23" fmla="*/ 2147483647 h 78"/>
              <a:gd name="T24" fmla="*/ 2147483647 w 79"/>
              <a:gd name="T25" fmla="*/ 2147483647 h 78"/>
              <a:gd name="T26" fmla="*/ 2147483647 w 79"/>
              <a:gd name="T27" fmla="*/ 2147483647 h 78"/>
              <a:gd name="T28" fmla="*/ 2147483647 w 79"/>
              <a:gd name="T29" fmla="*/ 2147483647 h 78"/>
              <a:gd name="T30" fmla="*/ 2147483647 w 79"/>
              <a:gd name="T31" fmla="*/ 2147483647 h 78"/>
              <a:gd name="T32" fmla="*/ 2147483647 w 79"/>
              <a:gd name="T33" fmla="*/ 2147483647 h 78"/>
              <a:gd name="T34" fmla="*/ 2147483647 w 79"/>
              <a:gd name="T35" fmla="*/ 2147483647 h 78"/>
              <a:gd name="T36" fmla="*/ 2147483647 w 79"/>
              <a:gd name="T37" fmla="*/ 2147483647 h 78"/>
              <a:gd name="T38" fmla="*/ 0 w 79"/>
              <a:gd name="T39" fmla="*/ 2147483647 h 7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79" h="78">
                <a:moveTo>
                  <a:pt x="0" y="31"/>
                </a:moveTo>
                <a:lnTo>
                  <a:pt x="11" y="12"/>
                </a:lnTo>
                <a:lnTo>
                  <a:pt x="34" y="6"/>
                </a:lnTo>
                <a:lnTo>
                  <a:pt x="66" y="6"/>
                </a:lnTo>
                <a:lnTo>
                  <a:pt x="78" y="0"/>
                </a:lnTo>
                <a:lnTo>
                  <a:pt x="72" y="16"/>
                </a:lnTo>
                <a:lnTo>
                  <a:pt x="53" y="12"/>
                </a:lnTo>
                <a:lnTo>
                  <a:pt x="42" y="26"/>
                </a:lnTo>
                <a:lnTo>
                  <a:pt x="30" y="18"/>
                </a:lnTo>
                <a:lnTo>
                  <a:pt x="39" y="39"/>
                </a:lnTo>
                <a:lnTo>
                  <a:pt x="29" y="43"/>
                </a:lnTo>
                <a:lnTo>
                  <a:pt x="48" y="51"/>
                </a:lnTo>
                <a:lnTo>
                  <a:pt x="48" y="59"/>
                </a:lnTo>
                <a:lnTo>
                  <a:pt x="32" y="62"/>
                </a:lnTo>
                <a:lnTo>
                  <a:pt x="36" y="77"/>
                </a:lnTo>
                <a:lnTo>
                  <a:pt x="18" y="71"/>
                </a:lnTo>
                <a:lnTo>
                  <a:pt x="12" y="59"/>
                </a:lnTo>
                <a:lnTo>
                  <a:pt x="37" y="52"/>
                </a:lnTo>
                <a:lnTo>
                  <a:pt x="12" y="50"/>
                </a:lnTo>
                <a:lnTo>
                  <a:pt x="0" y="3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4" name="Freeform 118"/>
          <p:cNvSpPr>
            <a:spLocks/>
          </p:cNvSpPr>
          <p:nvPr/>
        </p:nvSpPr>
        <p:spPr bwMode="gray">
          <a:xfrm>
            <a:off x="2995635" y="1537413"/>
            <a:ext cx="1520296" cy="1152525"/>
          </a:xfrm>
          <a:custGeom>
            <a:avLst/>
            <a:gdLst>
              <a:gd name="T0" fmla="*/ 2147483647 w 751"/>
              <a:gd name="T1" fmla="*/ 2147483647 h 543"/>
              <a:gd name="T2" fmla="*/ 2147483647 w 751"/>
              <a:gd name="T3" fmla="*/ 2147483647 h 543"/>
              <a:gd name="T4" fmla="*/ 2147483647 w 751"/>
              <a:gd name="T5" fmla="*/ 2147483647 h 543"/>
              <a:gd name="T6" fmla="*/ 2147483647 w 751"/>
              <a:gd name="T7" fmla="*/ 2147483647 h 543"/>
              <a:gd name="T8" fmla="*/ 2147483647 w 751"/>
              <a:gd name="T9" fmla="*/ 2147483647 h 543"/>
              <a:gd name="T10" fmla="*/ 2147483647 w 751"/>
              <a:gd name="T11" fmla="*/ 2147483647 h 543"/>
              <a:gd name="T12" fmla="*/ 2147483647 w 751"/>
              <a:gd name="T13" fmla="*/ 2147483647 h 543"/>
              <a:gd name="T14" fmla="*/ 2147483647 w 751"/>
              <a:gd name="T15" fmla="*/ 2147483647 h 543"/>
              <a:gd name="T16" fmla="*/ 2147483647 w 751"/>
              <a:gd name="T17" fmla="*/ 2147483647 h 543"/>
              <a:gd name="T18" fmla="*/ 2147483647 w 751"/>
              <a:gd name="T19" fmla="*/ 2147483647 h 543"/>
              <a:gd name="T20" fmla="*/ 2147483647 w 751"/>
              <a:gd name="T21" fmla="*/ 2147483647 h 543"/>
              <a:gd name="T22" fmla="*/ 2147483647 w 751"/>
              <a:gd name="T23" fmla="*/ 2147483647 h 543"/>
              <a:gd name="T24" fmla="*/ 2147483647 w 751"/>
              <a:gd name="T25" fmla="*/ 2147483647 h 543"/>
              <a:gd name="T26" fmla="*/ 2147483647 w 751"/>
              <a:gd name="T27" fmla="*/ 2147483647 h 543"/>
              <a:gd name="T28" fmla="*/ 2147483647 w 751"/>
              <a:gd name="T29" fmla="*/ 2147483647 h 543"/>
              <a:gd name="T30" fmla="*/ 2147483647 w 751"/>
              <a:gd name="T31" fmla="*/ 2147483647 h 543"/>
              <a:gd name="T32" fmla="*/ 2147483647 w 751"/>
              <a:gd name="T33" fmla="*/ 2147483647 h 543"/>
              <a:gd name="T34" fmla="*/ 2147483647 w 751"/>
              <a:gd name="T35" fmla="*/ 2147483647 h 543"/>
              <a:gd name="T36" fmla="*/ 2147483647 w 751"/>
              <a:gd name="T37" fmla="*/ 2147483647 h 543"/>
              <a:gd name="T38" fmla="*/ 2147483647 w 751"/>
              <a:gd name="T39" fmla="*/ 2147483647 h 543"/>
              <a:gd name="T40" fmla="*/ 2147483647 w 751"/>
              <a:gd name="T41" fmla="*/ 2147483647 h 543"/>
              <a:gd name="T42" fmla="*/ 2147483647 w 751"/>
              <a:gd name="T43" fmla="*/ 2147483647 h 543"/>
              <a:gd name="T44" fmla="*/ 2147483647 w 751"/>
              <a:gd name="T45" fmla="*/ 2147483647 h 543"/>
              <a:gd name="T46" fmla="*/ 2147483647 w 751"/>
              <a:gd name="T47" fmla="*/ 2147483647 h 543"/>
              <a:gd name="T48" fmla="*/ 2147483647 w 751"/>
              <a:gd name="T49" fmla="*/ 2147483647 h 543"/>
              <a:gd name="T50" fmla="*/ 2147483647 w 751"/>
              <a:gd name="T51" fmla="*/ 2147483647 h 543"/>
              <a:gd name="T52" fmla="*/ 2147483647 w 751"/>
              <a:gd name="T53" fmla="*/ 2147483647 h 543"/>
              <a:gd name="T54" fmla="*/ 2147483647 w 751"/>
              <a:gd name="T55" fmla="*/ 2147483647 h 543"/>
              <a:gd name="T56" fmla="*/ 2147483647 w 751"/>
              <a:gd name="T57" fmla="*/ 2147483647 h 543"/>
              <a:gd name="T58" fmla="*/ 2147483647 w 751"/>
              <a:gd name="T59" fmla="*/ 2147483647 h 543"/>
              <a:gd name="T60" fmla="*/ 2147483647 w 751"/>
              <a:gd name="T61" fmla="*/ 2147483647 h 543"/>
              <a:gd name="T62" fmla="*/ 2147483647 w 751"/>
              <a:gd name="T63" fmla="*/ 2147483647 h 543"/>
              <a:gd name="T64" fmla="*/ 2147483647 w 751"/>
              <a:gd name="T65" fmla="*/ 2147483647 h 543"/>
              <a:gd name="T66" fmla="*/ 2147483647 w 751"/>
              <a:gd name="T67" fmla="*/ 2147483647 h 543"/>
              <a:gd name="T68" fmla="*/ 2147483647 w 751"/>
              <a:gd name="T69" fmla="*/ 2147483647 h 543"/>
              <a:gd name="T70" fmla="*/ 2147483647 w 751"/>
              <a:gd name="T71" fmla="*/ 2147483647 h 543"/>
              <a:gd name="T72" fmla="*/ 2147483647 w 751"/>
              <a:gd name="T73" fmla="*/ 2147483647 h 543"/>
              <a:gd name="T74" fmla="*/ 2147483647 w 751"/>
              <a:gd name="T75" fmla="*/ 2147483647 h 543"/>
              <a:gd name="T76" fmla="*/ 2147483647 w 751"/>
              <a:gd name="T77" fmla="*/ 2147483647 h 543"/>
              <a:gd name="T78" fmla="*/ 2147483647 w 751"/>
              <a:gd name="T79" fmla="*/ 2147483647 h 543"/>
              <a:gd name="T80" fmla="*/ 2147483647 w 751"/>
              <a:gd name="T81" fmla="*/ 2147483647 h 543"/>
              <a:gd name="T82" fmla="*/ 2147483647 w 751"/>
              <a:gd name="T83" fmla="*/ 2147483647 h 543"/>
              <a:gd name="T84" fmla="*/ 2147483647 w 751"/>
              <a:gd name="T85" fmla="*/ 2147483647 h 543"/>
              <a:gd name="T86" fmla="*/ 2147483647 w 751"/>
              <a:gd name="T87" fmla="*/ 2147483647 h 543"/>
              <a:gd name="T88" fmla="*/ 2147483647 w 751"/>
              <a:gd name="T89" fmla="*/ 2147483647 h 543"/>
              <a:gd name="T90" fmla="*/ 2147483647 w 751"/>
              <a:gd name="T91" fmla="*/ 2147483647 h 543"/>
              <a:gd name="T92" fmla="*/ 2147483647 w 751"/>
              <a:gd name="T93" fmla="*/ 2147483647 h 543"/>
              <a:gd name="T94" fmla="*/ 2147483647 w 751"/>
              <a:gd name="T95" fmla="*/ 2147483647 h 543"/>
              <a:gd name="T96" fmla="*/ 2147483647 w 751"/>
              <a:gd name="T97" fmla="*/ 2147483647 h 543"/>
              <a:gd name="T98" fmla="*/ 2147483647 w 751"/>
              <a:gd name="T99" fmla="*/ 2147483647 h 543"/>
              <a:gd name="T100" fmla="*/ 2147483647 w 751"/>
              <a:gd name="T101" fmla="*/ 2147483647 h 543"/>
              <a:gd name="T102" fmla="*/ 2147483647 w 751"/>
              <a:gd name="T103" fmla="*/ 2147483647 h 543"/>
              <a:gd name="T104" fmla="*/ 2147483647 w 751"/>
              <a:gd name="T105" fmla="*/ 2147483647 h 543"/>
              <a:gd name="T106" fmla="*/ 2147483647 w 751"/>
              <a:gd name="T107" fmla="*/ 2147483647 h 543"/>
              <a:gd name="T108" fmla="*/ 2147483647 w 751"/>
              <a:gd name="T109" fmla="*/ 2147483647 h 543"/>
              <a:gd name="T110" fmla="*/ 2147483647 w 751"/>
              <a:gd name="T111" fmla="*/ 2147483647 h 543"/>
              <a:gd name="T112" fmla="*/ 2147483647 w 751"/>
              <a:gd name="T113" fmla="*/ 2147483647 h 543"/>
              <a:gd name="T114" fmla="*/ 2147483647 w 751"/>
              <a:gd name="T115" fmla="*/ 2147483647 h 5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51" h="543">
                <a:moveTo>
                  <a:pt x="0" y="151"/>
                </a:moveTo>
                <a:lnTo>
                  <a:pt x="4" y="143"/>
                </a:lnTo>
                <a:lnTo>
                  <a:pt x="53" y="127"/>
                </a:lnTo>
                <a:lnTo>
                  <a:pt x="85" y="127"/>
                </a:lnTo>
                <a:lnTo>
                  <a:pt x="100" y="116"/>
                </a:lnTo>
                <a:lnTo>
                  <a:pt x="96" y="112"/>
                </a:lnTo>
                <a:lnTo>
                  <a:pt x="107" y="107"/>
                </a:lnTo>
                <a:lnTo>
                  <a:pt x="97" y="105"/>
                </a:lnTo>
                <a:lnTo>
                  <a:pt x="114" y="99"/>
                </a:lnTo>
                <a:lnTo>
                  <a:pt x="108" y="95"/>
                </a:lnTo>
                <a:lnTo>
                  <a:pt x="85" y="104"/>
                </a:lnTo>
                <a:lnTo>
                  <a:pt x="65" y="93"/>
                </a:lnTo>
                <a:lnTo>
                  <a:pt x="92" y="88"/>
                </a:lnTo>
                <a:lnTo>
                  <a:pt x="107" y="69"/>
                </a:lnTo>
                <a:lnTo>
                  <a:pt x="141" y="69"/>
                </a:lnTo>
                <a:lnTo>
                  <a:pt x="140" y="50"/>
                </a:lnTo>
                <a:lnTo>
                  <a:pt x="164" y="50"/>
                </a:lnTo>
                <a:lnTo>
                  <a:pt x="190" y="64"/>
                </a:lnTo>
                <a:lnTo>
                  <a:pt x="159" y="45"/>
                </a:lnTo>
                <a:lnTo>
                  <a:pt x="216" y="35"/>
                </a:lnTo>
                <a:lnTo>
                  <a:pt x="229" y="45"/>
                </a:lnTo>
                <a:lnTo>
                  <a:pt x="232" y="60"/>
                </a:lnTo>
                <a:lnTo>
                  <a:pt x="239" y="45"/>
                </a:lnTo>
                <a:lnTo>
                  <a:pt x="275" y="55"/>
                </a:lnTo>
                <a:lnTo>
                  <a:pt x="263" y="47"/>
                </a:lnTo>
                <a:lnTo>
                  <a:pt x="281" y="49"/>
                </a:lnTo>
                <a:lnTo>
                  <a:pt x="265" y="39"/>
                </a:lnTo>
                <a:lnTo>
                  <a:pt x="261" y="31"/>
                </a:lnTo>
                <a:lnTo>
                  <a:pt x="268" y="30"/>
                </a:lnTo>
                <a:lnTo>
                  <a:pt x="340" y="53"/>
                </a:lnTo>
                <a:lnTo>
                  <a:pt x="335" y="45"/>
                </a:lnTo>
                <a:lnTo>
                  <a:pt x="352" y="45"/>
                </a:lnTo>
                <a:lnTo>
                  <a:pt x="340" y="38"/>
                </a:lnTo>
                <a:lnTo>
                  <a:pt x="366" y="39"/>
                </a:lnTo>
                <a:lnTo>
                  <a:pt x="326" y="22"/>
                </a:lnTo>
                <a:lnTo>
                  <a:pt x="397" y="31"/>
                </a:lnTo>
                <a:lnTo>
                  <a:pt x="380" y="22"/>
                </a:lnTo>
                <a:lnTo>
                  <a:pt x="340" y="21"/>
                </a:lnTo>
                <a:lnTo>
                  <a:pt x="354" y="21"/>
                </a:lnTo>
                <a:lnTo>
                  <a:pt x="329" y="11"/>
                </a:lnTo>
                <a:lnTo>
                  <a:pt x="359" y="14"/>
                </a:lnTo>
                <a:lnTo>
                  <a:pt x="346" y="10"/>
                </a:lnTo>
                <a:lnTo>
                  <a:pt x="359" y="7"/>
                </a:lnTo>
                <a:lnTo>
                  <a:pt x="412" y="22"/>
                </a:lnTo>
                <a:lnTo>
                  <a:pt x="404" y="17"/>
                </a:lnTo>
                <a:lnTo>
                  <a:pt x="427" y="11"/>
                </a:lnTo>
                <a:lnTo>
                  <a:pt x="409" y="10"/>
                </a:lnTo>
                <a:lnTo>
                  <a:pt x="409" y="2"/>
                </a:lnTo>
                <a:lnTo>
                  <a:pt x="420" y="0"/>
                </a:lnTo>
                <a:lnTo>
                  <a:pt x="560" y="3"/>
                </a:lnTo>
                <a:lnTo>
                  <a:pt x="570" y="6"/>
                </a:lnTo>
                <a:lnTo>
                  <a:pt x="564" y="10"/>
                </a:lnTo>
                <a:lnTo>
                  <a:pt x="472" y="11"/>
                </a:lnTo>
                <a:lnTo>
                  <a:pt x="482" y="16"/>
                </a:lnTo>
                <a:lnTo>
                  <a:pt x="448" y="21"/>
                </a:lnTo>
                <a:lnTo>
                  <a:pt x="578" y="11"/>
                </a:lnTo>
                <a:lnTo>
                  <a:pt x="583" y="18"/>
                </a:lnTo>
                <a:lnTo>
                  <a:pt x="564" y="22"/>
                </a:lnTo>
                <a:lnTo>
                  <a:pt x="595" y="21"/>
                </a:lnTo>
                <a:lnTo>
                  <a:pt x="630" y="29"/>
                </a:lnTo>
                <a:lnTo>
                  <a:pt x="578" y="45"/>
                </a:lnTo>
                <a:lnTo>
                  <a:pt x="495" y="42"/>
                </a:lnTo>
                <a:lnTo>
                  <a:pt x="515" y="45"/>
                </a:lnTo>
                <a:lnTo>
                  <a:pt x="481" y="50"/>
                </a:lnTo>
                <a:lnTo>
                  <a:pt x="481" y="57"/>
                </a:lnTo>
                <a:lnTo>
                  <a:pt x="572" y="45"/>
                </a:lnTo>
                <a:lnTo>
                  <a:pt x="579" y="50"/>
                </a:lnTo>
                <a:lnTo>
                  <a:pt x="560" y="62"/>
                </a:lnTo>
                <a:lnTo>
                  <a:pt x="618" y="45"/>
                </a:lnTo>
                <a:lnTo>
                  <a:pt x="621" y="61"/>
                </a:lnTo>
                <a:lnTo>
                  <a:pt x="592" y="90"/>
                </a:lnTo>
                <a:lnTo>
                  <a:pt x="649" y="56"/>
                </a:lnTo>
                <a:lnTo>
                  <a:pt x="649" y="62"/>
                </a:lnTo>
                <a:lnTo>
                  <a:pt x="675" y="62"/>
                </a:lnTo>
                <a:lnTo>
                  <a:pt x="684" y="50"/>
                </a:lnTo>
                <a:lnTo>
                  <a:pt x="714" y="49"/>
                </a:lnTo>
                <a:lnTo>
                  <a:pt x="750" y="59"/>
                </a:lnTo>
                <a:lnTo>
                  <a:pt x="714" y="73"/>
                </a:lnTo>
                <a:lnTo>
                  <a:pt x="716" y="79"/>
                </a:lnTo>
                <a:lnTo>
                  <a:pt x="634" y="88"/>
                </a:lnTo>
                <a:lnTo>
                  <a:pt x="699" y="88"/>
                </a:lnTo>
                <a:lnTo>
                  <a:pt x="647" y="100"/>
                </a:lnTo>
                <a:lnTo>
                  <a:pt x="650" y="109"/>
                </a:lnTo>
                <a:lnTo>
                  <a:pt x="687" y="100"/>
                </a:lnTo>
                <a:lnTo>
                  <a:pt x="660" y="112"/>
                </a:lnTo>
                <a:lnTo>
                  <a:pt x="656" y="126"/>
                </a:lnTo>
                <a:lnTo>
                  <a:pt x="664" y="123"/>
                </a:lnTo>
                <a:lnTo>
                  <a:pt x="641" y="136"/>
                </a:lnTo>
                <a:lnTo>
                  <a:pt x="631" y="164"/>
                </a:lnTo>
                <a:lnTo>
                  <a:pt x="644" y="158"/>
                </a:lnTo>
                <a:lnTo>
                  <a:pt x="664" y="164"/>
                </a:lnTo>
                <a:lnTo>
                  <a:pt x="646" y="164"/>
                </a:lnTo>
                <a:lnTo>
                  <a:pt x="646" y="172"/>
                </a:lnTo>
                <a:lnTo>
                  <a:pt x="675" y="175"/>
                </a:lnTo>
                <a:lnTo>
                  <a:pt x="675" y="186"/>
                </a:lnTo>
                <a:lnTo>
                  <a:pt x="633" y="184"/>
                </a:lnTo>
                <a:lnTo>
                  <a:pt x="644" y="188"/>
                </a:lnTo>
                <a:lnTo>
                  <a:pt x="621" y="191"/>
                </a:lnTo>
                <a:lnTo>
                  <a:pt x="633" y="203"/>
                </a:lnTo>
                <a:lnTo>
                  <a:pt x="655" y="203"/>
                </a:lnTo>
                <a:lnTo>
                  <a:pt x="641" y="209"/>
                </a:lnTo>
                <a:lnTo>
                  <a:pt x="659" y="215"/>
                </a:lnTo>
                <a:lnTo>
                  <a:pt x="659" y="229"/>
                </a:lnTo>
                <a:lnTo>
                  <a:pt x="626" y="220"/>
                </a:lnTo>
                <a:lnTo>
                  <a:pt x="645" y="227"/>
                </a:lnTo>
                <a:lnTo>
                  <a:pt x="634" y="233"/>
                </a:lnTo>
                <a:lnTo>
                  <a:pt x="644" y="231"/>
                </a:lnTo>
                <a:lnTo>
                  <a:pt x="641" y="242"/>
                </a:lnTo>
                <a:lnTo>
                  <a:pt x="664" y="247"/>
                </a:lnTo>
                <a:lnTo>
                  <a:pt x="629" y="242"/>
                </a:lnTo>
                <a:lnTo>
                  <a:pt x="621" y="248"/>
                </a:lnTo>
                <a:lnTo>
                  <a:pt x="649" y="259"/>
                </a:lnTo>
                <a:lnTo>
                  <a:pt x="645" y="269"/>
                </a:lnTo>
                <a:lnTo>
                  <a:pt x="625" y="275"/>
                </a:lnTo>
                <a:lnTo>
                  <a:pt x="602" y="261"/>
                </a:lnTo>
                <a:lnTo>
                  <a:pt x="568" y="272"/>
                </a:lnTo>
                <a:lnTo>
                  <a:pt x="592" y="279"/>
                </a:lnTo>
                <a:lnTo>
                  <a:pt x="570" y="285"/>
                </a:lnTo>
                <a:lnTo>
                  <a:pt x="595" y="287"/>
                </a:lnTo>
                <a:lnTo>
                  <a:pt x="585" y="299"/>
                </a:lnTo>
                <a:lnTo>
                  <a:pt x="595" y="293"/>
                </a:lnTo>
                <a:lnTo>
                  <a:pt x="621" y="304"/>
                </a:lnTo>
                <a:lnTo>
                  <a:pt x="614" y="313"/>
                </a:lnTo>
                <a:lnTo>
                  <a:pt x="629" y="308"/>
                </a:lnTo>
                <a:lnTo>
                  <a:pt x="621" y="318"/>
                </a:lnTo>
                <a:lnTo>
                  <a:pt x="632" y="315"/>
                </a:lnTo>
                <a:lnTo>
                  <a:pt x="633" y="338"/>
                </a:lnTo>
                <a:lnTo>
                  <a:pt x="621" y="327"/>
                </a:lnTo>
                <a:lnTo>
                  <a:pt x="621" y="338"/>
                </a:lnTo>
                <a:lnTo>
                  <a:pt x="609" y="338"/>
                </a:lnTo>
                <a:lnTo>
                  <a:pt x="595" y="317"/>
                </a:lnTo>
                <a:lnTo>
                  <a:pt x="560" y="307"/>
                </a:lnTo>
                <a:lnTo>
                  <a:pt x="585" y="319"/>
                </a:lnTo>
                <a:lnTo>
                  <a:pt x="551" y="327"/>
                </a:lnTo>
                <a:lnTo>
                  <a:pt x="543" y="338"/>
                </a:lnTo>
                <a:lnTo>
                  <a:pt x="573" y="339"/>
                </a:lnTo>
                <a:lnTo>
                  <a:pt x="547" y="347"/>
                </a:lnTo>
                <a:lnTo>
                  <a:pt x="586" y="338"/>
                </a:lnTo>
                <a:lnTo>
                  <a:pt x="625" y="348"/>
                </a:lnTo>
                <a:lnTo>
                  <a:pt x="574" y="375"/>
                </a:lnTo>
                <a:lnTo>
                  <a:pt x="528" y="386"/>
                </a:lnTo>
                <a:lnTo>
                  <a:pt x="510" y="387"/>
                </a:lnTo>
                <a:lnTo>
                  <a:pt x="500" y="377"/>
                </a:lnTo>
                <a:lnTo>
                  <a:pt x="505" y="387"/>
                </a:lnTo>
                <a:lnTo>
                  <a:pt x="490" y="395"/>
                </a:lnTo>
                <a:lnTo>
                  <a:pt x="472" y="423"/>
                </a:lnTo>
                <a:lnTo>
                  <a:pt x="456" y="423"/>
                </a:lnTo>
                <a:lnTo>
                  <a:pt x="454" y="430"/>
                </a:lnTo>
                <a:lnTo>
                  <a:pt x="441" y="433"/>
                </a:lnTo>
                <a:lnTo>
                  <a:pt x="432" y="429"/>
                </a:lnTo>
                <a:lnTo>
                  <a:pt x="443" y="424"/>
                </a:lnTo>
                <a:lnTo>
                  <a:pt x="432" y="423"/>
                </a:lnTo>
                <a:lnTo>
                  <a:pt x="427" y="437"/>
                </a:lnTo>
                <a:lnTo>
                  <a:pt x="403" y="438"/>
                </a:lnTo>
                <a:lnTo>
                  <a:pt x="404" y="451"/>
                </a:lnTo>
                <a:lnTo>
                  <a:pt x="392" y="451"/>
                </a:lnTo>
                <a:lnTo>
                  <a:pt x="403" y="461"/>
                </a:lnTo>
                <a:lnTo>
                  <a:pt x="387" y="462"/>
                </a:lnTo>
                <a:lnTo>
                  <a:pt x="400" y="474"/>
                </a:lnTo>
                <a:lnTo>
                  <a:pt x="389" y="474"/>
                </a:lnTo>
                <a:lnTo>
                  <a:pt x="397" y="475"/>
                </a:lnTo>
                <a:lnTo>
                  <a:pt x="389" y="487"/>
                </a:lnTo>
                <a:lnTo>
                  <a:pt x="380" y="485"/>
                </a:lnTo>
                <a:lnTo>
                  <a:pt x="387" y="491"/>
                </a:lnTo>
                <a:lnTo>
                  <a:pt x="372" y="496"/>
                </a:lnTo>
                <a:lnTo>
                  <a:pt x="380" y="511"/>
                </a:lnTo>
                <a:lnTo>
                  <a:pt x="372" y="535"/>
                </a:lnTo>
                <a:lnTo>
                  <a:pt x="360" y="535"/>
                </a:lnTo>
                <a:lnTo>
                  <a:pt x="369" y="542"/>
                </a:lnTo>
                <a:lnTo>
                  <a:pt x="345" y="542"/>
                </a:lnTo>
                <a:lnTo>
                  <a:pt x="340" y="527"/>
                </a:lnTo>
                <a:lnTo>
                  <a:pt x="306" y="528"/>
                </a:lnTo>
                <a:lnTo>
                  <a:pt x="314" y="525"/>
                </a:lnTo>
                <a:lnTo>
                  <a:pt x="296" y="519"/>
                </a:lnTo>
                <a:lnTo>
                  <a:pt x="305" y="517"/>
                </a:lnTo>
                <a:lnTo>
                  <a:pt x="291" y="517"/>
                </a:lnTo>
                <a:lnTo>
                  <a:pt x="296" y="505"/>
                </a:lnTo>
                <a:lnTo>
                  <a:pt x="288" y="507"/>
                </a:lnTo>
                <a:lnTo>
                  <a:pt x="265" y="475"/>
                </a:lnTo>
                <a:lnTo>
                  <a:pt x="265" y="467"/>
                </a:lnTo>
                <a:lnTo>
                  <a:pt x="283" y="457"/>
                </a:lnTo>
                <a:lnTo>
                  <a:pt x="275" y="453"/>
                </a:lnTo>
                <a:lnTo>
                  <a:pt x="259" y="466"/>
                </a:lnTo>
                <a:lnTo>
                  <a:pt x="259" y="442"/>
                </a:lnTo>
                <a:lnTo>
                  <a:pt x="242" y="429"/>
                </a:lnTo>
                <a:lnTo>
                  <a:pt x="246" y="412"/>
                </a:lnTo>
                <a:lnTo>
                  <a:pt x="236" y="405"/>
                </a:lnTo>
                <a:lnTo>
                  <a:pt x="249" y="388"/>
                </a:lnTo>
                <a:lnTo>
                  <a:pt x="242" y="386"/>
                </a:lnTo>
                <a:lnTo>
                  <a:pt x="272" y="386"/>
                </a:lnTo>
                <a:lnTo>
                  <a:pt x="268" y="380"/>
                </a:lnTo>
                <a:lnTo>
                  <a:pt x="249" y="381"/>
                </a:lnTo>
                <a:lnTo>
                  <a:pt x="279" y="367"/>
                </a:lnTo>
                <a:lnTo>
                  <a:pt x="272" y="361"/>
                </a:lnTo>
                <a:lnTo>
                  <a:pt x="279" y="347"/>
                </a:lnTo>
                <a:lnTo>
                  <a:pt x="254" y="346"/>
                </a:lnTo>
                <a:lnTo>
                  <a:pt x="226" y="333"/>
                </a:lnTo>
                <a:lnTo>
                  <a:pt x="275" y="339"/>
                </a:lnTo>
                <a:lnTo>
                  <a:pt x="267" y="334"/>
                </a:lnTo>
                <a:lnTo>
                  <a:pt x="275" y="332"/>
                </a:lnTo>
                <a:lnTo>
                  <a:pt x="256" y="323"/>
                </a:lnTo>
                <a:lnTo>
                  <a:pt x="263" y="317"/>
                </a:lnTo>
                <a:lnTo>
                  <a:pt x="253" y="321"/>
                </a:lnTo>
                <a:lnTo>
                  <a:pt x="259" y="315"/>
                </a:lnTo>
                <a:lnTo>
                  <a:pt x="247" y="316"/>
                </a:lnTo>
                <a:lnTo>
                  <a:pt x="261" y="310"/>
                </a:lnTo>
                <a:lnTo>
                  <a:pt x="239" y="303"/>
                </a:lnTo>
                <a:lnTo>
                  <a:pt x="234" y="315"/>
                </a:lnTo>
                <a:lnTo>
                  <a:pt x="216" y="316"/>
                </a:lnTo>
                <a:lnTo>
                  <a:pt x="213" y="310"/>
                </a:lnTo>
                <a:lnTo>
                  <a:pt x="225" y="303"/>
                </a:lnTo>
                <a:lnTo>
                  <a:pt x="215" y="303"/>
                </a:lnTo>
                <a:lnTo>
                  <a:pt x="226" y="282"/>
                </a:lnTo>
                <a:lnTo>
                  <a:pt x="214" y="279"/>
                </a:lnTo>
                <a:lnTo>
                  <a:pt x="221" y="270"/>
                </a:lnTo>
                <a:lnTo>
                  <a:pt x="199" y="246"/>
                </a:lnTo>
                <a:lnTo>
                  <a:pt x="205" y="245"/>
                </a:lnTo>
                <a:lnTo>
                  <a:pt x="178" y="223"/>
                </a:lnTo>
                <a:lnTo>
                  <a:pt x="178" y="215"/>
                </a:lnTo>
                <a:lnTo>
                  <a:pt x="148" y="204"/>
                </a:lnTo>
                <a:lnTo>
                  <a:pt x="120" y="198"/>
                </a:lnTo>
                <a:lnTo>
                  <a:pt x="96" y="208"/>
                </a:lnTo>
                <a:lnTo>
                  <a:pt x="75" y="203"/>
                </a:lnTo>
                <a:lnTo>
                  <a:pt x="82" y="210"/>
                </a:lnTo>
                <a:lnTo>
                  <a:pt x="61" y="207"/>
                </a:lnTo>
                <a:lnTo>
                  <a:pt x="40" y="197"/>
                </a:lnTo>
                <a:lnTo>
                  <a:pt x="61" y="191"/>
                </a:lnTo>
                <a:lnTo>
                  <a:pt x="18" y="184"/>
                </a:lnTo>
                <a:lnTo>
                  <a:pt x="34" y="176"/>
                </a:lnTo>
                <a:lnTo>
                  <a:pt x="85" y="179"/>
                </a:lnTo>
                <a:lnTo>
                  <a:pt x="90" y="176"/>
                </a:lnTo>
                <a:lnTo>
                  <a:pt x="80" y="172"/>
                </a:lnTo>
                <a:lnTo>
                  <a:pt x="89" y="167"/>
                </a:lnTo>
                <a:lnTo>
                  <a:pt x="45" y="169"/>
                </a:lnTo>
                <a:lnTo>
                  <a:pt x="0" y="15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5" name="Freeform 119"/>
          <p:cNvSpPr>
            <a:spLocks/>
          </p:cNvSpPr>
          <p:nvPr/>
        </p:nvSpPr>
        <p:spPr bwMode="gray">
          <a:xfrm>
            <a:off x="2784102" y="3959938"/>
            <a:ext cx="98028" cy="111125"/>
          </a:xfrm>
          <a:custGeom>
            <a:avLst/>
            <a:gdLst>
              <a:gd name="T0" fmla="*/ 0 w 48"/>
              <a:gd name="T1" fmla="*/ 2147483647 h 53"/>
              <a:gd name="T2" fmla="*/ 2147483647 w 48"/>
              <a:gd name="T3" fmla="*/ 2147483647 h 53"/>
              <a:gd name="T4" fmla="*/ 2147483647 w 48"/>
              <a:gd name="T5" fmla="*/ 2147483647 h 53"/>
              <a:gd name="T6" fmla="*/ 2147483647 w 48"/>
              <a:gd name="T7" fmla="*/ 2147483647 h 53"/>
              <a:gd name="T8" fmla="*/ 2147483647 w 48"/>
              <a:gd name="T9" fmla="*/ 0 h 53"/>
              <a:gd name="T10" fmla="*/ 2147483647 w 48"/>
              <a:gd name="T11" fmla="*/ 2147483647 h 53"/>
              <a:gd name="T12" fmla="*/ 2147483647 w 48"/>
              <a:gd name="T13" fmla="*/ 2147483647 h 53"/>
              <a:gd name="T14" fmla="*/ 2147483647 w 48"/>
              <a:gd name="T15" fmla="*/ 2147483647 h 53"/>
              <a:gd name="T16" fmla="*/ 2147483647 w 48"/>
              <a:gd name="T17" fmla="*/ 2147483647 h 53"/>
              <a:gd name="T18" fmla="*/ 0 w 48"/>
              <a:gd name="T19" fmla="*/ 2147483647 h 5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" h="53">
                <a:moveTo>
                  <a:pt x="0" y="42"/>
                </a:moveTo>
                <a:lnTo>
                  <a:pt x="10" y="23"/>
                </a:lnTo>
                <a:lnTo>
                  <a:pt x="23" y="22"/>
                </a:lnTo>
                <a:lnTo>
                  <a:pt x="8" y="6"/>
                </a:lnTo>
                <a:lnTo>
                  <a:pt x="37" y="0"/>
                </a:lnTo>
                <a:lnTo>
                  <a:pt x="41" y="25"/>
                </a:lnTo>
                <a:lnTo>
                  <a:pt x="47" y="26"/>
                </a:lnTo>
                <a:lnTo>
                  <a:pt x="35" y="43"/>
                </a:lnTo>
                <a:lnTo>
                  <a:pt x="26" y="52"/>
                </a:lnTo>
                <a:lnTo>
                  <a:pt x="0" y="4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6" name="Freeform 120"/>
          <p:cNvSpPr>
            <a:spLocks/>
          </p:cNvSpPr>
          <p:nvPr/>
        </p:nvSpPr>
        <p:spPr bwMode="gray">
          <a:xfrm>
            <a:off x="3284561" y="4244100"/>
            <a:ext cx="125545" cy="182562"/>
          </a:xfrm>
          <a:custGeom>
            <a:avLst/>
            <a:gdLst>
              <a:gd name="T0" fmla="*/ 0 w 61"/>
              <a:gd name="T1" fmla="*/ 2147483647 h 84"/>
              <a:gd name="T2" fmla="*/ 2147483647 w 61"/>
              <a:gd name="T3" fmla="*/ 2147483647 h 84"/>
              <a:gd name="T4" fmla="*/ 2147483647 w 61"/>
              <a:gd name="T5" fmla="*/ 2147483647 h 84"/>
              <a:gd name="T6" fmla="*/ 2147483647 w 61"/>
              <a:gd name="T7" fmla="*/ 2147483647 h 84"/>
              <a:gd name="T8" fmla="*/ 2147483647 w 61"/>
              <a:gd name="T9" fmla="*/ 2147483647 h 84"/>
              <a:gd name="T10" fmla="*/ 2147483647 w 61"/>
              <a:gd name="T11" fmla="*/ 2147483647 h 84"/>
              <a:gd name="T12" fmla="*/ 2147483647 w 61"/>
              <a:gd name="T13" fmla="*/ 2147483647 h 84"/>
              <a:gd name="T14" fmla="*/ 2147483647 w 61"/>
              <a:gd name="T15" fmla="*/ 2147483647 h 84"/>
              <a:gd name="T16" fmla="*/ 2147483647 w 61"/>
              <a:gd name="T17" fmla="*/ 0 h 84"/>
              <a:gd name="T18" fmla="*/ 2147483647 w 61"/>
              <a:gd name="T19" fmla="*/ 2147483647 h 84"/>
              <a:gd name="T20" fmla="*/ 2147483647 w 61"/>
              <a:gd name="T21" fmla="*/ 2147483647 h 84"/>
              <a:gd name="T22" fmla="*/ 0 w 61"/>
              <a:gd name="T23" fmla="*/ 2147483647 h 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1" h="84">
                <a:moveTo>
                  <a:pt x="0" y="27"/>
                </a:moveTo>
                <a:lnTo>
                  <a:pt x="8" y="38"/>
                </a:lnTo>
                <a:lnTo>
                  <a:pt x="20" y="47"/>
                </a:lnTo>
                <a:lnTo>
                  <a:pt x="17" y="71"/>
                </a:lnTo>
                <a:lnTo>
                  <a:pt x="22" y="83"/>
                </a:lnTo>
                <a:lnTo>
                  <a:pt x="60" y="77"/>
                </a:lnTo>
                <a:lnTo>
                  <a:pt x="38" y="51"/>
                </a:lnTo>
                <a:lnTo>
                  <a:pt x="53" y="30"/>
                </a:lnTo>
                <a:lnTo>
                  <a:pt x="18" y="0"/>
                </a:lnTo>
                <a:lnTo>
                  <a:pt x="6" y="8"/>
                </a:lnTo>
                <a:lnTo>
                  <a:pt x="10" y="16"/>
                </a:lnTo>
                <a:lnTo>
                  <a:pt x="0" y="2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7" name="Freeform 121"/>
          <p:cNvSpPr>
            <a:spLocks/>
          </p:cNvSpPr>
          <p:nvPr/>
        </p:nvSpPr>
        <p:spPr bwMode="gray">
          <a:xfrm>
            <a:off x="2959521" y="3944062"/>
            <a:ext cx="67071" cy="50800"/>
          </a:xfrm>
          <a:custGeom>
            <a:avLst/>
            <a:gdLst>
              <a:gd name="T0" fmla="*/ 0 w 33"/>
              <a:gd name="T1" fmla="*/ 2147483647 h 24"/>
              <a:gd name="T2" fmla="*/ 2147483647 w 33"/>
              <a:gd name="T3" fmla="*/ 2147483647 h 24"/>
              <a:gd name="T4" fmla="*/ 2147483647 w 33"/>
              <a:gd name="T5" fmla="*/ 2147483647 h 24"/>
              <a:gd name="T6" fmla="*/ 2147483647 w 33"/>
              <a:gd name="T7" fmla="*/ 0 h 24"/>
              <a:gd name="T8" fmla="*/ 2147483647 w 33"/>
              <a:gd name="T9" fmla="*/ 2147483647 h 24"/>
              <a:gd name="T10" fmla="*/ 0 w 33"/>
              <a:gd name="T11" fmla="*/ 2147483647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3" h="24">
                <a:moveTo>
                  <a:pt x="0" y="17"/>
                </a:moveTo>
                <a:lnTo>
                  <a:pt x="25" y="16"/>
                </a:lnTo>
                <a:lnTo>
                  <a:pt x="13" y="1"/>
                </a:lnTo>
                <a:lnTo>
                  <a:pt x="32" y="0"/>
                </a:lnTo>
                <a:lnTo>
                  <a:pt x="32" y="23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8" name="Freeform 122"/>
          <p:cNvSpPr>
            <a:spLocks/>
          </p:cNvSpPr>
          <p:nvPr/>
        </p:nvSpPr>
        <p:spPr bwMode="gray">
          <a:xfrm>
            <a:off x="2584606" y="4045662"/>
            <a:ext cx="153061" cy="84138"/>
          </a:xfrm>
          <a:custGeom>
            <a:avLst/>
            <a:gdLst>
              <a:gd name="T0" fmla="*/ 0 w 76"/>
              <a:gd name="T1" fmla="*/ 2147483647 h 39"/>
              <a:gd name="T2" fmla="*/ 2147483647 w 76"/>
              <a:gd name="T3" fmla="*/ 2147483647 h 39"/>
              <a:gd name="T4" fmla="*/ 2147483647 w 76"/>
              <a:gd name="T5" fmla="*/ 0 h 39"/>
              <a:gd name="T6" fmla="*/ 2147483647 w 76"/>
              <a:gd name="T7" fmla="*/ 2147483647 h 39"/>
              <a:gd name="T8" fmla="*/ 2147483647 w 76"/>
              <a:gd name="T9" fmla="*/ 2147483647 h 39"/>
              <a:gd name="T10" fmla="*/ 2147483647 w 76"/>
              <a:gd name="T11" fmla="*/ 2147483647 h 39"/>
              <a:gd name="T12" fmla="*/ 2147483647 w 76"/>
              <a:gd name="T13" fmla="*/ 2147483647 h 39"/>
              <a:gd name="T14" fmla="*/ 0 w 76"/>
              <a:gd name="T15" fmla="*/ 2147483647 h 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6" h="39">
                <a:moveTo>
                  <a:pt x="0" y="19"/>
                </a:moveTo>
                <a:lnTo>
                  <a:pt x="12" y="1"/>
                </a:lnTo>
                <a:lnTo>
                  <a:pt x="53" y="0"/>
                </a:lnTo>
                <a:lnTo>
                  <a:pt x="75" y="11"/>
                </a:lnTo>
                <a:lnTo>
                  <a:pt x="57" y="13"/>
                </a:lnTo>
                <a:lnTo>
                  <a:pt x="25" y="38"/>
                </a:lnTo>
                <a:lnTo>
                  <a:pt x="19" y="31"/>
                </a:lnTo>
                <a:lnTo>
                  <a:pt x="0" y="1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79" name="Freeform 123"/>
          <p:cNvSpPr>
            <a:spLocks/>
          </p:cNvSpPr>
          <p:nvPr/>
        </p:nvSpPr>
        <p:spPr bwMode="gray">
          <a:xfrm>
            <a:off x="5222767" y="3101100"/>
            <a:ext cx="166819" cy="93662"/>
          </a:xfrm>
          <a:custGeom>
            <a:avLst/>
            <a:gdLst>
              <a:gd name="T0" fmla="*/ 0 w 84"/>
              <a:gd name="T1" fmla="*/ 2147483647 h 43"/>
              <a:gd name="T2" fmla="*/ 2147483647 w 84"/>
              <a:gd name="T3" fmla="*/ 2147483647 h 43"/>
              <a:gd name="T4" fmla="*/ 2147483647 w 84"/>
              <a:gd name="T5" fmla="*/ 2147483647 h 43"/>
              <a:gd name="T6" fmla="*/ 2147483647 w 84"/>
              <a:gd name="T7" fmla="*/ 0 h 43"/>
              <a:gd name="T8" fmla="*/ 2147483647 w 84"/>
              <a:gd name="T9" fmla="*/ 2147483647 h 43"/>
              <a:gd name="T10" fmla="*/ 2147483647 w 84"/>
              <a:gd name="T11" fmla="*/ 2147483647 h 43"/>
              <a:gd name="T12" fmla="*/ 2147483647 w 84"/>
              <a:gd name="T13" fmla="*/ 2147483647 h 43"/>
              <a:gd name="T14" fmla="*/ 2147483647 w 84"/>
              <a:gd name="T15" fmla="*/ 2147483647 h 43"/>
              <a:gd name="T16" fmla="*/ 0 w 84"/>
              <a:gd name="T17" fmla="*/ 2147483647 h 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4" h="43">
                <a:moveTo>
                  <a:pt x="0" y="23"/>
                </a:moveTo>
                <a:lnTo>
                  <a:pt x="12" y="7"/>
                </a:lnTo>
                <a:lnTo>
                  <a:pt x="29" y="11"/>
                </a:lnTo>
                <a:lnTo>
                  <a:pt x="57" y="0"/>
                </a:lnTo>
                <a:lnTo>
                  <a:pt x="75" y="1"/>
                </a:lnTo>
                <a:lnTo>
                  <a:pt x="83" y="7"/>
                </a:lnTo>
                <a:lnTo>
                  <a:pt x="50" y="36"/>
                </a:lnTo>
                <a:lnTo>
                  <a:pt x="23" y="42"/>
                </a:lnTo>
                <a:lnTo>
                  <a:pt x="0" y="2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0" name="Freeform 124"/>
          <p:cNvSpPr>
            <a:spLocks/>
          </p:cNvSpPr>
          <p:nvPr/>
        </p:nvSpPr>
        <p:spPr bwMode="gray">
          <a:xfrm>
            <a:off x="4204649" y="2431176"/>
            <a:ext cx="280326" cy="134937"/>
          </a:xfrm>
          <a:custGeom>
            <a:avLst/>
            <a:gdLst>
              <a:gd name="T0" fmla="*/ 0 w 137"/>
              <a:gd name="T1" fmla="*/ 2147483647 h 63"/>
              <a:gd name="T2" fmla="*/ 2147483647 w 137"/>
              <a:gd name="T3" fmla="*/ 2147483647 h 63"/>
              <a:gd name="T4" fmla="*/ 2147483647 w 137"/>
              <a:gd name="T5" fmla="*/ 2147483647 h 63"/>
              <a:gd name="T6" fmla="*/ 2147483647 w 137"/>
              <a:gd name="T7" fmla="*/ 2147483647 h 63"/>
              <a:gd name="T8" fmla="*/ 2147483647 w 137"/>
              <a:gd name="T9" fmla="*/ 2147483647 h 63"/>
              <a:gd name="T10" fmla="*/ 2147483647 w 137"/>
              <a:gd name="T11" fmla="*/ 2147483647 h 63"/>
              <a:gd name="T12" fmla="*/ 2147483647 w 137"/>
              <a:gd name="T13" fmla="*/ 0 h 63"/>
              <a:gd name="T14" fmla="*/ 2147483647 w 137"/>
              <a:gd name="T15" fmla="*/ 2147483647 h 63"/>
              <a:gd name="T16" fmla="*/ 2147483647 w 137"/>
              <a:gd name="T17" fmla="*/ 2147483647 h 63"/>
              <a:gd name="T18" fmla="*/ 2147483647 w 137"/>
              <a:gd name="T19" fmla="*/ 2147483647 h 63"/>
              <a:gd name="T20" fmla="*/ 2147483647 w 137"/>
              <a:gd name="T21" fmla="*/ 2147483647 h 63"/>
              <a:gd name="T22" fmla="*/ 2147483647 w 137"/>
              <a:gd name="T23" fmla="*/ 2147483647 h 63"/>
              <a:gd name="T24" fmla="*/ 2147483647 w 137"/>
              <a:gd name="T25" fmla="*/ 2147483647 h 63"/>
              <a:gd name="T26" fmla="*/ 2147483647 w 137"/>
              <a:gd name="T27" fmla="*/ 2147483647 h 63"/>
              <a:gd name="T28" fmla="*/ 2147483647 w 137"/>
              <a:gd name="T29" fmla="*/ 2147483647 h 63"/>
              <a:gd name="T30" fmla="*/ 2147483647 w 137"/>
              <a:gd name="T31" fmla="*/ 0 h 63"/>
              <a:gd name="T32" fmla="*/ 2147483647 w 137"/>
              <a:gd name="T33" fmla="*/ 2147483647 h 63"/>
              <a:gd name="T34" fmla="*/ 2147483647 w 137"/>
              <a:gd name="T35" fmla="*/ 2147483647 h 63"/>
              <a:gd name="T36" fmla="*/ 2147483647 w 137"/>
              <a:gd name="T37" fmla="*/ 2147483647 h 63"/>
              <a:gd name="T38" fmla="*/ 2147483647 w 137"/>
              <a:gd name="T39" fmla="*/ 2147483647 h 63"/>
              <a:gd name="T40" fmla="*/ 2147483647 w 137"/>
              <a:gd name="T41" fmla="*/ 2147483647 h 63"/>
              <a:gd name="T42" fmla="*/ 2147483647 w 137"/>
              <a:gd name="T43" fmla="*/ 2147483647 h 63"/>
              <a:gd name="T44" fmla="*/ 2147483647 w 137"/>
              <a:gd name="T45" fmla="*/ 2147483647 h 63"/>
              <a:gd name="T46" fmla="*/ 2147483647 w 137"/>
              <a:gd name="T47" fmla="*/ 2147483647 h 63"/>
              <a:gd name="T48" fmla="*/ 2147483647 w 137"/>
              <a:gd name="T49" fmla="*/ 2147483647 h 63"/>
              <a:gd name="T50" fmla="*/ 2147483647 w 137"/>
              <a:gd name="T51" fmla="*/ 2147483647 h 63"/>
              <a:gd name="T52" fmla="*/ 2147483647 w 137"/>
              <a:gd name="T53" fmla="*/ 2147483647 h 63"/>
              <a:gd name="T54" fmla="*/ 2147483647 w 137"/>
              <a:gd name="T55" fmla="*/ 2147483647 h 63"/>
              <a:gd name="T56" fmla="*/ 0 w 137"/>
              <a:gd name="T57" fmla="*/ 2147483647 h 6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37" h="63">
                <a:moveTo>
                  <a:pt x="0" y="22"/>
                </a:moveTo>
                <a:lnTo>
                  <a:pt x="10" y="18"/>
                </a:lnTo>
                <a:lnTo>
                  <a:pt x="4" y="12"/>
                </a:lnTo>
                <a:lnTo>
                  <a:pt x="17" y="16"/>
                </a:lnTo>
                <a:lnTo>
                  <a:pt x="11" y="7"/>
                </a:lnTo>
                <a:lnTo>
                  <a:pt x="23" y="11"/>
                </a:lnTo>
                <a:lnTo>
                  <a:pt x="17" y="0"/>
                </a:lnTo>
                <a:lnTo>
                  <a:pt x="39" y="10"/>
                </a:lnTo>
                <a:lnTo>
                  <a:pt x="40" y="25"/>
                </a:lnTo>
                <a:lnTo>
                  <a:pt x="51" y="8"/>
                </a:lnTo>
                <a:lnTo>
                  <a:pt x="62" y="15"/>
                </a:lnTo>
                <a:lnTo>
                  <a:pt x="70" y="7"/>
                </a:lnTo>
                <a:lnTo>
                  <a:pt x="79" y="16"/>
                </a:lnTo>
                <a:lnTo>
                  <a:pt x="76" y="7"/>
                </a:lnTo>
                <a:lnTo>
                  <a:pt x="99" y="7"/>
                </a:lnTo>
                <a:lnTo>
                  <a:pt x="102" y="0"/>
                </a:lnTo>
                <a:lnTo>
                  <a:pt x="112" y="7"/>
                </a:lnTo>
                <a:lnTo>
                  <a:pt x="124" y="3"/>
                </a:lnTo>
                <a:lnTo>
                  <a:pt x="116" y="8"/>
                </a:lnTo>
                <a:lnTo>
                  <a:pt x="136" y="28"/>
                </a:lnTo>
                <a:lnTo>
                  <a:pt x="119" y="45"/>
                </a:lnTo>
                <a:lnTo>
                  <a:pt x="68" y="62"/>
                </a:lnTo>
                <a:lnTo>
                  <a:pt x="22" y="54"/>
                </a:lnTo>
                <a:lnTo>
                  <a:pt x="34" y="37"/>
                </a:lnTo>
                <a:lnTo>
                  <a:pt x="6" y="31"/>
                </a:lnTo>
                <a:lnTo>
                  <a:pt x="32" y="31"/>
                </a:lnTo>
                <a:lnTo>
                  <a:pt x="23" y="25"/>
                </a:lnTo>
                <a:lnTo>
                  <a:pt x="34" y="22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1" name="Freeform 125"/>
          <p:cNvSpPr>
            <a:spLocks/>
          </p:cNvSpPr>
          <p:nvPr/>
        </p:nvSpPr>
        <p:spPr bwMode="gray">
          <a:xfrm>
            <a:off x="6513173" y="3494800"/>
            <a:ext cx="734351" cy="762000"/>
          </a:xfrm>
          <a:custGeom>
            <a:avLst/>
            <a:gdLst>
              <a:gd name="T0" fmla="*/ 0 w 363"/>
              <a:gd name="T1" fmla="*/ 2147483647 h 359"/>
              <a:gd name="T2" fmla="*/ 2147483647 w 363"/>
              <a:gd name="T3" fmla="*/ 2147483647 h 359"/>
              <a:gd name="T4" fmla="*/ 2147483647 w 363"/>
              <a:gd name="T5" fmla="*/ 2147483647 h 359"/>
              <a:gd name="T6" fmla="*/ 2147483647 w 363"/>
              <a:gd name="T7" fmla="*/ 2147483647 h 359"/>
              <a:gd name="T8" fmla="*/ 2147483647 w 363"/>
              <a:gd name="T9" fmla="*/ 2147483647 h 359"/>
              <a:gd name="T10" fmla="*/ 2147483647 w 363"/>
              <a:gd name="T11" fmla="*/ 2147483647 h 359"/>
              <a:gd name="T12" fmla="*/ 2147483647 w 363"/>
              <a:gd name="T13" fmla="*/ 2147483647 h 359"/>
              <a:gd name="T14" fmla="*/ 2147483647 w 363"/>
              <a:gd name="T15" fmla="*/ 2147483647 h 359"/>
              <a:gd name="T16" fmla="*/ 2147483647 w 363"/>
              <a:gd name="T17" fmla="*/ 2147483647 h 359"/>
              <a:gd name="T18" fmla="*/ 2147483647 w 363"/>
              <a:gd name="T19" fmla="*/ 2147483647 h 359"/>
              <a:gd name="T20" fmla="*/ 2147483647 w 363"/>
              <a:gd name="T21" fmla="*/ 2147483647 h 359"/>
              <a:gd name="T22" fmla="*/ 2147483647 w 363"/>
              <a:gd name="T23" fmla="*/ 2147483647 h 359"/>
              <a:gd name="T24" fmla="*/ 2147483647 w 363"/>
              <a:gd name="T25" fmla="*/ 2147483647 h 359"/>
              <a:gd name="T26" fmla="*/ 2147483647 w 363"/>
              <a:gd name="T27" fmla="*/ 0 h 359"/>
              <a:gd name="T28" fmla="*/ 2147483647 w 363"/>
              <a:gd name="T29" fmla="*/ 2147483647 h 359"/>
              <a:gd name="T30" fmla="*/ 2147483647 w 363"/>
              <a:gd name="T31" fmla="*/ 2147483647 h 359"/>
              <a:gd name="T32" fmla="*/ 2147483647 w 363"/>
              <a:gd name="T33" fmla="*/ 2147483647 h 359"/>
              <a:gd name="T34" fmla="*/ 2147483647 w 363"/>
              <a:gd name="T35" fmla="*/ 2147483647 h 359"/>
              <a:gd name="T36" fmla="*/ 2147483647 w 363"/>
              <a:gd name="T37" fmla="*/ 2147483647 h 359"/>
              <a:gd name="T38" fmla="*/ 2147483647 w 363"/>
              <a:gd name="T39" fmla="*/ 2147483647 h 359"/>
              <a:gd name="T40" fmla="*/ 2147483647 w 363"/>
              <a:gd name="T41" fmla="*/ 2147483647 h 359"/>
              <a:gd name="T42" fmla="*/ 2147483647 w 363"/>
              <a:gd name="T43" fmla="*/ 2147483647 h 359"/>
              <a:gd name="T44" fmla="*/ 2147483647 w 363"/>
              <a:gd name="T45" fmla="*/ 2147483647 h 359"/>
              <a:gd name="T46" fmla="*/ 2147483647 w 363"/>
              <a:gd name="T47" fmla="*/ 2147483647 h 359"/>
              <a:gd name="T48" fmla="*/ 2147483647 w 363"/>
              <a:gd name="T49" fmla="*/ 2147483647 h 359"/>
              <a:gd name="T50" fmla="*/ 2147483647 w 363"/>
              <a:gd name="T51" fmla="*/ 2147483647 h 359"/>
              <a:gd name="T52" fmla="*/ 2147483647 w 363"/>
              <a:gd name="T53" fmla="*/ 2147483647 h 359"/>
              <a:gd name="T54" fmla="*/ 2147483647 w 363"/>
              <a:gd name="T55" fmla="*/ 2147483647 h 359"/>
              <a:gd name="T56" fmla="*/ 2147483647 w 363"/>
              <a:gd name="T57" fmla="*/ 2147483647 h 359"/>
              <a:gd name="T58" fmla="*/ 2147483647 w 363"/>
              <a:gd name="T59" fmla="*/ 2147483647 h 359"/>
              <a:gd name="T60" fmla="*/ 2147483647 w 363"/>
              <a:gd name="T61" fmla="*/ 2147483647 h 359"/>
              <a:gd name="T62" fmla="*/ 2147483647 w 363"/>
              <a:gd name="T63" fmla="*/ 2147483647 h 359"/>
              <a:gd name="T64" fmla="*/ 2147483647 w 363"/>
              <a:gd name="T65" fmla="*/ 2147483647 h 359"/>
              <a:gd name="T66" fmla="*/ 2147483647 w 363"/>
              <a:gd name="T67" fmla="*/ 2147483647 h 359"/>
              <a:gd name="T68" fmla="*/ 2147483647 w 363"/>
              <a:gd name="T69" fmla="*/ 2147483647 h 359"/>
              <a:gd name="T70" fmla="*/ 2147483647 w 363"/>
              <a:gd name="T71" fmla="*/ 2147483647 h 359"/>
              <a:gd name="T72" fmla="*/ 2147483647 w 363"/>
              <a:gd name="T73" fmla="*/ 2147483647 h 359"/>
              <a:gd name="T74" fmla="*/ 2147483647 w 363"/>
              <a:gd name="T75" fmla="*/ 2147483647 h 359"/>
              <a:gd name="T76" fmla="*/ 2147483647 w 363"/>
              <a:gd name="T77" fmla="*/ 2147483647 h 359"/>
              <a:gd name="T78" fmla="*/ 2147483647 w 363"/>
              <a:gd name="T79" fmla="*/ 2147483647 h 359"/>
              <a:gd name="T80" fmla="*/ 2147483647 w 363"/>
              <a:gd name="T81" fmla="*/ 2147483647 h 359"/>
              <a:gd name="T82" fmla="*/ 2147483647 w 363"/>
              <a:gd name="T83" fmla="*/ 2147483647 h 359"/>
              <a:gd name="T84" fmla="*/ 2147483647 w 363"/>
              <a:gd name="T85" fmla="*/ 2147483647 h 359"/>
              <a:gd name="T86" fmla="*/ 2147483647 w 363"/>
              <a:gd name="T87" fmla="*/ 2147483647 h 359"/>
              <a:gd name="T88" fmla="*/ 2147483647 w 363"/>
              <a:gd name="T89" fmla="*/ 2147483647 h 359"/>
              <a:gd name="T90" fmla="*/ 2147483647 w 363"/>
              <a:gd name="T91" fmla="*/ 2147483647 h 359"/>
              <a:gd name="T92" fmla="*/ 2147483647 w 363"/>
              <a:gd name="T93" fmla="*/ 2147483647 h 359"/>
              <a:gd name="T94" fmla="*/ 2147483647 w 363"/>
              <a:gd name="T95" fmla="*/ 2147483647 h 359"/>
              <a:gd name="T96" fmla="*/ 2147483647 w 363"/>
              <a:gd name="T97" fmla="*/ 2147483647 h 359"/>
              <a:gd name="T98" fmla="*/ 2147483647 w 363"/>
              <a:gd name="T99" fmla="*/ 2147483647 h 359"/>
              <a:gd name="T100" fmla="*/ 2147483647 w 363"/>
              <a:gd name="T101" fmla="*/ 2147483647 h 359"/>
              <a:gd name="T102" fmla="*/ 2147483647 w 363"/>
              <a:gd name="T103" fmla="*/ 2147483647 h 359"/>
              <a:gd name="T104" fmla="*/ 2147483647 w 363"/>
              <a:gd name="T105" fmla="*/ 2147483647 h 359"/>
              <a:gd name="T106" fmla="*/ 2147483647 w 363"/>
              <a:gd name="T107" fmla="*/ 2147483647 h 359"/>
              <a:gd name="T108" fmla="*/ 2147483647 w 363"/>
              <a:gd name="T109" fmla="*/ 2147483647 h 359"/>
              <a:gd name="T110" fmla="*/ 2147483647 w 363"/>
              <a:gd name="T111" fmla="*/ 2147483647 h 359"/>
              <a:gd name="T112" fmla="*/ 2147483647 w 363"/>
              <a:gd name="T113" fmla="*/ 2147483647 h 359"/>
              <a:gd name="T114" fmla="*/ 2147483647 w 363"/>
              <a:gd name="T115" fmla="*/ 2147483647 h 359"/>
              <a:gd name="T116" fmla="*/ 2147483647 w 363"/>
              <a:gd name="T117" fmla="*/ 2147483647 h 359"/>
              <a:gd name="T118" fmla="*/ 2147483647 w 363"/>
              <a:gd name="T119" fmla="*/ 2147483647 h 359"/>
              <a:gd name="T120" fmla="*/ 2147483647 w 363"/>
              <a:gd name="T121" fmla="*/ 2147483647 h 359"/>
              <a:gd name="T122" fmla="*/ 0 w 363"/>
              <a:gd name="T123" fmla="*/ 2147483647 h 3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63" h="359">
                <a:moveTo>
                  <a:pt x="0" y="162"/>
                </a:moveTo>
                <a:lnTo>
                  <a:pt x="9" y="155"/>
                </a:lnTo>
                <a:lnTo>
                  <a:pt x="37" y="155"/>
                </a:lnTo>
                <a:lnTo>
                  <a:pt x="17" y="117"/>
                </a:lnTo>
                <a:lnTo>
                  <a:pt x="29" y="107"/>
                </a:lnTo>
                <a:lnTo>
                  <a:pt x="45" y="107"/>
                </a:lnTo>
                <a:lnTo>
                  <a:pt x="82" y="68"/>
                </a:lnTo>
                <a:lnTo>
                  <a:pt x="79" y="56"/>
                </a:lnTo>
                <a:lnTo>
                  <a:pt x="89" y="50"/>
                </a:lnTo>
                <a:lnTo>
                  <a:pt x="73" y="37"/>
                </a:lnTo>
                <a:lnTo>
                  <a:pt x="73" y="17"/>
                </a:lnTo>
                <a:lnTo>
                  <a:pt x="108" y="17"/>
                </a:lnTo>
                <a:lnTo>
                  <a:pt x="118" y="6"/>
                </a:lnTo>
                <a:lnTo>
                  <a:pt x="137" y="0"/>
                </a:lnTo>
                <a:lnTo>
                  <a:pt x="151" y="6"/>
                </a:lnTo>
                <a:lnTo>
                  <a:pt x="132" y="27"/>
                </a:lnTo>
                <a:lnTo>
                  <a:pt x="142" y="44"/>
                </a:lnTo>
                <a:lnTo>
                  <a:pt x="127" y="47"/>
                </a:lnTo>
                <a:lnTo>
                  <a:pt x="134" y="68"/>
                </a:lnTo>
                <a:lnTo>
                  <a:pt x="160" y="79"/>
                </a:lnTo>
                <a:lnTo>
                  <a:pt x="147" y="96"/>
                </a:lnTo>
                <a:lnTo>
                  <a:pt x="181" y="115"/>
                </a:lnTo>
                <a:lnTo>
                  <a:pt x="245" y="126"/>
                </a:lnTo>
                <a:lnTo>
                  <a:pt x="246" y="109"/>
                </a:lnTo>
                <a:lnTo>
                  <a:pt x="255" y="107"/>
                </a:lnTo>
                <a:lnTo>
                  <a:pt x="256" y="115"/>
                </a:lnTo>
                <a:lnTo>
                  <a:pt x="261" y="124"/>
                </a:lnTo>
                <a:lnTo>
                  <a:pt x="293" y="121"/>
                </a:lnTo>
                <a:lnTo>
                  <a:pt x="292" y="110"/>
                </a:lnTo>
                <a:lnTo>
                  <a:pt x="345" y="87"/>
                </a:lnTo>
                <a:lnTo>
                  <a:pt x="348" y="101"/>
                </a:lnTo>
                <a:lnTo>
                  <a:pt x="362" y="105"/>
                </a:lnTo>
                <a:lnTo>
                  <a:pt x="356" y="118"/>
                </a:lnTo>
                <a:lnTo>
                  <a:pt x="335" y="126"/>
                </a:lnTo>
                <a:lnTo>
                  <a:pt x="302" y="184"/>
                </a:lnTo>
                <a:lnTo>
                  <a:pt x="296" y="161"/>
                </a:lnTo>
                <a:lnTo>
                  <a:pt x="291" y="171"/>
                </a:lnTo>
                <a:lnTo>
                  <a:pt x="282" y="159"/>
                </a:lnTo>
                <a:lnTo>
                  <a:pt x="296" y="145"/>
                </a:lnTo>
                <a:lnTo>
                  <a:pt x="269" y="142"/>
                </a:lnTo>
                <a:lnTo>
                  <a:pt x="251" y="126"/>
                </a:lnTo>
                <a:lnTo>
                  <a:pt x="246" y="136"/>
                </a:lnTo>
                <a:lnTo>
                  <a:pt x="253" y="142"/>
                </a:lnTo>
                <a:lnTo>
                  <a:pt x="243" y="148"/>
                </a:lnTo>
                <a:lnTo>
                  <a:pt x="251" y="155"/>
                </a:lnTo>
                <a:lnTo>
                  <a:pt x="256" y="188"/>
                </a:lnTo>
                <a:lnTo>
                  <a:pt x="246" y="183"/>
                </a:lnTo>
                <a:lnTo>
                  <a:pt x="225" y="210"/>
                </a:lnTo>
                <a:lnTo>
                  <a:pt x="150" y="264"/>
                </a:lnTo>
                <a:lnTo>
                  <a:pt x="144" y="330"/>
                </a:lnTo>
                <a:lnTo>
                  <a:pt x="113" y="358"/>
                </a:lnTo>
                <a:lnTo>
                  <a:pt x="86" y="306"/>
                </a:lnTo>
                <a:lnTo>
                  <a:pt x="74" y="264"/>
                </a:lnTo>
                <a:lnTo>
                  <a:pt x="65" y="255"/>
                </a:lnTo>
                <a:lnTo>
                  <a:pt x="56" y="181"/>
                </a:lnTo>
                <a:lnTo>
                  <a:pt x="50" y="179"/>
                </a:lnTo>
                <a:lnTo>
                  <a:pt x="45" y="194"/>
                </a:lnTo>
                <a:lnTo>
                  <a:pt x="28" y="199"/>
                </a:lnTo>
                <a:lnTo>
                  <a:pt x="10" y="180"/>
                </a:lnTo>
                <a:lnTo>
                  <a:pt x="28" y="170"/>
                </a:lnTo>
                <a:lnTo>
                  <a:pt x="10" y="174"/>
                </a:lnTo>
                <a:lnTo>
                  <a:pt x="0" y="162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2" name="Freeform 126"/>
          <p:cNvSpPr>
            <a:spLocks/>
          </p:cNvSpPr>
          <p:nvPr/>
        </p:nvSpPr>
        <p:spPr bwMode="gray">
          <a:xfrm>
            <a:off x="7542765" y="4352050"/>
            <a:ext cx="249370" cy="214312"/>
          </a:xfrm>
          <a:custGeom>
            <a:avLst/>
            <a:gdLst>
              <a:gd name="T0" fmla="*/ 0 w 123"/>
              <a:gd name="T1" fmla="*/ 2147483647 h 102"/>
              <a:gd name="T2" fmla="*/ 2147483647 w 123"/>
              <a:gd name="T3" fmla="*/ 2147483647 h 102"/>
              <a:gd name="T4" fmla="*/ 2147483647 w 123"/>
              <a:gd name="T5" fmla="*/ 2147483647 h 102"/>
              <a:gd name="T6" fmla="*/ 2147483647 w 123"/>
              <a:gd name="T7" fmla="*/ 2147483647 h 102"/>
              <a:gd name="T8" fmla="*/ 2147483647 w 123"/>
              <a:gd name="T9" fmla="*/ 2147483647 h 102"/>
              <a:gd name="T10" fmla="*/ 2147483647 w 123"/>
              <a:gd name="T11" fmla="*/ 0 h 102"/>
              <a:gd name="T12" fmla="*/ 2147483647 w 123"/>
              <a:gd name="T13" fmla="*/ 0 h 102"/>
              <a:gd name="T14" fmla="*/ 2147483647 w 123"/>
              <a:gd name="T15" fmla="*/ 2147483647 h 102"/>
              <a:gd name="T16" fmla="*/ 2147483647 w 123"/>
              <a:gd name="T17" fmla="*/ 2147483647 h 102"/>
              <a:gd name="T18" fmla="*/ 2147483647 w 123"/>
              <a:gd name="T19" fmla="*/ 2147483647 h 102"/>
              <a:gd name="T20" fmla="*/ 2147483647 w 123"/>
              <a:gd name="T21" fmla="*/ 2147483647 h 102"/>
              <a:gd name="T22" fmla="*/ 2147483647 w 123"/>
              <a:gd name="T23" fmla="*/ 2147483647 h 102"/>
              <a:gd name="T24" fmla="*/ 2147483647 w 123"/>
              <a:gd name="T25" fmla="*/ 2147483647 h 102"/>
              <a:gd name="T26" fmla="*/ 2147483647 w 123"/>
              <a:gd name="T27" fmla="*/ 2147483647 h 102"/>
              <a:gd name="T28" fmla="*/ 2147483647 w 123"/>
              <a:gd name="T29" fmla="*/ 2147483647 h 102"/>
              <a:gd name="T30" fmla="*/ 2147483647 w 123"/>
              <a:gd name="T31" fmla="*/ 2147483647 h 102"/>
              <a:gd name="T32" fmla="*/ 2147483647 w 123"/>
              <a:gd name="T33" fmla="*/ 2147483647 h 102"/>
              <a:gd name="T34" fmla="*/ 0 w 123"/>
              <a:gd name="T35" fmla="*/ 2147483647 h 10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23" h="102">
                <a:moveTo>
                  <a:pt x="0" y="45"/>
                </a:moveTo>
                <a:lnTo>
                  <a:pt x="8" y="32"/>
                </a:lnTo>
                <a:lnTo>
                  <a:pt x="17" y="40"/>
                </a:lnTo>
                <a:lnTo>
                  <a:pt x="55" y="38"/>
                </a:lnTo>
                <a:lnTo>
                  <a:pt x="67" y="33"/>
                </a:lnTo>
                <a:lnTo>
                  <a:pt x="83" y="0"/>
                </a:lnTo>
                <a:lnTo>
                  <a:pt x="105" y="0"/>
                </a:lnTo>
                <a:lnTo>
                  <a:pt x="100" y="10"/>
                </a:lnTo>
                <a:lnTo>
                  <a:pt x="122" y="40"/>
                </a:lnTo>
                <a:lnTo>
                  <a:pt x="110" y="38"/>
                </a:lnTo>
                <a:lnTo>
                  <a:pt x="88" y="72"/>
                </a:lnTo>
                <a:lnTo>
                  <a:pt x="87" y="94"/>
                </a:lnTo>
                <a:lnTo>
                  <a:pt x="73" y="101"/>
                </a:lnTo>
                <a:lnTo>
                  <a:pt x="48" y="89"/>
                </a:lnTo>
                <a:lnTo>
                  <a:pt x="35" y="94"/>
                </a:lnTo>
                <a:lnTo>
                  <a:pt x="33" y="84"/>
                </a:lnTo>
                <a:lnTo>
                  <a:pt x="15" y="85"/>
                </a:lnTo>
                <a:lnTo>
                  <a:pt x="0" y="4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3" name="Freeform 127"/>
          <p:cNvSpPr>
            <a:spLocks/>
          </p:cNvSpPr>
          <p:nvPr/>
        </p:nvSpPr>
        <p:spPr bwMode="gray">
          <a:xfrm>
            <a:off x="7790415" y="4415551"/>
            <a:ext cx="151342" cy="193675"/>
          </a:xfrm>
          <a:custGeom>
            <a:avLst/>
            <a:gdLst>
              <a:gd name="T0" fmla="*/ 0 w 76"/>
              <a:gd name="T1" fmla="*/ 2147483647 h 90"/>
              <a:gd name="T2" fmla="*/ 2147483647 w 76"/>
              <a:gd name="T3" fmla="*/ 2147483647 h 90"/>
              <a:gd name="T4" fmla="*/ 2147483647 w 76"/>
              <a:gd name="T5" fmla="*/ 2147483647 h 90"/>
              <a:gd name="T6" fmla="*/ 2147483647 w 76"/>
              <a:gd name="T7" fmla="*/ 2147483647 h 90"/>
              <a:gd name="T8" fmla="*/ 2147483647 w 76"/>
              <a:gd name="T9" fmla="*/ 2147483647 h 90"/>
              <a:gd name="T10" fmla="*/ 2147483647 w 76"/>
              <a:gd name="T11" fmla="*/ 2147483647 h 90"/>
              <a:gd name="T12" fmla="*/ 2147483647 w 76"/>
              <a:gd name="T13" fmla="*/ 2147483647 h 90"/>
              <a:gd name="T14" fmla="*/ 2147483647 w 76"/>
              <a:gd name="T15" fmla="*/ 2147483647 h 90"/>
              <a:gd name="T16" fmla="*/ 2147483647 w 76"/>
              <a:gd name="T17" fmla="*/ 2147483647 h 90"/>
              <a:gd name="T18" fmla="*/ 2147483647 w 76"/>
              <a:gd name="T19" fmla="*/ 2147483647 h 90"/>
              <a:gd name="T20" fmla="*/ 2147483647 w 76"/>
              <a:gd name="T21" fmla="*/ 2147483647 h 90"/>
              <a:gd name="T22" fmla="*/ 2147483647 w 76"/>
              <a:gd name="T23" fmla="*/ 2147483647 h 90"/>
              <a:gd name="T24" fmla="*/ 2147483647 w 76"/>
              <a:gd name="T25" fmla="*/ 2147483647 h 90"/>
              <a:gd name="T26" fmla="*/ 2147483647 w 76"/>
              <a:gd name="T27" fmla="*/ 2147483647 h 90"/>
              <a:gd name="T28" fmla="*/ 2147483647 w 76"/>
              <a:gd name="T29" fmla="*/ 0 h 90"/>
              <a:gd name="T30" fmla="*/ 2147483647 w 76"/>
              <a:gd name="T31" fmla="*/ 2147483647 h 90"/>
              <a:gd name="T32" fmla="*/ 2147483647 w 76"/>
              <a:gd name="T33" fmla="*/ 2147483647 h 90"/>
              <a:gd name="T34" fmla="*/ 2147483647 w 76"/>
              <a:gd name="T35" fmla="*/ 2147483647 h 90"/>
              <a:gd name="T36" fmla="*/ 0 w 76"/>
              <a:gd name="T37" fmla="*/ 2147483647 h 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6" h="90">
                <a:moveTo>
                  <a:pt x="0" y="53"/>
                </a:moveTo>
                <a:lnTo>
                  <a:pt x="9" y="69"/>
                </a:lnTo>
                <a:lnTo>
                  <a:pt x="6" y="85"/>
                </a:lnTo>
                <a:lnTo>
                  <a:pt x="19" y="89"/>
                </a:lnTo>
                <a:lnTo>
                  <a:pt x="17" y="55"/>
                </a:lnTo>
                <a:lnTo>
                  <a:pt x="25" y="53"/>
                </a:lnTo>
                <a:lnTo>
                  <a:pt x="26" y="65"/>
                </a:lnTo>
                <a:lnTo>
                  <a:pt x="34" y="79"/>
                </a:lnTo>
                <a:lnTo>
                  <a:pt x="46" y="73"/>
                </a:lnTo>
                <a:lnTo>
                  <a:pt x="30" y="42"/>
                </a:lnTo>
                <a:lnTo>
                  <a:pt x="55" y="29"/>
                </a:lnTo>
                <a:lnTo>
                  <a:pt x="22" y="38"/>
                </a:lnTo>
                <a:lnTo>
                  <a:pt x="16" y="19"/>
                </a:lnTo>
                <a:lnTo>
                  <a:pt x="66" y="16"/>
                </a:lnTo>
                <a:lnTo>
                  <a:pt x="75" y="0"/>
                </a:lnTo>
                <a:lnTo>
                  <a:pt x="61" y="11"/>
                </a:lnTo>
                <a:lnTo>
                  <a:pt x="25" y="5"/>
                </a:lnTo>
                <a:lnTo>
                  <a:pt x="13" y="11"/>
                </a:lnTo>
                <a:lnTo>
                  <a:pt x="0" y="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4" name="Freeform 128"/>
          <p:cNvSpPr>
            <a:spLocks/>
          </p:cNvSpPr>
          <p:nvPr/>
        </p:nvSpPr>
        <p:spPr bwMode="gray">
          <a:xfrm>
            <a:off x="8001950" y="4407613"/>
            <a:ext cx="34396" cy="74613"/>
          </a:xfrm>
          <a:custGeom>
            <a:avLst/>
            <a:gdLst>
              <a:gd name="T0" fmla="*/ 0 w 17"/>
              <a:gd name="T1" fmla="*/ 2147483647 h 36"/>
              <a:gd name="T2" fmla="*/ 2147483647 w 17"/>
              <a:gd name="T3" fmla="*/ 2147483647 h 36"/>
              <a:gd name="T4" fmla="*/ 2147483647 w 17"/>
              <a:gd name="T5" fmla="*/ 2147483647 h 36"/>
              <a:gd name="T6" fmla="*/ 2147483647 w 17"/>
              <a:gd name="T7" fmla="*/ 2147483647 h 36"/>
              <a:gd name="T8" fmla="*/ 2147483647 w 17"/>
              <a:gd name="T9" fmla="*/ 2147483647 h 36"/>
              <a:gd name="T10" fmla="*/ 2147483647 w 17"/>
              <a:gd name="T11" fmla="*/ 2147483647 h 36"/>
              <a:gd name="T12" fmla="*/ 2147483647 w 17"/>
              <a:gd name="T13" fmla="*/ 2147483647 h 36"/>
              <a:gd name="T14" fmla="*/ 2147483647 w 17"/>
              <a:gd name="T15" fmla="*/ 0 h 36"/>
              <a:gd name="T16" fmla="*/ 0 w 17"/>
              <a:gd name="T17" fmla="*/ 2147483647 h 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7" h="36">
                <a:moveTo>
                  <a:pt x="0" y="12"/>
                </a:moveTo>
                <a:lnTo>
                  <a:pt x="3" y="28"/>
                </a:lnTo>
                <a:lnTo>
                  <a:pt x="13" y="35"/>
                </a:lnTo>
                <a:lnTo>
                  <a:pt x="7" y="20"/>
                </a:lnTo>
                <a:lnTo>
                  <a:pt x="16" y="17"/>
                </a:lnTo>
                <a:lnTo>
                  <a:pt x="13" y="7"/>
                </a:lnTo>
                <a:lnTo>
                  <a:pt x="3" y="14"/>
                </a:lnTo>
                <a:lnTo>
                  <a:pt x="8" y="0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5" name="Freeform 129"/>
          <p:cNvSpPr>
            <a:spLocks/>
          </p:cNvSpPr>
          <p:nvPr/>
        </p:nvSpPr>
        <p:spPr bwMode="gray">
          <a:xfrm>
            <a:off x="8013988" y="4529850"/>
            <a:ext cx="73952" cy="36512"/>
          </a:xfrm>
          <a:custGeom>
            <a:avLst/>
            <a:gdLst>
              <a:gd name="T0" fmla="*/ 0 w 37"/>
              <a:gd name="T1" fmla="*/ 2147483647 h 17"/>
              <a:gd name="T2" fmla="*/ 2147483647 w 37"/>
              <a:gd name="T3" fmla="*/ 0 h 17"/>
              <a:gd name="T4" fmla="*/ 2147483647 w 37"/>
              <a:gd name="T5" fmla="*/ 2147483647 h 17"/>
              <a:gd name="T6" fmla="*/ 0 w 3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" h="17">
                <a:moveTo>
                  <a:pt x="0" y="5"/>
                </a:moveTo>
                <a:lnTo>
                  <a:pt x="21" y="0"/>
                </a:lnTo>
                <a:lnTo>
                  <a:pt x="36" y="16"/>
                </a:lnTo>
                <a:lnTo>
                  <a:pt x="0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6" name="Freeform 130"/>
          <p:cNvSpPr>
            <a:spLocks/>
          </p:cNvSpPr>
          <p:nvPr/>
        </p:nvSpPr>
        <p:spPr bwMode="gray">
          <a:xfrm>
            <a:off x="5922722" y="3374150"/>
            <a:ext cx="479822" cy="430212"/>
          </a:xfrm>
          <a:custGeom>
            <a:avLst/>
            <a:gdLst>
              <a:gd name="T0" fmla="*/ 0 w 237"/>
              <a:gd name="T1" fmla="*/ 2147483647 h 201"/>
              <a:gd name="T2" fmla="*/ 2147483647 w 237"/>
              <a:gd name="T3" fmla="*/ 0 h 201"/>
              <a:gd name="T4" fmla="*/ 2147483647 w 237"/>
              <a:gd name="T5" fmla="*/ 2147483647 h 201"/>
              <a:gd name="T6" fmla="*/ 2147483647 w 237"/>
              <a:gd name="T7" fmla="*/ 2147483647 h 201"/>
              <a:gd name="T8" fmla="*/ 2147483647 w 237"/>
              <a:gd name="T9" fmla="*/ 2147483647 h 201"/>
              <a:gd name="T10" fmla="*/ 2147483647 w 237"/>
              <a:gd name="T11" fmla="*/ 2147483647 h 201"/>
              <a:gd name="T12" fmla="*/ 2147483647 w 237"/>
              <a:gd name="T13" fmla="*/ 2147483647 h 201"/>
              <a:gd name="T14" fmla="*/ 2147483647 w 237"/>
              <a:gd name="T15" fmla="*/ 2147483647 h 201"/>
              <a:gd name="T16" fmla="*/ 2147483647 w 237"/>
              <a:gd name="T17" fmla="*/ 2147483647 h 201"/>
              <a:gd name="T18" fmla="*/ 2147483647 w 237"/>
              <a:gd name="T19" fmla="*/ 2147483647 h 201"/>
              <a:gd name="T20" fmla="*/ 2147483647 w 237"/>
              <a:gd name="T21" fmla="*/ 2147483647 h 201"/>
              <a:gd name="T22" fmla="*/ 2147483647 w 237"/>
              <a:gd name="T23" fmla="*/ 2147483647 h 201"/>
              <a:gd name="T24" fmla="*/ 2147483647 w 237"/>
              <a:gd name="T25" fmla="*/ 2147483647 h 201"/>
              <a:gd name="T26" fmla="*/ 2147483647 w 237"/>
              <a:gd name="T27" fmla="*/ 2147483647 h 201"/>
              <a:gd name="T28" fmla="*/ 2147483647 w 237"/>
              <a:gd name="T29" fmla="*/ 2147483647 h 201"/>
              <a:gd name="T30" fmla="*/ 2147483647 w 237"/>
              <a:gd name="T31" fmla="*/ 2147483647 h 201"/>
              <a:gd name="T32" fmla="*/ 2147483647 w 237"/>
              <a:gd name="T33" fmla="*/ 2147483647 h 201"/>
              <a:gd name="T34" fmla="*/ 2147483647 w 237"/>
              <a:gd name="T35" fmla="*/ 2147483647 h 201"/>
              <a:gd name="T36" fmla="*/ 2147483647 w 237"/>
              <a:gd name="T37" fmla="*/ 2147483647 h 201"/>
              <a:gd name="T38" fmla="*/ 2147483647 w 237"/>
              <a:gd name="T39" fmla="*/ 2147483647 h 201"/>
              <a:gd name="T40" fmla="*/ 2147483647 w 237"/>
              <a:gd name="T41" fmla="*/ 2147483647 h 201"/>
              <a:gd name="T42" fmla="*/ 2147483647 w 237"/>
              <a:gd name="T43" fmla="*/ 2147483647 h 201"/>
              <a:gd name="T44" fmla="*/ 2147483647 w 237"/>
              <a:gd name="T45" fmla="*/ 2147483647 h 201"/>
              <a:gd name="T46" fmla="*/ 2147483647 w 237"/>
              <a:gd name="T47" fmla="*/ 2147483647 h 201"/>
              <a:gd name="T48" fmla="*/ 2147483647 w 237"/>
              <a:gd name="T49" fmla="*/ 2147483647 h 201"/>
              <a:gd name="T50" fmla="*/ 2147483647 w 237"/>
              <a:gd name="T51" fmla="*/ 2147483647 h 201"/>
              <a:gd name="T52" fmla="*/ 2147483647 w 237"/>
              <a:gd name="T53" fmla="*/ 2147483647 h 201"/>
              <a:gd name="T54" fmla="*/ 2147483647 w 237"/>
              <a:gd name="T55" fmla="*/ 2147483647 h 201"/>
              <a:gd name="T56" fmla="*/ 2147483647 w 237"/>
              <a:gd name="T57" fmla="*/ 2147483647 h 201"/>
              <a:gd name="T58" fmla="*/ 2147483647 w 237"/>
              <a:gd name="T59" fmla="*/ 2147483647 h 201"/>
              <a:gd name="T60" fmla="*/ 2147483647 w 237"/>
              <a:gd name="T61" fmla="*/ 2147483647 h 201"/>
              <a:gd name="T62" fmla="*/ 0 w 237"/>
              <a:gd name="T63" fmla="*/ 2147483647 h 2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7" h="201">
                <a:moveTo>
                  <a:pt x="0" y="6"/>
                </a:moveTo>
                <a:lnTo>
                  <a:pt x="6" y="0"/>
                </a:lnTo>
                <a:lnTo>
                  <a:pt x="23" y="14"/>
                </a:lnTo>
                <a:lnTo>
                  <a:pt x="47" y="2"/>
                </a:lnTo>
                <a:lnTo>
                  <a:pt x="48" y="14"/>
                </a:lnTo>
                <a:lnTo>
                  <a:pt x="58" y="17"/>
                </a:lnTo>
                <a:lnTo>
                  <a:pt x="61" y="30"/>
                </a:lnTo>
                <a:lnTo>
                  <a:pt x="94" y="45"/>
                </a:lnTo>
                <a:lnTo>
                  <a:pt x="123" y="41"/>
                </a:lnTo>
                <a:lnTo>
                  <a:pt x="122" y="34"/>
                </a:lnTo>
                <a:lnTo>
                  <a:pt x="160" y="21"/>
                </a:lnTo>
                <a:lnTo>
                  <a:pt x="208" y="43"/>
                </a:lnTo>
                <a:lnTo>
                  <a:pt x="211" y="55"/>
                </a:lnTo>
                <a:lnTo>
                  <a:pt x="202" y="79"/>
                </a:lnTo>
                <a:lnTo>
                  <a:pt x="203" y="111"/>
                </a:lnTo>
                <a:lnTo>
                  <a:pt x="215" y="120"/>
                </a:lnTo>
                <a:lnTo>
                  <a:pt x="207" y="137"/>
                </a:lnTo>
                <a:lnTo>
                  <a:pt x="236" y="174"/>
                </a:lnTo>
                <a:lnTo>
                  <a:pt x="215" y="200"/>
                </a:lnTo>
                <a:lnTo>
                  <a:pt x="163" y="192"/>
                </a:lnTo>
                <a:lnTo>
                  <a:pt x="151" y="174"/>
                </a:lnTo>
                <a:lnTo>
                  <a:pt x="117" y="180"/>
                </a:lnTo>
                <a:lnTo>
                  <a:pt x="89" y="164"/>
                </a:lnTo>
                <a:lnTo>
                  <a:pt x="72" y="135"/>
                </a:lnTo>
                <a:lnTo>
                  <a:pt x="58" y="129"/>
                </a:lnTo>
                <a:lnTo>
                  <a:pt x="55" y="135"/>
                </a:lnTo>
                <a:lnTo>
                  <a:pt x="39" y="104"/>
                </a:lnTo>
                <a:lnTo>
                  <a:pt x="16" y="85"/>
                </a:lnTo>
                <a:lnTo>
                  <a:pt x="27" y="55"/>
                </a:lnTo>
                <a:lnTo>
                  <a:pt x="16" y="53"/>
                </a:lnTo>
                <a:lnTo>
                  <a:pt x="8" y="36"/>
                </a:lnTo>
                <a:lnTo>
                  <a:pt x="0" y="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7" name="Freeform 131"/>
          <p:cNvSpPr>
            <a:spLocks/>
          </p:cNvSpPr>
          <p:nvPr/>
        </p:nvSpPr>
        <p:spPr bwMode="gray">
          <a:xfrm>
            <a:off x="5785138" y="3456701"/>
            <a:ext cx="249370" cy="236537"/>
          </a:xfrm>
          <a:custGeom>
            <a:avLst/>
            <a:gdLst>
              <a:gd name="T0" fmla="*/ 0 w 124"/>
              <a:gd name="T1" fmla="*/ 2147483647 h 113"/>
              <a:gd name="T2" fmla="*/ 2147483647 w 124"/>
              <a:gd name="T3" fmla="*/ 2147483647 h 113"/>
              <a:gd name="T4" fmla="*/ 2147483647 w 124"/>
              <a:gd name="T5" fmla="*/ 2147483647 h 113"/>
              <a:gd name="T6" fmla="*/ 2147483647 w 124"/>
              <a:gd name="T7" fmla="*/ 2147483647 h 113"/>
              <a:gd name="T8" fmla="*/ 2147483647 w 124"/>
              <a:gd name="T9" fmla="*/ 2147483647 h 113"/>
              <a:gd name="T10" fmla="*/ 2147483647 w 124"/>
              <a:gd name="T11" fmla="*/ 2147483647 h 113"/>
              <a:gd name="T12" fmla="*/ 2147483647 w 124"/>
              <a:gd name="T13" fmla="*/ 2147483647 h 113"/>
              <a:gd name="T14" fmla="*/ 2147483647 w 124"/>
              <a:gd name="T15" fmla="*/ 2147483647 h 113"/>
              <a:gd name="T16" fmla="*/ 2147483647 w 124"/>
              <a:gd name="T17" fmla="*/ 2147483647 h 113"/>
              <a:gd name="T18" fmla="*/ 2147483647 w 124"/>
              <a:gd name="T19" fmla="*/ 2147483647 h 113"/>
              <a:gd name="T20" fmla="*/ 2147483647 w 124"/>
              <a:gd name="T21" fmla="*/ 2147483647 h 113"/>
              <a:gd name="T22" fmla="*/ 2147483647 w 124"/>
              <a:gd name="T23" fmla="*/ 2147483647 h 113"/>
              <a:gd name="T24" fmla="*/ 2147483647 w 124"/>
              <a:gd name="T25" fmla="*/ 0 h 113"/>
              <a:gd name="T26" fmla="*/ 2147483647 w 124"/>
              <a:gd name="T27" fmla="*/ 0 h 113"/>
              <a:gd name="T28" fmla="*/ 2147483647 w 124"/>
              <a:gd name="T29" fmla="*/ 2147483647 h 113"/>
              <a:gd name="T30" fmla="*/ 2147483647 w 124"/>
              <a:gd name="T31" fmla="*/ 2147483647 h 113"/>
              <a:gd name="T32" fmla="*/ 0 w 124"/>
              <a:gd name="T33" fmla="*/ 2147483647 h 11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4" h="113">
                <a:moveTo>
                  <a:pt x="0" y="53"/>
                </a:moveTo>
                <a:lnTo>
                  <a:pt x="6" y="70"/>
                </a:lnTo>
                <a:lnTo>
                  <a:pt x="61" y="94"/>
                </a:lnTo>
                <a:lnTo>
                  <a:pt x="62" y="104"/>
                </a:lnTo>
                <a:lnTo>
                  <a:pt x="74" y="109"/>
                </a:lnTo>
                <a:lnTo>
                  <a:pt x="98" y="112"/>
                </a:lnTo>
                <a:lnTo>
                  <a:pt x="116" y="99"/>
                </a:lnTo>
                <a:lnTo>
                  <a:pt x="123" y="99"/>
                </a:lnTo>
                <a:lnTo>
                  <a:pt x="107" y="67"/>
                </a:lnTo>
                <a:lnTo>
                  <a:pt x="83" y="48"/>
                </a:lnTo>
                <a:lnTo>
                  <a:pt x="95" y="18"/>
                </a:lnTo>
                <a:lnTo>
                  <a:pt x="84" y="17"/>
                </a:lnTo>
                <a:lnTo>
                  <a:pt x="76" y="0"/>
                </a:lnTo>
                <a:lnTo>
                  <a:pt x="49" y="0"/>
                </a:lnTo>
                <a:lnTo>
                  <a:pt x="33" y="11"/>
                </a:lnTo>
                <a:lnTo>
                  <a:pt x="30" y="37"/>
                </a:lnTo>
                <a:lnTo>
                  <a:pt x="0" y="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88" name="Freeform 132"/>
          <p:cNvSpPr>
            <a:spLocks/>
          </p:cNvSpPr>
          <p:nvPr/>
        </p:nvSpPr>
        <p:spPr bwMode="gray">
          <a:xfrm>
            <a:off x="4988875" y="3145551"/>
            <a:ext cx="295804" cy="288925"/>
          </a:xfrm>
          <a:custGeom>
            <a:avLst/>
            <a:gdLst>
              <a:gd name="T0" fmla="*/ 0 w 147"/>
              <a:gd name="T1" fmla="*/ 2147483647 h 135"/>
              <a:gd name="T2" fmla="*/ 2147483647 w 147"/>
              <a:gd name="T3" fmla="*/ 2147483647 h 135"/>
              <a:gd name="T4" fmla="*/ 2147483647 w 147"/>
              <a:gd name="T5" fmla="*/ 2147483647 h 135"/>
              <a:gd name="T6" fmla="*/ 2147483647 w 147"/>
              <a:gd name="T7" fmla="*/ 2147483647 h 135"/>
              <a:gd name="T8" fmla="*/ 2147483647 w 147"/>
              <a:gd name="T9" fmla="*/ 2147483647 h 135"/>
              <a:gd name="T10" fmla="*/ 2147483647 w 147"/>
              <a:gd name="T11" fmla="*/ 0 h 135"/>
              <a:gd name="T12" fmla="*/ 2147483647 w 147"/>
              <a:gd name="T13" fmla="*/ 2147483647 h 135"/>
              <a:gd name="T14" fmla="*/ 2147483647 w 147"/>
              <a:gd name="T15" fmla="*/ 2147483647 h 135"/>
              <a:gd name="T16" fmla="*/ 2147483647 w 147"/>
              <a:gd name="T17" fmla="*/ 2147483647 h 135"/>
              <a:gd name="T18" fmla="*/ 2147483647 w 147"/>
              <a:gd name="T19" fmla="*/ 2147483647 h 135"/>
              <a:gd name="T20" fmla="*/ 2147483647 w 147"/>
              <a:gd name="T21" fmla="*/ 2147483647 h 135"/>
              <a:gd name="T22" fmla="*/ 2147483647 w 147"/>
              <a:gd name="T23" fmla="*/ 2147483647 h 135"/>
              <a:gd name="T24" fmla="*/ 2147483647 w 147"/>
              <a:gd name="T25" fmla="*/ 2147483647 h 135"/>
              <a:gd name="T26" fmla="*/ 2147483647 w 147"/>
              <a:gd name="T27" fmla="*/ 2147483647 h 135"/>
              <a:gd name="T28" fmla="*/ 2147483647 w 147"/>
              <a:gd name="T29" fmla="*/ 2147483647 h 135"/>
              <a:gd name="T30" fmla="*/ 2147483647 w 147"/>
              <a:gd name="T31" fmla="*/ 2147483647 h 135"/>
              <a:gd name="T32" fmla="*/ 2147483647 w 147"/>
              <a:gd name="T33" fmla="*/ 2147483647 h 135"/>
              <a:gd name="T34" fmla="*/ 2147483647 w 147"/>
              <a:gd name="T35" fmla="*/ 2147483647 h 135"/>
              <a:gd name="T36" fmla="*/ 2147483647 w 147"/>
              <a:gd name="T37" fmla="*/ 2147483647 h 135"/>
              <a:gd name="T38" fmla="*/ 2147483647 w 147"/>
              <a:gd name="T39" fmla="*/ 2147483647 h 135"/>
              <a:gd name="T40" fmla="*/ 2147483647 w 147"/>
              <a:gd name="T41" fmla="*/ 2147483647 h 135"/>
              <a:gd name="T42" fmla="*/ 2147483647 w 147"/>
              <a:gd name="T43" fmla="*/ 2147483647 h 135"/>
              <a:gd name="T44" fmla="*/ 0 w 147"/>
              <a:gd name="T45" fmla="*/ 2147483647 h 1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47" h="135">
                <a:moveTo>
                  <a:pt x="0" y="33"/>
                </a:moveTo>
                <a:lnTo>
                  <a:pt x="4" y="17"/>
                </a:lnTo>
                <a:lnTo>
                  <a:pt x="22" y="11"/>
                </a:lnTo>
                <a:lnTo>
                  <a:pt x="29" y="17"/>
                </a:lnTo>
                <a:lnTo>
                  <a:pt x="46" y="2"/>
                </a:lnTo>
                <a:lnTo>
                  <a:pt x="65" y="0"/>
                </a:lnTo>
                <a:lnTo>
                  <a:pt x="86" y="8"/>
                </a:lnTo>
                <a:lnTo>
                  <a:pt x="86" y="23"/>
                </a:lnTo>
                <a:lnTo>
                  <a:pt x="70" y="26"/>
                </a:lnTo>
                <a:lnTo>
                  <a:pt x="70" y="44"/>
                </a:lnTo>
                <a:lnTo>
                  <a:pt x="99" y="73"/>
                </a:lnTo>
                <a:lnTo>
                  <a:pt x="116" y="76"/>
                </a:lnTo>
                <a:lnTo>
                  <a:pt x="115" y="83"/>
                </a:lnTo>
                <a:lnTo>
                  <a:pt x="146" y="103"/>
                </a:lnTo>
                <a:lnTo>
                  <a:pt x="123" y="99"/>
                </a:lnTo>
                <a:lnTo>
                  <a:pt x="128" y="118"/>
                </a:lnTo>
                <a:lnTo>
                  <a:pt x="116" y="134"/>
                </a:lnTo>
                <a:lnTo>
                  <a:pt x="110" y="103"/>
                </a:lnTo>
                <a:lnTo>
                  <a:pt x="56" y="69"/>
                </a:lnTo>
                <a:lnTo>
                  <a:pt x="42" y="46"/>
                </a:lnTo>
                <a:lnTo>
                  <a:pt x="27" y="39"/>
                </a:lnTo>
                <a:lnTo>
                  <a:pt x="10" y="49"/>
                </a:lnTo>
                <a:lnTo>
                  <a:pt x="0" y="3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89" name="Freeform 133"/>
          <p:cNvSpPr>
            <a:spLocks/>
          </p:cNvSpPr>
          <p:nvPr/>
        </p:nvSpPr>
        <p:spPr bwMode="gray">
          <a:xfrm>
            <a:off x="5023270" y="3332875"/>
            <a:ext cx="39555" cy="68262"/>
          </a:xfrm>
          <a:custGeom>
            <a:avLst/>
            <a:gdLst>
              <a:gd name="T0" fmla="*/ 0 w 19"/>
              <a:gd name="T1" fmla="*/ 2147483647 h 32"/>
              <a:gd name="T2" fmla="*/ 2147483647 w 19"/>
              <a:gd name="T3" fmla="*/ 2147483647 h 32"/>
              <a:gd name="T4" fmla="*/ 2147483647 w 19"/>
              <a:gd name="T5" fmla="*/ 2147483647 h 32"/>
              <a:gd name="T6" fmla="*/ 2147483647 w 19"/>
              <a:gd name="T7" fmla="*/ 2147483647 h 32"/>
              <a:gd name="T8" fmla="*/ 2147483647 w 19"/>
              <a:gd name="T9" fmla="*/ 0 h 32"/>
              <a:gd name="T10" fmla="*/ 0 w 19"/>
              <a:gd name="T11" fmla="*/ 2147483647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" h="32">
                <a:moveTo>
                  <a:pt x="0" y="5"/>
                </a:moveTo>
                <a:lnTo>
                  <a:pt x="3" y="29"/>
                </a:lnTo>
                <a:lnTo>
                  <a:pt x="11" y="31"/>
                </a:lnTo>
                <a:lnTo>
                  <a:pt x="18" y="12"/>
                </a:lnTo>
                <a:lnTo>
                  <a:pt x="12" y="0"/>
                </a:lnTo>
                <a:lnTo>
                  <a:pt x="0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0" name="Freeform 134"/>
          <p:cNvSpPr>
            <a:spLocks/>
          </p:cNvSpPr>
          <p:nvPr/>
        </p:nvSpPr>
        <p:spPr bwMode="gray">
          <a:xfrm>
            <a:off x="5133338" y="3424950"/>
            <a:ext cx="79110" cy="50800"/>
          </a:xfrm>
          <a:custGeom>
            <a:avLst/>
            <a:gdLst>
              <a:gd name="T0" fmla="*/ 0 w 39"/>
              <a:gd name="T1" fmla="*/ 2147483647 h 25"/>
              <a:gd name="T2" fmla="*/ 2147483647 w 39"/>
              <a:gd name="T3" fmla="*/ 2147483647 h 25"/>
              <a:gd name="T4" fmla="*/ 2147483647 w 39"/>
              <a:gd name="T5" fmla="*/ 0 h 25"/>
              <a:gd name="T6" fmla="*/ 0 w 39"/>
              <a:gd name="T7" fmla="*/ 2147483647 h 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9" h="25">
                <a:moveTo>
                  <a:pt x="0" y="5"/>
                </a:moveTo>
                <a:lnTo>
                  <a:pt x="32" y="24"/>
                </a:lnTo>
                <a:lnTo>
                  <a:pt x="38" y="0"/>
                </a:lnTo>
                <a:lnTo>
                  <a:pt x="0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91" name="Freeform 135"/>
          <p:cNvSpPr>
            <a:spLocks/>
          </p:cNvSpPr>
          <p:nvPr/>
        </p:nvSpPr>
        <p:spPr bwMode="gray">
          <a:xfrm>
            <a:off x="8062142" y="3553538"/>
            <a:ext cx="58473" cy="74613"/>
          </a:xfrm>
          <a:custGeom>
            <a:avLst/>
            <a:gdLst>
              <a:gd name="T0" fmla="*/ 0 w 30"/>
              <a:gd name="T1" fmla="*/ 2147483647 h 34"/>
              <a:gd name="T2" fmla="*/ 2147483647 w 30"/>
              <a:gd name="T3" fmla="*/ 2147483647 h 34"/>
              <a:gd name="T4" fmla="*/ 2147483647 w 30"/>
              <a:gd name="T5" fmla="*/ 2147483647 h 34"/>
              <a:gd name="T6" fmla="*/ 2147483647 w 30"/>
              <a:gd name="T7" fmla="*/ 2147483647 h 34"/>
              <a:gd name="T8" fmla="*/ 2147483647 w 30"/>
              <a:gd name="T9" fmla="*/ 2147483647 h 34"/>
              <a:gd name="T10" fmla="*/ 2147483647 w 30"/>
              <a:gd name="T11" fmla="*/ 2147483647 h 34"/>
              <a:gd name="T12" fmla="*/ 2147483647 w 30"/>
              <a:gd name="T13" fmla="*/ 2147483647 h 34"/>
              <a:gd name="T14" fmla="*/ 2147483647 w 30"/>
              <a:gd name="T15" fmla="*/ 2147483647 h 34"/>
              <a:gd name="T16" fmla="*/ 2147483647 w 30"/>
              <a:gd name="T17" fmla="*/ 0 h 34"/>
              <a:gd name="T18" fmla="*/ 0 w 30"/>
              <a:gd name="T19" fmla="*/ 2147483647 h 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0" h="34">
                <a:moveTo>
                  <a:pt x="0" y="9"/>
                </a:moveTo>
                <a:lnTo>
                  <a:pt x="2" y="17"/>
                </a:lnTo>
                <a:lnTo>
                  <a:pt x="7" y="9"/>
                </a:lnTo>
                <a:lnTo>
                  <a:pt x="11" y="14"/>
                </a:lnTo>
                <a:lnTo>
                  <a:pt x="6" y="33"/>
                </a:lnTo>
                <a:lnTo>
                  <a:pt x="21" y="32"/>
                </a:lnTo>
                <a:lnTo>
                  <a:pt x="29" y="12"/>
                </a:lnTo>
                <a:lnTo>
                  <a:pt x="24" y="1"/>
                </a:lnTo>
                <a:lnTo>
                  <a:pt x="11" y="0"/>
                </a:lnTo>
                <a:lnTo>
                  <a:pt x="0" y="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2" name="Freeform 136"/>
          <p:cNvSpPr>
            <a:spLocks/>
          </p:cNvSpPr>
          <p:nvPr/>
        </p:nvSpPr>
        <p:spPr bwMode="gray">
          <a:xfrm>
            <a:off x="8091379" y="3328113"/>
            <a:ext cx="280326" cy="238125"/>
          </a:xfrm>
          <a:custGeom>
            <a:avLst/>
            <a:gdLst>
              <a:gd name="T0" fmla="*/ 0 w 140"/>
              <a:gd name="T1" fmla="*/ 2147483647 h 111"/>
              <a:gd name="T2" fmla="*/ 2147483647 w 140"/>
              <a:gd name="T3" fmla="*/ 2147483647 h 111"/>
              <a:gd name="T4" fmla="*/ 2147483647 w 140"/>
              <a:gd name="T5" fmla="*/ 2147483647 h 111"/>
              <a:gd name="T6" fmla="*/ 2147483647 w 140"/>
              <a:gd name="T7" fmla="*/ 2147483647 h 111"/>
              <a:gd name="T8" fmla="*/ 2147483647 w 140"/>
              <a:gd name="T9" fmla="*/ 2147483647 h 111"/>
              <a:gd name="T10" fmla="*/ 2147483647 w 140"/>
              <a:gd name="T11" fmla="*/ 2147483647 h 111"/>
              <a:gd name="T12" fmla="*/ 2147483647 w 140"/>
              <a:gd name="T13" fmla="*/ 2147483647 h 111"/>
              <a:gd name="T14" fmla="*/ 2147483647 w 140"/>
              <a:gd name="T15" fmla="*/ 2147483647 h 111"/>
              <a:gd name="T16" fmla="*/ 2147483647 w 140"/>
              <a:gd name="T17" fmla="*/ 2147483647 h 111"/>
              <a:gd name="T18" fmla="*/ 2147483647 w 140"/>
              <a:gd name="T19" fmla="*/ 2147483647 h 111"/>
              <a:gd name="T20" fmla="*/ 2147483647 w 140"/>
              <a:gd name="T21" fmla="*/ 0 h 111"/>
              <a:gd name="T22" fmla="*/ 2147483647 w 140"/>
              <a:gd name="T23" fmla="*/ 0 h 111"/>
              <a:gd name="T24" fmla="*/ 2147483647 w 140"/>
              <a:gd name="T25" fmla="*/ 2147483647 h 111"/>
              <a:gd name="T26" fmla="*/ 2147483647 w 140"/>
              <a:gd name="T27" fmla="*/ 2147483647 h 111"/>
              <a:gd name="T28" fmla="*/ 2147483647 w 140"/>
              <a:gd name="T29" fmla="*/ 2147483647 h 111"/>
              <a:gd name="T30" fmla="*/ 2147483647 w 140"/>
              <a:gd name="T31" fmla="*/ 2147483647 h 111"/>
              <a:gd name="T32" fmla="*/ 2147483647 w 140"/>
              <a:gd name="T33" fmla="*/ 2147483647 h 111"/>
              <a:gd name="T34" fmla="*/ 2147483647 w 140"/>
              <a:gd name="T35" fmla="*/ 2147483647 h 111"/>
              <a:gd name="T36" fmla="*/ 2147483647 w 140"/>
              <a:gd name="T37" fmla="*/ 2147483647 h 111"/>
              <a:gd name="T38" fmla="*/ 2147483647 w 140"/>
              <a:gd name="T39" fmla="*/ 2147483647 h 111"/>
              <a:gd name="T40" fmla="*/ 2147483647 w 140"/>
              <a:gd name="T41" fmla="*/ 2147483647 h 111"/>
              <a:gd name="T42" fmla="*/ 2147483647 w 140"/>
              <a:gd name="T43" fmla="*/ 2147483647 h 111"/>
              <a:gd name="T44" fmla="*/ 2147483647 w 140"/>
              <a:gd name="T45" fmla="*/ 2147483647 h 111"/>
              <a:gd name="T46" fmla="*/ 0 w 140"/>
              <a:gd name="T47" fmla="*/ 2147483647 h 11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40" h="111">
                <a:moveTo>
                  <a:pt x="0" y="103"/>
                </a:moveTo>
                <a:lnTo>
                  <a:pt x="24" y="83"/>
                </a:lnTo>
                <a:lnTo>
                  <a:pt x="58" y="83"/>
                </a:lnTo>
                <a:lnTo>
                  <a:pt x="74" y="58"/>
                </a:lnTo>
                <a:lnTo>
                  <a:pt x="80" y="56"/>
                </a:lnTo>
                <a:lnTo>
                  <a:pt x="80" y="66"/>
                </a:lnTo>
                <a:lnTo>
                  <a:pt x="97" y="56"/>
                </a:lnTo>
                <a:lnTo>
                  <a:pt x="110" y="36"/>
                </a:lnTo>
                <a:lnTo>
                  <a:pt x="115" y="5"/>
                </a:lnTo>
                <a:lnTo>
                  <a:pt x="127" y="6"/>
                </a:lnTo>
                <a:lnTo>
                  <a:pt x="121" y="0"/>
                </a:lnTo>
                <a:lnTo>
                  <a:pt x="130" y="0"/>
                </a:lnTo>
                <a:lnTo>
                  <a:pt x="139" y="26"/>
                </a:lnTo>
                <a:lnTo>
                  <a:pt x="127" y="44"/>
                </a:lnTo>
                <a:lnTo>
                  <a:pt x="127" y="61"/>
                </a:lnTo>
                <a:lnTo>
                  <a:pt x="117" y="86"/>
                </a:lnTo>
                <a:lnTo>
                  <a:pt x="112" y="90"/>
                </a:lnTo>
                <a:lnTo>
                  <a:pt x="112" y="81"/>
                </a:lnTo>
                <a:lnTo>
                  <a:pt x="91" y="95"/>
                </a:lnTo>
                <a:lnTo>
                  <a:pt x="74" y="88"/>
                </a:lnTo>
                <a:lnTo>
                  <a:pt x="74" y="100"/>
                </a:lnTo>
                <a:lnTo>
                  <a:pt x="58" y="110"/>
                </a:lnTo>
                <a:lnTo>
                  <a:pt x="56" y="93"/>
                </a:lnTo>
                <a:lnTo>
                  <a:pt x="0" y="10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3" name="Freeform 137"/>
          <p:cNvSpPr>
            <a:spLocks/>
          </p:cNvSpPr>
          <p:nvPr/>
        </p:nvSpPr>
        <p:spPr bwMode="gray">
          <a:xfrm>
            <a:off x="8120615" y="3544012"/>
            <a:ext cx="60193" cy="44450"/>
          </a:xfrm>
          <a:custGeom>
            <a:avLst/>
            <a:gdLst>
              <a:gd name="T0" fmla="*/ 0 w 30"/>
              <a:gd name="T1" fmla="*/ 2147483647 h 21"/>
              <a:gd name="T2" fmla="*/ 2147483647 w 30"/>
              <a:gd name="T3" fmla="*/ 2147483647 h 21"/>
              <a:gd name="T4" fmla="*/ 2147483647 w 30"/>
              <a:gd name="T5" fmla="*/ 2147483647 h 21"/>
              <a:gd name="T6" fmla="*/ 2147483647 w 30"/>
              <a:gd name="T7" fmla="*/ 0 h 21"/>
              <a:gd name="T8" fmla="*/ 0 w 30"/>
              <a:gd name="T9" fmla="*/ 2147483647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" h="21">
                <a:moveTo>
                  <a:pt x="0" y="11"/>
                </a:moveTo>
                <a:lnTo>
                  <a:pt x="10" y="20"/>
                </a:lnTo>
                <a:lnTo>
                  <a:pt x="27" y="13"/>
                </a:lnTo>
                <a:lnTo>
                  <a:pt x="29" y="0"/>
                </a:lnTo>
                <a:lnTo>
                  <a:pt x="0" y="1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4" name="Freeform 138"/>
          <p:cNvSpPr>
            <a:spLocks/>
          </p:cNvSpPr>
          <p:nvPr/>
        </p:nvSpPr>
        <p:spPr bwMode="gray">
          <a:xfrm>
            <a:off x="8314952" y="3204287"/>
            <a:ext cx="147902" cy="128588"/>
          </a:xfrm>
          <a:custGeom>
            <a:avLst/>
            <a:gdLst>
              <a:gd name="T0" fmla="*/ 0 w 72"/>
              <a:gd name="T1" fmla="*/ 2147483647 h 61"/>
              <a:gd name="T2" fmla="*/ 2147483647 w 72"/>
              <a:gd name="T3" fmla="*/ 2147483647 h 61"/>
              <a:gd name="T4" fmla="*/ 2147483647 w 72"/>
              <a:gd name="T5" fmla="*/ 2147483647 h 61"/>
              <a:gd name="T6" fmla="*/ 2147483647 w 72"/>
              <a:gd name="T7" fmla="*/ 2147483647 h 61"/>
              <a:gd name="T8" fmla="*/ 2147483647 w 72"/>
              <a:gd name="T9" fmla="*/ 2147483647 h 61"/>
              <a:gd name="T10" fmla="*/ 2147483647 w 72"/>
              <a:gd name="T11" fmla="*/ 2147483647 h 61"/>
              <a:gd name="T12" fmla="*/ 2147483647 w 72"/>
              <a:gd name="T13" fmla="*/ 2147483647 h 61"/>
              <a:gd name="T14" fmla="*/ 2147483647 w 72"/>
              <a:gd name="T15" fmla="*/ 2147483647 h 61"/>
              <a:gd name="T16" fmla="*/ 2147483647 w 72"/>
              <a:gd name="T17" fmla="*/ 2147483647 h 61"/>
              <a:gd name="T18" fmla="*/ 2147483647 w 72"/>
              <a:gd name="T19" fmla="*/ 2147483647 h 61"/>
              <a:gd name="T20" fmla="*/ 2147483647 w 72"/>
              <a:gd name="T21" fmla="*/ 0 h 61"/>
              <a:gd name="T22" fmla="*/ 2147483647 w 72"/>
              <a:gd name="T23" fmla="*/ 2147483647 h 61"/>
              <a:gd name="T24" fmla="*/ 2147483647 w 72"/>
              <a:gd name="T25" fmla="*/ 2147483647 h 61"/>
              <a:gd name="T26" fmla="*/ 0 w 72"/>
              <a:gd name="T27" fmla="*/ 2147483647 h 6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2" h="61">
                <a:moveTo>
                  <a:pt x="0" y="43"/>
                </a:moveTo>
                <a:lnTo>
                  <a:pt x="1" y="60"/>
                </a:lnTo>
                <a:lnTo>
                  <a:pt x="16" y="53"/>
                </a:lnTo>
                <a:lnTo>
                  <a:pt x="6" y="43"/>
                </a:lnTo>
                <a:lnTo>
                  <a:pt x="40" y="53"/>
                </a:lnTo>
                <a:lnTo>
                  <a:pt x="49" y="38"/>
                </a:lnTo>
                <a:lnTo>
                  <a:pt x="71" y="34"/>
                </a:lnTo>
                <a:lnTo>
                  <a:pt x="64" y="25"/>
                </a:lnTo>
                <a:lnTo>
                  <a:pt x="67" y="16"/>
                </a:lnTo>
                <a:lnTo>
                  <a:pt x="47" y="18"/>
                </a:lnTo>
                <a:lnTo>
                  <a:pt x="23" y="0"/>
                </a:lnTo>
                <a:lnTo>
                  <a:pt x="16" y="34"/>
                </a:lnTo>
                <a:lnTo>
                  <a:pt x="6" y="31"/>
                </a:lnTo>
                <a:lnTo>
                  <a:pt x="0" y="4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5" name="Freeform 139"/>
          <p:cNvSpPr>
            <a:spLocks/>
          </p:cNvSpPr>
          <p:nvPr/>
        </p:nvSpPr>
        <p:spPr bwMode="gray">
          <a:xfrm>
            <a:off x="7926280" y="3286838"/>
            <a:ext cx="161660" cy="157163"/>
          </a:xfrm>
          <a:custGeom>
            <a:avLst/>
            <a:gdLst>
              <a:gd name="T0" fmla="*/ 0 w 79"/>
              <a:gd name="T1" fmla="*/ 2147483647 h 75"/>
              <a:gd name="T2" fmla="*/ 2147483647 w 79"/>
              <a:gd name="T3" fmla="*/ 2147483647 h 75"/>
              <a:gd name="T4" fmla="*/ 2147483647 w 79"/>
              <a:gd name="T5" fmla="*/ 2147483647 h 75"/>
              <a:gd name="T6" fmla="*/ 2147483647 w 79"/>
              <a:gd name="T7" fmla="*/ 2147483647 h 75"/>
              <a:gd name="T8" fmla="*/ 2147483647 w 79"/>
              <a:gd name="T9" fmla="*/ 2147483647 h 75"/>
              <a:gd name="T10" fmla="*/ 2147483647 w 79"/>
              <a:gd name="T11" fmla="*/ 2147483647 h 75"/>
              <a:gd name="T12" fmla="*/ 2147483647 w 79"/>
              <a:gd name="T13" fmla="*/ 2147483647 h 75"/>
              <a:gd name="T14" fmla="*/ 2147483647 w 79"/>
              <a:gd name="T15" fmla="*/ 2147483647 h 75"/>
              <a:gd name="T16" fmla="*/ 2147483647 w 79"/>
              <a:gd name="T17" fmla="*/ 2147483647 h 75"/>
              <a:gd name="T18" fmla="*/ 2147483647 w 79"/>
              <a:gd name="T19" fmla="*/ 0 h 75"/>
              <a:gd name="T20" fmla="*/ 2147483647 w 79"/>
              <a:gd name="T21" fmla="*/ 2147483647 h 75"/>
              <a:gd name="T22" fmla="*/ 2147483647 w 79"/>
              <a:gd name="T23" fmla="*/ 2147483647 h 75"/>
              <a:gd name="T24" fmla="*/ 2147483647 w 79"/>
              <a:gd name="T25" fmla="*/ 2147483647 h 75"/>
              <a:gd name="T26" fmla="*/ 0 w 79"/>
              <a:gd name="T27" fmla="*/ 2147483647 h 7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9" h="75">
                <a:moveTo>
                  <a:pt x="0" y="42"/>
                </a:moveTo>
                <a:lnTo>
                  <a:pt x="14" y="48"/>
                </a:lnTo>
                <a:lnTo>
                  <a:pt x="5" y="70"/>
                </a:lnTo>
                <a:lnTo>
                  <a:pt x="26" y="74"/>
                </a:lnTo>
                <a:lnTo>
                  <a:pt x="50" y="62"/>
                </a:lnTo>
                <a:lnTo>
                  <a:pt x="39" y="44"/>
                </a:lnTo>
                <a:lnTo>
                  <a:pt x="66" y="28"/>
                </a:lnTo>
                <a:lnTo>
                  <a:pt x="78" y="7"/>
                </a:lnTo>
                <a:lnTo>
                  <a:pt x="76" y="3"/>
                </a:lnTo>
                <a:lnTo>
                  <a:pt x="71" y="0"/>
                </a:lnTo>
                <a:lnTo>
                  <a:pt x="48" y="14"/>
                </a:lnTo>
                <a:lnTo>
                  <a:pt x="48" y="22"/>
                </a:lnTo>
                <a:lnTo>
                  <a:pt x="31" y="19"/>
                </a:lnTo>
                <a:lnTo>
                  <a:pt x="0" y="4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6" name="Freeform 140"/>
          <p:cNvSpPr>
            <a:spLocks/>
          </p:cNvSpPr>
          <p:nvPr/>
        </p:nvSpPr>
        <p:spPr bwMode="gray">
          <a:xfrm>
            <a:off x="7970994" y="3418601"/>
            <a:ext cx="92869" cy="122237"/>
          </a:xfrm>
          <a:custGeom>
            <a:avLst/>
            <a:gdLst>
              <a:gd name="T0" fmla="*/ 0 w 44"/>
              <a:gd name="T1" fmla="*/ 2147483647 h 58"/>
              <a:gd name="T2" fmla="*/ 2147483647 w 44"/>
              <a:gd name="T3" fmla="*/ 2147483647 h 58"/>
              <a:gd name="T4" fmla="*/ 2147483647 w 44"/>
              <a:gd name="T5" fmla="*/ 0 h 58"/>
              <a:gd name="T6" fmla="*/ 2147483647 w 44"/>
              <a:gd name="T7" fmla="*/ 2147483647 h 58"/>
              <a:gd name="T8" fmla="*/ 2147483647 w 44"/>
              <a:gd name="T9" fmla="*/ 2147483647 h 58"/>
              <a:gd name="T10" fmla="*/ 0 w 44"/>
              <a:gd name="T11" fmla="*/ 2147483647 h 5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4" h="58">
                <a:moveTo>
                  <a:pt x="0" y="57"/>
                </a:moveTo>
                <a:lnTo>
                  <a:pt x="3" y="11"/>
                </a:lnTo>
                <a:lnTo>
                  <a:pt x="26" y="0"/>
                </a:lnTo>
                <a:lnTo>
                  <a:pt x="43" y="34"/>
                </a:lnTo>
                <a:lnTo>
                  <a:pt x="26" y="51"/>
                </a:lnTo>
                <a:lnTo>
                  <a:pt x="0" y="5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7" name="Freeform 141"/>
          <p:cNvSpPr>
            <a:spLocks/>
          </p:cNvSpPr>
          <p:nvPr/>
        </p:nvSpPr>
        <p:spPr bwMode="gray">
          <a:xfrm>
            <a:off x="7326071" y="3872625"/>
            <a:ext cx="180579" cy="217487"/>
          </a:xfrm>
          <a:custGeom>
            <a:avLst/>
            <a:gdLst>
              <a:gd name="T0" fmla="*/ 0 w 89"/>
              <a:gd name="T1" fmla="*/ 2147483647 h 104"/>
              <a:gd name="T2" fmla="*/ 2147483647 w 89"/>
              <a:gd name="T3" fmla="*/ 2147483647 h 104"/>
              <a:gd name="T4" fmla="*/ 2147483647 w 89"/>
              <a:gd name="T5" fmla="*/ 2147483647 h 104"/>
              <a:gd name="T6" fmla="*/ 2147483647 w 89"/>
              <a:gd name="T7" fmla="*/ 2147483647 h 104"/>
              <a:gd name="T8" fmla="*/ 2147483647 w 89"/>
              <a:gd name="T9" fmla="*/ 2147483647 h 104"/>
              <a:gd name="T10" fmla="*/ 2147483647 w 89"/>
              <a:gd name="T11" fmla="*/ 2147483647 h 104"/>
              <a:gd name="T12" fmla="*/ 2147483647 w 89"/>
              <a:gd name="T13" fmla="*/ 2147483647 h 104"/>
              <a:gd name="T14" fmla="*/ 2147483647 w 89"/>
              <a:gd name="T15" fmla="*/ 2147483647 h 104"/>
              <a:gd name="T16" fmla="*/ 2147483647 w 89"/>
              <a:gd name="T17" fmla="*/ 2147483647 h 104"/>
              <a:gd name="T18" fmla="*/ 2147483647 w 89"/>
              <a:gd name="T19" fmla="*/ 2147483647 h 104"/>
              <a:gd name="T20" fmla="*/ 2147483647 w 89"/>
              <a:gd name="T21" fmla="*/ 2147483647 h 104"/>
              <a:gd name="T22" fmla="*/ 2147483647 w 89"/>
              <a:gd name="T23" fmla="*/ 2147483647 h 104"/>
              <a:gd name="T24" fmla="*/ 2147483647 w 89"/>
              <a:gd name="T25" fmla="*/ 0 h 104"/>
              <a:gd name="T26" fmla="*/ 2147483647 w 89"/>
              <a:gd name="T27" fmla="*/ 2147483647 h 104"/>
              <a:gd name="T28" fmla="*/ 2147483647 w 89"/>
              <a:gd name="T29" fmla="*/ 2147483647 h 104"/>
              <a:gd name="T30" fmla="*/ 2147483647 w 89"/>
              <a:gd name="T31" fmla="*/ 2147483647 h 104"/>
              <a:gd name="T32" fmla="*/ 0 w 89"/>
              <a:gd name="T33" fmla="*/ 2147483647 h 10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9" h="104">
                <a:moveTo>
                  <a:pt x="0" y="22"/>
                </a:moveTo>
                <a:lnTo>
                  <a:pt x="11" y="37"/>
                </a:lnTo>
                <a:lnTo>
                  <a:pt x="7" y="62"/>
                </a:lnTo>
                <a:lnTo>
                  <a:pt x="39" y="52"/>
                </a:lnTo>
                <a:lnTo>
                  <a:pt x="51" y="62"/>
                </a:lnTo>
                <a:lnTo>
                  <a:pt x="64" y="85"/>
                </a:lnTo>
                <a:lnTo>
                  <a:pt x="60" y="103"/>
                </a:lnTo>
                <a:lnTo>
                  <a:pt x="88" y="97"/>
                </a:lnTo>
                <a:lnTo>
                  <a:pt x="74" y="66"/>
                </a:lnTo>
                <a:lnTo>
                  <a:pt x="45" y="41"/>
                </a:lnTo>
                <a:lnTo>
                  <a:pt x="53" y="28"/>
                </a:lnTo>
                <a:lnTo>
                  <a:pt x="36" y="20"/>
                </a:lnTo>
                <a:lnTo>
                  <a:pt x="23" y="0"/>
                </a:lnTo>
                <a:lnTo>
                  <a:pt x="16" y="1"/>
                </a:lnTo>
                <a:lnTo>
                  <a:pt x="16" y="14"/>
                </a:lnTo>
                <a:lnTo>
                  <a:pt x="11" y="11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8" name="Freeform 142"/>
          <p:cNvSpPr>
            <a:spLocks/>
          </p:cNvSpPr>
          <p:nvPr/>
        </p:nvSpPr>
        <p:spPr bwMode="gray">
          <a:xfrm>
            <a:off x="4961358" y="3043951"/>
            <a:ext cx="32676" cy="34925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3"/>
                </a:moveTo>
                <a:lnTo>
                  <a:pt x="13" y="0"/>
                </a:lnTo>
                <a:lnTo>
                  <a:pt x="16" y="16"/>
                </a:lnTo>
                <a:lnTo>
                  <a:pt x="0" y="1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99" name="Freeform 143"/>
          <p:cNvSpPr>
            <a:spLocks/>
          </p:cNvSpPr>
          <p:nvPr/>
        </p:nvSpPr>
        <p:spPr bwMode="gray">
          <a:xfrm>
            <a:off x="1893250" y="3588463"/>
            <a:ext cx="754988" cy="493713"/>
          </a:xfrm>
          <a:custGeom>
            <a:avLst/>
            <a:gdLst>
              <a:gd name="T0" fmla="*/ 0 w 373"/>
              <a:gd name="T1" fmla="*/ 2147483647 h 233"/>
              <a:gd name="T2" fmla="*/ 2147483647 w 373"/>
              <a:gd name="T3" fmla="*/ 2147483647 h 233"/>
              <a:gd name="T4" fmla="*/ 2147483647 w 373"/>
              <a:gd name="T5" fmla="*/ 2147483647 h 233"/>
              <a:gd name="T6" fmla="*/ 2147483647 w 373"/>
              <a:gd name="T7" fmla="*/ 2147483647 h 233"/>
              <a:gd name="T8" fmla="*/ 2147483647 w 373"/>
              <a:gd name="T9" fmla="*/ 2147483647 h 233"/>
              <a:gd name="T10" fmla="*/ 2147483647 w 373"/>
              <a:gd name="T11" fmla="*/ 2147483647 h 233"/>
              <a:gd name="T12" fmla="*/ 2147483647 w 373"/>
              <a:gd name="T13" fmla="*/ 2147483647 h 233"/>
              <a:gd name="T14" fmla="*/ 2147483647 w 373"/>
              <a:gd name="T15" fmla="*/ 2147483647 h 233"/>
              <a:gd name="T16" fmla="*/ 2147483647 w 373"/>
              <a:gd name="T17" fmla="*/ 2147483647 h 233"/>
              <a:gd name="T18" fmla="*/ 2147483647 w 373"/>
              <a:gd name="T19" fmla="*/ 2147483647 h 233"/>
              <a:gd name="T20" fmla="*/ 2147483647 w 373"/>
              <a:gd name="T21" fmla="*/ 2147483647 h 233"/>
              <a:gd name="T22" fmla="*/ 2147483647 w 373"/>
              <a:gd name="T23" fmla="*/ 2147483647 h 233"/>
              <a:gd name="T24" fmla="*/ 2147483647 w 373"/>
              <a:gd name="T25" fmla="*/ 2147483647 h 233"/>
              <a:gd name="T26" fmla="*/ 2147483647 w 373"/>
              <a:gd name="T27" fmla="*/ 2147483647 h 233"/>
              <a:gd name="T28" fmla="*/ 2147483647 w 373"/>
              <a:gd name="T29" fmla="*/ 2147483647 h 233"/>
              <a:gd name="T30" fmla="*/ 2147483647 w 373"/>
              <a:gd name="T31" fmla="*/ 2147483647 h 233"/>
              <a:gd name="T32" fmla="*/ 2147483647 w 373"/>
              <a:gd name="T33" fmla="*/ 2147483647 h 233"/>
              <a:gd name="T34" fmla="*/ 2147483647 w 373"/>
              <a:gd name="T35" fmla="*/ 2147483647 h 233"/>
              <a:gd name="T36" fmla="*/ 2147483647 w 373"/>
              <a:gd name="T37" fmla="*/ 2147483647 h 233"/>
              <a:gd name="T38" fmla="*/ 2147483647 w 373"/>
              <a:gd name="T39" fmla="*/ 2147483647 h 233"/>
              <a:gd name="T40" fmla="*/ 2147483647 w 373"/>
              <a:gd name="T41" fmla="*/ 2147483647 h 233"/>
              <a:gd name="T42" fmla="*/ 2147483647 w 373"/>
              <a:gd name="T43" fmla="*/ 2147483647 h 233"/>
              <a:gd name="T44" fmla="*/ 2147483647 w 373"/>
              <a:gd name="T45" fmla="*/ 2147483647 h 233"/>
              <a:gd name="T46" fmla="*/ 2147483647 w 373"/>
              <a:gd name="T47" fmla="*/ 2147483647 h 233"/>
              <a:gd name="T48" fmla="*/ 2147483647 w 373"/>
              <a:gd name="T49" fmla="*/ 2147483647 h 233"/>
              <a:gd name="T50" fmla="*/ 2147483647 w 373"/>
              <a:gd name="T51" fmla="*/ 2147483647 h 233"/>
              <a:gd name="T52" fmla="*/ 2147483647 w 373"/>
              <a:gd name="T53" fmla="*/ 2147483647 h 233"/>
              <a:gd name="T54" fmla="*/ 2147483647 w 373"/>
              <a:gd name="T55" fmla="*/ 2147483647 h 233"/>
              <a:gd name="T56" fmla="*/ 2147483647 w 373"/>
              <a:gd name="T57" fmla="*/ 2147483647 h 233"/>
              <a:gd name="T58" fmla="*/ 2147483647 w 373"/>
              <a:gd name="T59" fmla="*/ 2147483647 h 233"/>
              <a:gd name="T60" fmla="*/ 2147483647 w 373"/>
              <a:gd name="T61" fmla="*/ 2147483647 h 233"/>
              <a:gd name="T62" fmla="*/ 2147483647 w 373"/>
              <a:gd name="T63" fmla="*/ 2147483647 h 233"/>
              <a:gd name="T64" fmla="*/ 2147483647 w 373"/>
              <a:gd name="T65" fmla="*/ 2147483647 h 233"/>
              <a:gd name="T66" fmla="*/ 2147483647 w 373"/>
              <a:gd name="T67" fmla="*/ 2147483647 h 233"/>
              <a:gd name="T68" fmla="*/ 2147483647 w 373"/>
              <a:gd name="T69" fmla="*/ 2147483647 h 233"/>
              <a:gd name="T70" fmla="*/ 2147483647 w 373"/>
              <a:gd name="T71" fmla="*/ 2147483647 h 233"/>
              <a:gd name="T72" fmla="*/ 2147483647 w 373"/>
              <a:gd name="T73" fmla="*/ 2147483647 h 233"/>
              <a:gd name="T74" fmla="*/ 2147483647 w 373"/>
              <a:gd name="T75" fmla="*/ 2147483647 h 233"/>
              <a:gd name="T76" fmla="*/ 2147483647 w 373"/>
              <a:gd name="T77" fmla="*/ 2147483647 h 233"/>
              <a:gd name="T78" fmla="*/ 2147483647 w 373"/>
              <a:gd name="T79" fmla="*/ 2147483647 h 233"/>
              <a:gd name="T80" fmla="*/ 2147483647 w 373"/>
              <a:gd name="T81" fmla="*/ 2147483647 h 233"/>
              <a:gd name="T82" fmla="*/ 2147483647 w 373"/>
              <a:gd name="T83" fmla="*/ 2147483647 h 233"/>
              <a:gd name="T84" fmla="*/ 2147483647 w 373"/>
              <a:gd name="T85" fmla="*/ 2147483647 h 233"/>
              <a:gd name="T86" fmla="*/ 2147483647 w 373"/>
              <a:gd name="T87" fmla="*/ 2147483647 h 233"/>
              <a:gd name="T88" fmla="*/ 2147483647 w 373"/>
              <a:gd name="T89" fmla="*/ 0 h 233"/>
              <a:gd name="T90" fmla="*/ 0 w 373"/>
              <a:gd name="T91" fmla="*/ 2147483647 h 23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73" h="233">
                <a:moveTo>
                  <a:pt x="0" y="3"/>
                </a:moveTo>
                <a:lnTo>
                  <a:pt x="17" y="38"/>
                </a:lnTo>
                <a:lnTo>
                  <a:pt x="38" y="55"/>
                </a:lnTo>
                <a:lnTo>
                  <a:pt x="37" y="66"/>
                </a:lnTo>
                <a:lnTo>
                  <a:pt x="27" y="67"/>
                </a:lnTo>
                <a:lnTo>
                  <a:pt x="50" y="75"/>
                </a:lnTo>
                <a:lnTo>
                  <a:pt x="62" y="92"/>
                </a:lnTo>
                <a:lnTo>
                  <a:pt x="61" y="104"/>
                </a:lnTo>
                <a:lnTo>
                  <a:pt x="88" y="127"/>
                </a:lnTo>
                <a:lnTo>
                  <a:pt x="95" y="121"/>
                </a:lnTo>
                <a:lnTo>
                  <a:pt x="32" y="34"/>
                </a:lnTo>
                <a:lnTo>
                  <a:pt x="27" y="10"/>
                </a:lnTo>
                <a:lnTo>
                  <a:pt x="41" y="16"/>
                </a:lnTo>
                <a:lnTo>
                  <a:pt x="65" y="54"/>
                </a:lnTo>
                <a:lnTo>
                  <a:pt x="97" y="81"/>
                </a:lnTo>
                <a:lnTo>
                  <a:pt x="95" y="93"/>
                </a:lnTo>
                <a:lnTo>
                  <a:pt x="142" y="132"/>
                </a:lnTo>
                <a:lnTo>
                  <a:pt x="147" y="149"/>
                </a:lnTo>
                <a:lnTo>
                  <a:pt x="142" y="160"/>
                </a:lnTo>
                <a:lnTo>
                  <a:pt x="153" y="174"/>
                </a:lnTo>
                <a:lnTo>
                  <a:pt x="240" y="215"/>
                </a:lnTo>
                <a:lnTo>
                  <a:pt x="279" y="212"/>
                </a:lnTo>
                <a:lnTo>
                  <a:pt x="304" y="232"/>
                </a:lnTo>
                <a:lnTo>
                  <a:pt x="315" y="213"/>
                </a:lnTo>
                <a:lnTo>
                  <a:pt x="327" y="212"/>
                </a:lnTo>
                <a:lnTo>
                  <a:pt x="315" y="197"/>
                </a:lnTo>
                <a:lnTo>
                  <a:pt x="342" y="189"/>
                </a:lnTo>
                <a:lnTo>
                  <a:pt x="352" y="182"/>
                </a:lnTo>
                <a:lnTo>
                  <a:pt x="356" y="177"/>
                </a:lnTo>
                <a:lnTo>
                  <a:pt x="360" y="187"/>
                </a:lnTo>
                <a:lnTo>
                  <a:pt x="372" y="149"/>
                </a:lnTo>
                <a:lnTo>
                  <a:pt x="356" y="143"/>
                </a:lnTo>
                <a:lnTo>
                  <a:pt x="327" y="149"/>
                </a:lnTo>
                <a:lnTo>
                  <a:pt x="314" y="182"/>
                </a:lnTo>
                <a:lnTo>
                  <a:pt x="278" y="186"/>
                </a:lnTo>
                <a:lnTo>
                  <a:pt x="263" y="177"/>
                </a:lnTo>
                <a:lnTo>
                  <a:pt x="239" y="137"/>
                </a:lnTo>
                <a:lnTo>
                  <a:pt x="238" y="104"/>
                </a:lnTo>
                <a:lnTo>
                  <a:pt x="246" y="89"/>
                </a:lnTo>
                <a:lnTo>
                  <a:pt x="221" y="81"/>
                </a:lnTo>
                <a:lnTo>
                  <a:pt x="191" y="38"/>
                </a:lnTo>
                <a:lnTo>
                  <a:pt x="165" y="49"/>
                </a:lnTo>
                <a:lnTo>
                  <a:pt x="131" y="11"/>
                </a:lnTo>
                <a:lnTo>
                  <a:pt x="76" y="19"/>
                </a:lnTo>
                <a:lnTo>
                  <a:pt x="28" y="0"/>
                </a:lnTo>
                <a:lnTo>
                  <a:pt x="0" y="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0" name="Freeform 144"/>
          <p:cNvSpPr>
            <a:spLocks/>
          </p:cNvSpPr>
          <p:nvPr/>
        </p:nvSpPr>
        <p:spPr bwMode="gray">
          <a:xfrm>
            <a:off x="7329510" y="4293312"/>
            <a:ext cx="91150" cy="133350"/>
          </a:xfrm>
          <a:custGeom>
            <a:avLst/>
            <a:gdLst>
              <a:gd name="T0" fmla="*/ 0 w 47"/>
              <a:gd name="T1" fmla="*/ 0 h 63"/>
              <a:gd name="T2" fmla="*/ 2147483647 w 47"/>
              <a:gd name="T3" fmla="*/ 0 h 63"/>
              <a:gd name="T4" fmla="*/ 2147483647 w 47"/>
              <a:gd name="T5" fmla="*/ 2147483647 h 63"/>
              <a:gd name="T6" fmla="*/ 2147483647 w 47"/>
              <a:gd name="T7" fmla="*/ 2147483647 h 63"/>
              <a:gd name="T8" fmla="*/ 2147483647 w 47"/>
              <a:gd name="T9" fmla="*/ 2147483647 h 63"/>
              <a:gd name="T10" fmla="*/ 2147483647 w 47"/>
              <a:gd name="T11" fmla="*/ 2147483647 h 63"/>
              <a:gd name="T12" fmla="*/ 2147483647 w 47"/>
              <a:gd name="T13" fmla="*/ 2147483647 h 63"/>
              <a:gd name="T14" fmla="*/ 2147483647 w 47"/>
              <a:gd name="T15" fmla="*/ 2147483647 h 63"/>
              <a:gd name="T16" fmla="*/ 0 w 47"/>
              <a:gd name="T17" fmla="*/ 0 h 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7" h="63">
                <a:moveTo>
                  <a:pt x="0" y="0"/>
                </a:moveTo>
                <a:lnTo>
                  <a:pt x="8" y="0"/>
                </a:lnTo>
                <a:lnTo>
                  <a:pt x="11" y="11"/>
                </a:lnTo>
                <a:lnTo>
                  <a:pt x="23" y="5"/>
                </a:lnTo>
                <a:lnTo>
                  <a:pt x="39" y="18"/>
                </a:lnTo>
                <a:lnTo>
                  <a:pt x="46" y="62"/>
                </a:lnTo>
                <a:lnTo>
                  <a:pt x="45" y="62"/>
                </a:lnTo>
                <a:lnTo>
                  <a:pt x="12" y="44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1" name="Freeform 145"/>
          <p:cNvSpPr>
            <a:spLocks/>
          </p:cNvSpPr>
          <p:nvPr/>
        </p:nvSpPr>
        <p:spPr bwMode="gray">
          <a:xfrm>
            <a:off x="7563403" y="4283788"/>
            <a:ext cx="239052" cy="157163"/>
          </a:xfrm>
          <a:custGeom>
            <a:avLst/>
            <a:gdLst>
              <a:gd name="T0" fmla="*/ 0 w 119"/>
              <a:gd name="T1" fmla="*/ 2147483647 h 73"/>
              <a:gd name="T2" fmla="*/ 2147483647 w 119"/>
              <a:gd name="T3" fmla="*/ 2147483647 h 73"/>
              <a:gd name="T4" fmla="*/ 2147483647 w 119"/>
              <a:gd name="T5" fmla="*/ 2147483647 h 73"/>
              <a:gd name="T6" fmla="*/ 2147483647 w 119"/>
              <a:gd name="T7" fmla="*/ 2147483647 h 73"/>
              <a:gd name="T8" fmla="*/ 2147483647 w 119"/>
              <a:gd name="T9" fmla="*/ 2147483647 h 73"/>
              <a:gd name="T10" fmla="*/ 2147483647 w 119"/>
              <a:gd name="T11" fmla="*/ 2147483647 h 73"/>
              <a:gd name="T12" fmla="*/ 2147483647 w 119"/>
              <a:gd name="T13" fmla="*/ 2147483647 h 73"/>
              <a:gd name="T14" fmla="*/ 2147483647 w 119"/>
              <a:gd name="T15" fmla="*/ 2147483647 h 73"/>
              <a:gd name="T16" fmla="*/ 2147483647 w 119"/>
              <a:gd name="T17" fmla="*/ 0 h 73"/>
              <a:gd name="T18" fmla="*/ 2147483647 w 119"/>
              <a:gd name="T19" fmla="*/ 2147483647 h 73"/>
              <a:gd name="T20" fmla="*/ 2147483647 w 119"/>
              <a:gd name="T21" fmla="*/ 2147483647 h 73"/>
              <a:gd name="T22" fmla="*/ 2147483647 w 119"/>
              <a:gd name="T23" fmla="*/ 2147483647 h 73"/>
              <a:gd name="T24" fmla="*/ 2147483647 w 119"/>
              <a:gd name="T25" fmla="*/ 2147483647 h 73"/>
              <a:gd name="T26" fmla="*/ 2147483647 w 119"/>
              <a:gd name="T27" fmla="*/ 2147483647 h 73"/>
              <a:gd name="T28" fmla="*/ 2147483647 w 119"/>
              <a:gd name="T29" fmla="*/ 2147483647 h 73"/>
              <a:gd name="T30" fmla="*/ 0 w 119"/>
              <a:gd name="T31" fmla="*/ 2147483647 h 7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9" h="73">
                <a:moveTo>
                  <a:pt x="0" y="63"/>
                </a:moveTo>
                <a:lnTo>
                  <a:pt x="8" y="72"/>
                </a:lnTo>
                <a:lnTo>
                  <a:pt x="47" y="69"/>
                </a:lnTo>
                <a:lnTo>
                  <a:pt x="59" y="65"/>
                </a:lnTo>
                <a:lnTo>
                  <a:pt x="76" y="30"/>
                </a:lnTo>
                <a:lnTo>
                  <a:pt x="97" y="31"/>
                </a:lnTo>
                <a:lnTo>
                  <a:pt x="118" y="19"/>
                </a:lnTo>
                <a:lnTo>
                  <a:pt x="98" y="10"/>
                </a:lnTo>
                <a:lnTo>
                  <a:pt x="91" y="0"/>
                </a:lnTo>
                <a:lnTo>
                  <a:pt x="68" y="22"/>
                </a:lnTo>
                <a:lnTo>
                  <a:pt x="61" y="33"/>
                </a:lnTo>
                <a:lnTo>
                  <a:pt x="53" y="27"/>
                </a:lnTo>
                <a:lnTo>
                  <a:pt x="38" y="46"/>
                </a:lnTo>
                <a:lnTo>
                  <a:pt x="23" y="48"/>
                </a:lnTo>
                <a:lnTo>
                  <a:pt x="16" y="65"/>
                </a:lnTo>
                <a:lnTo>
                  <a:pt x="0" y="6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2" name="Freeform 146"/>
          <p:cNvSpPr>
            <a:spLocks/>
          </p:cNvSpPr>
          <p:nvPr/>
        </p:nvSpPr>
        <p:spPr bwMode="gray">
          <a:xfrm>
            <a:off x="7014790" y="2974100"/>
            <a:ext cx="787665" cy="347662"/>
          </a:xfrm>
          <a:custGeom>
            <a:avLst/>
            <a:gdLst>
              <a:gd name="T0" fmla="*/ 0 w 391"/>
              <a:gd name="T1" fmla="*/ 2147483647 h 164"/>
              <a:gd name="T2" fmla="*/ 2147483647 w 391"/>
              <a:gd name="T3" fmla="*/ 2147483647 h 164"/>
              <a:gd name="T4" fmla="*/ 2147483647 w 391"/>
              <a:gd name="T5" fmla="*/ 2147483647 h 164"/>
              <a:gd name="T6" fmla="*/ 2147483647 w 391"/>
              <a:gd name="T7" fmla="*/ 2147483647 h 164"/>
              <a:gd name="T8" fmla="*/ 2147483647 w 391"/>
              <a:gd name="T9" fmla="*/ 2147483647 h 164"/>
              <a:gd name="T10" fmla="*/ 2147483647 w 391"/>
              <a:gd name="T11" fmla="*/ 2147483647 h 164"/>
              <a:gd name="T12" fmla="*/ 2147483647 w 391"/>
              <a:gd name="T13" fmla="*/ 2147483647 h 164"/>
              <a:gd name="T14" fmla="*/ 2147483647 w 391"/>
              <a:gd name="T15" fmla="*/ 2147483647 h 164"/>
              <a:gd name="T16" fmla="*/ 2147483647 w 391"/>
              <a:gd name="T17" fmla="*/ 2147483647 h 164"/>
              <a:gd name="T18" fmla="*/ 2147483647 w 391"/>
              <a:gd name="T19" fmla="*/ 2147483647 h 164"/>
              <a:gd name="T20" fmla="*/ 2147483647 w 391"/>
              <a:gd name="T21" fmla="*/ 2147483647 h 164"/>
              <a:gd name="T22" fmla="*/ 2147483647 w 391"/>
              <a:gd name="T23" fmla="*/ 2147483647 h 164"/>
              <a:gd name="T24" fmla="*/ 2147483647 w 391"/>
              <a:gd name="T25" fmla="*/ 2147483647 h 164"/>
              <a:gd name="T26" fmla="*/ 2147483647 w 391"/>
              <a:gd name="T27" fmla="*/ 2147483647 h 164"/>
              <a:gd name="T28" fmla="*/ 2147483647 w 391"/>
              <a:gd name="T29" fmla="*/ 2147483647 h 164"/>
              <a:gd name="T30" fmla="*/ 2147483647 w 391"/>
              <a:gd name="T31" fmla="*/ 2147483647 h 164"/>
              <a:gd name="T32" fmla="*/ 2147483647 w 391"/>
              <a:gd name="T33" fmla="*/ 2147483647 h 164"/>
              <a:gd name="T34" fmla="*/ 2147483647 w 391"/>
              <a:gd name="T35" fmla="*/ 2147483647 h 164"/>
              <a:gd name="T36" fmla="*/ 2147483647 w 391"/>
              <a:gd name="T37" fmla="*/ 2147483647 h 164"/>
              <a:gd name="T38" fmla="*/ 2147483647 w 391"/>
              <a:gd name="T39" fmla="*/ 2147483647 h 164"/>
              <a:gd name="T40" fmla="*/ 2147483647 w 391"/>
              <a:gd name="T41" fmla="*/ 2147483647 h 164"/>
              <a:gd name="T42" fmla="*/ 2147483647 w 391"/>
              <a:gd name="T43" fmla="*/ 2147483647 h 164"/>
              <a:gd name="T44" fmla="*/ 2147483647 w 391"/>
              <a:gd name="T45" fmla="*/ 2147483647 h 164"/>
              <a:gd name="T46" fmla="*/ 2147483647 w 391"/>
              <a:gd name="T47" fmla="*/ 0 h 164"/>
              <a:gd name="T48" fmla="*/ 2147483647 w 391"/>
              <a:gd name="T49" fmla="*/ 2147483647 h 164"/>
              <a:gd name="T50" fmla="*/ 2147483647 w 391"/>
              <a:gd name="T51" fmla="*/ 2147483647 h 164"/>
              <a:gd name="T52" fmla="*/ 2147483647 w 391"/>
              <a:gd name="T53" fmla="*/ 2147483647 h 164"/>
              <a:gd name="T54" fmla="*/ 0 w 391"/>
              <a:gd name="T55" fmla="*/ 2147483647 h 1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91" h="164">
                <a:moveTo>
                  <a:pt x="0" y="51"/>
                </a:moveTo>
                <a:lnTo>
                  <a:pt x="11" y="67"/>
                </a:lnTo>
                <a:lnTo>
                  <a:pt x="30" y="74"/>
                </a:lnTo>
                <a:lnTo>
                  <a:pt x="36" y="108"/>
                </a:lnTo>
                <a:lnTo>
                  <a:pt x="91" y="122"/>
                </a:lnTo>
                <a:lnTo>
                  <a:pt x="113" y="146"/>
                </a:lnTo>
                <a:lnTo>
                  <a:pt x="158" y="144"/>
                </a:lnTo>
                <a:lnTo>
                  <a:pt x="209" y="163"/>
                </a:lnTo>
                <a:lnTo>
                  <a:pt x="276" y="146"/>
                </a:lnTo>
                <a:lnTo>
                  <a:pt x="297" y="132"/>
                </a:lnTo>
                <a:lnTo>
                  <a:pt x="297" y="112"/>
                </a:lnTo>
                <a:lnTo>
                  <a:pt x="316" y="116"/>
                </a:lnTo>
                <a:lnTo>
                  <a:pt x="356" y="88"/>
                </a:lnTo>
                <a:lnTo>
                  <a:pt x="390" y="86"/>
                </a:lnTo>
                <a:lnTo>
                  <a:pt x="373" y="67"/>
                </a:lnTo>
                <a:lnTo>
                  <a:pt x="343" y="72"/>
                </a:lnTo>
                <a:lnTo>
                  <a:pt x="341" y="49"/>
                </a:lnTo>
                <a:lnTo>
                  <a:pt x="350" y="36"/>
                </a:lnTo>
                <a:lnTo>
                  <a:pt x="328" y="32"/>
                </a:lnTo>
                <a:lnTo>
                  <a:pt x="270" y="46"/>
                </a:lnTo>
                <a:lnTo>
                  <a:pt x="218" y="26"/>
                </a:lnTo>
                <a:lnTo>
                  <a:pt x="185" y="28"/>
                </a:lnTo>
                <a:lnTo>
                  <a:pt x="173" y="11"/>
                </a:lnTo>
                <a:lnTo>
                  <a:pt x="141" y="0"/>
                </a:lnTo>
                <a:lnTo>
                  <a:pt x="124" y="11"/>
                </a:lnTo>
                <a:lnTo>
                  <a:pt x="123" y="36"/>
                </a:lnTo>
                <a:lnTo>
                  <a:pt x="49" y="25"/>
                </a:lnTo>
                <a:lnTo>
                  <a:pt x="0" y="5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3" name="Freeform 147"/>
          <p:cNvSpPr>
            <a:spLocks/>
          </p:cNvSpPr>
          <p:nvPr/>
        </p:nvSpPr>
        <p:spPr bwMode="gray">
          <a:xfrm>
            <a:off x="6817013" y="3661487"/>
            <a:ext cx="202935" cy="109538"/>
          </a:xfrm>
          <a:custGeom>
            <a:avLst/>
            <a:gdLst>
              <a:gd name="T0" fmla="*/ 0 w 100"/>
              <a:gd name="T1" fmla="*/ 2147483647 h 50"/>
              <a:gd name="T2" fmla="*/ 2147483647 w 100"/>
              <a:gd name="T3" fmla="*/ 0 h 50"/>
              <a:gd name="T4" fmla="*/ 2147483647 w 100"/>
              <a:gd name="T5" fmla="*/ 2147483647 h 50"/>
              <a:gd name="T6" fmla="*/ 2147483647 w 100"/>
              <a:gd name="T7" fmla="*/ 2147483647 h 50"/>
              <a:gd name="T8" fmla="*/ 2147483647 w 100"/>
              <a:gd name="T9" fmla="*/ 2147483647 h 50"/>
              <a:gd name="T10" fmla="*/ 2147483647 w 100"/>
              <a:gd name="T11" fmla="*/ 2147483647 h 50"/>
              <a:gd name="T12" fmla="*/ 2147483647 w 100"/>
              <a:gd name="T13" fmla="*/ 2147483647 h 50"/>
              <a:gd name="T14" fmla="*/ 0 w 100"/>
              <a:gd name="T15" fmla="*/ 2147483647 h 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0" h="50">
                <a:moveTo>
                  <a:pt x="0" y="17"/>
                </a:moveTo>
                <a:lnTo>
                  <a:pt x="12" y="0"/>
                </a:lnTo>
                <a:lnTo>
                  <a:pt x="52" y="12"/>
                </a:lnTo>
                <a:lnTo>
                  <a:pt x="72" y="31"/>
                </a:lnTo>
                <a:lnTo>
                  <a:pt x="99" y="31"/>
                </a:lnTo>
                <a:lnTo>
                  <a:pt x="98" y="49"/>
                </a:lnTo>
                <a:lnTo>
                  <a:pt x="32" y="36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4" name="Freeform 148"/>
          <p:cNvSpPr>
            <a:spLocks/>
          </p:cNvSpPr>
          <p:nvPr/>
        </p:nvSpPr>
        <p:spPr bwMode="gray">
          <a:xfrm>
            <a:off x="4911484" y="2940762"/>
            <a:ext cx="89429" cy="90488"/>
          </a:xfrm>
          <a:custGeom>
            <a:avLst/>
            <a:gdLst>
              <a:gd name="T0" fmla="*/ 0 w 45"/>
              <a:gd name="T1" fmla="*/ 2147483647 h 43"/>
              <a:gd name="T2" fmla="*/ 2147483647 w 45"/>
              <a:gd name="T3" fmla="*/ 2147483647 h 43"/>
              <a:gd name="T4" fmla="*/ 2147483647 w 45"/>
              <a:gd name="T5" fmla="*/ 2147483647 h 43"/>
              <a:gd name="T6" fmla="*/ 2147483647 w 45"/>
              <a:gd name="T7" fmla="*/ 2147483647 h 43"/>
              <a:gd name="T8" fmla="*/ 2147483647 w 45"/>
              <a:gd name="T9" fmla="*/ 2147483647 h 43"/>
              <a:gd name="T10" fmla="*/ 2147483647 w 45"/>
              <a:gd name="T11" fmla="*/ 0 h 43"/>
              <a:gd name="T12" fmla="*/ 2147483647 w 45"/>
              <a:gd name="T13" fmla="*/ 0 h 43"/>
              <a:gd name="T14" fmla="*/ 2147483647 w 45"/>
              <a:gd name="T15" fmla="*/ 2147483647 h 43"/>
              <a:gd name="T16" fmla="*/ 2147483647 w 45"/>
              <a:gd name="T17" fmla="*/ 2147483647 h 43"/>
              <a:gd name="T18" fmla="*/ 2147483647 w 45"/>
              <a:gd name="T19" fmla="*/ 2147483647 h 43"/>
              <a:gd name="T20" fmla="*/ 2147483647 w 45"/>
              <a:gd name="T21" fmla="*/ 2147483647 h 43"/>
              <a:gd name="T22" fmla="*/ 0 w 45"/>
              <a:gd name="T23" fmla="*/ 2147483647 h 4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5" h="43">
                <a:moveTo>
                  <a:pt x="0" y="31"/>
                </a:moveTo>
                <a:lnTo>
                  <a:pt x="16" y="27"/>
                </a:lnTo>
                <a:lnTo>
                  <a:pt x="6" y="21"/>
                </a:lnTo>
                <a:lnTo>
                  <a:pt x="16" y="7"/>
                </a:lnTo>
                <a:lnTo>
                  <a:pt x="23" y="16"/>
                </a:lnTo>
                <a:lnTo>
                  <a:pt x="23" y="0"/>
                </a:lnTo>
                <a:lnTo>
                  <a:pt x="44" y="0"/>
                </a:lnTo>
                <a:lnTo>
                  <a:pt x="42" y="16"/>
                </a:lnTo>
                <a:lnTo>
                  <a:pt x="30" y="23"/>
                </a:lnTo>
                <a:lnTo>
                  <a:pt x="30" y="42"/>
                </a:lnTo>
                <a:lnTo>
                  <a:pt x="16" y="30"/>
                </a:lnTo>
                <a:lnTo>
                  <a:pt x="0" y="3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5" name="Freeform 149"/>
          <p:cNvSpPr>
            <a:spLocks/>
          </p:cNvSpPr>
          <p:nvPr/>
        </p:nvSpPr>
        <p:spPr bwMode="gray">
          <a:xfrm>
            <a:off x="8729852" y="5569663"/>
            <a:ext cx="189177" cy="193675"/>
          </a:xfrm>
          <a:custGeom>
            <a:avLst/>
            <a:gdLst>
              <a:gd name="T0" fmla="*/ 0 w 94"/>
              <a:gd name="T1" fmla="*/ 2147483647 h 90"/>
              <a:gd name="T2" fmla="*/ 2147483647 w 94"/>
              <a:gd name="T3" fmla="*/ 2147483647 h 90"/>
              <a:gd name="T4" fmla="*/ 2147483647 w 94"/>
              <a:gd name="T5" fmla="*/ 2147483647 h 90"/>
              <a:gd name="T6" fmla="*/ 2147483647 w 94"/>
              <a:gd name="T7" fmla="*/ 0 h 90"/>
              <a:gd name="T8" fmla="*/ 2147483647 w 94"/>
              <a:gd name="T9" fmla="*/ 2147483647 h 90"/>
              <a:gd name="T10" fmla="*/ 2147483647 w 94"/>
              <a:gd name="T11" fmla="*/ 2147483647 h 90"/>
              <a:gd name="T12" fmla="*/ 2147483647 w 94"/>
              <a:gd name="T13" fmla="*/ 2147483647 h 90"/>
              <a:gd name="T14" fmla="*/ 2147483647 w 94"/>
              <a:gd name="T15" fmla="*/ 2147483647 h 90"/>
              <a:gd name="T16" fmla="*/ 2147483647 w 94"/>
              <a:gd name="T17" fmla="*/ 2147483647 h 90"/>
              <a:gd name="T18" fmla="*/ 2147483647 w 94"/>
              <a:gd name="T19" fmla="*/ 2147483647 h 90"/>
              <a:gd name="T20" fmla="*/ 2147483647 w 94"/>
              <a:gd name="T21" fmla="*/ 2147483647 h 90"/>
              <a:gd name="T22" fmla="*/ 2147483647 w 94"/>
              <a:gd name="T23" fmla="*/ 2147483647 h 90"/>
              <a:gd name="T24" fmla="*/ 0 w 94"/>
              <a:gd name="T25" fmla="*/ 2147483647 h 9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4" h="90">
                <a:moveTo>
                  <a:pt x="0" y="77"/>
                </a:moveTo>
                <a:lnTo>
                  <a:pt x="19" y="50"/>
                </a:lnTo>
                <a:lnTo>
                  <a:pt x="53" y="29"/>
                </a:lnTo>
                <a:lnTo>
                  <a:pt x="70" y="0"/>
                </a:lnTo>
                <a:lnTo>
                  <a:pt x="81" y="8"/>
                </a:lnTo>
                <a:lnTo>
                  <a:pt x="91" y="5"/>
                </a:lnTo>
                <a:lnTo>
                  <a:pt x="93" y="15"/>
                </a:lnTo>
                <a:lnTo>
                  <a:pt x="75" y="37"/>
                </a:lnTo>
                <a:lnTo>
                  <a:pt x="79" y="46"/>
                </a:lnTo>
                <a:lnTo>
                  <a:pt x="60" y="50"/>
                </a:lnTo>
                <a:lnTo>
                  <a:pt x="49" y="79"/>
                </a:lnTo>
                <a:lnTo>
                  <a:pt x="29" y="89"/>
                </a:lnTo>
                <a:lnTo>
                  <a:pt x="0" y="7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6" name="Freeform 150"/>
          <p:cNvSpPr>
            <a:spLocks/>
          </p:cNvSpPr>
          <p:nvPr/>
        </p:nvSpPr>
        <p:spPr bwMode="gray">
          <a:xfrm>
            <a:off x="8870875" y="5361700"/>
            <a:ext cx="149622" cy="207962"/>
          </a:xfrm>
          <a:custGeom>
            <a:avLst/>
            <a:gdLst>
              <a:gd name="T0" fmla="*/ 0 w 73"/>
              <a:gd name="T1" fmla="*/ 0 h 99"/>
              <a:gd name="T2" fmla="*/ 2147483647 w 73"/>
              <a:gd name="T3" fmla="*/ 2147483647 h 99"/>
              <a:gd name="T4" fmla="*/ 2147483647 w 73"/>
              <a:gd name="T5" fmla="*/ 2147483647 h 99"/>
              <a:gd name="T6" fmla="*/ 2147483647 w 73"/>
              <a:gd name="T7" fmla="*/ 2147483647 h 99"/>
              <a:gd name="T8" fmla="*/ 2147483647 w 73"/>
              <a:gd name="T9" fmla="*/ 2147483647 h 99"/>
              <a:gd name="T10" fmla="*/ 2147483647 w 73"/>
              <a:gd name="T11" fmla="*/ 2147483647 h 99"/>
              <a:gd name="T12" fmla="*/ 2147483647 w 73"/>
              <a:gd name="T13" fmla="*/ 2147483647 h 99"/>
              <a:gd name="T14" fmla="*/ 2147483647 w 73"/>
              <a:gd name="T15" fmla="*/ 2147483647 h 99"/>
              <a:gd name="T16" fmla="*/ 2147483647 w 73"/>
              <a:gd name="T17" fmla="*/ 2147483647 h 99"/>
              <a:gd name="T18" fmla="*/ 2147483647 w 73"/>
              <a:gd name="T19" fmla="*/ 2147483647 h 99"/>
              <a:gd name="T20" fmla="*/ 2147483647 w 73"/>
              <a:gd name="T21" fmla="*/ 2147483647 h 99"/>
              <a:gd name="T22" fmla="*/ 2147483647 w 73"/>
              <a:gd name="T23" fmla="*/ 2147483647 h 99"/>
              <a:gd name="T24" fmla="*/ 2147483647 w 73"/>
              <a:gd name="T25" fmla="*/ 2147483647 h 99"/>
              <a:gd name="T26" fmla="*/ 2147483647 w 73"/>
              <a:gd name="T27" fmla="*/ 2147483647 h 99"/>
              <a:gd name="T28" fmla="*/ 2147483647 w 73"/>
              <a:gd name="T29" fmla="*/ 2147483647 h 99"/>
              <a:gd name="T30" fmla="*/ 0 w 73"/>
              <a:gd name="T31" fmla="*/ 0 h 9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73" h="99">
                <a:moveTo>
                  <a:pt x="0" y="0"/>
                </a:moveTo>
                <a:lnTo>
                  <a:pt x="20" y="10"/>
                </a:lnTo>
                <a:lnTo>
                  <a:pt x="24" y="31"/>
                </a:lnTo>
                <a:lnTo>
                  <a:pt x="33" y="38"/>
                </a:lnTo>
                <a:lnTo>
                  <a:pt x="38" y="28"/>
                </a:lnTo>
                <a:lnTo>
                  <a:pt x="42" y="44"/>
                </a:lnTo>
                <a:lnTo>
                  <a:pt x="72" y="44"/>
                </a:lnTo>
                <a:lnTo>
                  <a:pt x="65" y="65"/>
                </a:lnTo>
                <a:lnTo>
                  <a:pt x="51" y="69"/>
                </a:lnTo>
                <a:lnTo>
                  <a:pt x="39" y="98"/>
                </a:lnTo>
                <a:lnTo>
                  <a:pt x="25" y="98"/>
                </a:lnTo>
                <a:lnTo>
                  <a:pt x="32" y="87"/>
                </a:lnTo>
                <a:lnTo>
                  <a:pt x="14" y="68"/>
                </a:lnTo>
                <a:lnTo>
                  <a:pt x="28" y="49"/>
                </a:lnTo>
                <a:lnTo>
                  <a:pt x="25" y="35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7" name="Freeform 151"/>
          <p:cNvSpPr>
            <a:spLocks/>
          </p:cNvSpPr>
          <p:nvPr/>
        </p:nvSpPr>
        <p:spPr bwMode="gray">
          <a:xfrm>
            <a:off x="2637919" y="4069475"/>
            <a:ext cx="99748" cy="112712"/>
          </a:xfrm>
          <a:custGeom>
            <a:avLst/>
            <a:gdLst>
              <a:gd name="T0" fmla="*/ 0 w 49"/>
              <a:gd name="T1" fmla="*/ 2147483647 h 52"/>
              <a:gd name="T2" fmla="*/ 2147483647 w 49"/>
              <a:gd name="T3" fmla="*/ 2147483647 h 52"/>
              <a:gd name="T4" fmla="*/ 2147483647 w 49"/>
              <a:gd name="T5" fmla="*/ 2147483647 h 52"/>
              <a:gd name="T6" fmla="*/ 2147483647 w 49"/>
              <a:gd name="T7" fmla="*/ 0 h 52"/>
              <a:gd name="T8" fmla="*/ 2147483647 w 49"/>
              <a:gd name="T9" fmla="*/ 2147483647 h 52"/>
              <a:gd name="T10" fmla="*/ 0 w 49"/>
              <a:gd name="T11" fmla="*/ 2147483647 h 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9" h="52">
                <a:moveTo>
                  <a:pt x="0" y="26"/>
                </a:moveTo>
                <a:lnTo>
                  <a:pt x="20" y="51"/>
                </a:lnTo>
                <a:lnTo>
                  <a:pt x="44" y="51"/>
                </a:lnTo>
                <a:lnTo>
                  <a:pt x="48" y="0"/>
                </a:lnTo>
                <a:lnTo>
                  <a:pt x="31" y="2"/>
                </a:lnTo>
                <a:lnTo>
                  <a:pt x="0" y="2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8" name="Freeform 152"/>
          <p:cNvSpPr>
            <a:spLocks/>
          </p:cNvSpPr>
          <p:nvPr/>
        </p:nvSpPr>
        <p:spPr bwMode="gray">
          <a:xfrm>
            <a:off x="4945880" y="2223213"/>
            <a:ext cx="650081" cy="536575"/>
          </a:xfrm>
          <a:custGeom>
            <a:avLst/>
            <a:gdLst>
              <a:gd name="T0" fmla="*/ 2147483647 w 321"/>
              <a:gd name="T1" fmla="*/ 2147483647 h 253"/>
              <a:gd name="T2" fmla="*/ 2147483647 w 321"/>
              <a:gd name="T3" fmla="*/ 2147483647 h 253"/>
              <a:gd name="T4" fmla="*/ 2147483647 w 321"/>
              <a:gd name="T5" fmla="*/ 2147483647 h 253"/>
              <a:gd name="T6" fmla="*/ 2147483647 w 321"/>
              <a:gd name="T7" fmla="*/ 2147483647 h 253"/>
              <a:gd name="T8" fmla="*/ 2147483647 w 321"/>
              <a:gd name="T9" fmla="*/ 2147483647 h 253"/>
              <a:gd name="T10" fmla="*/ 2147483647 w 321"/>
              <a:gd name="T11" fmla="*/ 2147483647 h 253"/>
              <a:gd name="T12" fmla="*/ 2147483647 w 321"/>
              <a:gd name="T13" fmla="*/ 2147483647 h 253"/>
              <a:gd name="T14" fmla="*/ 2147483647 w 321"/>
              <a:gd name="T15" fmla="*/ 2147483647 h 253"/>
              <a:gd name="T16" fmla="*/ 2147483647 w 321"/>
              <a:gd name="T17" fmla="*/ 2147483647 h 253"/>
              <a:gd name="T18" fmla="*/ 2147483647 w 321"/>
              <a:gd name="T19" fmla="*/ 2147483647 h 253"/>
              <a:gd name="T20" fmla="*/ 2147483647 w 321"/>
              <a:gd name="T21" fmla="*/ 2147483647 h 253"/>
              <a:gd name="T22" fmla="*/ 2147483647 w 321"/>
              <a:gd name="T23" fmla="*/ 2147483647 h 253"/>
              <a:gd name="T24" fmla="*/ 2147483647 w 321"/>
              <a:gd name="T25" fmla="*/ 2147483647 h 253"/>
              <a:gd name="T26" fmla="*/ 2147483647 w 321"/>
              <a:gd name="T27" fmla="*/ 2147483647 h 253"/>
              <a:gd name="T28" fmla="*/ 2147483647 w 321"/>
              <a:gd name="T29" fmla="*/ 2147483647 h 253"/>
              <a:gd name="T30" fmla="*/ 2147483647 w 321"/>
              <a:gd name="T31" fmla="*/ 2147483647 h 253"/>
              <a:gd name="T32" fmla="*/ 2147483647 w 321"/>
              <a:gd name="T33" fmla="*/ 2147483647 h 253"/>
              <a:gd name="T34" fmla="*/ 2147483647 w 321"/>
              <a:gd name="T35" fmla="*/ 2147483647 h 253"/>
              <a:gd name="T36" fmla="*/ 2147483647 w 321"/>
              <a:gd name="T37" fmla="*/ 2147483647 h 253"/>
              <a:gd name="T38" fmla="*/ 2147483647 w 321"/>
              <a:gd name="T39" fmla="*/ 2147483647 h 253"/>
              <a:gd name="T40" fmla="*/ 2147483647 w 321"/>
              <a:gd name="T41" fmla="*/ 2147483647 h 253"/>
              <a:gd name="T42" fmla="*/ 2147483647 w 321"/>
              <a:gd name="T43" fmla="*/ 2147483647 h 253"/>
              <a:gd name="T44" fmla="*/ 2147483647 w 321"/>
              <a:gd name="T45" fmla="*/ 0 h 253"/>
              <a:gd name="T46" fmla="*/ 2147483647 w 321"/>
              <a:gd name="T47" fmla="*/ 2147483647 h 253"/>
              <a:gd name="T48" fmla="*/ 2147483647 w 321"/>
              <a:gd name="T49" fmla="*/ 2147483647 h 253"/>
              <a:gd name="T50" fmla="*/ 2147483647 w 321"/>
              <a:gd name="T51" fmla="*/ 2147483647 h 253"/>
              <a:gd name="T52" fmla="*/ 2147483647 w 321"/>
              <a:gd name="T53" fmla="*/ 2147483647 h 253"/>
              <a:gd name="T54" fmla="*/ 2147483647 w 321"/>
              <a:gd name="T55" fmla="*/ 2147483647 h 253"/>
              <a:gd name="T56" fmla="*/ 2147483647 w 321"/>
              <a:gd name="T57" fmla="*/ 2147483647 h 253"/>
              <a:gd name="T58" fmla="*/ 2147483647 w 321"/>
              <a:gd name="T59" fmla="*/ 2147483647 h 253"/>
              <a:gd name="T60" fmla="*/ 2147483647 w 321"/>
              <a:gd name="T61" fmla="*/ 2147483647 h 253"/>
              <a:gd name="T62" fmla="*/ 2147483647 w 321"/>
              <a:gd name="T63" fmla="*/ 2147483647 h 253"/>
              <a:gd name="T64" fmla="*/ 2147483647 w 321"/>
              <a:gd name="T65" fmla="*/ 2147483647 h 253"/>
              <a:gd name="T66" fmla="*/ 2147483647 w 321"/>
              <a:gd name="T67" fmla="*/ 2147483647 h 253"/>
              <a:gd name="T68" fmla="*/ 2147483647 w 321"/>
              <a:gd name="T69" fmla="*/ 2147483647 h 253"/>
              <a:gd name="T70" fmla="*/ 2147483647 w 321"/>
              <a:gd name="T71" fmla="*/ 2147483647 h 253"/>
              <a:gd name="T72" fmla="*/ 2147483647 w 321"/>
              <a:gd name="T73" fmla="*/ 2147483647 h 253"/>
              <a:gd name="T74" fmla="*/ 2147483647 w 321"/>
              <a:gd name="T75" fmla="*/ 2147483647 h 253"/>
              <a:gd name="T76" fmla="*/ 2147483647 w 321"/>
              <a:gd name="T77" fmla="*/ 2147483647 h 253"/>
              <a:gd name="T78" fmla="*/ 2147483647 w 321"/>
              <a:gd name="T79" fmla="*/ 2147483647 h 253"/>
              <a:gd name="T80" fmla="*/ 0 w 321"/>
              <a:gd name="T81" fmla="*/ 2147483647 h 25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321" h="253">
                <a:moveTo>
                  <a:pt x="0" y="188"/>
                </a:moveTo>
                <a:lnTo>
                  <a:pt x="1" y="197"/>
                </a:lnTo>
                <a:lnTo>
                  <a:pt x="30" y="192"/>
                </a:lnTo>
                <a:lnTo>
                  <a:pt x="31" y="195"/>
                </a:lnTo>
                <a:lnTo>
                  <a:pt x="0" y="202"/>
                </a:lnTo>
                <a:lnTo>
                  <a:pt x="7" y="207"/>
                </a:lnTo>
                <a:lnTo>
                  <a:pt x="5" y="220"/>
                </a:lnTo>
                <a:lnTo>
                  <a:pt x="25" y="208"/>
                </a:lnTo>
                <a:lnTo>
                  <a:pt x="4" y="227"/>
                </a:lnTo>
                <a:lnTo>
                  <a:pt x="16" y="227"/>
                </a:lnTo>
                <a:lnTo>
                  <a:pt x="7" y="245"/>
                </a:lnTo>
                <a:lnTo>
                  <a:pt x="39" y="252"/>
                </a:lnTo>
                <a:lnTo>
                  <a:pt x="62" y="235"/>
                </a:lnTo>
                <a:lnTo>
                  <a:pt x="68" y="220"/>
                </a:lnTo>
                <a:lnTo>
                  <a:pt x="76" y="235"/>
                </a:lnTo>
                <a:lnTo>
                  <a:pt x="90" y="217"/>
                </a:lnTo>
                <a:lnTo>
                  <a:pt x="86" y="201"/>
                </a:lnTo>
                <a:lnTo>
                  <a:pt x="94" y="194"/>
                </a:lnTo>
                <a:lnTo>
                  <a:pt x="86" y="186"/>
                </a:lnTo>
                <a:lnTo>
                  <a:pt x="89" y="151"/>
                </a:lnTo>
                <a:lnTo>
                  <a:pt x="112" y="142"/>
                </a:lnTo>
                <a:lnTo>
                  <a:pt x="107" y="132"/>
                </a:lnTo>
                <a:lnTo>
                  <a:pt x="118" y="105"/>
                </a:lnTo>
                <a:lnTo>
                  <a:pt x="139" y="83"/>
                </a:lnTo>
                <a:lnTo>
                  <a:pt x="142" y="67"/>
                </a:lnTo>
                <a:lnTo>
                  <a:pt x="159" y="63"/>
                </a:lnTo>
                <a:lnTo>
                  <a:pt x="163" y="54"/>
                </a:lnTo>
                <a:lnTo>
                  <a:pt x="185" y="55"/>
                </a:lnTo>
                <a:lnTo>
                  <a:pt x="186" y="44"/>
                </a:lnTo>
                <a:lnTo>
                  <a:pt x="192" y="44"/>
                </a:lnTo>
                <a:lnTo>
                  <a:pt x="200" y="37"/>
                </a:lnTo>
                <a:lnTo>
                  <a:pt x="215" y="48"/>
                </a:lnTo>
                <a:lnTo>
                  <a:pt x="240" y="50"/>
                </a:lnTo>
                <a:lnTo>
                  <a:pt x="256" y="44"/>
                </a:lnTo>
                <a:lnTo>
                  <a:pt x="259" y="26"/>
                </a:lnTo>
                <a:lnTo>
                  <a:pt x="284" y="22"/>
                </a:lnTo>
                <a:lnTo>
                  <a:pt x="297" y="28"/>
                </a:lnTo>
                <a:lnTo>
                  <a:pt x="296" y="44"/>
                </a:lnTo>
                <a:lnTo>
                  <a:pt x="319" y="26"/>
                </a:lnTo>
                <a:lnTo>
                  <a:pt x="303" y="30"/>
                </a:lnTo>
                <a:lnTo>
                  <a:pt x="308" y="25"/>
                </a:lnTo>
                <a:lnTo>
                  <a:pt x="291" y="20"/>
                </a:lnTo>
                <a:lnTo>
                  <a:pt x="320" y="13"/>
                </a:lnTo>
                <a:lnTo>
                  <a:pt x="297" y="4"/>
                </a:lnTo>
                <a:lnTo>
                  <a:pt x="283" y="13"/>
                </a:lnTo>
                <a:lnTo>
                  <a:pt x="290" y="0"/>
                </a:lnTo>
                <a:lnTo>
                  <a:pt x="279" y="0"/>
                </a:lnTo>
                <a:lnTo>
                  <a:pt x="271" y="13"/>
                </a:lnTo>
                <a:lnTo>
                  <a:pt x="265" y="14"/>
                </a:lnTo>
                <a:lnTo>
                  <a:pt x="265" y="1"/>
                </a:lnTo>
                <a:lnTo>
                  <a:pt x="247" y="22"/>
                </a:lnTo>
                <a:lnTo>
                  <a:pt x="257" y="5"/>
                </a:lnTo>
                <a:lnTo>
                  <a:pt x="247" y="0"/>
                </a:lnTo>
                <a:lnTo>
                  <a:pt x="225" y="23"/>
                </a:lnTo>
                <a:lnTo>
                  <a:pt x="203" y="16"/>
                </a:lnTo>
                <a:lnTo>
                  <a:pt x="210" y="28"/>
                </a:lnTo>
                <a:lnTo>
                  <a:pt x="200" y="22"/>
                </a:lnTo>
                <a:lnTo>
                  <a:pt x="186" y="37"/>
                </a:lnTo>
                <a:lnTo>
                  <a:pt x="188" y="25"/>
                </a:lnTo>
                <a:lnTo>
                  <a:pt x="180" y="34"/>
                </a:lnTo>
                <a:lnTo>
                  <a:pt x="173" y="28"/>
                </a:lnTo>
                <a:lnTo>
                  <a:pt x="178" y="39"/>
                </a:lnTo>
                <a:lnTo>
                  <a:pt x="161" y="34"/>
                </a:lnTo>
                <a:lnTo>
                  <a:pt x="158" y="48"/>
                </a:lnTo>
                <a:lnTo>
                  <a:pt x="142" y="55"/>
                </a:lnTo>
                <a:lnTo>
                  <a:pt x="155" y="55"/>
                </a:lnTo>
                <a:lnTo>
                  <a:pt x="131" y="62"/>
                </a:lnTo>
                <a:lnTo>
                  <a:pt x="125" y="73"/>
                </a:lnTo>
                <a:lnTo>
                  <a:pt x="133" y="73"/>
                </a:lnTo>
                <a:lnTo>
                  <a:pt x="102" y="90"/>
                </a:lnTo>
                <a:lnTo>
                  <a:pt x="91" y="120"/>
                </a:lnTo>
                <a:lnTo>
                  <a:pt x="56" y="146"/>
                </a:lnTo>
                <a:lnTo>
                  <a:pt x="62" y="152"/>
                </a:lnTo>
                <a:lnTo>
                  <a:pt x="78" y="148"/>
                </a:lnTo>
                <a:lnTo>
                  <a:pt x="43" y="155"/>
                </a:lnTo>
                <a:lnTo>
                  <a:pt x="25" y="165"/>
                </a:lnTo>
                <a:lnTo>
                  <a:pt x="30" y="171"/>
                </a:lnTo>
                <a:lnTo>
                  <a:pt x="16" y="171"/>
                </a:lnTo>
                <a:lnTo>
                  <a:pt x="17" y="179"/>
                </a:lnTo>
                <a:lnTo>
                  <a:pt x="1" y="179"/>
                </a:lnTo>
                <a:lnTo>
                  <a:pt x="16" y="184"/>
                </a:lnTo>
                <a:lnTo>
                  <a:pt x="0" y="18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09" name="Freeform 153"/>
          <p:cNvSpPr>
            <a:spLocks/>
          </p:cNvSpPr>
          <p:nvPr/>
        </p:nvSpPr>
        <p:spPr bwMode="gray">
          <a:xfrm>
            <a:off x="6340632" y="3459875"/>
            <a:ext cx="421348" cy="381000"/>
          </a:xfrm>
          <a:custGeom>
            <a:avLst/>
            <a:gdLst>
              <a:gd name="T0" fmla="*/ 0 w 208"/>
              <a:gd name="T1" fmla="*/ 2147483647 h 179"/>
              <a:gd name="T2" fmla="*/ 2147483647 w 208"/>
              <a:gd name="T3" fmla="*/ 2147483647 h 179"/>
              <a:gd name="T4" fmla="*/ 2147483647 w 208"/>
              <a:gd name="T5" fmla="*/ 2147483647 h 179"/>
              <a:gd name="T6" fmla="*/ 2147483647 w 208"/>
              <a:gd name="T7" fmla="*/ 2147483647 h 179"/>
              <a:gd name="T8" fmla="*/ 2147483647 w 208"/>
              <a:gd name="T9" fmla="*/ 2147483647 h 179"/>
              <a:gd name="T10" fmla="*/ 2147483647 w 208"/>
              <a:gd name="T11" fmla="*/ 2147483647 h 179"/>
              <a:gd name="T12" fmla="*/ 2147483647 w 208"/>
              <a:gd name="T13" fmla="*/ 2147483647 h 179"/>
              <a:gd name="T14" fmla="*/ 2147483647 w 208"/>
              <a:gd name="T15" fmla="*/ 2147483647 h 179"/>
              <a:gd name="T16" fmla="*/ 2147483647 w 208"/>
              <a:gd name="T17" fmla="*/ 2147483647 h 179"/>
              <a:gd name="T18" fmla="*/ 2147483647 w 208"/>
              <a:gd name="T19" fmla="*/ 2147483647 h 179"/>
              <a:gd name="T20" fmla="*/ 2147483647 w 208"/>
              <a:gd name="T21" fmla="*/ 2147483647 h 179"/>
              <a:gd name="T22" fmla="*/ 2147483647 w 208"/>
              <a:gd name="T23" fmla="*/ 0 h 179"/>
              <a:gd name="T24" fmla="*/ 2147483647 w 208"/>
              <a:gd name="T25" fmla="*/ 2147483647 h 179"/>
              <a:gd name="T26" fmla="*/ 2147483647 w 208"/>
              <a:gd name="T27" fmla="*/ 2147483647 h 179"/>
              <a:gd name="T28" fmla="*/ 2147483647 w 208"/>
              <a:gd name="T29" fmla="*/ 2147483647 h 179"/>
              <a:gd name="T30" fmla="*/ 2147483647 w 208"/>
              <a:gd name="T31" fmla="*/ 2147483647 h 179"/>
              <a:gd name="T32" fmla="*/ 2147483647 w 208"/>
              <a:gd name="T33" fmla="*/ 2147483647 h 179"/>
              <a:gd name="T34" fmla="*/ 2147483647 w 208"/>
              <a:gd name="T35" fmla="*/ 2147483647 h 179"/>
              <a:gd name="T36" fmla="*/ 2147483647 w 208"/>
              <a:gd name="T37" fmla="*/ 2147483647 h 179"/>
              <a:gd name="T38" fmla="*/ 2147483647 w 208"/>
              <a:gd name="T39" fmla="*/ 2147483647 h 179"/>
              <a:gd name="T40" fmla="*/ 2147483647 w 208"/>
              <a:gd name="T41" fmla="*/ 2147483647 h 179"/>
              <a:gd name="T42" fmla="*/ 2147483647 w 208"/>
              <a:gd name="T43" fmla="*/ 2147483647 h 179"/>
              <a:gd name="T44" fmla="*/ 2147483647 w 208"/>
              <a:gd name="T45" fmla="*/ 2147483647 h 179"/>
              <a:gd name="T46" fmla="*/ 2147483647 w 208"/>
              <a:gd name="T47" fmla="*/ 2147483647 h 179"/>
              <a:gd name="T48" fmla="*/ 2147483647 w 208"/>
              <a:gd name="T49" fmla="*/ 2147483647 h 179"/>
              <a:gd name="T50" fmla="*/ 2147483647 w 208"/>
              <a:gd name="T51" fmla="*/ 2147483647 h 179"/>
              <a:gd name="T52" fmla="*/ 2147483647 w 208"/>
              <a:gd name="T53" fmla="*/ 2147483647 h 179"/>
              <a:gd name="T54" fmla="*/ 2147483647 w 208"/>
              <a:gd name="T55" fmla="*/ 2147483647 h 179"/>
              <a:gd name="T56" fmla="*/ 0 w 208"/>
              <a:gd name="T57" fmla="*/ 2147483647 h 17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08" h="179">
                <a:moveTo>
                  <a:pt x="0" y="97"/>
                </a:moveTo>
                <a:lnTo>
                  <a:pt x="18" y="103"/>
                </a:lnTo>
                <a:lnTo>
                  <a:pt x="64" y="97"/>
                </a:lnTo>
                <a:lnTo>
                  <a:pt x="73" y="80"/>
                </a:lnTo>
                <a:lnTo>
                  <a:pt x="104" y="68"/>
                </a:lnTo>
                <a:lnTo>
                  <a:pt x="106" y="54"/>
                </a:lnTo>
                <a:lnTo>
                  <a:pt x="117" y="50"/>
                </a:lnTo>
                <a:lnTo>
                  <a:pt x="112" y="42"/>
                </a:lnTo>
                <a:lnTo>
                  <a:pt x="122" y="41"/>
                </a:lnTo>
                <a:lnTo>
                  <a:pt x="131" y="26"/>
                </a:lnTo>
                <a:lnTo>
                  <a:pt x="128" y="11"/>
                </a:lnTo>
                <a:lnTo>
                  <a:pt x="168" y="0"/>
                </a:lnTo>
                <a:lnTo>
                  <a:pt x="207" y="22"/>
                </a:lnTo>
                <a:lnTo>
                  <a:pt x="196" y="33"/>
                </a:lnTo>
                <a:lnTo>
                  <a:pt x="161" y="33"/>
                </a:lnTo>
                <a:lnTo>
                  <a:pt x="161" y="53"/>
                </a:lnTo>
                <a:lnTo>
                  <a:pt x="177" y="65"/>
                </a:lnTo>
                <a:lnTo>
                  <a:pt x="167" y="72"/>
                </a:lnTo>
                <a:lnTo>
                  <a:pt x="170" y="83"/>
                </a:lnTo>
                <a:lnTo>
                  <a:pt x="134" y="123"/>
                </a:lnTo>
                <a:lnTo>
                  <a:pt x="117" y="123"/>
                </a:lnTo>
                <a:lnTo>
                  <a:pt x="106" y="133"/>
                </a:lnTo>
                <a:lnTo>
                  <a:pt x="125" y="170"/>
                </a:lnTo>
                <a:lnTo>
                  <a:pt x="97" y="170"/>
                </a:lnTo>
                <a:lnTo>
                  <a:pt x="88" y="178"/>
                </a:lnTo>
                <a:lnTo>
                  <a:pt x="66" y="155"/>
                </a:lnTo>
                <a:lnTo>
                  <a:pt x="8" y="160"/>
                </a:lnTo>
                <a:lnTo>
                  <a:pt x="28" y="133"/>
                </a:lnTo>
                <a:lnTo>
                  <a:pt x="0" y="9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0" name="Freeform 154"/>
          <p:cNvSpPr>
            <a:spLocks/>
          </p:cNvSpPr>
          <p:nvPr/>
        </p:nvSpPr>
        <p:spPr bwMode="gray">
          <a:xfrm>
            <a:off x="2747985" y="4209175"/>
            <a:ext cx="139304" cy="68262"/>
          </a:xfrm>
          <a:custGeom>
            <a:avLst/>
            <a:gdLst>
              <a:gd name="T0" fmla="*/ 0 w 71"/>
              <a:gd name="T1" fmla="*/ 2147483647 h 32"/>
              <a:gd name="T2" fmla="*/ 2147483647 w 71"/>
              <a:gd name="T3" fmla="*/ 0 h 32"/>
              <a:gd name="T4" fmla="*/ 2147483647 w 71"/>
              <a:gd name="T5" fmla="*/ 2147483647 h 32"/>
              <a:gd name="T6" fmla="*/ 2147483647 w 71"/>
              <a:gd name="T7" fmla="*/ 0 h 32"/>
              <a:gd name="T8" fmla="*/ 2147483647 w 71"/>
              <a:gd name="T9" fmla="*/ 2147483647 h 32"/>
              <a:gd name="T10" fmla="*/ 2147483647 w 71"/>
              <a:gd name="T11" fmla="*/ 2147483647 h 32"/>
              <a:gd name="T12" fmla="*/ 2147483647 w 71"/>
              <a:gd name="T13" fmla="*/ 2147483647 h 32"/>
              <a:gd name="T14" fmla="*/ 2147483647 w 71"/>
              <a:gd name="T15" fmla="*/ 2147483647 h 32"/>
              <a:gd name="T16" fmla="*/ 2147483647 w 71"/>
              <a:gd name="T17" fmla="*/ 2147483647 h 32"/>
              <a:gd name="T18" fmla="*/ 2147483647 w 71"/>
              <a:gd name="T19" fmla="*/ 2147483647 h 32"/>
              <a:gd name="T20" fmla="*/ 2147483647 w 71"/>
              <a:gd name="T21" fmla="*/ 2147483647 h 32"/>
              <a:gd name="T22" fmla="*/ 0 w 71"/>
              <a:gd name="T23" fmla="*/ 2147483647 h 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1" h="32">
                <a:moveTo>
                  <a:pt x="0" y="16"/>
                </a:moveTo>
                <a:lnTo>
                  <a:pt x="5" y="0"/>
                </a:lnTo>
                <a:lnTo>
                  <a:pt x="20" y="10"/>
                </a:lnTo>
                <a:lnTo>
                  <a:pt x="46" y="0"/>
                </a:lnTo>
                <a:lnTo>
                  <a:pt x="70" y="12"/>
                </a:lnTo>
                <a:lnTo>
                  <a:pt x="63" y="28"/>
                </a:lnTo>
                <a:lnTo>
                  <a:pt x="62" y="14"/>
                </a:lnTo>
                <a:lnTo>
                  <a:pt x="46" y="9"/>
                </a:lnTo>
                <a:lnTo>
                  <a:pt x="33" y="19"/>
                </a:lnTo>
                <a:lnTo>
                  <a:pt x="35" y="27"/>
                </a:lnTo>
                <a:lnTo>
                  <a:pt x="30" y="31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1" name="Freeform 155"/>
          <p:cNvSpPr>
            <a:spLocks/>
          </p:cNvSpPr>
          <p:nvPr/>
        </p:nvSpPr>
        <p:spPr bwMode="gray">
          <a:xfrm>
            <a:off x="8345908" y="4528262"/>
            <a:ext cx="247650" cy="203200"/>
          </a:xfrm>
          <a:custGeom>
            <a:avLst/>
            <a:gdLst>
              <a:gd name="T0" fmla="*/ 0 w 123"/>
              <a:gd name="T1" fmla="*/ 0 h 97"/>
              <a:gd name="T2" fmla="*/ 2147483647 w 123"/>
              <a:gd name="T3" fmla="*/ 2147483647 h 97"/>
              <a:gd name="T4" fmla="*/ 2147483647 w 123"/>
              <a:gd name="T5" fmla="*/ 2147483647 h 97"/>
              <a:gd name="T6" fmla="*/ 2147483647 w 123"/>
              <a:gd name="T7" fmla="*/ 2147483647 h 97"/>
              <a:gd name="T8" fmla="*/ 2147483647 w 123"/>
              <a:gd name="T9" fmla="*/ 2147483647 h 97"/>
              <a:gd name="T10" fmla="*/ 2147483647 w 123"/>
              <a:gd name="T11" fmla="*/ 2147483647 h 97"/>
              <a:gd name="T12" fmla="*/ 2147483647 w 123"/>
              <a:gd name="T13" fmla="*/ 2147483647 h 97"/>
              <a:gd name="T14" fmla="*/ 2147483647 w 123"/>
              <a:gd name="T15" fmla="*/ 2147483647 h 97"/>
              <a:gd name="T16" fmla="*/ 2147483647 w 123"/>
              <a:gd name="T17" fmla="*/ 2147483647 h 97"/>
              <a:gd name="T18" fmla="*/ 2147483647 w 123"/>
              <a:gd name="T19" fmla="*/ 2147483647 h 97"/>
              <a:gd name="T20" fmla="*/ 2147483647 w 123"/>
              <a:gd name="T21" fmla="*/ 2147483647 h 97"/>
              <a:gd name="T22" fmla="*/ 0 w 123"/>
              <a:gd name="T23" fmla="*/ 0 h 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3" h="97">
                <a:moveTo>
                  <a:pt x="0" y="0"/>
                </a:moveTo>
                <a:lnTo>
                  <a:pt x="1" y="79"/>
                </a:lnTo>
                <a:lnTo>
                  <a:pt x="21" y="83"/>
                </a:lnTo>
                <a:lnTo>
                  <a:pt x="41" y="60"/>
                </a:lnTo>
                <a:lnTo>
                  <a:pt x="61" y="70"/>
                </a:lnTo>
                <a:lnTo>
                  <a:pt x="83" y="91"/>
                </a:lnTo>
                <a:lnTo>
                  <a:pt x="122" y="96"/>
                </a:lnTo>
                <a:lnTo>
                  <a:pt x="77" y="60"/>
                </a:lnTo>
                <a:lnTo>
                  <a:pt x="79" y="44"/>
                </a:lnTo>
                <a:lnTo>
                  <a:pt x="60" y="37"/>
                </a:lnTo>
                <a:lnTo>
                  <a:pt x="41" y="16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2" name="Freeform 156"/>
          <p:cNvSpPr>
            <a:spLocks/>
          </p:cNvSpPr>
          <p:nvPr/>
        </p:nvSpPr>
        <p:spPr bwMode="gray">
          <a:xfrm>
            <a:off x="8541965" y="4513976"/>
            <a:ext cx="104907" cy="58737"/>
          </a:xfrm>
          <a:custGeom>
            <a:avLst/>
            <a:gdLst>
              <a:gd name="T0" fmla="*/ 0 w 51"/>
              <a:gd name="T1" fmla="*/ 2147483647 h 27"/>
              <a:gd name="T2" fmla="*/ 2147483647 w 51"/>
              <a:gd name="T3" fmla="*/ 2147483647 h 27"/>
              <a:gd name="T4" fmla="*/ 2147483647 w 51"/>
              <a:gd name="T5" fmla="*/ 2147483647 h 27"/>
              <a:gd name="T6" fmla="*/ 2147483647 w 51"/>
              <a:gd name="T7" fmla="*/ 0 h 27"/>
              <a:gd name="T8" fmla="*/ 2147483647 w 51"/>
              <a:gd name="T9" fmla="*/ 2147483647 h 27"/>
              <a:gd name="T10" fmla="*/ 0 w 51"/>
              <a:gd name="T11" fmla="*/ 2147483647 h 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1" h="27">
                <a:moveTo>
                  <a:pt x="0" y="17"/>
                </a:moveTo>
                <a:lnTo>
                  <a:pt x="29" y="26"/>
                </a:lnTo>
                <a:lnTo>
                  <a:pt x="50" y="7"/>
                </a:lnTo>
                <a:lnTo>
                  <a:pt x="42" y="0"/>
                </a:lnTo>
                <a:lnTo>
                  <a:pt x="35" y="9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3" name="Freeform 157"/>
          <p:cNvSpPr>
            <a:spLocks/>
          </p:cNvSpPr>
          <p:nvPr/>
        </p:nvSpPr>
        <p:spPr bwMode="gray">
          <a:xfrm>
            <a:off x="3251885" y="4958476"/>
            <a:ext cx="209815" cy="225425"/>
          </a:xfrm>
          <a:custGeom>
            <a:avLst/>
            <a:gdLst>
              <a:gd name="T0" fmla="*/ 0 w 102"/>
              <a:gd name="T1" fmla="*/ 2147483647 h 105"/>
              <a:gd name="T2" fmla="*/ 2147483647 w 102"/>
              <a:gd name="T3" fmla="*/ 2147483647 h 105"/>
              <a:gd name="T4" fmla="*/ 2147483647 w 102"/>
              <a:gd name="T5" fmla="*/ 0 h 105"/>
              <a:gd name="T6" fmla="*/ 2147483647 w 102"/>
              <a:gd name="T7" fmla="*/ 2147483647 h 105"/>
              <a:gd name="T8" fmla="*/ 2147483647 w 102"/>
              <a:gd name="T9" fmla="*/ 2147483647 h 105"/>
              <a:gd name="T10" fmla="*/ 2147483647 w 102"/>
              <a:gd name="T11" fmla="*/ 2147483647 h 105"/>
              <a:gd name="T12" fmla="*/ 2147483647 w 102"/>
              <a:gd name="T13" fmla="*/ 2147483647 h 105"/>
              <a:gd name="T14" fmla="*/ 2147483647 w 102"/>
              <a:gd name="T15" fmla="*/ 2147483647 h 105"/>
              <a:gd name="T16" fmla="*/ 2147483647 w 102"/>
              <a:gd name="T17" fmla="*/ 2147483647 h 105"/>
              <a:gd name="T18" fmla="*/ 2147483647 w 102"/>
              <a:gd name="T19" fmla="*/ 2147483647 h 105"/>
              <a:gd name="T20" fmla="*/ 2147483647 w 102"/>
              <a:gd name="T21" fmla="*/ 2147483647 h 105"/>
              <a:gd name="T22" fmla="*/ 2147483647 w 102"/>
              <a:gd name="T23" fmla="*/ 2147483647 h 105"/>
              <a:gd name="T24" fmla="*/ 0 w 102"/>
              <a:gd name="T25" fmla="*/ 2147483647 h 10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2" h="105">
                <a:moveTo>
                  <a:pt x="0" y="40"/>
                </a:moveTo>
                <a:lnTo>
                  <a:pt x="7" y="6"/>
                </a:lnTo>
                <a:lnTo>
                  <a:pt x="42" y="0"/>
                </a:lnTo>
                <a:lnTo>
                  <a:pt x="55" y="11"/>
                </a:lnTo>
                <a:lnTo>
                  <a:pt x="58" y="36"/>
                </a:lnTo>
                <a:lnTo>
                  <a:pt x="84" y="40"/>
                </a:lnTo>
                <a:lnTo>
                  <a:pt x="88" y="57"/>
                </a:lnTo>
                <a:lnTo>
                  <a:pt x="101" y="61"/>
                </a:lnTo>
                <a:lnTo>
                  <a:pt x="97" y="83"/>
                </a:lnTo>
                <a:lnTo>
                  <a:pt x="85" y="104"/>
                </a:lnTo>
                <a:lnTo>
                  <a:pt x="52" y="104"/>
                </a:lnTo>
                <a:lnTo>
                  <a:pt x="59" y="79"/>
                </a:lnTo>
                <a:lnTo>
                  <a:pt x="0" y="4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4" name="Freeform 158"/>
          <p:cNvSpPr>
            <a:spLocks/>
          </p:cNvSpPr>
          <p:nvPr/>
        </p:nvSpPr>
        <p:spPr bwMode="gray">
          <a:xfrm>
            <a:off x="2787542" y="4464763"/>
            <a:ext cx="313002" cy="473075"/>
          </a:xfrm>
          <a:custGeom>
            <a:avLst/>
            <a:gdLst>
              <a:gd name="T0" fmla="*/ 0 w 156"/>
              <a:gd name="T1" fmla="*/ 2147483647 h 222"/>
              <a:gd name="T2" fmla="*/ 2147483647 w 156"/>
              <a:gd name="T3" fmla="*/ 2147483647 h 222"/>
              <a:gd name="T4" fmla="*/ 2147483647 w 156"/>
              <a:gd name="T5" fmla="*/ 2147483647 h 222"/>
              <a:gd name="T6" fmla="*/ 2147483647 w 156"/>
              <a:gd name="T7" fmla="*/ 2147483647 h 222"/>
              <a:gd name="T8" fmla="*/ 2147483647 w 156"/>
              <a:gd name="T9" fmla="*/ 2147483647 h 222"/>
              <a:gd name="T10" fmla="*/ 2147483647 w 156"/>
              <a:gd name="T11" fmla="*/ 2147483647 h 222"/>
              <a:gd name="T12" fmla="*/ 2147483647 w 156"/>
              <a:gd name="T13" fmla="*/ 2147483647 h 222"/>
              <a:gd name="T14" fmla="*/ 2147483647 w 156"/>
              <a:gd name="T15" fmla="*/ 2147483647 h 222"/>
              <a:gd name="T16" fmla="*/ 2147483647 w 156"/>
              <a:gd name="T17" fmla="*/ 2147483647 h 222"/>
              <a:gd name="T18" fmla="*/ 2147483647 w 156"/>
              <a:gd name="T19" fmla="*/ 2147483647 h 222"/>
              <a:gd name="T20" fmla="*/ 2147483647 w 156"/>
              <a:gd name="T21" fmla="*/ 2147483647 h 222"/>
              <a:gd name="T22" fmla="*/ 2147483647 w 156"/>
              <a:gd name="T23" fmla="*/ 2147483647 h 222"/>
              <a:gd name="T24" fmla="*/ 2147483647 w 156"/>
              <a:gd name="T25" fmla="*/ 2147483647 h 222"/>
              <a:gd name="T26" fmla="*/ 2147483647 w 156"/>
              <a:gd name="T27" fmla="*/ 2147483647 h 222"/>
              <a:gd name="T28" fmla="*/ 2147483647 w 156"/>
              <a:gd name="T29" fmla="*/ 2147483647 h 222"/>
              <a:gd name="T30" fmla="*/ 2147483647 w 156"/>
              <a:gd name="T31" fmla="*/ 2147483647 h 222"/>
              <a:gd name="T32" fmla="*/ 2147483647 w 156"/>
              <a:gd name="T33" fmla="*/ 2147483647 h 222"/>
              <a:gd name="T34" fmla="*/ 2147483647 w 156"/>
              <a:gd name="T35" fmla="*/ 2147483647 h 222"/>
              <a:gd name="T36" fmla="*/ 2147483647 w 156"/>
              <a:gd name="T37" fmla="*/ 2147483647 h 222"/>
              <a:gd name="T38" fmla="*/ 2147483647 w 156"/>
              <a:gd name="T39" fmla="*/ 2147483647 h 222"/>
              <a:gd name="T40" fmla="*/ 2147483647 w 156"/>
              <a:gd name="T41" fmla="*/ 2147483647 h 222"/>
              <a:gd name="T42" fmla="*/ 2147483647 w 156"/>
              <a:gd name="T43" fmla="*/ 0 h 222"/>
              <a:gd name="T44" fmla="*/ 2147483647 w 156"/>
              <a:gd name="T45" fmla="*/ 2147483647 h 222"/>
              <a:gd name="T46" fmla="*/ 2147483647 w 156"/>
              <a:gd name="T47" fmla="*/ 2147483647 h 222"/>
              <a:gd name="T48" fmla="*/ 2147483647 w 156"/>
              <a:gd name="T49" fmla="*/ 2147483647 h 222"/>
              <a:gd name="T50" fmla="*/ 2147483647 w 156"/>
              <a:gd name="T51" fmla="*/ 2147483647 h 222"/>
              <a:gd name="T52" fmla="*/ 2147483647 w 156"/>
              <a:gd name="T53" fmla="*/ 2147483647 h 222"/>
              <a:gd name="T54" fmla="*/ 0 w 156"/>
              <a:gd name="T55" fmla="*/ 2147483647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6" h="222">
                <a:moveTo>
                  <a:pt x="0" y="51"/>
                </a:moveTo>
                <a:lnTo>
                  <a:pt x="2" y="69"/>
                </a:lnTo>
                <a:lnTo>
                  <a:pt x="30" y="101"/>
                </a:lnTo>
                <a:lnTo>
                  <a:pt x="63" y="172"/>
                </a:lnTo>
                <a:lnTo>
                  <a:pt x="133" y="221"/>
                </a:lnTo>
                <a:lnTo>
                  <a:pt x="145" y="213"/>
                </a:lnTo>
                <a:lnTo>
                  <a:pt x="152" y="197"/>
                </a:lnTo>
                <a:lnTo>
                  <a:pt x="142" y="191"/>
                </a:lnTo>
                <a:lnTo>
                  <a:pt x="148" y="187"/>
                </a:lnTo>
                <a:lnTo>
                  <a:pt x="155" y="150"/>
                </a:lnTo>
                <a:lnTo>
                  <a:pt x="143" y="132"/>
                </a:lnTo>
                <a:lnTo>
                  <a:pt x="133" y="132"/>
                </a:lnTo>
                <a:lnTo>
                  <a:pt x="133" y="113"/>
                </a:lnTo>
                <a:lnTo>
                  <a:pt x="120" y="120"/>
                </a:lnTo>
                <a:lnTo>
                  <a:pt x="103" y="113"/>
                </a:lnTo>
                <a:lnTo>
                  <a:pt x="91" y="90"/>
                </a:lnTo>
                <a:lnTo>
                  <a:pt x="110" y="62"/>
                </a:lnTo>
                <a:lnTo>
                  <a:pt x="142" y="50"/>
                </a:lnTo>
                <a:lnTo>
                  <a:pt x="133" y="45"/>
                </a:lnTo>
                <a:lnTo>
                  <a:pt x="137" y="28"/>
                </a:lnTo>
                <a:lnTo>
                  <a:pt x="102" y="27"/>
                </a:lnTo>
                <a:lnTo>
                  <a:pt x="75" y="0"/>
                </a:lnTo>
                <a:lnTo>
                  <a:pt x="69" y="20"/>
                </a:lnTo>
                <a:lnTo>
                  <a:pt x="40" y="36"/>
                </a:lnTo>
                <a:lnTo>
                  <a:pt x="28" y="58"/>
                </a:lnTo>
                <a:lnTo>
                  <a:pt x="11" y="55"/>
                </a:lnTo>
                <a:lnTo>
                  <a:pt x="12" y="41"/>
                </a:lnTo>
                <a:lnTo>
                  <a:pt x="0" y="5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5" name="Freeform 159"/>
          <p:cNvSpPr>
            <a:spLocks/>
          </p:cNvSpPr>
          <p:nvPr/>
        </p:nvSpPr>
        <p:spPr bwMode="gray">
          <a:xfrm>
            <a:off x="7747421" y="4167900"/>
            <a:ext cx="56753" cy="76200"/>
          </a:xfrm>
          <a:custGeom>
            <a:avLst/>
            <a:gdLst>
              <a:gd name="T0" fmla="*/ 0 w 30"/>
              <a:gd name="T1" fmla="*/ 2147483647 h 36"/>
              <a:gd name="T2" fmla="*/ 2147483647 w 30"/>
              <a:gd name="T3" fmla="*/ 2147483647 h 36"/>
              <a:gd name="T4" fmla="*/ 2147483647 w 30"/>
              <a:gd name="T5" fmla="*/ 0 h 36"/>
              <a:gd name="T6" fmla="*/ 0 w 30"/>
              <a:gd name="T7" fmla="*/ 2147483647 h 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0" h="36">
                <a:moveTo>
                  <a:pt x="0" y="35"/>
                </a:moveTo>
                <a:lnTo>
                  <a:pt x="21" y="18"/>
                </a:lnTo>
                <a:lnTo>
                  <a:pt x="29" y="0"/>
                </a:lnTo>
                <a:lnTo>
                  <a:pt x="0" y="3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6" name="Freeform 160"/>
          <p:cNvSpPr>
            <a:spLocks/>
          </p:cNvSpPr>
          <p:nvPr/>
        </p:nvSpPr>
        <p:spPr bwMode="gray">
          <a:xfrm>
            <a:off x="7814492" y="3975813"/>
            <a:ext cx="106627" cy="161925"/>
          </a:xfrm>
          <a:custGeom>
            <a:avLst/>
            <a:gdLst>
              <a:gd name="T0" fmla="*/ 0 w 52"/>
              <a:gd name="T1" fmla="*/ 2147483647 h 76"/>
              <a:gd name="T2" fmla="*/ 2147483647 w 52"/>
              <a:gd name="T3" fmla="*/ 0 h 76"/>
              <a:gd name="T4" fmla="*/ 2147483647 w 52"/>
              <a:gd name="T5" fmla="*/ 2147483647 h 76"/>
              <a:gd name="T6" fmla="*/ 2147483647 w 52"/>
              <a:gd name="T7" fmla="*/ 2147483647 h 76"/>
              <a:gd name="T8" fmla="*/ 2147483647 w 52"/>
              <a:gd name="T9" fmla="*/ 2147483647 h 76"/>
              <a:gd name="T10" fmla="*/ 2147483647 w 52"/>
              <a:gd name="T11" fmla="*/ 2147483647 h 76"/>
              <a:gd name="T12" fmla="*/ 2147483647 w 52"/>
              <a:gd name="T13" fmla="*/ 2147483647 h 76"/>
              <a:gd name="T14" fmla="*/ 2147483647 w 52"/>
              <a:gd name="T15" fmla="*/ 2147483647 h 76"/>
              <a:gd name="T16" fmla="*/ 2147483647 w 52"/>
              <a:gd name="T17" fmla="*/ 2147483647 h 76"/>
              <a:gd name="T18" fmla="*/ 2147483647 w 52"/>
              <a:gd name="T19" fmla="*/ 2147483647 h 76"/>
              <a:gd name="T20" fmla="*/ 2147483647 w 52"/>
              <a:gd name="T21" fmla="*/ 2147483647 h 76"/>
              <a:gd name="T22" fmla="*/ 0 w 52"/>
              <a:gd name="T23" fmla="*/ 2147483647 h 7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2" h="76">
                <a:moveTo>
                  <a:pt x="0" y="29"/>
                </a:moveTo>
                <a:lnTo>
                  <a:pt x="8" y="0"/>
                </a:lnTo>
                <a:lnTo>
                  <a:pt x="26" y="2"/>
                </a:lnTo>
                <a:lnTo>
                  <a:pt x="32" y="21"/>
                </a:lnTo>
                <a:lnTo>
                  <a:pt x="18" y="40"/>
                </a:lnTo>
                <a:lnTo>
                  <a:pt x="22" y="52"/>
                </a:lnTo>
                <a:lnTo>
                  <a:pt x="49" y="59"/>
                </a:lnTo>
                <a:lnTo>
                  <a:pt x="51" y="75"/>
                </a:lnTo>
                <a:lnTo>
                  <a:pt x="34" y="59"/>
                </a:lnTo>
                <a:lnTo>
                  <a:pt x="34" y="67"/>
                </a:lnTo>
                <a:lnTo>
                  <a:pt x="8" y="59"/>
                </a:lnTo>
                <a:lnTo>
                  <a:pt x="0" y="2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7" name="Freeform 161"/>
          <p:cNvSpPr>
            <a:spLocks/>
          </p:cNvSpPr>
          <p:nvPr/>
        </p:nvSpPr>
        <p:spPr bwMode="gray">
          <a:xfrm>
            <a:off x="7824811" y="4113925"/>
            <a:ext cx="32677" cy="36512"/>
          </a:xfrm>
          <a:custGeom>
            <a:avLst/>
            <a:gdLst>
              <a:gd name="T0" fmla="*/ 0 w 17"/>
              <a:gd name="T1" fmla="*/ 0 h 17"/>
              <a:gd name="T2" fmla="*/ 2147483647 w 17"/>
              <a:gd name="T3" fmla="*/ 0 h 17"/>
              <a:gd name="T4" fmla="*/ 2147483647 w 17"/>
              <a:gd name="T5" fmla="*/ 2147483647 h 17"/>
              <a:gd name="T6" fmla="*/ 2147483647 w 17"/>
              <a:gd name="T7" fmla="*/ 2147483647 h 17"/>
              <a:gd name="T8" fmla="*/ 0 w 17"/>
              <a:gd name="T9" fmla="*/ 0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6" y="2"/>
                </a:lnTo>
                <a:lnTo>
                  <a:pt x="12" y="16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8" name="Freeform 162"/>
          <p:cNvSpPr>
            <a:spLocks/>
          </p:cNvSpPr>
          <p:nvPr/>
        </p:nvSpPr>
        <p:spPr bwMode="gray">
          <a:xfrm>
            <a:off x="7864367" y="4155201"/>
            <a:ext cx="37835" cy="41275"/>
          </a:xfrm>
          <a:custGeom>
            <a:avLst/>
            <a:gdLst>
              <a:gd name="T0" fmla="*/ 0 w 17"/>
              <a:gd name="T1" fmla="*/ 0 h 20"/>
              <a:gd name="T2" fmla="*/ 2147483647 w 17"/>
              <a:gd name="T3" fmla="*/ 2147483647 h 20"/>
              <a:gd name="T4" fmla="*/ 2147483647 w 17"/>
              <a:gd name="T5" fmla="*/ 2147483647 h 20"/>
              <a:gd name="T6" fmla="*/ 0 w 17"/>
              <a:gd name="T7" fmla="*/ 0 h 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20">
                <a:moveTo>
                  <a:pt x="0" y="0"/>
                </a:moveTo>
                <a:lnTo>
                  <a:pt x="1" y="19"/>
                </a:lnTo>
                <a:lnTo>
                  <a:pt x="16" y="10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19" name="Freeform 163"/>
          <p:cNvSpPr>
            <a:spLocks/>
          </p:cNvSpPr>
          <p:nvPr/>
        </p:nvSpPr>
        <p:spPr bwMode="gray">
          <a:xfrm>
            <a:off x="7867806" y="4209175"/>
            <a:ext cx="106627" cy="112712"/>
          </a:xfrm>
          <a:custGeom>
            <a:avLst/>
            <a:gdLst>
              <a:gd name="T0" fmla="*/ 0 w 54"/>
              <a:gd name="T1" fmla="*/ 2147483647 h 52"/>
              <a:gd name="T2" fmla="*/ 2147483647 w 54"/>
              <a:gd name="T3" fmla="*/ 2147483647 h 52"/>
              <a:gd name="T4" fmla="*/ 2147483647 w 54"/>
              <a:gd name="T5" fmla="*/ 2147483647 h 52"/>
              <a:gd name="T6" fmla="*/ 2147483647 w 54"/>
              <a:gd name="T7" fmla="*/ 0 h 52"/>
              <a:gd name="T8" fmla="*/ 2147483647 w 54"/>
              <a:gd name="T9" fmla="*/ 2147483647 h 52"/>
              <a:gd name="T10" fmla="*/ 2147483647 w 54"/>
              <a:gd name="T11" fmla="*/ 2147483647 h 52"/>
              <a:gd name="T12" fmla="*/ 2147483647 w 54"/>
              <a:gd name="T13" fmla="*/ 2147483647 h 52"/>
              <a:gd name="T14" fmla="*/ 2147483647 w 54"/>
              <a:gd name="T15" fmla="*/ 2147483647 h 52"/>
              <a:gd name="T16" fmla="*/ 2147483647 w 54"/>
              <a:gd name="T17" fmla="*/ 2147483647 h 52"/>
              <a:gd name="T18" fmla="*/ 2147483647 w 54"/>
              <a:gd name="T19" fmla="*/ 2147483647 h 52"/>
              <a:gd name="T20" fmla="*/ 0 w 54"/>
              <a:gd name="T21" fmla="*/ 2147483647 h 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" h="52">
                <a:moveTo>
                  <a:pt x="0" y="34"/>
                </a:moveTo>
                <a:lnTo>
                  <a:pt x="10" y="16"/>
                </a:lnTo>
                <a:lnTo>
                  <a:pt x="25" y="20"/>
                </a:lnTo>
                <a:lnTo>
                  <a:pt x="43" y="0"/>
                </a:lnTo>
                <a:lnTo>
                  <a:pt x="53" y="11"/>
                </a:lnTo>
                <a:lnTo>
                  <a:pt x="51" y="40"/>
                </a:lnTo>
                <a:lnTo>
                  <a:pt x="46" y="28"/>
                </a:lnTo>
                <a:lnTo>
                  <a:pt x="41" y="51"/>
                </a:lnTo>
                <a:lnTo>
                  <a:pt x="28" y="44"/>
                </a:lnTo>
                <a:lnTo>
                  <a:pt x="20" y="21"/>
                </a:lnTo>
                <a:lnTo>
                  <a:pt x="0" y="3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0" name="Freeform 164"/>
          <p:cNvSpPr>
            <a:spLocks/>
          </p:cNvSpPr>
          <p:nvPr/>
        </p:nvSpPr>
        <p:spPr bwMode="gray">
          <a:xfrm>
            <a:off x="7881564" y="4183775"/>
            <a:ext cx="32676" cy="44450"/>
          </a:xfrm>
          <a:custGeom>
            <a:avLst/>
            <a:gdLst>
              <a:gd name="T0" fmla="*/ 0 w 17"/>
              <a:gd name="T1" fmla="*/ 2147483647 h 21"/>
              <a:gd name="T2" fmla="*/ 2147483647 w 17"/>
              <a:gd name="T3" fmla="*/ 2147483647 h 21"/>
              <a:gd name="T4" fmla="*/ 2147483647 w 17"/>
              <a:gd name="T5" fmla="*/ 0 h 21"/>
              <a:gd name="T6" fmla="*/ 2147483647 w 17"/>
              <a:gd name="T7" fmla="*/ 2147483647 h 21"/>
              <a:gd name="T8" fmla="*/ 0 w 17"/>
              <a:gd name="T9" fmla="*/ 2147483647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21">
                <a:moveTo>
                  <a:pt x="0" y="12"/>
                </a:moveTo>
                <a:lnTo>
                  <a:pt x="4" y="8"/>
                </a:lnTo>
                <a:lnTo>
                  <a:pt x="16" y="0"/>
                </a:lnTo>
                <a:lnTo>
                  <a:pt x="12" y="20"/>
                </a:lnTo>
                <a:lnTo>
                  <a:pt x="0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1" name="Freeform 165"/>
          <p:cNvSpPr>
            <a:spLocks/>
          </p:cNvSpPr>
          <p:nvPr/>
        </p:nvSpPr>
        <p:spPr bwMode="gray">
          <a:xfrm>
            <a:off x="5172892" y="2885200"/>
            <a:ext cx="251090" cy="196850"/>
          </a:xfrm>
          <a:custGeom>
            <a:avLst/>
            <a:gdLst>
              <a:gd name="T0" fmla="*/ 0 w 125"/>
              <a:gd name="T1" fmla="*/ 2147483647 h 93"/>
              <a:gd name="T2" fmla="*/ 2147483647 w 125"/>
              <a:gd name="T3" fmla="*/ 2147483647 h 93"/>
              <a:gd name="T4" fmla="*/ 2147483647 w 125"/>
              <a:gd name="T5" fmla="*/ 2147483647 h 93"/>
              <a:gd name="T6" fmla="*/ 2147483647 w 125"/>
              <a:gd name="T7" fmla="*/ 2147483647 h 93"/>
              <a:gd name="T8" fmla="*/ 2147483647 w 125"/>
              <a:gd name="T9" fmla="*/ 2147483647 h 93"/>
              <a:gd name="T10" fmla="*/ 2147483647 w 125"/>
              <a:gd name="T11" fmla="*/ 2147483647 h 93"/>
              <a:gd name="T12" fmla="*/ 2147483647 w 125"/>
              <a:gd name="T13" fmla="*/ 2147483647 h 93"/>
              <a:gd name="T14" fmla="*/ 2147483647 w 125"/>
              <a:gd name="T15" fmla="*/ 2147483647 h 93"/>
              <a:gd name="T16" fmla="*/ 2147483647 w 125"/>
              <a:gd name="T17" fmla="*/ 2147483647 h 93"/>
              <a:gd name="T18" fmla="*/ 2147483647 w 125"/>
              <a:gd name="T19" fmla="*/ 0 h 93"/>
              <a:gd name="T20" fmla="*/ 0 w 125"/>
              <a:gd name="T21" fmla="*/ 2147483647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25" h="93">
                <a:moveTo>
                  <a:pt x="0" y="16"/>
                </a:moveTo>
                <a:lnTo>
                  <a:pt x="6" y="64"/>
                </a:lnTo>
                <a:lnTo>
                  <a:pt x="72" y="88"/>
                </a:lnTo>
                <a:lnTo>
                  <a:pt x="104" y="92"/>
                </a:lnTo>
                <a:lnTo>
                  <a:pt x="124" y="67"/>
                </a:lnTo>
                <a:lnTo>
                  <a:pt x="114" y="40"/>
                </a:lnTo>
                <a:lnTo>
                  <a:pt x="122" y="34"/>
                </a:lnTo>
                <a:lnTo>
                  <a:pt x="117" y="11"/>
                </a:lnTo>
                <a:lnTo>
                  <a:pt x="68" y="5"/>
                </a:lnTo>
                <a:lnTo>
                  <a:pt x="37" y="0"/>
                </a:lnTo>
                <a:lnTo>
                  <a:pt x="0" y="16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22" name="Freeform 166"/>
          <p:cNvSpPr>
            <a:spLocks/>
          </p:cNvSpPr>
          <p:nvPr/>
        </p:nvSpPr>
        <p:spPr bwMode="gray">
          <a:xfrm>
            <a:off x="4588163" y="3321763"/>
            <a:ext cx="75671" cy="149225"/>
          </a:xfrm>
          <a:custGeom>
            <a:avLst/>
            <a:gdLst>
              <a:gd name="T0" fmla="*/ 0 w 40"/>
              <a:gd name="T1" fmla="*/ 2147483647 h 69"/>
              <a:gd name="T2" fmla="*/ 2147483647 w 40"/>
              <a:gd name="T3" fmla="*/ 0 h 69"/>
              <a:gd name="T4" fmla="*/ 2147483647 w 40"/>
              <a:gd name="T5" fmla="*/ 2147483647 h 69"/>
              <a:gd name="T6" fmla="*/ 2147483647 w 40"/>
              <a:gd name="T7" fmla="*/ 2147483647 h 69"/>
              <a:gd name="T8" fmla="*/ 2147483647 w 40"/>
              <a:gd name="T9" fmla="*/ 2147483647 h 69"/>
              <a:gd name="T10" fmla="*/ 2147483647 w 40"/>
              <a:gd name="T11" fmla="*/ 2147483647 h 69"/>
              <a:gd name="T12" fmla="*/ 2147483647 w 40"/>
              <a:gd name="T13" fmla="*/ 2147483647 h 69"/>
              <a:gd name="T14" fmla="*/ 0 w 40"/>
              <a:gd name="T15" fmla="*/ 2147483647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0" h="69">
                <a:moveTo>
                  <a:pt x="0" y="44"/>
                </a:moveTo>
                <a:lnTo>
                  <a:pt x="6" y="0"/>
                </a:lnTo>
                <a:lnTo>
                  <a:pt x="39" y="3"/>
                </a:lnTo>
                <a:lnTo>
                  <a:pt x="25" y="31"/>
                </a:lnTo>
                <a:lnTo>
                  <a:pt x="25" y="66"/>
                </a:lnTo>
                <a:lnTo>
                  <a:pt x="6" y="68"/>
                </a:lnTo>
                <a:lnTo>
                  <a:pt x="7" y="47"/>
                </a:lnTo>
                <a:lnTo>
                  <a:pt x="0" y="4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3" name="Freeform 167"/>
          <p:cNvSpPr>
            <a:spLocks/>
          </p:cNvSpPr>
          <p:nvPr/>
        </p:nvSpPr>
        <p:spPr bwMode="gray">
          <a:xfrm>
            <a:off x="5324234" y="3104275"/>
            <a:ext cx="242491" cy="150812"/>
          </a:xfrm>
          <a:custGeom>
            <a:avLst/>
            <a:gdLst>
              <a:gd name="T0" fmla="*/ 0 w 118"/>
              <a:gd name="T1" fmla="*/ 2147483647 h 69"/>
              <a:gd name="T2" fmla="*/ 2147483647 w 118"/>
              <a:gd name="T3" fmla="*/ 2147483647 h 69"/>
              <a:gd name="T4" fmla="*/ 2147483647 w 118"/>
              <a:gd name="T5" fmla="*/ 2147483647 h 69"/>
              <a:gd name="T6" fmla="*/ 2147483647 w 118"/>
              <a:gd name="T7" fmla="*/ 2147483647 h 69"/>
              <a:gd name="T8" fmla="*/ 2147483647 w 118"/>
              <a:gd name="T9" fmla="*/ 2147483647 h 69"/>
              <a:gd name="T10" fmla="*/ 2147483647 w 118"/>
              <a:gd name="T11" fmla="*/ 2147483647 h 69"/>
              <a:gd name="T12" fmla="*/ 2147483647 w 118"/>
              <a:gd name="T13" fmla="*/ 0 h 69"/>
              <a:gd name="T14" fmla="*/ 2147483647 w 118"/>
              <a:gd name="T15" fmla="*/ 2147483647 h 69"/>
              <a:gd name="T16" fmla="*/ 0 w 118"/>
              <a:gd name="T17" fmla="*/ 2147483647 h 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8" h="69">
                <a:moveTo>
                  <a:pt x="0" y="32"/>
                </a:moveTo>
                <a:lnTo>
                  <a:pt x="32" y="61"/>
                </a:lnTo>
                <a:lnTo>
                  <a:pt x="105" y="68"/>
                </a:lnTo>
                <a:lnTo>
                  <a:pt x="117" y="44"/>
                </a:lnTo>
                <a:lnTo>
                  <a:pt x="100" y="41"/>
                </a:lnTo>
                <a:lnTo>
                  <a:pt x="97" y="21"/>
                </a:lnTo>
                <a:lnTo>
                  <a:pt x="80" y="0"/>
                </a:lnTo>
                <a:lnTo>
                  <a:pt x="32" y="3"/>
                </a:lnTo>
                <a:lnTo>
                  <a:pt x="0" y="3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4" name="Freeform 168"/>
          <p:cNvSpPr>
            <a:spLocks/>
          </p:cNvSpPr>
          <p:nvPr/>
        </p:nvSpPr>
        <p:spPr bwMode="gray">
          <a:xfrm>
            <a:off x="5307036" y="1889837"/>
            <a:ext cx="4265083" cy="1419225"/>
          </a:xfrm>
          <a:custGeom>
            <a:avLst/>
            <a:gdLst>
              <a:gd name="T0" fmla="*/ 2147483647 w 2107"/>
              <a:gd name="T1" fmla="*/ 2147483647 h 669"/>
              <a:gd name="T2" fmla="*/ 2147483647 w 2107"/>
              <a:gd name="T3" fmla="*/ 2147483647 h 669"/>
              <a:gd name="T4" fmla="*/ 2147483647 w 2107"/>
              <a:gd name="T5" fmla="*/ 2147483647 h 669"/>
              <a:gd name="T6" fmla="*/ 2147483647 w 2107"/>
              <a:gd name="T7" fmla="*/ 2147483647 h 669"/>
              <a:gd name="T8" fmla="*/ 2147483647 w 2107"/>
              <a:gd name="T9" fmla="*/ 2147483647 h 669"/>
              <a:gd name="T10" fmla="*/ 2147483647 w 2107"/>
              <a:gd name="T11" fmla="*/ 2147483647 h 669"/>
              <a:gd name="T12" fmla="*/ 2147483647 w 2107"/>
              <a:gd name="T13" fmla="*/ 2147483647 h 669"/>
              <a:gd name="T14" fmla="*/ 2147483647 w 2107"/>
              <a:gd name="T15" fmla="*/ 2147483647 h 669"/>
              <a:gd name="T16" fmla="*/ 2147483647 w 2107"/>
              <a:gd name="T17" fmla="*/ 2147483647 h 669"/>
              <a:gd name="T18" fmla="*/ 2147483647 w 2107"/>
              <a:gd name="T19" fmla="*/ 2147483647 h 669"/>
              <a:gd name="T20" fmla="*/ 2147483647 w 2107"/>
              <a:gd name="T21" fmla="*/ 2147483647 h 669"/>
              <a:gd name="T22" fmla="*/ 2147483647 w 2107"/>
              <a:gd name="T23" fmla="*/ 2147483647 h 669"/>
              <a:gd name="T24" fmla="*/ 2147483647 w 2107"/>
              <a:gd name="T25" fmla="*/ 2147483647 h 669"/>
              <a:gd name="T26" fmla="*/ 2147483647 w 2107"/>
              <a:gd name="T27" fmla="*/ 2147483647 h 669"/>
              <a:gd name="T28" fmla="*/ 2147483647 w 2107"/>
              <a:gd name="T29" fmla="*/ 2147483647 h 669"/>
              <a:gd name="T30" fmla="*/ 2147483647 w 2107"/>
              <a:gd name="T31" fmla="*/ 2147483647 h 669"/>
              <a:gd name="T32" fmla="*/ 2147483647 w 2107"/>
              <a:gd name="T33" fmla="*/ 2147483647 h 669"/>
              <a:gd name="T34" fmla="*/ 2147483647 w 2107"/>
              <a:gd name="T35" fmla="*/ 2147483647 h 669"/>
              <a:gd name="T36" fmla="*/ 2147483647 w 2107"/>
              <a:gd name="T37" fmla="*/ 2147483647 h 669"/>
              <a:gd name="T38" fmla="*/ 2147483647 w 2107"/>
              <a:gd name="T39" fmla="*/ 2147483647 h 669"/>
              <a:gd name="T40" fmla="*/ 2147483647 w 2107"/>
              <a:gd name="T41" fmla="*/ 2147483647 h 669"/>
              <a:gd name="T42" fmla="*/ 2147483647 w 2107"/>
              <a:gd name="T43" fmla="*/ 2147483647 h 669"/>
              <a:gd name="T44" fmla="*/ 2147483647 w 2107"/>
              <a:gd name="T45" fmla="*/ 2147483647 h 669"/>
              <a:gd name="T46" fmla="*/ 2147483647 w 2107"/>
              <a:gd name="T47" fmla="*/ 2147483647 h 669"/>
              <a:gd name="T48" fmla="*/ 2147483647 w 2107"/>
              <a:gd name="T49" fmla="*/ 2147483647 h 669"/>
              <a:gd name="T50" fmla="*/ 2147483647 w 2107"/>
              <a:gd name="T51" fmla="*/ 2147483647 h 669"/>
              <a:gd name="T52" fmla="*/ 2147483647 w 2107"/>
              <a:gd name="T53" fmla="*/ 2147483647 h 669"/>
              <a:gd name="T54" fmla="*/ 2147483647 w 2107"/>
              <a:gd name="T55" fmla="*/ 2147483647 h 669"/>
              <a:gd name="T56" fmla="*/ 2147483647 w 2107"/>
              <a:gd name="T57" fmla="*/ 2147483647 h 669"/>
              <a:gd name="T58" fmla="*/ 2147483647 w 2107"/>
              <a:gd name="T59" fmla="*/ 2147483647 h 669"/>
              <a:gd name="T60" fmla="*/ 2147483647 w 2107"/>
              <a:gd name="T61" fmla="*/ 2147483647 h 669"/>
              <a:gd name="T62" fmla="*/ 2147483647 w 2107"/>
              <a:gd name="T63" fmla="*/ 2147483647 h 669"/>
              <a:gd name="T64" fmla="*/ 2147483647 w 2107"/>
              <a:gd name="T65" fmla="*/ 2147483647 h 669"/>
              <a:gd name="T66" fmla="*/ 2147483647 w 2107"/>
              <a:gd name="T67" fmla="*/ 2147483647 h 669"/>
              <a:gd name="T68" fmla="*/ 2147483647 w 2107"/>
              <a:gd name="T69" fmla="*/ 2147483647 h 669"/>
              <a:gd name="T70" fmla="*/ 2147483647 w 2107"/>
              <a:gd name="T71" fmla="*/ 2147483647 h 669"/>
              <a:gd name="T72" fmla="*/ 2147483647 w 2107"/>
              <a:gd name="T73" fmla="*/ 2147483647 h 669"/>
              <a:gd name="T74" fmla="*/ 2147483647 w 2107"/>
              <a:gd name="T75" fmla="*/ 2147483647 h 669"/>
              <a:gd name="T76" fmla="*/ 2147483647 w 2107"/>
              <a:gd name="T77" fmla="*/ 2147483647 h 669"/>
              <a:gd name="T78" fmla="*/ 2147483647 w 2107"/>
              <a:gd name="T79" fmla="*/ 2147483647 h 669"/>
              <a:gd name="T80" fmla="*/ 2147483647 w 2107"/>
              <a:gd name="T81" fmla="*/ 2147483647 h 669"/>
              <a:gd name="T82" fmla="*/ 2147483647 w 2107"/>
              <a:gd name="T83" fmla="*/ 2147483647 h 669"/>
              <a:gd name="T84" fmla="*/ 2147483647 w 2107"/>
              <a:gd name="T85" fmla="*/ 2147483647 h 669"/>
              <a:gd name="T86" fmla="*/ 2147483647 w 2107"/>
              <a:gd name="T87" fmla="*/ 2147483647 h 669"/>
              <a:gd name="T88" fmla="*/ 2147483647 w 2107"/>
              <a:gd name="T89" fmla="*/ 2147483647 h 669"/>
              <a:gd name="T90" fmla="*/ 2147483647 w 2107"/>
              <a:gd name="T91" fmla="*/ 2147483647 h 669"/>
              <a:gd name="T92" fmla="*/ 2147483647 w 2107"/>
              <a:gd name="T93" fmla="*/ 2147483647 h 669"/>
              <a:gd name="T94" fmla="*/ 2147483647 w 2107"/>
              <a:gd name="T95" fmla="*/ 2147483647 h 669"/>
              <a:gd name="T96" fmla="*/ 2147483647 w 2107"/>
              <a:gd name="T97" fmla="*/ 2147483647 h 669"/>
              <a:gd name="T98" fmla="*/ 2147483647 w 2107"/>
              <a:gd name="T99" fmla="*/ 2147483647 h 669"/>
              <a:gd name="T100" fmla="*/ 2147483647 w 2107"/>
              <a:gd name="T101" fmla="*/ 2147483647 h 669"/>
              <a:gd name="T102" fmla="*/ 2147483647 w 2107"/>
              <a:gd name="T103" fmla="*/ 2147483647 h 669"/>
              <a:gd name="T104" fmla="*/ 2147483647 w 2107"/>
              <a:gd name="T105" fmla="*/ 2147483647 h 669"/>
              <a:gd name="T106" fmla="*/ 2147483647 w 2107"/>
              <a:gd name="T107" fmla="*/ 2147483647 h 669"/>
              <a:gd name="T108" fmla="*/ 2147483647 w 2107"/>
              <a:gd name="T109" fmla="*/ 2147483647 h 669"/>
              <a:gd name="T110" fmla="*/ 2147483647 w 2107"/>
              <a:gd name="T111" fmla="*/ 2147483647 h 669"/>
              <a:gd name="T112" fmla="*/ 2147483647 w 2107"/>
              <a:gd name="T113" fmla="*/ 2147483647 h 669"/>
              <a:gd name="T114" fmla="*/ 2147483647 w 2107"/>
              <a:gd name="T115" fmla="*/ 2147483647 h 66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107" h="669">
                <a:moveTo>
                  <a:pt x="0" y="474"/>
                </a:moveTo>
                <a:lnTo>
                  <a:pt x="17" y="459"/>
                </a:lnTo>
                <a:lnTo>
                  <a:pt x="11" y="465"/>
                </a:lnTo>
                <a:lnTo>
                  <a:pt x="19" y="467"/>
                </a:lnTo>
                <a:lnTo>
                  <a:pt x="17" y="436"/>
                </a:lnTo>
                <a:lnTo>
                  <a:pt x="24" y="422"/>
                </a:lnTo>
                <a:lnTo>
                  <a:pt x="34" y="420"/>
                </a:lnTo>
                <a:lnTo>
                  <a:pt x="54" y="433"/>
                </a:lnTo>
                <a:lnTo>
                  <a:pt x="59" y="407"/>
                </a:lnTo>
                <a:lnTo>
                  <a:pt x="51" y="407"/>
                </a:lnTo>
                <a:lnTo>
                  <a:pt x="47" y="393"/>
                </a:lnTo>
                <a:lnTo>
                  <a:pt x="130" y="378"/>
                </a:lnTo>
                <a:lnTo>
                  <a:pt x="109" y="373"/>
                </a:lnTo>
                <a:lnTo>
                  <a:pt x="111" y="365"/>
                </a:lnTo>
                <a:lnTo>
                  <a:pt x="99" y="369"/>
                </a:lnTo>
                <a:lnTo>
                  <a:pt x="147" y="328"/>
                </a:lnTo>
                <a:lnTo>
                  <a:pt x="124" y="285"/>
                </a:lnTo>
                <a:lnTo>
                  <a:pt x="130" y="267"/>
                </a:lnTo>
                <a:lnTo>
                  <a:pt x="118" y="245"/>
                </a:lnTo>
                <a:lnTo>
                  <a:pt x="128" y="232"/>
                </a:lnTo>
                <a:lnTo>
                  <a:pt x="109" y="216"/>
                </a:lnTo>
                <a:lnTo>
                  <a:pt x="114" y="202"/>
                </a:lnTo>
                <a:lnTo>
                  <a:pt x="137" y="184"/>
                </a:lnTo>
                <a:lnTo>
                  <a:pt x="152" y="183"/>
                </a:lnTo>
                <a:lnTo>
                  <a:pt x="166" y="187"/>
                </a:lnTo>
                <a:lnTo>
                  <a:pt x="153" y="190"/>
                </a:lnTo>
                <a:lnTo>
                  <a:pt x="164" y="196"/>
                </a:lnTo>
                <a:lnTo>
                  <a:pt x="200" y="197"/>
                </a:lnTo>
                <a:lnTo>
                  <a:pt x="265" y="232"/>
                </a:lnTo>
                <a:lnTo>
                  <a:pt x="266" y="247"/>
                </a:lnTo>
                <a:lnTo>
                  <a:pt x="238" y="263"/>
                </a:lnTo>
                <a:lnTo>
                  <a:pt x="152" y="241"/>
                </a:lnTo>
                <a:lnTo>
                  <a:pt x="187" y="266"/>
                </a:lnTo>
                <a:lnTo>
                  <a:pt x="185" y="293"/>
                </a:lnTo>
                <a:lnTo>
                  <a:pt x="221" y="308"/>
                </a:lnTo>
                <a:lnTo>
                  <a:pt x="229" y="305"/>
                </a:lnTo>
                <a:lnTo>
                  <a:pt x="225" y="293"/>
                </a:lnTo>
                <a:lnTo>
                  <a:pt x="210" y="290"/>
                </a:lnTo>
                <a:lnTo>
                  <a:pt x="213" y="279"/>
                </a:lnTo>
                <a:lnTo>
                  <a:pt x="229" y="291"/>
                </a:lnTo>
                <a:lnTo>
                  <a:pt x="262" y="293"/>
                </a:lnTo>
                <a:lnTo>
                  <a:pt x="248" y="272"/>
                </a:lnTo>
                <a:lnTo>
                  <a:pt x="279" y="254"/>
                </a:lnTo>
                <a:lnTo>
                  <a:pt x="302" y="266"/>
                </a:lnTo>
                <a:lnTo>
                  <a:pt x="301" y="216"/>
                </a:lnTo>
                <a:lnTo>
                  <a:pt x="291" y="209"/>
                </a:lnTo>
                <a:lnTo>
                  <a:pt x="330" y="221"/>
                </a:lnTo>
                <a:lnTo>
                  <a:pt x="333" y="226"/>
                </a:lnTo>
                <a:lnTo>
                  <a:pt x="312" y="235"/>
                </a:lnTo>
                <a:lnTo>
                  <a:pt x="333" y="251"/>
                </a:lnTo>
                <a:lnTo>
                  <a:pt x="350" y="232"/>
                </a:lnTo>
                <a:lnTo>
                  <a:pt x="421" y="202"/>
                </a:lnTo>
                <a:lnTo>
                  <a:pt x="431" y="202"/>
                </a:lnTo>
                <a:lnTo>
                  <a:pt x="421" y="206"/>
                </a:lnTo>
                <a:lnTo>
                  <a:pt x="433" y="221"/>
                </a:lnTo>
                <a:lnTo>
                  <a:pt x="484" y="202"/>
                </a:lnTo>
                <a:lnTo>
                  <a:pt x="494" y="216"/>
                </a:lnTo>
                <a:lnTo>
                  <a:pt x="508" y="205"/>
                </a:lnTo>
                <a:lnTo>
                  <a:pt x="502" y="188"/>
                </a:lnTo>
                <a:lnTo>
                  <a:pt x="509" y="183"/>
                </a:lnTo>
                <a:lnTo>
                  <a:pt x="549" y="191"/>
                </a:lnTo>
                <a:lnTo>
                  <a:pt x="600" y="221"/>
                </a:lnTo>
                <a:lnTo>
                  <a:pt x="610" y="206"/>
                </a:lnTo>
                <a:lnTo>
                  <a:pt x="599" y="192"/>
                </a:lnTo>
                <a:lnTo>
                  <a:pt x="583" y="188"/>
                </a:lnTo>
                <a:lnTo>
                  <a:pt x="589" y="165"/>
                </a:lnTo>
                <a:lnTo>
                  <a:pt x="579" y="163"/>
                </a:lnTo>
                <a:lnTo>
                  <a:pt x="583" y="152"/>
                </a:lnTo>
                <a:lnTo>
                  <a:pt x="601" y="141"/>
                </a:lnTo>
                <a:lnTo>
                  <a:pt x="613" y="115"/>
                </a:lnTo>
                <a:lnTo>
                  <a:pt x="640" y="115"/>
                </a:lnTo>
                <a:lnTo>
                  <a:pt x="652" y="119"/>
                </a:lnTo>
                <a:lnTo>
                  <a:pt x="642" y="148"/>
                </a:lnTo>
                <a:lnTo>
                  <a:pt x="654" y="161"/>
                </a:lnTo>
                <a:lnTo>
                  <a:pt x="652" y="202"/>
                </a:lnTo>
                <a:lnTo>
                  <a:pt x="664" y="214"/>
                </a:lnTo>
                <a:lnTo>
                  <a:pt x="659" y="228"/>
                </a:lnTo>
                <a:lnTo>
                  <a:pt x="638" y="240"/>
                </a:lnTo>
                <a:lnTo>
                  <a:pt x="646" y="245"/>
                </a:lnTo>
                <a:lnTo>
                  <a:pt x="618" y="251"/>
                </a:lnTo>
                <a:lnTo>
                  <a:pt x="647" y="261"/>
                </a:lnTo>
                <a:lnTo>
                  <a:pt x="678" y="228"/>
                </a:lnTo>
                <a:lnTo>
                  <a:pt x="676" y="209"/>
                </a:lnTo>
                <a:lnTo>
                  <a:pt x="686" y="206"/>
                </a:lnTo>
                <a:lnTo>
                  <a:pt x="703" y="202"/>
                </a:lnTo>
                <a:lnTo>
                  <a:pt x="710" y="213"/>
                </a:lnTo>
                <a:lnTo>
                  <a:pt x="710" y="228"/>
                </a:lnTo>
                <a:lnTo>
                  <a:pt x="730" y="233"/>
                </a:lnTo>
                <a:lnTo>
                  <a:pt x="715" y="228"/>
                </a:lnTo>
                <a:lnTo>
                  <a:pt x="721" y="219"/>
                </a:lnTo>
                <a:lnTo>
                  <a:pt x="715" y="206"/>
                </a:lnTo>
                <a:lnTo>
                  <a:pt x="668" y="197"/>
                </a:lnTo>
                <a:lnTo>
                  <a:pt x="676" y="166"/>
                </a:lnTo>
                <a:lnTo>
                  <a:pt x="658" y="148"/>
                </a:lnTo>
                <a:lnTo>
                  <a:pt x="682" y="131"/>
                </a:lnTo>
                <a:lnTo>
                  <a:pt x="678" y="118"/>
                </a:lnTo>
                <a:lnTo>
                  <a:pt x="692" y="125"/>
                </a:lnTo>
                <a:lnTo>
                  <a:pt x="685" y="150"/>
                </a:lnTo>
                <a:lnTo>
                  <a:pt x="692" y="152"/>
                </a:lnTo>
                <a:lnTo>
                  <a:pt x="725" y="160"/>
                </a:lnTo>
                <a:lnTo>
                  <a:pt x="696" y="140"/>
                </a:lnTo>
                <a:lnTo>
                  <a:pt x="718" y="141"/>
                </a:lnTo>
                <a:lnTo>
                  <a:pt x="712" y="132"/>
                </a:lnTo>
                <a:lnTo>
                  <a:pt x="725" y="127"/>
                </a:lnTo>
                <a:lnTo>
                  <a:pt x="783" y="144"/>
                </a:lnTo>
                <a:lnTo>
                  <a:pt x="773" y="155"/>
                </a:lnTo>
                <a:lnTo>
                  <a:pt x="772" y="171"/>
                </a:lnTo>
                <a:lnTo>
                  <a:pt x="783" y="181"/>
                </a:lnTo>
                <a:lnTo>
                  <a:pt x="789" y="144"/>
                </a:lnTo>
                <a:lnTo>
                  <a:pt x="758" y="126"/>
                </a:lnTo>
                <a:lnTo>
                  <a:pt x="750" y="102"/>
                </a:lnTo>
                <a:lnTo>
                  <a:pt x="826" y="93"/>
                </a:lnTo>
                <a:lnTo>
                  <a:pt x="817" y="69"/>
                </a:lnTo>
                <a:lnTo>
                  <a:pt x="826" y="75"/>
                </a:lnTo>
                <a:lnTo>
                  <a:pt x="838" y="67"/>
                </a:lnTo>
                <a:lnTo>
                  <a:pt x="830" y="63"/>
                </a:lnTo>
                <a:lnTo>
                  <a:pt x="908" y="45"/>
                </a:lnTo>
                <a:lnTo>
                  <a:pt x="902" y="40"/>
                </a:lnTo>
                <a:lnTo>
                  <a:pt x="940" y="38"/>
                </a:lnTo>
                <a:lnTo>
                  <a:pt x="938" y="45"/>
                </a:lnTo>
                <a:lnTo>
                  <a:pt x="947" y="45"/>
                </a:lnTo>
                <a:lnTo>
                  <a:pt x="976" y="36"/>
                </a:lnTo>
                <a:lnTo>
                  <a:pt x="987" y="40"/>
                </a:lnTo>
                <a:lnTo>
                  <a:pt x="976" y="30"/>
                </a:lnTo>
                <a:lnTo>
                  <a:pt x="1004" y="29"/>
                </a:lnTo>
                <a:lnTo>
                  <a:pt x="1006" y="15"/>
                </a:lnTo>
                <a:lnTo>
                  <a:pt x="1042" y="0"/>
                </a:lnTo>
                <a:lnTo>
                  <a:pt x="1067" y="8"/>
                </a:lnTo>
                <a:lnTo>
                  <a:pt x="1046" y="18"/>
                </a:lnTo>
                <a:lnTo>
                  <a:pt x="1081" y="17"/>
                </a:lnTo>
                <a:lnTo>
                  <a:pt x="1067" y="30"/>
                </a:lnTo>
                <a:lnTo>
                  <a:pt x="1128" y="24"/>
                </a:lnTo>
                <a:lnTo>
                  <a:pt x="1161" y="45"/>
                </a:lnTo>
                <a:lnTo>
                  <a:pt x="1156" y="51"/>
                </a:lnTo>
                <a:lnTo>
                  <a:pt x="1145" y="46"/>
                </a:lnTo>
                <a:lnTo>
                  <a:pt x="1159" y="53"/>
                </a:lnTo>
                <a:lnTo>
                  <a:pt x="1152" y="65"/>
                </a:lnTo>
                <a:lnTo>
                  <a:pt x="1042" y="125"/>
                </a:lnTo>
                <a:lnTo>
                  <a:pt x="1077" y="117"/>
                </a:lnTo>
                <a:lnTo>
                  <a:pt x="1069" y="108"/>
                </a:lnTo>
                <a:lnTo>
                  <a:pt x="1125" y="98"/>
                </a:lnTo>
                <a:lnTo>
                  <a:pt x="1110" y="100"/>
                </a:lnTo>
                <a:lnTo>
                  <a:pt x="1114" y="91"/>
                </a:lnTo>
                <a:lnTo>
                  <a:pt x="1145" y="98"/>
                </a:lnTo>
                <a:lnTo>
                  <a:pt x="1150" y="91"/>
                </a:lnTo>
                <a:lnTo>
                  <a:pt x="1157" y="108"/>
                </a:lnTo>
                <a:lnTo>
                  <a:pt x="1173" y="110"/>
                </a:lnTo>
                <a:lnTo>
                  <a:pt x="1158" y="102"/>
                </a:lnTo>
                <a:lnTo>
                  <a:pt x="1187" y="98"/>
                </a:lnTo>
                <a:lnTo>
                  <a:pt x="1222" y="102"/>
                </a:lnTo>
                <a:lnTo>
                  <a:pt x="1220" y="108"/>
                </a:lnTo>
                <a:lnTo>
                  <a:pt x="1250" y="115"/>
                </a:lnTo>
                <a:lnTo>
                  <a:pt x="1278" y="113"/>
                </a:lnTo>
                <a:lnTo>
                  <a:pt x="1279" y="95"/>
                </a:lnTo>
                <a:lnTo>
                  <a:pt x="1287" y="93"/>
                </a:lnTo>
                <a:lnTo>
                  <a:pt x="1356" y="113"/>
                </a:lnTo>
                <a:lnTo>
                  <a:pt x="1345" y="144"/>
                </a:lnTo>
                <a:lnTo>
                  <a:pt x="1377" y="165"/>
                </a:lnTo>
                <a:lnTo>
                  <a:pt x="1396" y="137"/>
                </a:lnTo>
                <a:lnTo>
                  <a:pt x="1407" y="150"/>
                </a:lnTo>
                <a:lnTo>
                  <a:pt x="1430" y="144"/>
                </a:lnTo>
                <a:lnTo>
                  <a:pt x="1459" y="155"/>
                </a:lnTo>
                <a:lnTo>
                  <a:pt x="1485" y="149"/>
                </a:lnTo>
                <a:lnTo>
                  <a:pt x="1481" y="137"/>
                </a:lnTo>
                <a:lnTo>
                  <a:pt x="1499" y="117"/>
                </a:lnTo>
                <a:lnTo>
                  <a:pt x="1601" y="131"/>
                </a:lnTo>
                <a:lnTo>
                  <a:pt x="1607" y="140"/>
                </a:lnTo>
                <a:lnTo>
                  <a:pt x="1595" y="144"/>
                </a:lnTo>
                <a:lnTo>
                  <a:pt x="1629" y="149"/>
                </a:lnTo>
                <a:lnTo>
                  <a:pt x="1640" y="163"/>
                </a:lnTo>
                <a:lnTo>
                  <a:pt x="1718" y="160"/>
                </a:lnTo>
                <a:lnTo>
                  <a:pt x="1731" y="171"/>
                </a:lnTo>
                <a:lnTo>
                  <a:pt x="1727" y="184"/>
                </a:lnTo>
                <a:lnTo>
                  <a:pt x="1749" y="194"/>
                </a:lnTo>
                <a:lnTo>
                  <a:pt x="1761" y="188"/>
                </a:lnTo>
                <a:lnTo>
                  <a:pt x="1816" y="192"/>
                </a:lnTo>
                <a:lnTo>
                  <a:pt x="1827" y="184"/>
                </a:lnTo>
                <a:lnTo>
                  <a:pt x="1833" y="197"/>
                </a:lnTo>
                <a:lnTo>
                  <a:pt x="1856" y="207"/>
                </a:lnTo>
                <a:lnTo>
                  <a:pt x="1867" y="200"/>
                </a:lnTo>
                <a:lnTo>
                  <a:pt x="1856" y="188"/>
                </a:lnTo>
                <a:lnTo>
                  <a:pt x="1862" y="181"/>
                </a:lnTo>
                <a:lnTo>
                  <a:pt x="1959" y="194"/>
                </a:lnTo>
                <a:lnTo>
                  <a:pt x="2022" y="230"/>
                </a:lnTo>
                <a:lnTo>
                  <a:pt x="2034" y="230"/>
                </a:lnTo>
                <a:lnTo>
                  <a:pt x="2050" y="258"/>
                </a:lnTo>
                <a:lnTo>
                  <a:pt x="2044" y="241"/>
                </a:lnTo>
                <a:lnTo>
                  <a:pt x="2054" y="240"/>
                </a:lnTo>
                <a:lnTo>
                  <a:pt x="2061" y="246"/>
                </a:lnTo>
                <a:lnTo>
                  <a:pt x="2079" y="245"/>
                </a:lnTo>
                <a:lnTo>
                  <a:pt x="2106" y="262"/>
                </a:lnTo>
                <a:lnTo>
                  <a:pt x="2068" y="279"/>
                </a:lnTo>
                <a:lnTo>
                  <a:pt x="2077" y="285"/>
                </a:lnTo>
                <a:lnTo>
                  <a:pt x="2064" y="288"/>
                </a:lnTo>
                <a:lnTo>
                  <a:pt x="2074" y="293"/>
                </a:lnTo>
                <a:lnTo>
                  <a:pt x="2050" y="295"/>
                </a:lnTo>
                <a:lnTo>
                  <a:pt x="2044" y="285"/>
                </a:lnTo>
                <a:lnTo>
                  <a:pt x="2035" y="289"/>
                </a:lnTo>
                <a:lnTo>
                  <a:pt x="2021" y="272"/>
                </a:lnTo>
                <a:lnTo>
                  <a:pt x="1996" y="273"/>
                </a:lnTo>
                <a:lnTo>
                  <a:pt x="1990" y="263"/>
                </a:lnTo>
                <a:lnTo>
                  <a:pt x="1996" y="258"/>
                </a:lnTo>
                <a:lnTo>
                  <a:pt x="1986" y="258"/>
                </a:lnTo>
                <a:lnTo>
                  <a:pt x="1977" y="262"/>
                </a:lnTo>
                <a:lnTo>
                  <a:pt x="1987" y="273"/>
                </a:lnTo>
                <a:lnTo>
                  <a:pt x="1981" y="279"/>
                </a:lnTo>
                <a:lnTo>
                  <a:pt x="1960" y="292"/>
                </a:lnTo>
                <a:lnTo>
                  <a:pt x="1946" y="289"/>
                </a:lnTo>
                <a:lnTo>
                  <a:pt x="1969" y="321"/>
                </a:lnTo>
                <a:lnTo>
                  <a:pt x="1965" y="334"/>
                </a:lnTo>
                <a:lnTo>
                  <a:pt x="1941" y="325"/>
                </a:lnTo>
                <a:lnTo>
                  <a:pt x="1943" y="331"/>
                </a:lnTo>
                <a:lnTo>
                  <a:pt x="1898" y="346"/>
                </a:lnTo>
                <a:lnTo>
                  <a:pt x="1857" y="379"/>
                </a:lnTo>
                <a:lnTo>
                  <a:pt x="1832" y="367"/>
                </a:lnTo>
                <a:lnTo>
                  <a:pt x="1807" y="382"/>
                </a:lnTo>
                <a:lnTo>
                  <a:pt x="1807" y="369"/>
                </a:lnTo>
                <a:lnTo>
                  <a:pt x="1792" y="382"/>
                </a:lnTo>
                <a:lnTo>
                  <a:pt x="1775" y="379"/>
                </a:lnTo>
                <a:lnTo>
                  <a:pt x="1756" y="412"/>
                </a:lnTo>
                <a:lnTo>
                  <a:pt x="1771" y="420"/>
                </a:lnTo>
                <a:lnTo>
                  <a:pt x="1765" y="429"/>
                </a:lnTo>
                <a:lnTo>
                  <a:pt x="1772" y="445"/>
                </a:lnTo>
                <a:lnTo>
                  <a:pt x="1759" y="443"/>
                </a:lnTo>
                <a:lnTo>
                  <a:pt x="1751" y="458"/>
                </a:lnTo>
                <a:lnTo>
                  <a:pt x="1758" y="470"/>
                </a:lnTo>
                <a:lnTo>
                  <a:pt x="1730" y="482"/>
                </a:lnTo>
                <a:lnTo>
                  <a:pt x="1731" y="496"/>
                </a:lnTo>
                <a:lnTo>
                  <a:pt x="1713" y="501"/>
                </a:lnTo>
                <a:lnTo>
                  <a:pt x="1708" y="517"/>
                </a:lnTo>
                <a:lnTo>
                  <a:pt x="1694" y="534"/>
                </a:lnTo>
                <a:lnTo>
                  <a:pt x="1679" y="470"/>
                </a:lnTo>
                <a:lnTo>
                  <a:pt x="1680" y="436"/>
                </a:lnTo>
                <a:lnTo>
                  <a:pt x="1694" y="416"/>
                </a:lnTo>
                <a:lnTo>
                  <a:pt x="1713" y="412"/>
                </a:lnTo>
                <a:lnTo>
                  <a:pt x="1755" y="371"/>
                </a:lnTo>
                <a:lnTo>
                  <a:pt x="1775" y="362"/>
                </a:lnTo>
                <a:lnTo>
                  <a:pt x="1783" y="338"/>
                </a:lnTo>
                <a:lnTo>
                  <a:pt x="1792" y="331"/>
                </a:lnTo>
                <a:lnTo>
                  <a:pt x="1775" y="331"/>
                </a:lnTo>
                <a:lnTo>
                  <a:pt x="1771" y="351"/>
                </a:lnTo>
                <a:lnTo>
                  <a:pt x="1732" y="369"/>
                </a:lnTo>
                <a:lnTo>
                  <a:pt x="1737" y="342"/>
                </a:lnTo>
                <a:lnTo>
                  <a:pt x="1697" y="348"/>
                </a:lnTo>
                <a:lnTo>
                  <a:pt x="1660" y="382"/>
                </a:lnTo>
                <a:lnTo>
                  <a:pt x="1667" y="393"/>
                </a:lnTo>
                <a:lnTo>
                  <a:pt x="1626" y="398"/>
                </a:lnTo>
                <a:lnTo>
                  <a:pt x="1623" y="395"/>
                </a:lnTo>
                <a:lnTo>
                  <a:pt x="1635" y="393"/>
                </a:lnTo>
                <a:lnTo>
                  <a:pt x="1601" y="383"/>
                </a:lnTo>
                <a:lnTo>
                  <a:pt x="1593" y="393"/>
                </a:lnTo>
                <a:lnTo>
                  <a:pt x="1517" y="393"/>
                </a:lnTo>
                <a:lnTo>
                  <a:pt x="1427" y="470"/>
                </a:lnTo>
                <a:lnTo>
                  <a:pt x="1446" y="473"/>
                </a:lnTo>
                <a:lnTo>
                  <a:pt x="1446" y="486"/>
                </a:lnTo>
                <a:lnTo>
                  <a:pt x="1455" y="478"/>
                </a:lnTo>
                <a:lnTo>
                  <a:pt x="1453" y="490"/>
                </a:lnTo>
                <a:lnTo>
                  <a:pt x="1466" y="484"/>
                </a:lnTo>
                <a:lnTo>
                  <a:pt x="1464" y="491"/>
                </a:lnTo>
                <a:lnTo>
                  <a:pt x="1470" y="478"/>
                </a:lnTo>
                <a:lnTo>
                  <a:pt x="1481" y="479"/>
                </a:lnTo>
                <a:lnTo>
                  <a:pt x="1501" y="494"/>
                </a:lnTo>
                <a:lnTo>
                  <a:pt x="1485" y="496"/>
                </a:lnTo>
                <a:lnTo>
                  <a:pt x="1500" y="501"/>
                </a:lnTo>
                <a:lnTo>
                  <a:pt x="1502" y="513"/>
                </a:lnTo>
                <a:lnTo>
                  <a:pt x="1491" y="536"/>
                </a:lnTo>
                <a:lnTo>
                  <a:pt x="1488" y="572"/>
                </a:lnTo>
                <a:lnTo>
                  <a:pt x="1424" y="648"/>
                </a:lnTo>
                <a:lnTo>
                  <a:pt x="1402" y="659"/>
                </a:lnTo>
                <a:lnTo>
                  <a:pt x="1385" y="648"/>
                </a:lnTo>
                <a:lnTo>
                  <a:pt x="1370" y="663"/>
                </a:lnTo>
                <a:lnTo>
                  <a:pt x="1368" y="660"/>
                </a:lnTo>
                <a:lnTo>
                  <a:pt x="1377" y="648"/>
                </a:lnTo>
                <a:lnTo>
                  <a:pt x="1373" y="629"/>
                </a:lnTo>
                <a:lnTo>
                  <a:pt x="1400" y="622"/>
                </a:lnTo>
                <a:lnTo>
                  <a:pt x="1422" y="570"/>
                </a:lnTo>
                <a:lnTo>
                  <a:pt x="1375" y="583"/>
                </a:lnTo>
                <a:lnTo>
                  <a:pt x="1368" y="564"/>
                </a:lnTo>
                <a:lnTo>
                  <a:pt x="1331" y="553"/>
                </a:lnTo>
                <a:lnTo>
                  <a:pt x="1307" y="501"/>
                </a:lnTo>
                <a:lnTo>
                  <a:pt x="1283" y="491"/>
                </a:lnTo>
                <a:lnTo>
                  <a:pt x="1238" y="504"/>
                </a:lnTo>
                <a:lnTo>
                  <a:pt x="1246" y="515"/>
                </a:lnTo>
                <a:lnTo>
                  <a:pt x="1229" y="547"/>
                </a:lnTo>
                <a:lnTo>
                  <a:pt x="1211" y="554"/>
                </a:lnTo>
                <a:lnTo>
                  <a:pt x="1192" y="548"/>
                </a:lnTo>
                <a:lnTo>
                  <a:pt x="1170" y="543"/>
                </a:lnTo>
                <a:lnTo>
                  <a:pt x="1112" y="559"/>
                </a:lnTo>
                <a:lnTo>
                  <a:pt x="1060" y="537"/>
                </a:lnTo>
                <a:lnTo>
                  <a:pt x="1027" y="541"/>
                </a:lnTo>
                <a:lnTo>
                  <a:pt x="1014" y="524"/>
                </a:lnTo>
                <a:lnTo>
                  <a:pt x="982" y="513"/>
                </a:lnTo>
                <a:lnTo>
                  <a:pt x="966" y="524"/>
                </a:lnTo>
                <a:lnTo>
                  <a:pt x="965" y="548"/>
                </a:lnTo>
                <a:lnTo>
                  <a:pt x="890" y="536"/>
                </a:lnTo>
                <a:lnTo>
                  <a:pt x="851" y="559"/>
                </a:lnTo>
                <a:lnTo>
                  <a:pt x="830" y="566"/>
                </a:lnTo>
                <a:lnTo>
                  <a:pt x="804" y="551"/>
                </a:lnTo>
                <a:lnTo>
                  <a:pt x="786" y="559"/>
                </a:lnTo>
                <a:lnTo>
                  <a:pt x="754" y="548"/>
                </a:lnTo>
                <a:lnTo>
                  <a:pt x="743" y="547"/>
                </a:lnTo>
                <a:lnTo>
                  <a:pt x="735" y="529"/>
                </a:lnTo>
                <a:lnTo>
                  <a:pt x="718" y="529"/>
                </a:lnTo>
                <a:lnTo>
                  <a:pt x="710" y="532"/>
                </a:lnTo>
                <a:lnTo>
                  <a:pt x="697" y="517"/>
                </a:lnTo>
                <a:lnTo>
                  <a:pt x="687" y="522"/>
                </a:lnTo>
                <a:lnTo>
                  <a:pt x="680" y="527"/>
                </a:lnTo>
                <a:lnTo>
                  <a:pt x="646" y="498"/>
                </a:lnTo>
                <a:lnTo>
                  <a:pt x="635" y="494"/>
                </a:lnTo>
                <a:lnTo>
                  <a:pt x="612" y="473"/>
                </a:lnTo>
                <a:lnTo>
                  <a:pt x="590" y="486"/>
                </a:lnTo>
                <a:lnTo>
                  <a:pt x="586" y="477"/>
                </a:lnTo>
                <a:lnTo>
                  <a:pt x="553" y="476"/>
                </a:lnTo>
                <a:lnTo>
                  <a:pt x="541" y="460"/>
                </a:lnTo>
                <a:lnTo>
                  <a:pt x="524" y="461"/>
                </a:lnTo>
                <a:lnTo>
                  <a:pt x="517" y="468"/>
                </a:lnTo>
                <a:lnTo>
                  <a:pt x="494" y="473"/>
                </a:lnTo>
                <a:lnTo>
                  <a:pt x="490" y="468"/>
                </a:lnTo>
                <a:lnTo>
                  <a:pt x="482" y="481"/>
                </a:lnTo>
                <a:lnTo>
                  <a:pt x="475" y="477"/>
                </a:lnTo>
                <a:lnTo>
                  <a:pt x="449" y="481"/>
                </a:lnTo>
                <a:lnTo>
                  <a:pt x="440" y="477"/>
                </a:lnTo>
                <a:lnTo>
                  <a:pt x="437" y="481"/>
                </a:lnTo>
                <a:lnTo>
                  <a:pt x="450" y="494"/>
                </a:lnTo>
                <a:lnTo>
                  <a:pt x="441" y="503"/>
                </a:lnTo>
                <a:lnTo>
                  <a:pt x="442" y="515"/>
                </a:lnTo>
                <a:lnTo>
                  <a:pt x="457" y="515"/>
                </a:lnTo>
                <a:lnTo>
                  <a:pt x="464" y="527"/>
                </a:lnTo>
                <a:lnTo>
                  <a:pt x="459" y="534"/>
                </a:lnTo>
                <a:lnTo>
                  <a:pt x="449" y="529"/>
                </a:lnTo>
                <a:lnTo>
                  <a:pt x="440" y="534"/>
                </a:lnTo>
                <a:lnTo>
                  <a:pt x="432" y="529"/>
                </a:lnTo>
                <a:lnTo>
                  <a:pt x="428" y="522"/>
                </a:lnTo>
                <a:lnTo>
                  <a:pt x="419" y="527"/>
                </a:lnTo>
                <a:lnTo>
                  <a:pt x="412" y="522"/>
                </a:lnTo>
                <a:lnTo>
                  <a:pt x="403" y="529"/>
                </a:lnTo>
                <a:lnTo>
                  <a:pt x="391" y="531"/>
                </a:lnTo>
                <a:lnTo>
                  <a:pt x="385" y="522"/>
                </a:lnTo>
                <a:lnTo>
                  <a:pt x="344" y="519"/>
                </a:lnTo>
                <a:lnTo>
                  <a:pt x="339" y="524"/>
                </a:lnTo>
                <a:lnTo>
                  <a:pt x="334" y="523"/>
                </a:lnTo>
                <a:lnTo>
                  <a:pt x="330" y="532"/>
                </a:lnTo>
                <a:lnTo>
                  <a:pt x="330" y="541"/>
                </a:lnTo>
                <a:lnTo>
                  <a:pt x="325" y="542"/>
                </a:lnTo>
                <a:lnTo>
                  <a:pt x="323" y="534"/>
                </a:lnTo>
                <a:lnTo>
                  <a:pt x="316" y="536"/>
                </a:lnTo>
                <a:lnTo>
                  <a:pt x="315" y="561"/>
                </a:lnTo>
                <a:lnTo>
                  <a:pt x="320" y="570"/>
                </a:lnTo>
                <a:lnTo>
                  <a:pt x="320" y="576"/>
                </a:lnTo>
                <a:lnTo>
                  <a:pt x="327" y="574"/>
                </a:lnTo>
                <a:lnTo>
                  <a:pt x="334" y="570"/>
                </a:lnTo>
                <a:lnTo>
                  <a:pt x="342" y="583"/>
                </a:lnTo>
                <a:lnTo>
                  <a:pt x="349" y="591"/>
                </a:lnTo>
                <a:lnTo>
                  <a:pt x="354" y="601"/>
                </a:lnTo>
                <a:lnTo>
                  <a:pt x="363" y="604"/>
                </a:lnTo>
                <a:lnTo>
                  <a:pt x="351" y="610"/>
                </a:lnTo>
                <a:lnTo>
                  <a:pt x="344" y="604"/>
                </a:lnTo>
                <a:lnTo>
                  <a:pt x="334" y="633"/>
                </a:lnTo>
                <a:lnTo>
                  <a:pt x="346" y="640"/>
                </a:lnTo>
                <a:lnTo>
                  <a:pt x="354" y="668"/>
                </a:lnTo>
                <a:lnTo>
                  <a:pt x="346" y="663"/>
                </a:lnTo>
                <a:lnTo>
                  <a:pt x="337" y="660"/>
                </a:lnTo>
                <a:lnTo>
                  <a:pt x="327" y="659"/>
                </a:lnTo>
                <a:lnTo>
                  <a:pt x="320" y="656"/>
                </a:lnTo>
                <a:lnTo>
                  <a:pt x="314" y="655"/>
                </a:lnTo>
                <a:lnTo>
                  <a:pt x="309" y="645"/>
                </a:lnTo>
                <a:lnTo>
                  <a:pt x="296" y="651"/>
                </a:lnTo>
                <a:lnTo>
                  <a:pt x="285" y="650"/>
                </a:lnTo>
                <a:lnTo>
                  <a:pt x="277" y="641"/>
                </a:lnTo>
                <a:lnTo>
                  <a:pt x="257" y="633"/>
                </a:lnTo>
                <a:lnTo>
                  <a:pt x="237" y="635"/>
                </a:lnTo>
                <a:lnTo>
                  <a:pt x="217" y="621"/>
                </a:lnTo>
                <a:lnTo>
                  <a:pt x="233" y="608"/>
                </a:lnTo>
                <a:lnTo>
                  <a:pt x="234" y="596"/>
                </a:lnTo>
                <a:lnTo>
                  <a:pt x="234" y="586"/>
                </a:lnTo>
                <a:lnTo>
                  <a:pt x="236" y="578"/>
                </a:lnTo>
                <a:lnTo>
                  <a:pt x="247" y="573"/>
                </a:lnTo>
                <a:lnTo>
                  <a:pt x="242" y="556"/>
                </a:lnTo>
                <a:lnTo>
                  <a:pt x="229" y="553"/>
                </a:lnTo>
                <a:lnTo>
                  <a:pt x="221" y="548"/>
                </a:lnTo>
                <a:lnTo>
                  <a:pt x="213" y="552"/>
                </a:lnTo>
                <a:lnTo>
                  <a:pt x="195" y="548"/>
                </a:lnTo>
                <a:lnTo>
                  <a:pt x="180" y="531"/>
                </a:lnTo>
                <a:lnTo>
                  <a:pt x="170" y="525"/>
                </a:lnTo>
                <a:lnTo>
                  <a:pt x="164" y="509"/>
                </a:lnTo>
                <a:lnTo>
                  <a:pt x="153" y="508"/>
                </a:lnTo>
                <a:lnTo>
                  <a:pt x="142" y="514"/>
                </a:lnTo>
                <a:lnTo>
                  <a:pt x="136" y="517"/>
                </a:lnTo>
                <a:lnTo>
                  <a:pt x="132" y="509"/>
                </a:lnTo>
                <a:lnTo>
                  <a:pt x="128" y="503"/>
                </a:lnTo>
                <a:lnTo>
                  <a:pt x="142" y="502"/>
                </a:lnTo>
                <a:lnTo>
                  <a:pt x="141" y="496"/>
                </a:lnTo>
                <a:lnTo>
                  <a:pt x="137" y="493"/>
                </a:lnTo>
                <a:lnTo>
                  <a:pt x="132" y="490"/>
                </a:lnTo>
                <a:lnTo>
                  <a:pt x="125" y="473"/>
                </a:lnTo>
                <a:lnTo>
                  <a:pt x="114" y="462"/>
                </a:lnTo>
                <a:lnTo>
                  <a:pt x="102" y="462"/>
                </a:lnTo>
                <a:lnTo>
                  <a:pt x="93" y="462"/>
                </a:lnTo>
                <a:lnTo>
                  <a:pt x="84" y="456"/>
                </a:lnTo>
                <a:lnTo>
                  <a:pt x="78" y="456"/>
                </a:lnTo>
                <a:lnTo>
                  <a:pt x="71" y="456"/>
                </a:lnTo>
                <a:lnTo>
                  <a:pt x="67" y="460"/>
                </a:lnTo>
                <a:lnTo>
                  <a:pt x="60" y="468"/>
                </a:lnTo>
                <a:lnTo>
                  <a:pt x="59" y="474"/>
                </a:lnTo>
                <a:lnTo>
                  <a:pt x="55" y="477"/>
                </a:lnTo>
                <a:lnTo>
                  <a:pt x="51" y="490"/>
                </a:lnTo>
                <a:lnTo>
                  <a:pt x="48" y="485"/>
                </a:lnTo>
                <a:lnTo>
                  <a:pt x="46" y="482"/>
                </a:lnTo>
                <a:lnTo>
                  <a:pt x="0" y="474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5" name="Freeform 169"/>
          <p:cNvSpPr>
            <a:spLocks/>
          </p:cNvSpPr>
          <p:nvPr/>
        </p:nvSpPr>
        <p:spPr bwMode="gray">
          <a:xfrm>
            <a:off x="6022469" y="2304176"/>
            <a:ext cx="51594" cy="34925"/>
          </a:xfrm>
          <a:custGeom>
            <a:avLst/>
            <a:gdLst>
              <a:gd name="T0" fmla="*/ 0 w 27"/>
              <a:gd name="T1" fmla="*/ 2147483647 h 17"/>
              <a:gd name="T2" fmla="*/ 2147483647 w 27"/>
              <a:gd name="T3" fmla="*/ 0 h 17"/>
              <a:gd name="T4" fmla="*/ 2147483647 w 27"/>
              <a:gd name="T5" fmla="*/ 2147483647 h 17"/>
              <a:gd name="T6" fmla="*/ 0 w 2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" h="17">
                <a:moveTo>
                  <a:pt x="0" y="16"/>
                </a:moveTo>
                <a:lnTo>
                  <a:pt x="7" y="0"/>
                </a:lnTo>
                <a:lnTo>
                  <a:pt x="26" y="9"/>
                </a:lnTo>
                <a:lnTo>
                  <a:pt x="0" y="16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6" name="Freeform 170"/>
          <p:cNvSpPr>
            <a:spLocks/>
          </p:cNvSpPr>
          <p:nvPr/>
        </p:nvSpPr>
        <p:spPr bwMode="gray">
          <a:xfrm>
            <a:off x="8359667" y="2899487"/>
            <a:ext cx="77390" cy="287338"/>
          </a:xfrm>
          <a:custGeom>
            <a:avLst/>
            <a:gdLst>
              <a:gd name="T0" fmla="*/ 0 w 39"/>
              <a:gd name="T1" fmla="*/ 2147483647 h 134"/>
              <a:gd name="T2" fmla="*/ 2147483647 w 39"/>
              <a:gd name="T3" fmla="*/ 2147483647 h 134"/>
              <a:gd name="T4" fmla="*/ 2147483647 w 39"/>
              <a:gd name="T5" fmla="*/ 2147483647 h 134"/>
              <a:gd name="T6" fmla="*/ 2147483647 w 39"/>
              <a:gd name="T7" fmla="*/ 2147483647 h 134"/>
              <a:gd name="T8" fmla="*/ 2147483647 w 39"/>
              <a:gd name="T9" fmla="*/ 2147483647 h 134"/>
              <a:gd name="T10" fmla="*/ 2147483647 w 39"/>
              <a:gd name="T11" fmla="*/ 2147483647 h 134"/>
              <a:gd name="T12" fmla="*/ 2147483647 w 39"/>
              <a:gd name="T13" fmla="*/ 2147483647 h 134"/>
              <a:gd name="T14" fmla="*/ 2147483647 w 39"/>
              <a:gd name="T15" fmla="*/ 2147483647 h 134"/>
              <a:gd name="T16" fmla="*/ 2147483647 w 39"/>
              <a:gd name="T17" fmla="*/ 2147483647 h 134"/>
              <a:gd name="T18" fmla="*/ 2147483647 w 39"/>
              <a:gd name="T19" fmla="*/ 0 h 134"/>
              <a:gd name="T20" fmla="*/ 0 w 39"/>
              <a:gd name="T21" fmla="*/ 2147483647 h 1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" h="134">
                <a:moveTo>
                  <a:pt x="0" y="33"/>
                </a:moveTo>
                <a:lnTo>
                  <a:pt x="6" y="50"/>
                </a:lnTo>
                <a:lnTo>
                  <a:pt x="6" y="133"/>
                </a:lnTo>
                <a:lnTo>
                  <a:pt x="12" y="121"/>
                </a:lnTo>
                <a:lnTo>
                  <a:pt x="22" y="128"/>
                </a:lnTo>
                <a:lnTo>
                  <a:pt x="11" y="106"/>
                </a:lnTo>
                <a:lnTo>
                  <a:pt x="17" y="83"/>
                </a:lnTo>
                <a:lnTo>
                  <a:pt x="38" y="91"/>
                </a:lnTo>
                <a:lnTo>
                  <a:pt x="18" y="46"/>
                </a:lnTo>
                <a:lnTo>
                  <a:pt x="12" y="0"/>
                </a:lnTo>
                <a:lnTo>
                  <a:pt x="0" y="33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7" name="Freeform 171"/>
          <p:cNvSpPr>
            <a:spLocks/>
          </p:cNvSpPr>
          <p:nvPr/>
        </p:nvSpPr>
        <p:spPr bwMode="gray">
          <a:xfrm>
            <a:off x="3367111" y="4309188"/>
            <a:ext cx="101468" cy="104775"/>
          </a:xfrm>
          <a:custGeom>
            <a:avLst/>
            <a:gdLst>
              <a:gd name="T0" fmla="*/ 0 w 52"/>
              <a:gd name="T1" fmla="*/ 2147483647 h 49"/>
              <a:gd name="T2" fmla="*/ 2147483647 w 52"/>
              <a:gd name="T3" fmla="*/ 0 h 49"/>
              <a:gd name="T4" fmla="*/ 2147483647 w 52"/>
              <a:gd name="T5" fmla="*/ 2147483647 h 49"/>
              <a:gd name="T6" fmla="*/ 2147483647 w 52"/>
              <a:gd name="T7" fmla="*/ 2147483647 h 49"/>
              <a:gd name="T8" fmla="*/ 2147483647 w 52"/>
              <a:gd name="T9" fmla="*/ 2147483647 h 49"/>
              <a:gd name="T10" fmla="*/ 0 w 52"/>
              <a:gd name="T11" fmla="*/ 2147483647 h 4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" h="49">
                <a:moveTo>
                  <a:pt x="0" y="22"/>
                </a:moveTo>
                <a:lnTo>
                  <a:pt x="14" y="0"/>
                </a:lnTo>
                <a:lnTo>
                  <a:pt x="51" y="3"/>
                </a:lnTo>
                <a:lnTo>
                  <a:pt x="45" y="45"/>
                </a:lnTo>
                <a:lnTo>
                  <a:pt x="21" y="48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8" name="Freeform 172"/>
          <p:cNvSpPr>
            <a:spLocks/>
          </p:cNvSpPr>
          <p:nvPr/>
        </p:nvSpPr>
        <p:spPr bwMode="gray">
          <a:xfrm>
            <a:off x="5100660" y="2318463"/>
            <a:ext cx="323321" cy="542925"/>
          </a:xfrm>
          <a:custGeom>
            <a:avLst/>
            <a:gdLst>
              <a:gd name="T0" fmla="*/ 0 w 159"/>
              <a:gd name="T1" fmla="*/ 2147483647 h 257"/>
              <a:gd name="T2" fmla="*/ 2147483647 w 159"/>
              <a:gd name="T3" fmla="*/ 2147483647 h 257"/>
              <a:gd name="T4" fmla="*/ 2147483647 w 159"/>
              <a:gd name="T5" fmla="*/ 2147483647 h 257"/>
              <a:gd name="T6" fmla="*/ 2147483647 w 159"/>
              <a:gd name="T7" fmla="*/ 2147483647 h 257"/>
              <a:gd name="T8" fmla="*/ 2147483647 w 159"/>
              <a:gd name="T9" fmla="*/ 2147483647 h 257"/>
              <a:gd name="T10" fmla="*/ 2147483647 w 159"/>
              <a:gd name="T11" fmla="*/ 2147483647 h 257"/>
              <a:gd name="T12" fmla="*/ 2147483647 w 159"/>
              <a:gd name="T13" fmla="*/ 2147483647 h 257"/>
              <a:gd name="T14" fmla="*/ 2147483647 w 159"/>
              <a:gd name="T15" fmla="*/ 2147483647 h 257"/>
              <a:gd name="T16" fmla="*/ 2147483647 w 159"/>
              <a:gd name="T17" fmla="*/ 2147483647 h 257"/>
              <a:gd name="T18" fmla="*/ 2147483647 w 159"/>
              <a:gd name="T19" fmla="*/ 2147483647 h 257"/>
              <a:gd name="T20" fmla="*/ 2147483647 w 159"/>
              <a:gd name="T21" fmla="*/ 2147483647 h 257"/>
              <a:gd name="T22" fmla="*/ 2147483647 w 159"/>
              <a:gd name="T23" fmla="*/ 2147483647 h 257"/>
              <a:gd name="T24" fmla="*/ 2147483647 w 159"/>
              <a:gd name="T25" fmla="*/ 2147483647 h 257"/>
              <a:gd name="T26" fmla="*/ 2147483647 w 159"/>
              <a:gd name="T27" fmla="*/ 2147483647 h 257"/>
              <a:gd name="T28" fmla="*/ 2147483647 w 159"/>
              <a:gd name="T29" fmla="*/ 2147483647 h 257"/>
              <a:gd name="T30" fmla="*/ 2147483647 w 159"/>
              <a:gd name="T31" fmla="*/ 2147483647 h 257"/>
              <a:gd name="T32" fmla="*/ 2147483647 w 159"/>
              <a:gd name="T33" fmla="*/ 2147483647 h 257"/>
              <a:gd name="T34" fmla="*/ 2147483647 w 159"/>
              <a:gd name="T35" fmla="*/ 2147483647 h 257"/>
              <a:gd name="T36" fmla="*/ 2147483647 w 159"/>
              <a:gd name="T37" fmla="*/ 2147483647 h 257"/>
              <a:gd name="T38" fmla="*/ 2147483647 w 159"/>
              <a:gd name="T39" fmla="*/ 2147483647 h 257"/>
              <a:gd name="T40" fmla="*/ 2147483647 w 159"/>
              <a:gd name="T41" fmla="*/ 0 h 257"/>
              <a:gd name="T42" fmla="*/ 2147483647 w 159"/>
              <a:gd name="T43" fmla="*/ 0 h 257"/>
              <a:gd name="T44" fmla="*/ 2147483647 w 159"/>
              <a:gd name="T45" fmla="*/ 2147483647 h 257"/>
              <a:gd name="T46" fmla="*/ 2147483647 w 159"/>
              <a:gd name="T47" fmla="*/ 2147483647 h 257"/>
              <a:gd name="T48" fmla="*/ 2147483647 w 159"/>
              <a:gd name="T49" fmla="*/ 2147483647 h 257"/>
              <a:gd name="T50" fmla="*/ 2147483647 w 159"/>
              <a:gd name="T51" fmla="*/ 2147483647 h 257"/>
              <a:gd name="T52" fmla="*/ 2147483647 w 159"/>
              <a:gd name="T53" fmla="*/ 2147483647 h 257"/>
              <a:gd name="T54" fmla="*/ 2147483647 w 159"/>
              <a:gd name="T55" fmla="*/ 2147483647 h 257"/>
              <a:gd name="T56" fmla="*/ 2147483647 w 159"/>
              <a:gd name="T57" fmla="*/ 2147483647 h 257"/>
              <a:gd name="T58" fmla="*/ 2147483647 w 159"/>
              <a:gd name="T59" fmla="*/ 2147483647 h 257"/>
              <a:gd name="T60" fmla="*/ 2147483647 w 159"/>
              <a:gd name="T61" fmla="*/ 2147483647 h 257"/>
              <a:gd name="T62" fmla="*/ 2147483647 w 159"/>
              <a:gd name="T63" fmla="*/ 2147483647 h 257"/>
              <a:gd name="T64" fmla="*/ 2147483647 w 159"/>
              <a:gd name="T65" fmla="*/ 2147483647 h 257"/>
              <a:gd name="T66" fmla="*/ 2147483647 w 159"/>
              <a:gd name="T67" fmla="*/ 2147483647 h 257"/>
              <a:gd name="T68" fmla="*/ 2147483647 w 159"/>
              <a:gd name="T69" fmla="*/ 2147483647 h 257"/>
              <a:gd name="T70" fmla="*/ 0 w 159"/>
              <a:gd name="T71" fmla="*/ 2147483647 h 25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59" h="257">
                <a:moveTo>
                  <a:pt x="0" y="193"/>
                </a:moveTo>
                <a:lnTo>
                  <a:pt x="6" y="221"/>
                </a:lnTo>
                <a:lnTo>
                  <a:pt x="19" y="235"/>
                </a:lnTo>
                <a:lnTo>
                  <a:pt x="18" y="256"/>
                </a:lnTo>
                <a:lnTo>
                  <a:pt x="58" y="243"/>
                </a:lnTo>
                <a:lnTo>
                  <a:pt x="66" y="201"/>
                </a:lnTo>
                <a:lnTo>
                  <a:pt x="59" y="201"/>
                </a:lnTo>
                <a:lnTo>
                  <a:pt x="89" y="187"/>
                </a:lnTo>
                <a:lnTo>
                  <a:pt x="60" y="184"/>
                </a:lnTo>
                <a:lnTo>
                  <a:pt x="82" y="187"/>
                </a:lnTo>
                <a:lnTo>
                  <a:pt x="93" y="177"/>
                </a:lnTo>
                <a:lnTo>
                  <a:pt x="77" y="164"/>
                </a:lnTo>
                <a:lnTo>
                  <a:pt x="60" y="172"/>
                </a:lnTo>
                <a:lnTo>
                  <a:pt x="72" y="165"/>
                </a:lnTo>
                <a:lnTo>
                  <a:pt x="74" y="128"/>
                </a:lnTo>
                <a:lnTo>
                  <a:pt x="127" y="92"/>
                </a:lnTo>
                <a:lnTo>
                  <a:pt x="122" y="85"/>
                </a:lnTo>
                <a:lnTo>
                  <a:pt x="132" y="68"/>
                </a:lnTo>
                <a:lnTo>
                  <a:pt x="158" y="62"/>
                </a:lnTo>
                <a:lnTo>
                  <a:pt x="151" y="20"/>
                </a:lnTo>
                <a:lnTo>
                  <a:pt x="115" y="0"/>
                </a:lnTo>
                <a:lnTo>
                  <a:pt x="109" y="0"/>
                </a:lnTo>
                <a:lnTo>
                  <a:pt x="109" y="11"/>
                </a:lnTo>
                <a:lnTo>
                  <a:pt x="86" y="9"/>
                </a:lnTo>
                <a:lnTo>
                  <a:pt x="82" y="20"/>
                </a:lnTo>
                <a:lnTo>
                  <a:pt x="66" y="22"/>
                </a:lnTo>
                <a:lnTo>
                  <a:pt x="63" y="39"/>
                </a:lnTo>
                <a:lnTo>
                  <a:pt x="41" y="61"/>
                </a:lnTo>
                <a:lnTo>
                  <a:pt x="30" y="88"/>
                </a:lnTo>
                <a:lnTo>
                  <a:pt x="35" y="97"/>
                </a:lnTo>
                <a:lnTo>
                  <a:pt x="12" y="107"/>
                </a:lnTo>
                <a:lnTo>
                  <a:pt x="11" y="143"/>
                </a:lnTo>
                <a:lnTo>
                  <a:pt x="18" y="150"/>
                </a:lnTo>
                <a:lnTo>
                  <a:pt x="11" y="159"/>
                </a:lnTo>
                <a:lnTo>
                  <a:pt x="13" y="174"/>
                </a:lnTo>
                <a:lnTo>
                  <a:pt x="0" y="19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29" name="Freeform 173"/>
          <p:cNvSpPr>
            <a:spLocks/>
          </p:cNvSpPr>
          <p:nvPr/>
        </p:nvSpPr>
        <p:spPr bwMode="gray">
          <a:xfrm>
            <a:off x="4968238" y="3131263"/>
            <a:ext cx="111786" cy="60325"/>
          </a:xfrm>
          <a:custGeom>
            <a:avLst/>
            <a:gdLst>
              <a:gd name="T0" fmla="*/ 0 w 55"/>
              <a:gd name="T1" fmla="*/ 2147483647 h 28"/>
              <a:gd name="T2" fmla="*/ 2147483647 w 55"/>
              <a:gd name="T3" fmla="*/ 2147483647 h 28"/>
              <a:gd name="T4" fmla="*/ 2147483647 w 55"/>
              <a:gd name="T5" fmla="*/ 2147483647 h 28"/>
              <a:gd name="T6" fmla="*/ 2147483647 w 55"/>
              <a:gd name="T7" fmla="*/ 2147483647 h 28"/>
              <a:gd name="T8" fmla="*/ 2147483647 w 55"/>
              <a:gd name="T9" fmla="*/ 2147483647 h 28"/>
              <a:gd name="T10" fmla="*/ 2147483647 w 55"/>
              <a:gd name="T11" fmla="*/ 2147483647 h 28"/>
              <a:gd name="T12" fmla="*/ 2147483647 w 55"/>
              <a:gd name="T13" fmla="*/ 2147483647 h 28"/>
              <a:gd name="T14" fmla="*/ 2147483647 w 55"/>
              <a:gd name="T15" fmla="*/ 2147483647 h 28"/>
              <a:gd name="T16" fmla="*/ 2147483647 w 55"/>
              <a:gd name="T17" fmla="*/ 0 h 28"/>
              <a:gd name="T18" fmla="*/ 0 w 55"/>
              <a:gd name="T19" fmla="*/ 2147483647 h 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28">
                <a:moveTo>
                  <a:pt x="0" y="18"/>
                </a:moveTo>
                <a:lnTo>
                  <a:pt x="12" y="27"/>
                </a:lnTo>
                <a:lnTo>
                  <a:pt x="28" y="20"/>
                </a:lnTo>
                <a:lnTo>
                  <a:pt x="36" y="26"/>
                </a:lnTo>
                <a:lnTo>
                  <a:pt x="54" y="12"/>
                </a:lnTo>
                <a:lnTo>
                  <a:pt x="43" y="10"/>
                </a:lnTo>
                <a:lnTo>
                  <a:pt x="42" y="3"/>
                </a:lnTo>
                <a:lnTo>
                  <a:pt x="42" y="2"/>
                </a:lnTo>
                <a:lnTo>
                  <a:pt x="18" y="0"/>
                </a:lnTo>
                <a:lnTo>
                  <a:pt x="0" y="1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0" name="Freeform 174"/>
          <p:cNvSpPr>
            <a:spLocks/>
          </p:cNvSpPr>
          <p:nvPr/>
        </p:nvSpPr>
        <p:spPr bwMode="gray">
          <a:xfrm>
            <a:off x="7253840" y="3921838"/>
            <a:ext cx="199496" cy="396875"/>
          </a:xfrm>
          <a:custGeom>
            <a:avLst/>
            <a:gdLst>
              <a:gd name="T0" fmla="*/ 0 w 98"/>
              <a:gd name="T1" fmla="*/ 2147483647 h 188"/>
              <a:gd name="T2" fmla="*/ 2147483647 w 98"/>
              <a:gd name="T3" fmla="*/ 2147483647 h 188"/>
              <a:gd name="T4" fmla="*/ 2147483647 w 98"/>
              <a:gd name="T5" fmla="*/ 0 h 188"/>
              <a:gd name="T6" fmla="*/ 2147483647 w 98"/>
              <a:gd name="T7" fmla="*/ 2147483647 h 188"/>
              <a:gd name="T8" fmla="*/ 2147483647 w 98"/>
              <a:gd name="T9" fmla="*/ 2147483647 h 188"/>
              <a:gd name="T10" fmla="*/ 2147483647 w 98"/>
              <a:gd name="T11" fmla="*/ 2147483647 h 188"/>
              <a:gd name="T12" fmla="*/ 2147483647 w 98"/>
              <a:gd name="T13" fmla="*/ 2147483647 h 188"/>
              <a:gd name="T14" fmla="*/ 2147483647 w 98"/>
              <a:gd name="T15" fmla="*/ 2147483647 h 188"/>
              <a:gd name="T16" fmla="*/ 2147483647 w 98"/>
              <a:gd name="T17" fmla="*/ 2147483647 h 188"/>
              <a:gd name="T18" fmla="*/ 2147483647 w 98"/>
              <a:gd name="T19" fmla="*/ 2147483647 h 188"/>
              <a:gd name="T20" fmla="*/ 2147483647 w 98"/>
              <a:gd name="T21" fmla="*/ 2147483647 h 188"/>
              <a:gd name="T22" fmla="*/ 2147483647 w 98"/>
              <a:gd name="T23" fmla="*/ 2147483647 h 188"/>
              <a:gd name="T24" fmla="*/ 2147483647 w 98"/>
              <a:gd name="T25" fmla="*/ 2147483647 h 188"/>
              <a:gd name="T26" fmla="*/ 2147483647 w 98"/>
              <a:gd name="T27" fmla="*/ 2147483647 h 188"/>
              <a:gd name="T28" fmla="*/ 2147483647 w 98"/>
              <a:gd name="T29" fmla="*/ 2147483647 h 188"/>
              <a:gd name="T30" fmla="*/ 2147483647 w 98"/>
              <a:gd name="T31" fmla="*/ 2147483647 h 188"/>
              <a:gd name="T32" fmla="*/ 2147483647 w 98"/>
              <a:gd name="T33" fmla="*/ 2147483647 h 188"/>
              <a:gd name="T34" fmla="*/ 2147483647 w 98"/>
              <a:gd name="T35" fmla="*/ 2147483647 h 188"/>
              <a:gd name="T36" fmla="*/ 2147483647 w 98"/>
              <a:gd name="T37" fmla="*/ 2147483647 h 188"/>
              <a:gd name="T38" fmla="*/ 2147483647 w 98"/>
              <a:gd name="T39" fmla="*/ 2147483647 h 188"/>
              <a:gd name="T40" fmla="*/ 2147483647 w 98"/>
              <a:gd name="T41" fmla="*/ 2147483647 h 188"/>
              <a:gd name="T42" fmla="*/ 2147483647 w 98"/>
              <a:gd name="T43" fmla="*/ 2147483647 h 188"/>
              <a:gd name="T44" fmla="*/ 2147483647 w 98"/>
              <a:gd name="T45" fmla="*/ 2147483647 h 188"/>
              <a:gd name="T46" fmla="*/ 2147483647 w 98"/>
              <a:gd name="T47" fmla="*/ 2147483647 h 188"/>
              <a:gd name="T48" fmla="*/ 0 w 98"/>
              <a:gd name="T49" fmla="*/ 2147483647 h 1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98" h="188">
                <a:moveTo>
                  <a:pt x="0" y="30"/>
                </a:moveTo>
                <a:lnTo>
                  <a:pt x="6" y="14"/>
                </a:lnTo>
                <a:lnTo>
                  <a:pt x="34" y="0"/>
                </a:lnTo>
                <a:lnTo>
                  <a:pt x="45" y="14"/>
                </a:lnTo>
                <a:lnTo>
                  <a:pt x="41" y="39"/>
                </a:lnTo>
                <a:lnTo>
                  <a:pt x="73" y="29"/>
                </a:lnTo>
                <a:lnTo>
                  <a:pt x="85" y="39"/>
                </a:lnTo>
                <a:lnTo>
                  <a:pt x="97" y="63"/>
                </a:lnTo>
                <a:lnTo>
                  <a:pt x="94" y="79"/>
                </a:lnTo>
                <a:lnTo>
                  <a:pt x="70" y="79"/>
                </a:lnTo>
                <a:lnTo>
                  <a:pt x="62" y="86"/>
                </a:lnTo>
                <a:lnTo>
                  <a:pt x="65" y="112"/>
                </a:lnTo>
                <a:lnTo>
                  <a:pt x="34" y="89"/>
                </a:lnTo>
                <a:lnTo>
                  <a:pt x="21" y="130"/>
                </a:lnTo>
                <a:lnTo>
                  <a:pt x="35" y="165"/>
                </a:lnTo>
                <a:lnTo>
                  <a:pt x="57" y="180"/>
                </a:lnTo>
                <a:lnTo>
                  <a:pt x="45" y="187"/>
                </a:lnTo>
                <a:lnTo>
                  <a:pt x="43" y="175"/>
                </a:lnTo>
                <a:lnTo>
                  <a:pt x="34" y="175"/>
                </a:lnTo>
                <a:lnTo>
                  <a:pt x="10" y="155"/>
                </a:lnTo>
                <a:lnTo>
                  <a:pt x="14" y="131"/>
                </a:lnTo>
                <a:lnTo>
                  <a:pt x="26" y="110"/>
                </a:lnTo>
                <a:lnTo>
                  <a:pt x="9" y="73"/>
                </a:lnTo>
                <a:lnTo>
                  <a:pt x="15" y="56"/>
                </a:lnTo>
                <a:lnTo>
                  <a:pt x="0" y="3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31" name="Freeform 175"/>
          <p:cNvSpPr>
            <a:spLocks/>
          </p:cNvSpPr>
          <p:nvPr/>
        </p:nvSpPr>
        <p:spPr bwMode="gray">
          <a:xfrm>
            <a:off x="3270802" y="4183775"/>
            <a:ext cx="34396" cy="38100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2147483647 h 17"/>
              <a:gd name="T4" fmla="*/ 2147483647 w 17"/>
              <a:gd name="T5" fmla="*/ 0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6"/>
                </a:moveTo>
                <a:lnTo>
                  <a:pt x="14" y="14"/>
                </a:lnTo>
                <a:lnTo>
                  <a:pt x="16" y="0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2" name="Freeform 176"/>
          <p:cNvSpPr>
            <a:spLocks/>
          </p:cNvSpPr>
          <p:nvPr/>
        </p:nvSpPr>
        <p:spPr bwMode="gray">
          <a:xfrm>
            <a:off x="5000913" y="3459875"/>
            <a:ext cx="104908" cy="201612"/>
          </a:xfrm>
          <a:custGeom>
            <a:avLst/>
            <a:gdLst>
              <a:gd name="T0" fmla="*/ 0 w 51"/>
              <a:gd name="T1" fmla="*/ 2147483647 h 95"/>
              <a:gd name="T2" fmla="*/ 2147483647 w 51"/>
              <a:gd name="T3" fmla="*/ 2147483647 h 95"/>
              <a:gd name="T4" fmla="*/ 2147483647 w 51"/>
              <a:gd name="T5" fmla="*/ 2147483647 h 95"/>
              <a:gd name="T6" fmla="*/ 2147483647 w 51"/>
              <a:gd name="T7" fmla="*/ 0 h 95"/>
              <a:gd name="T8" fmla="*/ 2147483647 w 51"/>
              <a:gd name="T9" fmla="*/ 2147483647 h 95"/>
              <a:gd name="T10" fmla="*/ 2147483647 w 51"/>
              <a:gd name="T11" fmla="*/ 2147483647 h 95"/>
              <a:gd name="T12" fmla="*/ 2147483647 w 51"/>
              <a:gd name="T13" fmla="*/ 2147483647 h 95"/>
              <a:gd name="T14" fmla="*/ 2147483647 w 51"/>
              <a:gd name="T15" fmla="*/ 2147483647 h 95"/>
              <a:gd name="T16" fmla="*/ 2147483647 w 51"/>
              <a:gd name="T17" fmla="*/ 2147483647 h 95"/>
              <a:gd name="T18" fmla="*/ 2147483647 w 51"/>
              <a:gd name="T19" fmla="*/ 2147483647 h 95"/>
              <a:gd name="T20" fmla="*/ 0 w 51"/>
              <a:gd name="T21" fmla="*/ 2147483647 h 9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1" h="95">
                <a:moveTo>
                  <a:pt x="0" y="43"/>
                </a:moveTo>
                <a:lnTo>
                  <a:pt x="11" y="35"/>
                </a:lnTo>
                <a:lnTo>
                  <a:pt x="16" y="1"/>
                </a:lnTo>
                <a:lnTo>
                  <a:pt x="46" y="0"/>
                </a:lnTo>
                <a:lnTo>
                  <a:pt x="38" y="11"/>
                </a:lnTo>
                <a:lnTo>
                  <a:pt x="47" y="26"/>
                </a:lnTo>
                <a:lnTo>
                  <a:pt x="30" y="43"/>
                </a:lnTo>
                <a:lnTo>
                  <a:pt x="50" y="55"/>
                </a:lnTo>
                <a:lnTo>
                  <a:pt x="25" y="94"/>
                </a:lnTo>
                <a:lnTo>
                  <a:pt x="21" y="68"/>
                </a:lnTo>
                <a:lnTo>
                  <a:pt x="0" y="4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3" name="Freeform 177"/>
          <p:cNvSpPr>
            <a:spLocks/>
          </p:cNvSpPr>
          <p:nvPr/>
        </p:nvSpPr>
        <p:spPr bwMode="gray">
          <a:xfrm>
            <a:off x="5472135" y="3315413"/>
            <a:ext cx="68792" cy="53975"/>
          </a:xfrm>
          <a:custGeom>
            <a:avLst/>
            <a:gdLst>
              <a:gd name="T0" fmla="*/ 0 w 35"/>
              <a:gd name="T1" fmla="*/ 2147483647 h 26"/>
              <a:gd name="T2" fmla="*/ 2147483647 w 35"/>
              <a:gd name="T3" fmla="*/ 0 h 26"/>
              <a:gd name="T4" fmla="*/ 2147483647 w 35"/>
              <a:gd name="T5" fmla="*/ 0 h 26"/>
              <a:gd name="T6" fmla="*/ 2147483647 w 35"/>
              <a:gd name="T7" fmla="*/ 2147483647 h 26"/>
              <a:gd name="T8" fmla="*/ 2147483647 w 35"/>
              <a:gd name="T9" fmla="*/ 2147483647 h 26"/>
              <a:gd name="T10" fmla="*/ 2147483647 w 35"/>
              <a:gd name="T11" fmla="*/ 2147483647 h 26"/>
              <a:gd name="T12" fmla="*/ 2147483647 w 35"/>
              <a:gd name="T13" fmla="*/ 2147483647 h 26"/>
              <a:gd name="T14" fmla="*/ 0 w 35"/>
              <a:gd name="T15" fmla="*/ 2147483647 h 2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5" h="26">
                <a:moveTo>
                  <a:pt x="0" y="17"/>
                </a:moveTo>
                <a:lnTo>
                  <a:pt x="4" y="0"/>
                </a:lnTo>
                <a:lnTo>
                  <a:pt x="22" y="0"/>
                </a:lnTo>
                <a:lnTo>
                  <a:pt x="34" y="12"/>
                </a:lnTo>
                <a:lnTo>
                  <a:pt x="18" y="12"/>
                </a:lnTo>
                <a:lnTo>
                  <a:pt x="2" y="25"/>
                </a:lnTo>
                <a:lnTo>
                  <a:pt x="9" y="17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4" name="Freeform 178"/>
          <p:cNvSpPr>
            <a:spLocks/>
          </p:cNvSpPr>
          <p:nvPr/>
        </p:nvSpPr>
        <p:spPr bwMode="gray">
          <a:xfrm>
            <a:off x="5479015" y="3305888"/>
            <a:ext cx="455745" cy="188913"/>
          </a:xfrm>
          <a:custGeom>
            <a:avLst/>
            <a:gdLst>
              <a:gd name="T0" fmla="*/ 0 w 227"/>
              <a:gd name="T1" fmla="*/ 2147483647 h 88"/>
              <a:gd name="T2" fmla="*/ 2147483647 w 227"/>
              <a:gd name="T3" fmla="*/ 2147483647 h 88"/>
              <a:gd name="T4" fmla="*/ 0 w 227"/>
              <a:gd name="T5" fmla="*/ 2147483647 h 88"/>
              <a:gd name="T6" fmla="*/ 2147483647 w 227"/>
              <a:gd name="T7" fmla="*/ 2147483647 h 88"/>
              <a:gd name="T8" fmla="*/ 2147483647 w 227"/>
              <a:gd name="T9" fmla="*/ 2147483647 h 88"/>
              <a:gd name="T10" fmla="*/ 2147483647 w 227"/>
              <a:gd name="T11" fmla="*/ 2147483647 h 88"/>
              <a:gd name="T12" fmla="*/ 2147483647 w 227"/>
              <a:gd name="T13" fmla="*/ 2147483647 h 88"/>
              <a:gd name="T14" fmla="*/ 2147483647 w 227"/>
              <a:gd name="T15" fmla="*/ 2147483647 h 88"/>
              <a:gd name="T16" fmla="*/ 2147483647 w 227"/>
              <a:gd name="T17" fmla="*/ 2147483647 h 88"/>
              <a:gd name="T18" fmla="*/ 2147483647 w 227"/>
              <a:gd name="T19" fmla="*/ 2147483647 h 88"/>
              <a:gd name="T20" fmla="*/ 2147483647 w 227"/>
              <a:gd name="T21" fmla="*/ 2147483647 h 88"/>
              <a:gd name="T22" fmla="*/ 2147483647 w 227"/>
              <a:gd name="T23" fmla="*/ 2147483647 h 88"/>
              <a:gd name="T24" fmla="*/ 2147483647 w 227"/>
              <a:gd name="T25" fmla="*/ 2147483647 h 88"/>
              <a:gd name="T26" fmla="*/ 2147483647 w 227"/>
              <a:gd name="T27" fmla="*/ 2147483647 h 88"/>
              <a:gd name="T28" fmla="*/ 2147483647 w 227"/>
              <a:gd name="T29" fmla="*/ 2147483647 h 88"/>
              <a:gd name="T30" fmla="*/ 2147483647 w 227"/>
              <a:gd name="T31" fmla="*/ 2147483647 h 88"/>
              <a:gd name="T32" fmla="*/ 2147483647 w 227"/>
              <a:gd name="T33" fmla="*/ 2147483647 h 88"/>
              <a:gd name="T34" fmla="*/ 2147483647 w 227"/>
              <a:gd name="T35" fmla="*/ 2147483647 h 88"/>
              <a:gd name="T36" fmla="*/ 2147483647 w 227"/>
              <a:gd name="T37" fmla="*/ 2147483647 h 88"/>
              <a:gd name="T38" fmla="*/ 2147483647 w 227"/>
              <a:gd name="T39" fmla="*/ 2147483647 h 88"/>
              <a:gd name="T40" fmla="*/ 2147483647 w 227"/>
              <a:gd name="T41" fmla="*/ 2147483647 h 88"/>
              <a:gd name="T42" fmla="*/ 2147483647 w 227"/>
              <a:gd name="T43" fmla="*/ 0 h 88"/>
              <a:gd name="T44" fmla="*/ 2147483647 w 227"/>
              <a:gd name="T45" fmla="*/ 0 h 88"/>
              <a:gd name="T46" fmla="*/ 2147483647 w 227"/>
              <a:gd name="T47" fmla="*/ 2147483647 h 88"/>
              <a:gd name="T48" fmla="*/ 2147483647 w 227"/>
              <a:gd name="T49" fmla="*/ 2147483647 h 88"/>
              <a:gd name="T50" fmla="*/ 2147483647 w 227"/>
              <a:gd name="T51" fmla="*/ 2147483647 h 88"/>
              <a:gd name="T52" fmla="*/ 0 w 227"/>
              <a:gd name="T53" fmla="*/ 2147483647 h 8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27" h="88">
                <a:moveTo>
                  <a:pt x="0" y="29"/>
                </a:moveTo>
                <a:lnTo>
                  <a:pt x="9" y="51"/>
                </a:lnTo>
                <a:lnTo>
                  <a:pt x="0" y="54"/>
                </a:lnTo>
                <a:lnTo>
                  <a:pt x="9" y="57"/>
                </a:lnTo>
                <a:lnTo>
                  <a:pt x="12" y="70"/>
                </a:lnTo>
                <a:lnTo>
                  <a:pt x="25" y="70"/>
                </a:lnTo>
                <a:lnTo>
                  <a:pt x="12" y="77"/>
                </a:lnTo>
                <a:lnTo>
                  <a:pt x="26" y="74"/>
                </a:lnTo>
                <a:lnTo>
                  <a:pt x="43" y="82"/>
                </a:lnTo>
                <a:lnTo>
                  <a:pt x="57" y="73"/>
                </a:lnTo>
                <a:lnTo>
                  <a:pt x="79" y="86"/>
                </a:lnTo>
                <a:lnTo>
                  <a:pt x="118" y="73"/>
                </a:lnTo>
                <a:lnTo>
                  <a:pt x="118" y="87"/>
                </a:lnTo>
                <a:lnTo>
                  <a:pt x="124" y="73"/>
                </a:lnTo>
                <a:lnTo>
                  <a:pt x="199" y="69"/>
                </a:lnTo>
                <a:lnTo>
                  <a:pt x="226" y="69"/>
                </a:lnTo>
                <a:lnTo>
                  <a:pt x="218" y="38"/>
                </a:lnTo>
                <a:lnTo>
                  <a:pt x="224" y="32"/>
                </a:lnTo>
                <a:lnTo>
                  <a:pt x="201" y="6"/>
                </a:lnTo>
                <a:lnTo>
                  <a:pt x="185" y="6"/>
                </a:lnTo>
                <a:lnTo>
                  <a:pt x="145" y="16"/>
                </a:lnTo>
                <a:lnTo>
                  <a:pt x="107" y="0"/>
                </a:lnTo>
                <a:lnTo>
                  <a:pt x="86" y="0"/>
                </a:lnTo>
                <a:lnTo>
                  <a:pt x="57" y="16"/>
                </a:lnTo>
                <a:lnTo>
                  <a:pt x="34" y="11"/>
                </a:lnTo>
                <a:lnTo>
                  <a:pt x="41" y="19"/>
                </a:lnTo>
                <a:lnTo>
                  <a:pt x="0" y="2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35" name="Freeform 179"/>
          <p:cNvSpPr>
            <a:spLocks/>
          </p:cNvSpPr>
          <p:nvPr/>
        </p:nvSpPr>
        <p:spPr bwMode="gray">
          <a:xfrm>
            <a:off x="4622558" y="2864562"/>
            <a:ext cx="61913" cy="52388"/>
          </a:xfrm>
          <a:custGeom>
            <a:avLst/>
            <a:gdLst>
              <a:gd name="T0" fmla="*/ 0 w 32"/>
              <a:gd name="T1" fmla="*/ 2147483647 h 24"/>
              <a:gd name="T2" fmla="*/ 2147483647 w 32"/>
              <a:gd name="T3" fmla="*/ 2147483647 h 24"/>
              <a:gd name="T4" fmla="*/ 2147483647 w 32"/>
              <a:gd name="T5" fmla="*/ 2147483647 h 24"/>
              <a:gd name="T6" fmla="*/ 2147483647 w 32"/>
              <a:gd name="T7" fmla="*/ 2147483647 h 24"/>
              <a:gd name="T8" fmla="*/ 2147483647 w 32"/>
              <a:gd name="T9" fmla="*/ 2147483647 h 24"/>
              <a:gd name="T10" fmla="*/ 2147483647 w 32"/>
              <a:gd name="T11" fmla="*/ 2147483647 h 24"/>
              <a:gd name="T12" fmla="*/ 2147483647 w 32"/>
              <a:gd name="T13" fmla="*/ 0 h 24"/>
              <a:gd name="T14" fmla="*/ 2147483647 w 32"/>
              <a:gd name="T15" fmla="*/ 2147483647 h 24"/>
              <a:gd name="T16" fmla="*/ 0 w 32"/>
              <a:gd name="T17" fmla="*/ 2147483647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" h="24">
                <a:moveTo>
                  <a:pt x="0" y="14"/>
                </a:moveTo>
                <a:lnTo>
                  <a:pt x="5" y="19"/>
                </a:lnTo>
                <a:lnTo>
                  <a:pt x="18" y="15"/>
                </a:lnTo>
                <a:lnTo>
                  <a:pt x="24" y="23"/>
                </a:lnTo>
                <a:lnTo>
                  <a:pt x="31" y="14"/>
                </a:lnTo>
                <a:lnTo>
                  <a:pt x="24" y="3"/>
                </a:lnTo>
                <a:lnTo>
                  <a:pt x="9" y="0"/>
                </a:lnTo>
                <a:lnTo>
                  <a:pt x="6" y="6"/>
                </a:lnTo>
                <a:lnTo>
                  <a:pt x="0" y="14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6" name="Freeform 180"/>
          <p:cNvSpPr>
            <a:spLocks/>
          </p:cNvSpPr>
          <p:nvPr/>
        </p:nvSpPr>
        <p:spPr bwMode="gray">
          <a:xfrm>
            <a:off x="4644916" y="2758200"/>
            <a:ext cx="32676" cy="36512"/>
          </a:xfrm>
          <a:custGeom>
            <a:avLst/>
            <a:gdLst>
              <a:gd name="T0" fmla="*/ 0 w 17"/>
              <a:gd name="T1" fmla="*/ 2147483647 h 17"/>
              <a:gd name="T2" fmla="*/ 0 w 17"/>
              <a:gd name="T3" fmla="*/ 2147483647 h 17"/>
              <a:gd name="T4" fmla="*/ 2147483647 w 17"/>
              <a:gd name="T5" fmla="*/ 0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6"/>
                </a:moveTo>
                <a:lnTo>
                  <a:pt x="0" y="4"/>
                </a:lnTo>
                <a:lnTo>
                  <a:pt x="16" y="0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7" name="Freeform 181"/>
          <p:cNvSpPr>
            <a:spLocks/>
          </p:cNvSpPr>
          <p:nvPr/>
        </p:nvSpPr>
        <p:spPr bwMode="gray">
          <a:xfrm>
            <a:off x="4651796" y="2783600"/>
            <a:ext cx="37835" cy="36512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1"/>
                </a:moveTo>
                <a:lnTo>
                  <a:pt x="7" y="0"/>
                </a:lnTo>
                <a:lnTo>
                  <a:pt x="16" y="16"/>
                </a:lnTo>
                <a:lnTo>
                  <a:pt x="0" y="1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8" name="Freeform 182"/>
          <p:cNvSpPr>
            <a:spLocks/>
          </p:cNvSpPr>
          <p:nvPr/>
        </p:nvSpPr>
        <p:spPr bwMode="gray">
          <a:xfrm>
            <a:off x="947365" y="2775663"/>
            <a:ext cx="72231" cy="41275"/>
          </a:xfrm>
          <a:custGeom>
            <a:avLst/>
            <a:gdLst>
              <a:gd name="T0" fmla="*/ 0 w 34"/>
              <a:gd name="T1" fmla="*/ 2147483647 h 20"/>
              <a:gd name="T2" fmla="*/ 2147483647 w 34"/>
              <a:gd name="T3" fmla="*/ 2147483647 h 20"/>
              <a:gd name="T4" fmla="*/ 2147483647 w 34"/>
              <a:gd name="T5" fmla="*/ 2147483647 h 20"/>
              <a:gd name="T6" fmla="*/ 2147483647 w 34"/>
              <a:gd name="T7" fmla="*/ 0 h 20"/>
              <a:gd name="T8" fmla="*/ 2147483647 w 34"/>
              <a:gd name="T9" fmla="*/ 2147483647 h 20"/>
              <a:gd name="T10" fmla="*/ 0 w 34"/>
              <a:gd name="T11" fmla="*/ 2147483647 h 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" h="20">
                <a:moveTo>
                  <a:pt x="0" y="7"/>
                </a:moveTo>
                <a:lnTo>
                  <a:pt x="10" y="19"/>
                </a:lnTo>
                <a:lnTo>
                  <a:pt x="33" y="4"/>
                </a:lnTo>
                <a:lnTo>
                  <a:pt x="12" y="0"/>
                </a:lnTo>
                <a:lnTo>
                  <a:pt x="13" y="6"/>
                </a:lnTo>
                <a:lnTo>
                  <a:pt x="0" y="7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39" name="Freeform 183"/>
          <p:cNvSpPr>
            <a:spLocks/>
          </p:cNvSpPr>
          <p:nvPr/>
        </p:nvSpPr>
        <p:spPr bwMode="gray">
          <a:xfrm>
            <a:off x="1366993" y="2704226"/>
            <a:ext cx="204655" cy="185737"/>
          </a:xfrm>
          <a:custGeom>
            <a:avLst/>
            <a:gdLst>
              <a:gd name="T0" fmla="*/ 0 w 100"/>
              <a:gd name="T1" fmla="*/ 2147483647 h 88"/>
              <a:gd name="T2" fmla="*/ 2147483647 w 100"/>
              <a:gd name="T3" fmla="*/ 2147483647 h 88"/>
              <a:gd name="T4" fmla="*/ 2147483647 w 100"/>
              <a:gd name="T5" fmla="*/ 2147483647 h 88"/>
              <a:gd name="T6" fmla="*/ 2147483647 w 100"/>
              <a:gd name="T7" fmla="*/ 2147483647 h 88"/>
              <a:gd name="T8" fmla="*/ 2147483647 w 100"/>
              <a:gd name="T9" fmla="*/ 2147483647 h 88"/>
              <a:gd name="T10" fmla="*/ 2147483647 w 100"/>
              <a:gd name="T11" fmla="*/ 2147483647 h 88"/>
              <a:gd name="T12" fmla="*/ 2147483647 w 100"/>
              <a:gd name="T13" fmla="*/ 2147483647 h 88"/>
              <a:gd name="T14" fmla="*/ 2147483647 w 100"/>
              <a:gd name="T15" fmla="*/ 2147483647 h 88"/>
              <a:gd name="T16" fmla="*/ 2147483647 w 100"/>
              <a:gd name="T17" fmla="*/ 2147483647 h 88"/>
              <a:gd name="T18" fmla="*/ 2147483647 w 100"/>
              <a:gd name="T19" fmla="*/ 2147483647 h 88"/>
              <a:gd name="T20" fmla="*/ 2147483647 w 100"/>
              <a:gd name="T21" fmla="*/ 2147483647 h 88"/>
              <a:gd name="T22" fmla="*/ 2147483647 w 100"/>
              <a:gd name="T23" fmla="*/ 2147483647 h 88"/>
              <a:gd name="T24" fmla="*/ 2147483647 w 100"/>
              <a:gd name="T25" fmla="*/ 2147483647 h 88"/>
              <a:gd name="T26" fmla="*/ 2147483647 w 100"/>
              <a:gd name="T27" fmla="*/ 2147483647 h 88"/>
              <a:gd name="T28" fmla="*/ 2147483647 w 100"/>
              <a:gd name="T29" fmla="*/ 2147483647 h 88"/>
              <a:gd name="T30" fmla="*/ 2147483647 w 100"/>
              <a:gd name="T31" fmla="*/ 2147483647 h 88"/>
              <a:gd name="T32" fmla="*/ 2147483647 w 100"/>
              <a:gd name="T33" fmla="*/ 2147483647 h 88"/>
              <a:gd name="T34" fmla="*/ 2147483647 w 100"/>
              <a:gd name="T35" fmla="*/ 2147483647 h 88"/>
              <a:gd name="T36" fmla="*/ 2147483647 w 100"/>
              <a:gd name="T37" fmla="*/ 0 h 88"/>
              <a:gd name="T38" fmla="*/ 2147483647 w 100"/>
              <a:gd name="T39" fmla="*/ 2147483647 h 88"/>
              <a:gd name="T40" fmla="*/ 0 w 100"/>
              <a:gd name="T41" fmla="*/ 2147483647 h 8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0" h="88">
                <a:moveTo>
                  <a:pt x="0" y="7"/>
                </a:moveTo>
                <a:lnTo>
                  <a:pt x="3" y="21"/>
                </a:lnTo>
                <a:lnTo>
                  <a:pt x="17" y="26"/>
                </a:lnTo>
                <a:lnTo>
                  <a:pt x="24" y="21"/>
                </a:lnTo>
                <a:lnTo>
                  <a:pt x="12" y="15"/>
                </a:lnTo>
                <a:lnTo>
                  <a:pt x="24" y="15"/>
                </a:lnTo>
                <a:lnTo>
                  <a:pt x="34" y="26"/>
                </a:lnTo>
                <a:lnTo>
                  <a:pt x="31" y="6"/>
                </a:lnTo>
                <a:lnTo>
                  <a:pt x="39" y="24"/>
                </a:lnTo>
                <a:lnTo>
                  <a:pt x="60" y="33"/>
                </a:lnTo>
                <a:lnTo>
                  <a:pt x="55" y="45"/>
                </a:lnTo>
                <a:lnTo>
                  <a:pt x="79" y="59"/>
                </a:lnTo>
                <a:lnTo>
                  <a:pt x="71" y="74"/>
                </a:lnTo>
                <a:lnTo>
                  <a:pt x="87" y="63"/>
                </a:lnTo>
                <a:lnTo>
                  <a:pt x="88" y="87"/>
                </a:lnTo>
                <a:lnTo>
                  <a:pt x="98" y="82"/>
                </a:lnTo>
                <a:lnTo>
                  <a:pt x="99" y="65"/>
                </a:lnTo>
                <a:lnTo>
                  <a:pt x="75" y="55"/>
                </a:lnTo>
                <a:lnTo>
                  <a:pt x="32" y="0"/>
                </a:lnTo>
                <a:lnTo>
                  <a:pt x="6" y="15"/>
                </a:lnTo>
                <a:lnTo>
                  <a:pt x="0" y="7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0" name="Freeform 184"/>
          <p:cNvSpPr>
            <a:spLocks/>
          </p:cNvSpPr>
          <p:nvPr/>
        </p:nvSpPr>
        <p:spPr bwMode="gray">
          <a:xfrm>
            <a:off x="1409987" y="2758200"/>
            <a:ext cx="34396" cy="36512"/>
          </a:xfrm>
          <a:custGeom>
            <a:avLst/>
            <a:gdLst>
              <a:gd name="T0" fmla="*/ 0 w 18"/>
              <a:gd name="T1" fmla="*/ 0 h 17"/>
              <a:gd name="T2" fmla="*/ 2147483647 w 18"/>
              <a:gd name="T3" fmla="*/ 2147483647 h 17"/>
              <a:gd name="T4" fmla="*/ 2147483647 w 18"/>
              <a:gd name="T5" fmla="*/ 2147483647 h 17"/>
              <a:gd name="T6" fmla="*/ 2147483647 w 18"/>
              <a:gd name="T7" fmla="*/ 2147483647 h 17"/>
              <a:gd name="T8" fmla="*/ 2147483647 w 18"/>
              <a:gd name="T9" fmla="*/ 2147483647 h 17"/>
              <a:gd name="T10" fmla="*/ 2147483647 w 18"/>
              <a:gd name="T11" fmla="*/ 2147483647 h 17"/>
              <a:gd name="T12" fmla="*/ 0 w 18"/>
              <a:gd name="T13" fmla="*/ 0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8" h="17">
                <a:moveTo>
                  <a:pt x="0" y="0"/>
                </a:moveTo>
                <a:lnTo>
                  <a:pt x="4" y="16"/>
                </a:lnTo>
                <a:lnTo>
                  <a:pt x="6" y="7"/>
                </a:lnTo>
                <a:lnTo>
                  <a:pt x="17" y="15"/>
                </a:lnTo>
                <a:lnTo>
                  <a:pt x="6" y="7"/>
                </a:lnTo>
                <a:lnTo>
                  <a:pt x="16" y="3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1" name="Freeform 185"/>
          <p:cNvSpPr>
            <a:spLocks/>
          </p:cNvSpPr>
          <p:nvPr/>
        </p:nvSpPr>
        <p:spPr bwMode="gray">
          <a:xfrm>
            <a:off x="1427186" y="2788363"/>
            <a:ext cx="37835" cy="47625"/>
          </a:xfrm>
          <a:custGeom>
            <a:avLst/>
            <a:gdLst>
              <a:gd name="T0" fmla="*/ 0 w 17"/>
              <a:gd name="T1" fmla="*/ 0 h 22"/>
              <a:gd name="T2" fmla="*/ 2147483647 w 17"/>
              <a:gd name="T3" fmla="*/ 2147483647 h 22"/>
              <a:gd name="T4" fmla="*/ 2147483647 w 17"/>
              <a:gd name="T5" fmla="*/ 2147483647 h 22"/>
              <a:gd name="T6" fmla="*/ 0 w 17"/>
              <a:gd name="T7" fmla="*/ 0 h 2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22">
                <a:moveTo>
                  <a:pt x="0" y="0"/>
                </a:moveTo>
                <a:lnTo>
                  <a:pt x="13" y="5"/>
                </a:lnTo>
                <a:lnTo>
                  <a:pt x="16" y="21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2" name="Freeform 186"/>
          <p:cNvSpPr>
            <a:spLocks/>
          </p:cNvSpPr>
          <p:nvPr/>
        </p:nvSpPr>
        <p:spPr bwMode="gray">
          <a:xfrm>
            <a:off x="1449543" y="2767725"/>
            <a:ext cx="34396" cy="36512"/>
          </a:xfrm>
          <a:custGeom>
            <a:avLst/>
            <a:gdLst>
              <a:gd name="T0" fmla="*/ 0 w 17"/>
              <a:gd name="T1" fmla="*/ 0 h 17"/>
              <a:gd name="T2" fmla="*/ 2147483647 w 17"/>
              <a:gd name="T3" fmla="*/ 2147483647 h 17"/>
              <a:gd name="T4" fmla="*/ 2147483647 w 17"/>
              <a:gd name="T5" fmla="*/ 2147483647 h 17"/>
              <a:gd name="T6" fmla="*/ 2147483647 w 17"/>
              <a:gd name="T7" fmla="*/ 0 h 17"/>
              <a:gd name="T8" fmla="*/ 2147483647 w 17"/>
              <a:gd name="T9" fmla="*/ 2147483647 h 17"/>
              <a:gd name="T10" fmla="*/ 2147483647 w 17"/>
              <a:gd name="T11" fmla="*/ 0 h 17"/>
              <a:gd name="T12" fmla="*/ 0 w 17"/>
              <a:gd name="T13" fmla="*/ 0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2" y="16"/>
                </a:lnTo>
                <a:lnTo>
                  <a:pt x="12" y="16"/>
                </a:lnTo>
                <a:lnTo>
                  <a:pt x="8" y="0"/>
                </a:lnTo>
                <a:lnTo>
                  <a:pt x="16" y="12"/>
                </a:lnTo>
                <a:lnTo>
                  <a:pt x="8" y="0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3" name="Freeform 187"/>
          <p:cNvSpPr>
            <a:spLocks/>
          </p:cNvSpPr>
          <p:nvPr/>
        </p:nvSpPr>
        <p:spPr bwMode="gray">
          <a:xfrm>
            <a:off x="1466742" y="2804238"/>
            <a:ext cx="36115" cy="34925"/>
          </a:xfrm>
          <a:custGeom>
            <a:avLst/>
            <a:gdLst>
              <a:gd name="T0" fmla="*/ 0 w 17"/>
              <a:gd name="T1" fmla="*/ 0 h 17"/>
              <a:gd name="T2" fmla="*/ 2147483647 w 17"/>
              <a:gd name="T3" fmla="*/ 2147483647 h 17"/>
              <a:gd name="T4" fmla="*/ 2147483647 w 17"/>
              <a:gd name="T5" fmla="*/ 2147483647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16" y="16"/>
                </a:lnTo>
                <a:lnTo>
                  <a:pt x="16" y="2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4" name="Freeform 188"/>
          <p:cNvSpPr>
            <a:spLocks/>
          </p:cNvSpPr>
          <p:nvPr/>
        </p:nvSpPr>
        <p:spPr bwMode="gray">
          <a:xfrm>
            <a:off x="1475340" y="2832812"/>
            <a:ext cx="36116" cy="50800"/>
          </a:xfrm>
          <a:custGeom>
            <a:avLst/>
            <a:gdLst>
              <a:gd name="T0" fmla="*/ 0 w 18"/>
              <a:gd name="T1" fmla="*/ 0 h 24"/>
              <a:gd name="T2" fmla="*/ 2147483647 w 18"/>
              <a:gd name="T3" fmla="*/ 2147483647 h 24"/>
              <a:gd name="T4" fmla="*/ 2147483647 w 18"/>
              <a:gd name="T5" fmla="*/ 2147483647 h 24"/>
              <a:gd name="T6" fmla="*/ 0 w 18"/>
              <a:gd name="T7" fmla="*/ 0 h 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" h="24">
                <a:moveTo>
                  <a:pt x="0" y="0"/>
                </a:moveTo>
                <a:lnTo>
                  <a:pt x="12" y="7"/>
                </a:lnTo>
                <a:lnTo>
                  <a:pt x="17" y="23"/>
                </a:lnTo>
                <a:lnTo>
                  <a:pt x="0" y="0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5" name="Freeform 189"/>
          <p:cNvSpPr>
            <a:spLocks/>
          </p:cNvSpPr>
          <p:nvPr/>
        </p:nvSpPr>
        <p:spPr bwMode="gray">
          <a:xfrm>
            <a:off x="1530373" y="2847100"/>
            <a:ext cx="34396" cy="36512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9"/>
                </a:moveTo>
                <a:lnTo>
                  <a:pt x="7" y="0"/>
                </a:lnTo>
                <a:lnTo>
                  <a:pt x="16" y="16"/>
                </a:lnTo>
                <a:lnTo>
                  <a:pt x="0" y="9"/>
                </a:lnTo>
              </a:path>
            </a:pathLst>
          </a:custGeom>
          <a:solidFill>
            <a:srgbClr val="7C0000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6" name="Freeform 190"/>
          <p:cNvSpPr>
            <a:spLocks/>
          </p:cNvSpPr>
          <p:nvPr/>
        </p:nvSpPr>
        <p:spPr bwMode="gray">
          <a:xfrm>
            <a:off x="9515367" y="2547063"/>
            <a:ext cx="77390" cy="36513"/>
          </a:xfrm>
          <a:custGeom>
            <a:avLst/>
            <a:gdLst>
              <a:gd name="T0" fmla="*/ 0 w 39"/>
              <a:gd name="T1" fmla="*/ 2147483647 h 17"/>
              <a:gd name="T2" fmla="*/ 2147483647 w 39"/>
              <a:gd name="T3" fmla="*/ 0 h 17"/>
              <a:gd name="T4" fmla="*/ 2147483647 w 39"/>
              <a:gd name="T5" fmla="*/ 2147483647 h 17"/>
              <a:gd name="T6" fmla="*/ 2147483647 w 39"/>
              <a:gd name="T7" fmla="*/ 2147483647 h 17"/>
              <a:gd name="T8" fmla="*/ 0 w 39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" h="17">
                <a:moveTo>
                  <a:pt x="0" y="6"/>
                </a:moveTo>
                <a:lnTo>
                  <a:pt x="23" y="0"/>
                </a:lnTo>
                <a:lnTo>
                  <a:pt x="38" y="8"/>
                </a:lnTo>
                <a:lnTo>
                  <a:pt x="29" y="16"/>
                </a:lnTo>
                <a:lnTo>
                  <a:pt x="0" y="6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47" name="Freeform 191"/>
          <p:cNvSpPr>
            <a:spLocks/>
          </p:cNvSpPr>
          <p:nvPr/>
        </p:nvSpPr>
        <p:spPr bwMode="gray">
          <a:xfrm>
            <a:off x="3360232" y="5256926"/>
            <a:ext cx="128985" cy="142875"/>
          </a:xfrm>
          <a:custGeom>
            <a:avLst/>
            <a:gdLst>
              <a:gd name="T0" fmla="*/ 0 w 67"/>
              <a:gd name="T1" fmla="*/ 2147483647 h 66"/>
              <a:gd name="T2" fmla="*/ 2147483647 w 67"/>
              <a:gd name="T3" fmla="*/ 2147483647 h 66"/>
              <a:gd name="T4" fmla="*/ 2147483647 w 67"/>
              <a:gd name="T5" fmla="*/ 0 h 66"/>
              <a:gd name="T6" fmla="*/ 2147483647 w 67"/>
              <a:gd name="T7" fmla="*/ 2147483647 h 66"/>
              <a:gd name="T8" fmla="*/ 2147483647 w 67"/>
              <a:gd name="T9" fmla="*/ 2147483647 h 66"/>
              <a:gd name="T10" fmla="*/ 2147483647 w 67"/>
              <a:gd name="T11" fmla="*/ 2147483647 h 66"/>
              <a:gd name="T12" fmla="*/ 2147483647 w 67"/>
              <a:gd name="T13" fmla="*/ 2147483647 h 66"/>
              <a:gd name="T14" fmla="*/ 0 w 67"/>
              <a:gd name="T15" fmla="*/ 2147483647 h 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7" h="66">
                <a:moveTo>
                  <a:pt x="0" y="53"/>
                </a:moveTo>
                <a:lnTo>
                  <a:pt x="11" y="2"/>
                </a:lnTo>
                <a:lnTo>
                  <a:pt x="20" y="0"/>
                </a:lnTo>
                <a:lnTo>
                  <a:pt x="58" y="25"/>
                </a:lnTo>
                <a:lnTo>
                  <a:pt x="66" y="35"/>
                </a:lnTo>
                <a:lnTo>
                  <a:pt x="62" y="48"/>
                </a:lnTo>
                <a:lnTo>
                  <a:pt x="44" y="65"/>
                </a:lnTo>
                <a:lnTo>
                  <a:pt x="0" y="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8" name="Freeform 192"/>
          <p:cNvSpPr>
            <a:spLocks/>
          </p:cNvSpPr>
          <p:nvPr/>
        </p:nvSpPr>
        <p:spPr bwMode="gray">
          <a:xfrm>
            <a:off x="2988757" y="4145675"/>
            <a:ext cx="335360" cy="296862"/>
          </a:xfrm>
          <a:custGeom>
            <a:avLst/>
            <a:gdLst>
              <a:gd name="T0" fmla="*/ 0 w 166"/>
              <a:gd name="T1" fmla="*/ 2147483647 h 140"/>
              <a:gd name="T2" fmla="*/ 2147483647 w 166"/>
              <a:gd name="T3" fmla="*/ 2147483647 h 140"/>
              <a:gd name="T4" fmla="*/ 2147483647 w 166"/>
              <a:gd name="T5" fmla="*/ 2147483647 h 140"/>
              <a:gd name="T6" fmla="*/ 2147483647 w 166"/>
              <a:gd name="T7" fmla="*/ 2147483647 h 140"/>
              <a:gd name="T8" fmla="*/ 2147483647 w 166"/>
              <a:gd name="T9" fmla="*/ 2147483647 h 140"/>
              <a:gd name="T10" fmla="*/ 2147483647 w 166"/>
              <a:gd name="T11" fmla="*/ 2147483647 h 140"/>
              <a:gd name="T12" fmla="*/ 2147483647 w 166"/>
              <a:gd name="T13" fmla="*/ 2147483647 h 140"/>
              <a:gd name="T14" fmla="*/ 2147483647 w 166"/>
              <a:gd name="T15" fmla="*/ 2147483647 h 140"/>
              <a:gd name="T16" fmla="*/ 2147483647 w 166"/>
              <a:gd name="T17" fmla="*/ 2147483647 h 140"/>
              <a:gd name="T18" fmla="*/ 2147483647 w 166"/>
              <a:gd name="T19" fmla="*/ 2147483647 h 140"/>
              <a:gd name="T20" fmla="*/ 2147483647 w 166"/>
              <a:gd name="T21" fmla="*/ 2147483647 h 140"/>
              <a:gd name="T22" fmla="*/ 2147483647 w 166"/>
              <a:gd name="T23" fmla="*/ 2147483647 h 140"/>
              <a:gd name="T24" fmla="*/ 2147483647 w 166"/>
              <a:gd name="T25" fmla="*/ 2147483647 h 140"/>
              <a:gd name="T26" fmla="*/ 2147483647 w 166"/>
              <a:gd name="T27" fmla="*/ 2147483647 h 140"/>
              <a:gd name="T28" fmla="*/ 2147483647 w 166"/>
              <a:gd name="T29" fmla="*/ 2147483647 h 140"/>
              <a:gd name="T30" fmla="*/ 2147483647 w 166"/>
              <a:gd name="T31" fmla="*/ 2147483647 h 140"/>
              <a:gd name="T32" fmla="*/ 2147483647 w 166"/>
              <a:gd name="T33" fmla="*/ 2147483647 h 140"/>
              <a:gd name="T34" fmla="*/ 2147483647 w 166"/>
              <a:gd name="T35" fmla="*/ 2147483647 h 140"/>
              <a:gd name="T36" fmla="*/ 2147483647 w 166"/>
              <a:gd name="T37" fmla="*/ 2147483647 h 140"/>
              <a:gd name="T38" fmla="*/ 2147483647 w 166"/>
              <a:gd name="T39" fmla="*/ 2147483647 h 140"/>
              <a:gd name="T40" fmla="*/ 2147483647 w 166"/>
              <a:gd name="T41" fmla="*/ 2147483647 h 140"/>
              <a:gd name="T42" fmla="*/ 2147483647 w 166"/>
              <a:gd name="T43" fmla="*/ 2147483647 h 140"/>
              <a:gd name="T44" fmla="*/ 2147483647 w 166"/>
              <a:gd name="T45" fmla="*/ 0 h 140"/>
              <a:gd name="T46" fmla="*/ 2147483647 w 166"/>
              <a:gd name="T47" fmla="*/ 2147483647 h 140"/>
              <a:gd name="T48" fmla="*/ 2147483647 w 166"/>
              <a:gd name="T49" fmla="*/ 2147483647 h 140"/>
              <a:gd name="T50" fmla="*/ 2147483647 w 166"/>
              <a:gd name="T51" fmla="*/ 2147483647 h 140"/>
              <a:gd name="T52" fmla="*/ 2147483647 w 166"/>
              <a:gd name="T53" fmla="*/ 2147483647 h 140"/>
              <a:gd name="T54" fmla="*/ 2147483647 w 166"/>
              <a:gd name="T55" fmla="*/ 2147483647 h 140"/>
              <a:gd name="T56" fmla="*/ 2147483647 w 166"/>
              <a:gd name="T57" fmla="*/ 2147483647 h 140"/>
              <a:gd name="T58" fmla="*/ 0 w 166"/>
              <a:gd name="T59" fmla="*/ 2147483647 h 14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66" h="140">
                <a:moveTo>
                  <a:pt x="0" y="37"/>
                </a:moveTo>
                <a:lnTo>
                  <a:pt x="16" y="62"/>
                </a:lnTo>
                <a:lnTo>
                  <a:pt x="39" y="64"/>
                </a:lnTo>
                <a:lnTo>
                  <a:pt x="47" y="75"/>
                </a:lnTo>
                <a:lnTo>
                  <a:pt x="70" y="74"/>
                </a:lnTo>
                <a:lnTo>
                  <a:pt x="68" y="115"/>
                </a:lnTo>
                <a:lnTo>
                  <a:pt x="78" y="133"/>
                </a:lnTo>
                <a:lnTo>
                  <a:pt x="92" y="139"/>
                </a:lnTo>
                <a:lnTo>
                  <a:pt x="122" y="123"/>
                </a:lnTo>
                <a:lnTo>
                  <a:pt x="110" y="119"/>
                </a:lnTo>
                <a:lnTo>
                  <a:pt x="105" y="96"/>
                </a:lnTo>
                <a:lnTo>
                  <a:pt x="125" y="100"/>
                </a:lnTo>
                <a:lnTo>
                  <a:pt x="155" y="86"/>
                </a:lnTo>
                <a:lnTo>
                  <a:pt x="147" y="75"/>
                </a:lnTo>
                <a:lnTo>
                  <a:pt x="158" y="64"/>
                </a:lnTo>
                <a:lnTo>
                  <a:pt x="153" y="56"/>
                </a:lnTo>
                <a:lnTo>
                  <a:pt x="165" y="47"/>
                </a:lnTo>
                <a:lnTo>
                  <a:pt x="149" y="45"/>
                </a:lnTo>
                <a:lnTo>
                  <a:pt x="149" y="34"/>
                </a:lnTo>
                <a:lnTo>
                  <a:pt x="125" y="23"/>
                </a:lnTo>
                <a:lnTo>
                  <a:pt x="137" y="18"/>
                </a:lnTo>
                <a:lnTo>
                  <a:pt x="64" y="20"/>
                </a:lnTo>
                <a:lnTo>
                  <a:pt x="41" y="0"/>
                </a:lnTo>
                <a:lnTo>
                  <a:pt x="41" y="9"/>
                </a:lnTo>
                <a:lnTo>
                  <a:pt x="21" y="17"/>
                </a:lnTo>
                <a:lnTo>
                  <a:pt x="28" y="34"/>
                </a:lnTo>
                <a:lnTo>
                  <a:pt x="19" y="40"/>
                </a:lnTo>
                <a:lnTo>
                  <a:pt x="16" y="25"/>
                </a:lnTo>
                <a:lnTo>
                  <a:pt x="23" y="6"/>
                </a:lnTo>
                <a:lnTo>
                  <a:pt x="0" y="3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49" name="Freeform 193"/>
          <p:cNvSpPr>
            <a:spLocks/>
          </p:cNvSpPr>
          <p:nvPr/>
        </p:nvSpPr>
        <p:spPr bwMode="gray">
          <a:xfrm>
            <a:off x="7374225" y="3853575"/>
            <a:ext cx="173700" cy="387350"/>
          </a:xfrm>
          <a:custGeom>
            <a:avLst/>
            <a:gdLst>
              <a:gd name="T0" fmla="*/ 0 w 86"/>
              <a:gd name="T1" fmla="*/ 2147483647 h 183"/>
              <a:gd name="T2" fmla="*/ 2147483647 w 86"/>
              <a:gd name="T3" fmla="*/ 2147483647 h 183"/>
              <a:gd name="T4" fmla="*/ 2147483647 w 86"/>
              <a:gd name="T5" fmla="*/ 2147483647 h 183"/>
              <a:gd name="T6" fmla="*/ 2147483647 w 86"/>
              <a:gd name="T7" fmla="*/ 2147483647 h 183"/>
              <a:gd name="T8" fmla="*/ 2147483647 w 86"/>
              <a:gd name="T9" fmla="*/ 2147483647 h 183"/>
              <a:gd name="T10" fmla="*/ 2147483647 w 86"/>
              <a:gd name="T11" fmla="*/ 2147483647 h 183"/>
              <a:gd name="T12" fmla="*/ 2147483647 w 86"/>
              <a:gd name="T13" fmla="*/ 2147483647 h 183"/>
              <a:gd name="T14" fmla="*/ 2147483647 w 86"/>
              <a:gd name="T15" fmla="*/ 2147483647 h 183"/>
              <a:gd name="T16" fmla="*/ 2147483647 w 86"/>
              <a:gd name="T17" fmla="*/ 2147483647 h 183"/>
              <a:gd name="T18" fmla="*/ 2147483647 w 86"/>
              <a:gd name="T19" fmla="*/ 2147483647 h 183"/>
              <a:gd name="T20" fmla="*/ 2147483647 w 86"/>
              <a:gd name="T21" fmla="*/ 2147483647 h 183"/>
              <a:gd name="T22" fmla="*/ 2147483647 w 86"/>
              <a:gd name="T23" fmla="*/ 2147483647 h 183"/>
              <a:gd name="T24" fmla="*/ 2147483647 w 86"/>
              <a:gd name="T25" fmla="*/ 2147483647 h 183"/>
              <a:gd name="T26" fmla="*/ 2147483647 w 86"/>
              <a:gd name="T27" fmla="*/ 2147483647 h 183"/>
              <a:gd name="T28" fmla="*/ 2147483647 w 86"/>
              <a:gd name="T29" fmla="*/ 2147483647 h 183"/>
              <a:gd name="T30" fmla="*/ 2147483647 w 86"/>
              <a:gd name="T31" fmla="*/ 2147483647 h 183"/>
              <a:gd name="T32" fmla="*/ 2147483647 w 86"/>
              <a:gd name="T33" fmla="*/ 2147483647 h 183"/>
              <a:gd name="T34" fmla="*/ 2147483647 w 86"/>
              <a:gd name="T35" fmla="*/ 0 h 183"/>
              <a:gd name="T36" fmla="*/ 0 w 86"/>
              <a:gd name="T37" fmla="*/ 2147483647 h 1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86" h="183">
                <a:moveTo>
                  <a:pt x="0" y="7"/>
                </a:moveTo>
                <a:lnTo>
                  <a:pt x="12" y="27"/>
                </a:lnTo>
                <a:lnTo>
                  <a:pt x="29" y="36"/>
                </a:lnTo>
                <a:lnTo>
                  <a:pt x="22" y="50"/>
                </a:lnTo>
                <a:lnTo>
                  <a:pt x="50" y="74"/>
                </a:lnTo>
                <a:lnTo>
                  <a:pt x="64" y="106"/>
                </a:lnTo>
                <a:lnTo>
                  <a:pt x="65" y="135"/>
                </a:lnTo>
                <a:lnTo>
                  <a:pt x="28" y="159"/>
                </a:lnTo>
                <a:lnTo>
                  <a:pt x="34" y="182"/>
                </a:lnTo>
                <a:lnTo>
                  <a:pt x="46" y="164"/>
                </a:lnTo>
                <a:lnTo>
                  <a:pt x="52" y="170"/>
                </a:lnTo>
                <a:lnTo>
                  <a:pt x="55" y="160"/>
                </a:lnTo>
                <a:lnTo>
                  <a:pt x="85" y="144"/>
                </a:lnTo>
                <a:lnTo>
                  <a:pt x="82" y="98"/>
                </a:lnTo>
                <a:lnTo>
                  <a:pt x="41" y="56"/>
                </a:lnTo>
                <a:lnTo>
                  <a:pt x="45" y="41"/>
                </a:lnTo>
                <a:lnTo>
                  <a:pt x="69" y="22"/>
                </a:lnTo>
                <a:lnTo>
                  <a:pt x="36" y="0"/>
                </a:lnTo>
                <a:lnTo>
                  <a:pt x="0" y="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0" name="Freeform 194"/>
          <p:cNvSpPr>
            <a:spLocks/>
          </p:cNvSpPr>
          <p:nvPr/>
        </p:nvSpPr>
        <p:spPr bwMode="gray">
          <a:xfrm>
            <a:off x="5166012" y="3153488"/>
            <a:ext cx="233892" cy="188913"/>
          </a:xfrm>
          <a:custGeom>
            <a:avLst/>
            <a:gdLst>
              <a:gd name="T0" fmla="*/ 0 w 116"/>
              <a:gd name="T1" fmla="*/ 2147483647 h 90"/>
              <a:gd name="T2" fmla="*/ 0 w 116"/>
              <a:gd name="T3" fmla="*/ 2147483647 h 90"/>
              <a:gd name="T4" fmla="*/ 2147483647 w 116"/>
              <a:gd name="T5" fmla="*/ 0 h 90"/>
              <a:gd name="T6" fmla="*/ 2147483647 w 116"/>
              <a:gd name="T7" fmla="*/ 2147483647 h 90"/>
              <a:gd name="T8" fmla="*/ 2147483647 w 116"/>
              <a:gd name="T9" fmla="*/ 2147483647 h 90"/>
              <a:gd name="T10" fmla="*/ 2147483647 w 116"/>
              <a:gd name="T11" fmla="*/ 2147483647 h 90"/>
              <a:gd name="T12" fmla="*/ 2147483647 w 116"/>
              <a:gd name="T13" fmla="*/ 2147483647 h 90"/>
              <a:gd name="T14" fmla="*/ 2147483647 w 116"/>
              <a:gd name="T15" fmla="*/ 2147483647 h 90"/>
              <a:gd name="T16" fmla="*/ 2147483647 w 116"/>
              <a:gd name="T17" fmla="*/ 2147483647 h 90"/>
              <a:gd name="T18" fmla="*/ 2147483647 w 116"/>
              <a:gd name="T19" fmla="*/ 2147483647 h 90"/>
              <a:gd name="T20" fmla="*/ 2147483647 w 116"/>
              <a:gd name="T21" fmla="*/ 2147483647 h 90"/>
              <a:gd name="T22" fmla="*/ 2147483647 w 116"/>
              <a:gd name="T23" fmla="*/ 2147483647 h 90"/>
              <a:gd name="T24" fmla="*/ 2147483647 w 116"/>
              <a:gd name="T25" fmla="*/ 2147483647 h 90"/>
              <a:gd name="T26" fmla="*/ 2147483647 w 116"/>
              <a:gd name="T27" fmla="*/ 2147483647 h 90"/>
              <a:gd name="T28" fmla="*/ 0 w 116"/>
              <a:gd name="T29" fmla="*/ 2147483647 h 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6" h="90">
                <a:moveTo>
                  <a:pt x="0" y="20"/>
                </a:moveTo>
                <a:lnTo>
                  <a:pt x="0" y="7"/>
                </a:lnTo>
                <a:lnTo>
                  <a:pt x="29" y="0"/>
                </a:lnTo>
                <a:lnTo>
                  <a:pt x="53" y="16"/>
                </a:lnTo>
                <a:lnTo>
                  <a:pt x="80" y="11"/>
                </a:lnTo>
                <a:lnTo>
                  <a:pt x="113" y="40"/>
                </a:lnTo>
                <a:lnTo>
                  <a:pt x="108" y="70"/>
                </a:lnTo>
                <a:lnTo>
                  <a:pt x="115" y="81"/>
                </a:lnTo>
                <a:lnTo>
                  <a:pt x="91" y="89"/>
                </a:lnTo>
                <a:lnTo>
                  <a:pt x="79" y="64"/>
                </a:lnTo>
                <a:lnTo>
                  <a:pt x="69" y="74"/>
                </a:lnTo>
                <a:lnTo>
                  <a:pt x="29" y="50"/>
                </a:lnTo>
                <a:lnTo>
                  <a:pt x="11" y="26"/>
                </a:lnTo>
                <a:lnTo>
                  <a:pt x="1" y="30"/>
                </a:lnTo>
                <a:lnTo>
                  <a:pt x="0" y="2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1" name="Freeform 195"/>
          <p:cNvSpPr>
            <a:spLocks/>
          </p:cNvSpPr>
          <p:nvPr/>
        </p:nvSpPr>
        <p:spPr bwMode="gray">
          <a:xfrm>
            <a:off x="5102381" y="4609225"/>
            <a:ext cx="321601" cy="323850"/>
          </a:xfrm>
          <a:custGeom>
            <a:avLst/>
            <a:gdLst>
              <a:gd name="T0" fmla="*/ 0 w 159"/>
              <a:gd name="T1" fmla="*/ 2147483647 h 153"/>
              <a:gd name="T2" fmla="*/ 2147483647 w 159"/>
              <a:gd name="T3" fmla="*/ 2147483647 h 153"/>
              <a:gd name="T4" fmla="*/ 2147483647 w 159"/>
              <a:gd name="T5" fmla="*/ 2147483647 h 153"/>
              <a:gd name="T6" fmla="*/ 2147483647 w 159"/>
              <a:gd name="T7" fmla="*/ 2147483647 h 153"/>
              <a:gd name="T8" fmla="*/ 2147483647 w 159"/>
              <a:gd name="T9" fmla="*/ 2147483647 h 153"/>
              <a:gd name="T10" fmla="*/ 2147483647 w 159"/>
              <a:gd name="T11" fmla="*/ 2147483647 h 153"/>
              <a:gd name="T12" fmla="*/ 2147483647 w 159"/>
              <a:gd name="T13" fmla="*/ 2147483647 h 153"/>
              <a:gd name="T14" fmla="*/ 2147483647 w 159"/>
              <a:gd name="T15" fmla="*/ 2147483647 h 153"/>
              <a:gd name="T16" fmla="*/ 2147483647 w 159"/>
              <a:gd name="T17" fmla="*/ 2147483647 h 153"/>
              <a:gd name="T18" fmla="*/ 2147483647 w 159"/>
              <a:gd name="T19" fmla="*/ 2147483647 h 153"/>
              <a:gd name="T20" fmla="*/ 2147483647 w 159"/>
              <a:gd name="T21" fmla="*/ 2147483647 h 153"/>
              <a:gd name="T22" fmla="*/ 2147483647 w 159"/>
              <a:gd name="T23" fmla="*/ 2147483647 h 153"/>
              <a:gd name="T24" fmla="*/ 2147483647 w 159"/>
              <a:gd name="T25" fmla="*/ 2147483647 h 153"/>
              <a:gd name="T26" fmla="*/ 2147483647 w 159"/>
              <a:gd name="T27" fmla="*/ 2147483647 h 153"/>
              <a:gd name="T28" fmla="*/ 2147483647 w 159"/>
              <a:gd name="T29" fmla="*/ 0 h 153"/>
              <a:gd name="T30" fmla="*/ 2147483647 w 159"/>
              <a:gd name="T31" fmla="*/ 2147483647 h 153"/>
              <a:gd name="T32" fmla="*/ 2147483647 w 159"/>
              <a:gd name="T33" fmla="*/ 2147483647 h 153"/>
              <a:gd name="T34" fmla="*/ 0 w 159"/>
              <a:gd name="T35" fmla="*/ 2147483647 h 1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59" h="153">
                <a:moveTo>
                  <a:pt x="0" y="141"/>
                </a:moveTo>
                <a:lnTo>
                  <a:pt x="21" y="137"/>
                </a:lnTo>
                <a:lnTo>
                  <a:pt x="121" y="152"/>
                </a:lnTo>
                <a:lnTo>
                  <a:pt x="145" y="145"/>
                </a:lnTo>
                <a:lnTo>
                  <a:pt x="131" y="134"/>
                </a:lnTo>
                <a:lnTo>
                  <a:pt x="131" y="88"/>
                </a:lnTo>
                <a:lnTo>
                  <a:pt x="158" y="88"/>
                </a:lnTo>
                <a:lnTo>
                  <a:pt x="156" y="63"/>
                </a:lnTo>
                <a:lnTo>
                  <a:pt x="131" y="65"/>
                </a:lnTo>
                <a:lnTo>
                  <a:pt x="127" y="22"/>
                </a:lnTo>
                <a:lnTo>
                  <a:pt x="116" y="14"/>
                </a:lnTo>
                <a:lnTo>
                  <a:pt x="100" y="15"/>
                </a:lnTo>
                <a:lnTo>
                  <a:pt x="96" y="28"/>
                </a:lnTo>
                <a:lnTo>
                  <a:pt x="78" y="29"/>
                </a:lnTo>
                <a:lnTo>
                  <a:pt x="57" y="0"/>
                </a:lnTo>
                <a:lnTo>
                  <a:pt x="10" y="7"/>
                </a:lnTo>
                <a:lnTo>
                  <a:pt x="27" y="64"/>
                </a:lnTo>
                <a:lnTo>
                  <a:pt x="0" y="14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2" name="Freeform 196"/>
          <p:cNvSpPr>
            <a:spLocks/>
          </p:cNvSpPr>
          <p:nvPr/>
        </p:nvSpPr>
        <p:spPr bwMode="gray">
          <a:xfrm>
            <a:off x="5116139" y="4580650"/>
            <a:ext cx="34396" cy="36512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2147483647 h 17"/>
              <a:gd name="T4" fmla="*/ 2147483647 w 17"/>
              <a:gd name="T5" fmla="*/ 0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4"/>
                </a:moveTo>
                <a:lnTo>
                  <a:pt x="4" y="16"/>
                </a:lnTo>
                <a:lnTo>
                  <a:pt x="16" y="0"/>
                </a:lnTo>
                <a:lnTo>
                  <a:pt x="0" y="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3" name="Freeform 197"/>
          <p:cNvSpPr>
            <a:spLocks/>
          </p:cNvSpPr>
          <p:nvPr/>
        </p:nvSpPr>
        <p:spPr bwMode="gray">
          <a:xfrm>
            <a:off x="5313915" y="4925137"/>
            <a:ext cx="235612" cy="241300"/>
          </a:xfrm>
          <a:custGeom>
            <a:avLst/>
            <a:gdLst>
              <a:gd name="T0" fmla="*/ 0 w 116"/>
              <a:gd name="T1" fmla="*/ 2147483647 h 114"/>
              <a:gd name="T2" fmla="*/ 0 w 116"/>
              <a:gd name="T3" fmla="*/ 2147483647 h 114"/>
              <a:gd name="T4" fmla="*/ 2147483647 w 116"/>
              <a:gd name="T5" fmla="*/ 2147483647 h 114"/>
              <a:gd name="T6" fmla="*/ 2147483647 w 116"/>
              <a:gd name="T7" fmla="*/ 2147483647 h 114"/>
              <a:gd name="T8" fmla="*/ 2147483647 w 116"/>
              <a:gd name="T9" fmla="*/ 2147483647 h 114"/>
              <a:gd name="T10" fmla="*/ 2147483647 w 116"/>
              <a:gd name="T11" fmla="*/ 2147483647 h 114"/>
              <a:gd name="T12" fmla="*/ 2147483647 w 116"/>
              <a:gd name="T13" fmla="*/ 0 h 114"/>
              <a:gd name="T14" fmla="*/ 2147483647 w 116"/>
              <a:gd name="T15" fmla="*/ 2147483647 h 114"/>
              <a:gd name="T16" fmla="*/ 2147483647 w 116"/>
              <a:gd name="T17" fmla="*/ 2147483647 h 114"/>
              <a:gd name="T18" fmla="*/ 2147483647 w 116"/>
              <a:gd name="T19" fmla="*/ 2147483647 h 114"/>
              <a:gd name="T20" fmla="*/ 2147483647 w 116"/>
              <a:gd name="T21" fmla="*/ 2147483647 h 114"/>
              <a:gd name="T22" fmla="*/ 2147483647 w 116"/>
              <a:gd name="T23" fmla="*/ 2147483647 h 114"/>
              <a:gd name="T24" fmla="*/ 2147483647 w 116"/>
              <a:gd name="T25" fmla="*/ 2147483647 h 114"/>
              <a:gd name="T26" fmla="*/ 2147483647 w 116"/>
              <a:gd name="T27" fmla="*/ 2147483647 h 114"/>
              <a:gd name="T28" fmla="*/ 0 w 116"/>
              <a:gd name="T29" fmla="*/ 2147483647 h 11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6" h="114">
                <a:moveTo>
                  <a:pt x="0" y="86"/>
                </a:moveTo>
                <a:lnTo>
                  <a:pt x="0" y="50"/>
                </a:lnTo>
                <a:lnTo>
                  <a:pt x="11" y="50"/>
                </a:lnTo>
                <a:lnTo>
                  <a:pt x="11" y="7"/>
                </a:lnTo>
                <a:lnTo>
                  <a:pt x="35" y="2"/>
                </a:lnTo>
                <a:lnTo>
                  <a:pt x="44" y="10"/>
                </a:lnTo>
                <a:lnTo>
                  <a:pt x="63" y="0"/>
                </a:lnTo>
                <a:lnTo>
                  <a:pt x="97" y="46"/>
                </a:lnTo>
                <a:lnTo>
                  <a:pt x="115" y="54"/>
                </a:lnTo>
                <a:lnTo>
                  <a:pt x="69" y="96"/>
                </a:lnTo>
                <a:lnTo>
                  <a:pt x="40" y="96"/>
                </a:lnTo>
                <a:lnTo>
                  <a:pt x="27" y="113"/>
                </a:lnTo>
                <a:lnTo>
                  <a:pt x="9" y="113"/>
                </a:lnTo>
                <a:lnTo>
                  <a:pt x="10" y="100"/>
                </a:lnTo>
                <a:lnTo>
                  <a:pt x="0" y="8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4" name="Freeform 198"/>
          <p:cNvSpPr>
            <a:spLocks/>
          </p:cNvSpPr>
          <p:nvPr/>
        </p:nvSpPr>
        <p:spPr bwMode="gray">
          <a:xfrm>
            <a:off x="5546088" y="4523500"/>
            <a:ext cx="42994" cy="50800"/>
          </a:xfrm>
          <a:custGeom>
            <a:avLst/>
            <a:gdLst>
              <a:gd name="T0" fmla="*/ 0 w 21"/>
              <a:gd name="T1" fmla="*/ 2147483647 h 24"/>
              <a:gd name="T2" fmla="*/ 2147483647 w 21"/>
              <a:gd name="T3" fmla="*/ 2147483647 h 24"/>
              <a:gd name="T4" fmla="*/ 2147483647 w 21"/>
              <a:gd name="T5" fmla="*/ 2147483647 h 24"/>
              <a:gd name="T6" fmla="*/ 2147483647 w 21"/>
              <a:gd name="T7" fmla="*/ 2147483647 h 24"/>
              <a:gd name="T8" fmla="*/ 2147483647 w 21"/>
              <a:gd name="T9" fmla="*/ 0 h 24"/>
              <a:gd name="T10" fmla="*/ 0 w 21"/>
              <a:gd name="T11" fmla="*/ 2147483647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" h="24">
                <a:moveTo>
                  <a:pt x="0" y="3"/>
                </a:moveTo>
                <a:lnTo>
                  <a:pt x="1" y="11"/>
                </a:lnTo>
                <a:lnTo>
                  <a:pt x="6" y="23"/>
                </a:lnTo>
                <a:lnTo>
                  <a:pt x="20" y="8"/>
                </a:lnTo>
                <a:lnTo>
                  <a:pt x="19" y="0"/>
                </a:lnTo>
                <a:lnTo>
                  <a:pt x="0" y="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5" name="Freeform 199"/>
          <p:cNvSpPr>
            <a:spLocks/>
          </p:cNvSpPr>
          <p:nvPr/>
        </p:nvSpPr>
        <p:spPr bwMode="gray">
          <a:xfrm>
            <a:off x="5028430" y="4131388"/>
            <a:ext cx="196056" cy="295275"/>
          </a:xfrm>
          <a:custGeom>
            <a:avLst/>
            <a:gdLst>
              <a:gd name="T0" fmla="*/ 0 w 97"/>
              <a:gd name="T1" fmla="*/ 2147483647 h 138"/>
              <a:gd name="T2" fmla="*/ 2147483647 w 97"/>
              <a:gd name="T3" fmla="*/ 2147483647 h 138"/>
              <a:gd name="T4" fmla="*/ 2147483647 w 97"/>
              <a:gd name="T5" fmla="*/ 2147483647 h 138"/>
              <a:gd name="T6" fmla="*/ 2147483647 w 97"/>
              <a:gd name="T7" fmla="*/ 2147483647 h 138"/>
              <a:gd name="T8" fmla="*/ 2147483647 w 97"/>
              <a:gd name="T9" fmla="*/ 2147483647 h 138"/>
              <a:gd name="T10" fmla="*/ 2147483647 w 97"/>
              <a:gd name="T11" fmla="*/ 2147483647 h 138"/>
              <a:gd name="T12" fmla="*/ 2147483647 w 97"/>
              <a:gd name="T13" fmla="*/ 0 h 138"/>
              <a:gd name="T14" fmla="*/ 2147483647 w 97"/>
              <a:gd name="T15" fmla="*/ 2147483647 h 138"/>
              <a:gd name="T16" fmla="*/ 2147483647 w 97"/>
              <a:gd name="T17" fmla="*/ 2147483647 h 138"/>
              <a:gd name="T18" fmla="*/ 2147483647 w 97"/>
              <a:gd name="T19" fmla="*/ 2147483647 h 138"/>
              <a:gd name="T20" fmla="*/ 2147483647 w 97"/>
              <a:gd name="T21" fmla="*/ 2147483647 h 138"/>
              <a:gd name="T22" fmla="*/ 2147483647 w 97"/>
              <a:gd name="T23" fmla="*/ 2147483647 h 138"/>
              <a:gd name="T24" fmla="*/ 2147483647 w 97"/>
              <a:gd name="T25" fmla="*/ 2147483647 h 138"/>
              <a:gd name="T26" fmla="*/ 2147483647 w 97"/>
              <a:gd name="T27" fmla="*/ 2147483647 h 138"/>
              <a:gd name="T28" fmla="*/ 2147483647 w 97"/>
              <a:gd name="T29" fmla="*/ 2147483647 h 138"/>
              <a:gd name="T30" fmla="*/ 2147483647 w 97"/>
              <a:gd name="T31" fmla="*/ 2147483647 h 138"/>
              <a:gd name="T32" fmla="*/ 2147483647 w 97"/>
              <a:gd name="T33" fmla="*/ 2147483647 h 138"/>
              <a:gd name="T34" fmla="*/ 0 w 97"/>
              <a:gd name="T35" fmla="*/ 2147483647 h 13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7" h="138">
                <a:moveTo>
                  <a:pt x="0" y="96"/>
                </a:moveTo>
                <a:lnTo>
                  <a:pt x="12" y="72"/>
                </a:lnTo>
                <a:lnTo>
                  <a:pt x="36" y="75"/>
                </a:lnTo>
                <a:lnTo>
                  <a:pt x="62" y="22"/>
                </a:lnTo>
                <a:lnTo>
                  <a:pt x="74" y="12"/>
                </a:lnTo>
                <a:lnTo>
                  <a:pt x="71" y="1"/>
                </a:lnTo>
                <a:lnTo>
                  <a:pt x="77" y="0"/>
                </a:lnTo>
                <a:lnTo>
                  <a:pt x="85" y="33"/>
                </a:lnTo>
                <a:lnTo>
                  <a:pt x="71" y="39"/>
                </a:lnTo>
                <a:lnTo>
                  <a:pt x="88" y="65"/>
                </a:lnTo>
                <a:lnTo>
                  <a:pt x="77" y="96"/>
                </a:lnTo>
                <a:lnTo>
                  <a:pt x="96" y="119"/>
                </a:lnTo>
                <a:lnTo>
                  <a:pt x="93" y="137"/>
                </a:lnTo>
                <a:lnTo>
                  <a:pt x="60" y="130"/>
                </a:lnTo>
                <a:lnTo>
                  <a:pt x="36" y="129"/>
                </a:lnTo>
                <a:lnTo>
                  <a:pt x="14" y="130"/>
                </a:lnTo>
                <a:lnTo>
                  <a:pt x="14" y="106"/>
                </a:lnTo>
                <a:lnTo>
                  <a:pt x="0" y="9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6" name="Freeform 200"/>
          <p:cNvSpPr>
            <a:spLocks/>
          </p:cNvSpPr>
          <p:nvPr/>
        </p:nvSpPr>
        <p:spPr bwMode="gray">
          <a:xfrm>
            <a:off x="5183211" y="4180600"/>
            <a:ext cx="330200" cy="209550"/>
          </a:xfrm>
          <a:custGeom>
            <a:avLst/>
            <a:gdLst>
              <a:gd name="T0" fmla="*/ 0 w 163"/>
              <a:gd name="T1" fmla="*/ 2147483647 h 99"/>
              <a:gd name="T2" fmla="*/ 2147483647 w 163"/>
              <a:gd name="T3" fmla="*/ 2147483647 h 99"/>
              <a:gd name="T4" fmla="*/ 2147483647 w 163"/>
              <a:gd name="T5" fmla="*/ 2147483647 h 99"/>
              <a:gd name="T6" fmla="*/ 2147483647 w 163"/>
              <a:gd name="T7" fmla="*/ 2147483647 h 99"/>
              <a:gd name="T8" fmla="*/ 2147483647 w 163"/>
              <a:gd name="T9" fmla="*/ 2147483647 h 99"/>
              <a:gd name="T10" fmla="*/ 2147483647 w 163"/>
              <a:gd name="T11" fmla="*/ 0 h 99"/>
              <a:gd name="T12" fmla="*/ 2147483647 w 163"/>
              <a:gd name="T13" fmla="*/ 2147483647 h 99"/>
              <a:gd name="T14" fmla="*/ 2147483647 w 163"/>
              <a:gd name="T15" fmla="*/ 2147483647 h 99"/>
              <a:gd name="T16" fmla="*/ 2147483647 w 163"/>
              <a:gd name="T17" fmla="*/ 2147483647 h 99"/>
              <a:gd name="T18" fmla="*/ 2147483647 w 163"/>
              <a:gd name="T19" fmla="*/ 2147483647 h 99"/>
              <a:gd name="T20" fmla="*/ 2147483647 w 163"/>
              <a:gd name="T21" fmla="*/ 2147483647 h 99"/>
              <a:gd name="T22" fmla="*/ 2147483647 w 163"/>
              <a:gd name="T23" fmla="*/ 2147483647 h 99"/>
              <a:gd name="T24" fmla="*/ 2147483647 w 163"/>
              <a:gd name="T25" fmla="*/ 2147483647 h 99"/>
              <a:gd name="T26" fmla="*/ 2147483647 w 163"/>
              <a:gd name="T27" fmla="*/ 2147483647 h 99"/>
              <a:gd name="T28" fmla="*/ 0 w 163"/>
              <a:gd name="T29" fmla="*/ 2147483647 h 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63" h="99">
                <a:moveTo>
                  <a:pt x="0" y="73"/>
                </a:moveTo>
                <a:lnTo>
                  <a:pt x="10" y="43"/>
                </a:lnTo>
                <a:lnTo>
                  <a:pt x="51" y="34"/>
                </a:lnTo>
                <a:lnTo>
                  <a:pt x="55" y="24"/>
                </a:lnTo>
                <a:lnTo>
                  <a:pt x="73" y="19"/>
                </a:lnTo>
                <a:lnTo>
                  <a:pt x="101" y="0"/>
                </a:lnTo>
                <a:lnTo>
                  <a:pt x="109" y="24"/>
                </a:lnTo>
                <a:lnTo>
                  <a:pt x="131" y="34"/>
                </a:lnTo>
                <a:lnTo>
                  <a:pt x="162" y="69"/>
                </a:lnTo>
                <a:lnTo>
                  <a:pt x="85" y="80"/>
                </a:lnTo>
                <a:lnTo>
                  <a:pt x="61" y="69"/>
                </a:lnTo>
                <a:lnTo>
                  <a:pt x="51" y="88"/>
                </a:lnTo>
                <a:lnTo>
                  <a:pt x="28" y="88"/>
                </a:lnTo>
                <a:lnTo>
                  <a:pt x="18" y="98"/>
                </a:lnTo>
                <a:lnTo>
                  <a:pt x="0" y="7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7" name="Freeform 201"/>
          <p:cNvSpPr>
            <a:spLocks/>
          </p:cNvSpPr>
          <p:nvPr/>
        </p:nvSpPr>
        <p:spPr bwMode="gray">
          <a:xfrm>
            <a:off x="5150536" y="3844051"/>
            <a:ext cx="271727" cy="427037"/>
          </a:xfrm>
          <a:custGeom>
            <a:avLst/>
            <a:gdLst>
              <a:gd name="T0" fmla="*/ 0 w 133"/>
              <a:gd name="T1" fmla="*/ 2147483647 h 201"/>
              <a:gd name="T2" fmla="*/ 2147483647 w 133"/>
              <a:gd name="T3" fmla="*/ 2147483647 h 201"/>
              <a:gd name="T4" fmla="*/ 2147483647 w 133"/>
              <a:gd name="T5" fmla="*/ 2147483647 h 201"/>
              <a:gd name="T6" fmla="*/ 2147483647 w 133"/>
              <a:gd name="T7" fmla="*/ 2147483647 h 201"/>
              <a:gd name="T8" fmla="*/ 2147483647 w 133"/>
              <a:gd name="T9" fmla="*/ 2147483647 h 201"/>
              <a:gd name="T10" fmla="*/ 2147483647 w 133"/>
              <a:gd name="T11" fmla="*/ 2147483647 h 201"/>
              <a:gd name="T12" fmla="*/ 2147483647 w 133"/>
              <a:gd name="T13" fmla="*/ 2147483647 h 201"/>
              <a:gd name="T14" fmla="*/ 2147483647 w 133"/>
              <a:gd name="T15" fmla="*/ 2147483647 h 201"/>
              <a:gd name="T16" fmla="*/ 2147483647 w 133"/>
              <a:gd name="T17" fmla="*/ 2147483647 h 201"/>
              <a:gd name="T18" fmla="*/ 2147483647 w 133"/>
              <a:gd name="T19" fmla="*/ 2147483647 h 201"/>
              <a:gd name="T20" fmla="*/ 2147483647 w 133"/>
              <a:gd name="T21" fmla="*/ 2147483647 h 201"/>
              <a:gd name="T22" fmla="*/ 2147483647 w 133"/>
              <a:gd name="T23" fmla="*/ 2147483647 h 201"/>
              <a:gd name="T24" fmla="*/ 2147483647 w 133"/>
              <a:gd name="T25" fmla="*/ 2147483647 h 201"/>
              <a:gd name="T26" fmla="*/ 2147483647 w 133"/>
              <a:gd name="T27" fmla="*/ 2147483647 h 201"/>
              <a:gd name="T28" fmla="*/ 2147483647 w 133"/>
              <a:gd name="T29" fmla="*/ 0 h 201"/>
              <a:gd name="T30" fmla="*/ 2147483647 w 133"/>
              <a:gd name="T31" fmla="*/ 2147483647 h 201"/>
              <a:gd name="T32" fmla="*/ 2147483647 w 133"/>
              <a:gd name="T33" fmla="*/ 2147483647 h 201"/>
              <a:gd name="T34" fmla="*/ 2147483647 w 133"/>
              <a:gd name="T35" fmla="*/ 2147483647 h 201"/>
              <a:gd name="T36" fmla="*/ 2147483647 w 133"/>
              <a:gd name="T37" fmla="*/ 2147483647 h 201"/>
              <a:gd name="T38" fmla="*/ 0 w 133"/>
              <a:gd name="T39" fmla="*/ 2147483647 h 20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33" h="201">
                <a:moveTo>
                  <a:pt x="0" y="114"/>
                </a:moveTo>
                <a:lnTo>
                  <a:pt x="18" y="124"/>
                </a:lnTo>
                <a:lnTo>
                  <a:pt x="14" y="134"/>
                </a:lnTo>
                <a:lnTo>
                  <a:pt x="23" y="167"/>
                </a:lnTo>
                <a:lnTo>
                  <a:pt x="7" y="173"/>
                </a:lnTo>
                <a:lnTo>
                  <a:pt x="24" y="200"/>
                </a:lnTo>
                <a:lnTo>
                  <a:pt x="66" y="192"/>
                </a:lnTo>
                <a:lnTo>
                  <a:pt x="70" y="181"/>
                </a:lnTo>
                <a:lnTo>
                  <a:pt x="88" y="177"/>
                </a:lnTo>
                <a:lnTo>
                  <a:pt x="116" y="155"/>
                </a:lnTo>
                <a:lnTo>
                  <a:pt x="106" y="131"/>
                </a:lnTo>
                <a:lnTo>
                  <a:pt x="119" y="97"/>
                </a:lnTo>
                <a:lnTo>
                  <a:pt x="132" y="97"/>
                </a:lnTo>
                <a:lnTo>
                  <a:pt x="132" y="49"/>
                </a:lnTo>
                <a:lnTo>
                  <a:pt x="31" y="0"/>
                </a:lnTo>
                <a:lnTo>
                  <a:pt x="19" y="5"/>
                </a:lnTo>
                <a:lnTo>
                  <a:pt x="19" y="25"/>
                </a:lnTo>
                <a:lnTo>
                  <a:pt x="31" y="37"/>
                </a:lnTo>
                <a:lnTo>
                  <a:pt x="24" y="82"/>
                </a:lnTo>
                <a:lnTo>
                  <a:pt x="0" y="11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8" name="Freeform 202"/>
          <p:cNvSpPr>
            <a:spLocks/>
          </p:cNvSpPr>
          <p:nvPr/>
        </p:nvSpPr>
        <p:spPr bwMode="gray">
          <a:xfrm>
            <a:off x="5097221" y="4366338"/>
            <a:ext cx="187458" cy="225425"/>
          </a:xfrm>
          <a:custGeom>
            <a:avLst/>
            <a:gdLst>
              <a:gd name="T0" fmla="*/ 0 w 94"/>
              <a:gd name="T1" fmla="*/ 2147483647 h 105"/>
              <a:gd name="T2" fmla="*/ 2147483647 w 94"/>
              <a:gd name="T3" fmla="*/ 2147483647 h 105"/>
              <a:gd name="T4" fmla="*/ 2147483647 w 94"/>
              <a:gd name="T5" fmla="*/ 2147483647 h 105"/>
              <a:gd name="T6" fmla="*/ 2147483647 w 94"/>
              <a:gd name="T7" fmla="*/ 2147483647 h 105"/>
              <a:gd name="T8" fmla="*/ 2147483647 w 94"/>
              <a:gd name="T9" fmla="*/ 2147483647 h 105"/>
              <a:gd name="T10" fmla="*/ 2147483647 w 94"/>
              <a:gd name="T11" fmla="*/ 2147483647 h 105"/>
              <a:gd name="T12" fmla="*/ 2147483647 w 94"/>
              <a:gd name="T13" fmla="*/ 2147483647 h 105"/>
              <a:gd name="T14" fmla="*/ 2147483647 w 94"/>
              <a:gd name="T15" fmla="*/ 0 h 105"/>
              <a:gd name="T16" fmla="*/ 2147483647 w 94"/>
              <a:gd name="T17" fmla="*/ 0 h 105"/>
              <a:gd name="T18" fmla="*/ 2147483647 w 94"/>
              <a:gd name="T19" fmla="*/ 2147483647 h 105"/>
              <a:gd name="T20" fmla="*/ 2147483647 w 94"/>
              <a:gd name="T21" fmla="*/ 2147483647 h 105"/>
              <a:gd name="T22" fmla="*/ 2147483647 w 94"/>
              <a:gd name="T23" fmla="*/ 2147483647 h 105"/>
              <a:gd name="T24" fmla="*/ 2147483647 w 94"/>
              <a:gd name="T25" fmla="*/ 2147483647 h 105"/>
              <a:gd name="T26" fmla="*/ 2147483647 w 94"/>
              <a:gd name="T27" fmla="*/ 2147483647 h 105"/>
              <a:gd name="T28" fmla="*/ 2147483647 w 94"/>
              <a:gd name="T29" fmla="*/ 2147483647 h 105"/>
              <a:gd name="T30" fmla="*/ 2147483647 w 94"/>
              <a:gd name="T31" fmla="*/ 2147483647 h 105"/>
              <a:gd name="T32" fmla="*/ 0 w 94"/>
              <a:gd name="T33" fmla="*/ 2147483647 h 10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4" h="105">
                <a:moveTo>
                  <a:pt x="0" y="92"/>
                </a:moveTo>
                <a:lnTo>
                  <a:pt x="10" y="104"/>
                </a:lnTo>
                <a:lnTo>
                  <a:pt x="22" y="100"/>
                </a:lnTo>
                <a:lnTo>
                  <a:pt x="40" y="102"/>
                </a:lnTo>
                <a:lnTo>
                  <a:pt x="58" y="90"/>
                </a:lnTo>
                <a:lnTo>
                  <a:pt x="63" y="69"/>
                </a:lnTo>
                <a:lnTo>
                  <a:pt x="81" y="51"/>
                </a:lnTo>
                <a:lnTo>
                  <a:pt x="93" y="0"/>
                </a:lnTo>
                <a:lnTo>
                  <a:pt x="71" y="0"/>
                </a:lnTo>
                <a:lnTo>
                  <a:pt x="61" y="9"/>
                </a:lnTo>
                <a:lnTo>
                  <a:pt x="58" y="26"/>
                </a:lnTo>
                <a:lnTo>
                  <a:pt x="26" y="18"/>
                </a:lnTo>
                <a:lnTo>
                  <a:pt x="26" y="28"/>
                </a:lnTo>
                <a:lnTo>
                  <a:pt x="39" y="30"/>
                </a:lnTo>
                <a:lnTo>
                  <a:pt x="34" y="71"/>
                </a:lnTo>
                <a:lnTo>
                  <a:pt x="19" y="66"/>
                </a:lnTo>
                <a:lnTo>
                  <a:pt x="0" y="9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59" name="Freeform 203"/>
          <p:cNvSpPr>
            <a:spLocks/>
          </p:cNvSpPr>
          <p:nvPr/>
        </p:nvSpPr>
        <p:spPr bwMode="gray">
          <a:xfrm>
            <a:off x="5124738" y="4328237"/>
            <a:ext cx="478102" cy="476250"/>
          </a:xfrm>
          <a:custGeom>
            <a:avLst/>
            <a:gdLst>
              <a:gd name="T0" fmla="*/ 0 w 236"/>
              <a:gd name="T1" fmla="*/ 2147483647 h 225"/>
              <a:gd name="T2" fmla="*/ 0 w 236"/>
              <a:gd name="T3" fmla="*/ 2147483647 h 225"/>
              <a:gd name="T4" fmla="*/ 2147483647 w 236"/>
              <a:gd name="T5" fmla="*/ 2147483647 h 225"/>
              <a:gd name="T6" fmla="*/ 2147483647 w 236"/>
              <a:gd name="T7" fmla="*/ 2147483647 h 225"/>
              <a:gd name="T8" fmla="*/ 2147483647 w 236"/>
              <a:gd name="T9" fmla="*/ 2147483647 h 225"/>
              <a:gd name="T10" fmla="*/ 2147483647 w 236"/>
              <a:gd name="T11" fmla="*/ 2147483647 h 225"/>
              <a:gd name="T12" fmla="*/ 2147483647 w 236"/>
              <a:gd name="T13" fmla="*/ 2147483647 h 225"/>
              <a:gd name="T14" fmla="*/ 2147483647 w 236"/>
              <a:gd name="T15" fmla="*/ 2147483647 h 225"/>
              <a:gd name="T16" fmla="*/ 2147483647 w 236"/>
              <a:gd name="T17" fmla="*/ 2147483647 h 225"/>
              <a:gd name="T18" fmla="*/ 2147483647 w 236"/>
              <a:gd name="T19" fmla="*/ 2147483647 h 225"/>
              <a:gd name="T20" fmla="*/ 2147483647 w 236"/>
              <a:gd name="T21" fmla="*/ 2147483647 h 225"/>
              <a:gd name="T22" fmla="*/ 2147483647 w 236"/>
              <a:gd name="T23" fmla="*/ 2147483647 h 225"/>
              <a:gd name="T24" fmla="*/ 2147483647 w 236"/>
              <a:gd name="T25" fmla="*/ 2147483647 h 225"/>
              <a:gd name="T26" fmla="*/ 2147483647 w 236"/>
              <a:gd name="T27" fmla="*/ 2147483647 h 225"/>
              <a:gd name="T28" fmla="*/ 2147483647 w 236"/>
              <a:gd name="T29" fmla="*/ 2147483647 h 225"/>
              <a:gd name="T30" fmla="*/ 2147483647 w 236"/>
              <a:gd name="T31" fmla="*/ 2147483647 h 225"/>
              <a:gd name="T32" fmla="*/ 2147483647 w 236"/>
              <a:gd name="T33" fmla="*/ 2147483647 h 225"/>
              <a:gd name="T34" fmla="*/ 2147483647 w 236"/>
              <a:gd name="T35" fmla="*/ 2147483647 h 225"/>
              <a:gd name="T36" fmla="*/ 2147483647 w 236"/>
              <a:gd name="T37" fmla="*/ 2147483647 h 225"/>
              <a:gd name="T38" fmla="*/ 2147483647 w 236"/>
              <a:gd name="T39" fmla="*/ 2147483647 h 225"/>
              <a:gd name="T40" fmla="*/ 2147483647 w 236"/>
              <a:gd name="T41" fmla="*/ 2147483647 h 225"/>
              <a:gd name="T42" fmla="*/ 2147483647 w 236"/>
              <a:gd name="T43" fmla="*/ 2147483647 h 225"/>
              <a:gd name="T44" fmla="*/ 2147483647 w 236"/>
              <a:gd name="T45" fmla="*/ 0 h 225"/>
              <a:gd name="T46" fmla="*/ 2147483647 w 236"/>
              <a:gd name="T47" fmla="*/ 2147483647 h 225"/>
              <a:gd name="T48" fmla="*/ 2147483647 w 236"/>
              <a:gd name="T49" fmla="*/ 0 h 225"/>
              <a:gd name="T50" fmla="*/ 2147483647 w 236"/>
              <a:gd name="T51" fmla="*/ 2147483647 h 225"/>
              <a:gd name="T52" fmla="*/ 2147483647 w 236"/>
              <a:gd name="T53" fmla="*/ 2147483647 h 225"/>
              <a:gd name="T54" fmla="*/ 2147483647 w 236"/>
              <a:gd name="T55" fmla="*/ 2147483647 h 225"/>
              <a:gd name="T56" fmla="*/ 2147483647 w 236"/>
              <a:gd name="T57" fmla="*/ 2147483647 h 225"/>
              <a:gd name="T58" fmla="*/ 2147483647 w 236"/>
              <a:gd name="T59" fmla="*/ 2147483647 h 225"/>
              <a:gd name="T60" fmla="*/ 2147483647 w 236"/>
              <a:gd name="T61" fmla="*/ 2147483647 h 225"/>
              <a:gd name="T62" fmla="*/ 0 w 236"/>
              <a:gd name="T63" fmla="*/ 2147483647 h 22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" h="225">
                <a:moveTo>
                  <a:pt x="0" y="132"/>
                </a:moveTo>
                <a:lnTo>
                  <a:pt x="0" y="138"/>
                </a:lnTo>
                <a:lnTo>
                  <a:pt x="47" y="132"/>
                </a:lnTo>
                <a:lnTo>
                  <a:pt x="68" y="161"/>
                </a:lnTo>
                <a:lnTo>
                  <a:pt x="85" y="160"/>
                </a:lnTo>
                <a:lnTo>
                  <a:pt x="90" y="147"/>
                </a:lnTo>
                <a:lnTo>
                  <a:pt x="105" y="146"/>
                </a:lnTo>
                <a:lnTo>
                  <a:pt x="117" y="153"/>
                </a:lnTo>
                <a:lnTo>
                  <a:pt x="120" y="197"/>
                </a:lnTo>
                <a:lnTo>
                  <a:pt x="144" y="195"/>
                </a:lnTo>
                <a:lnTo>
                  <a:pt x="216" y="224"/>
                </a:lnTo>
                <a:lnTo>
                  <a:pt x="215" y="211"/>
                </a:lnTo>
                <a:lnTo>
                  <a:pt x="202" y="204"/>
                </a:lnTo>
                <a:lnTo>
                  <a:pt x="204" y="172"/>
                </a:lnTo>
                <a:lnTo>
                  <a:pt x="227" y="161"/>
                </a:lnTo>
                <a:lnTo>
                  <a:pt x="213" y="140"/>
                </a:lnTo>
                <a:lnTo>
                  <a:pt x="210" y="103"/>
                </a:lnTo>
                <a:lnTo>
                  <a:pt x="208" y="95"/>
                </a:lnTo>
                <a:lnTo>
                  <a:pt x="216" y="78"/>
                </a:lnTo>
                <a:lnTo>
                  <a:pt x="227" y="46"/>
                </a:lnTo>
                <a:lnTo>
                  <a:pt x="235" y="35"/>
                </a:lnTo>
                <a:lnTo>
                  <a:pt x="230" y="17"/>
                </a:lnTo>
                <a:lnTo>
                  <a:pt x="189" y="0"/>
                </a:lnTo>
                <a:lnTo>
                  <a:pt x="114" y="10"/>
                </a:lnTo>
                <a:lnTo>
                  <a:pt x="90" y="0"/>
                </a:lnTo>
                <a:lnTo>
                  <a:pt x="79" y="17"/>
                </a:lnTo>
                <a:lnTo>
                  <a:pt x="67" y="70"/>
                </a:lnTo>
                <a:lnTo>
                  <a:pt x="49" y="88"/>
                </a:lnTo>
                <a:lnTo>
                  <a:pt x="44" y="109"/>
                </a:lnTo>
                <a:lnTo>
                  <a:pt x="26" y="120"/>
                </a:lnTo>
                <a:lnTo>
                  <a:pt x="7" y="119"/>
                </a:lnTo>
                <a:lnTo>
                  <a:pt x="0" y="13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0" name="Freeform 204"/>
          <p:cNvSpPr>
            <a:spLocks/>
          </p:cNvSpPr>
          <p:nvPr/>
        </p:nvSpPr>
        <p:spPr bwMode="gray">
          <a:xfrm>
            <a:off x="5628637" y="3504326"/>
            <a:ext cx="60192" cy="34925"/>
          </a:xfrm>
          <a:custGeom>
            <a:avLst/>
            <a:gdLst>
              <a:gd name="T0" fmla="*/ 0 w 29"/>
              <a:gd name="T1" fmla="*/ 2147483647 h 17"/>
              <a:gd name="T2" fmla="*/ 2147483647 w 29"/>
              <a:gd name="T3" fmla="*/ 2147483647 h 17"/>
              <a:gd name="T4" fmla="*/ 2147483647 w 29"/>
              <a:gd name="T5" fmla="*/ 0 h 17"/>
              <a:gd name="T6" fmla="*/ 0 w 29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" h="17">
                <a:moveTo>
                  <a:pt x="0" y="8"/>
                </a:moveTo>
                <a:lnTo>
                  <a:pt x="9" y="16"/>
                </a:lnTo>
                <a:lnTo>
                  <a:pt x="28" y="0"/>
                </a:lnTo>
                <a:lnTo>
                  <a:pt x="0" y="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1" name="Freeform 205"/>
          <p:cNvSpPr>
            <a:spLocks/>
          </p:cNvSpPr>
          <p:nvPr/>
        </p:nvSpPr>
        <p:spPr bwMode="gray">
          <a:xfrm>
            <a:off x="4840973" y="4137737"/>
            <a:ext cx="70511" cy="165100"/>
          </a:xfrm>
          <a:custGeom>
            <a:avLst/>
            <a:gdLst>
              <a:gd name="T0" fmla="*/ 0 w 34"/>
              <a:gd name="T1" fmla="*/ 2147483647 h 77"/>
              <a:gd name="T2" fmla="*/ 2147483647 w 34"/>
              <a:gd name="T3" fmla="*/ 2147483647 h 77"/>
              <a:gd name="T4" fmla="*/ 2147483647 w 34"/>
              <a:gd name="T5" fmla="*/ 2147483647 h 77"/>
              <a:gd name="T6" fmla="*/ 2147483647 w 34"/>
              <a:gd name="T7" fmla="*/ 2147483647 h 77"/>
              <a:gd name="T8" fmla="*/ 2147483647 w 34"/>
              <a:gd name="T9" fmla="*/ 0 h 77"/>
              <a:gd name="T10" fmla="*/ 2147483647 w 34"/>
              <a:gd name="T11" fmla="*/ 2147483647 h 77"/>
              <a:gd name="T12" fmla="*/ 0 w 34"/>
              <a:gd name="T13" fmla="*/ 2147483647 h 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4" h="77">
                <a:moveTo>
                  <a:pt x="0" y="19"/>
                </a:moveTo>
                <a:lnTo>
                  <a:pt x="12" y="76"/>
                </a:lnTo>
                <a:lnTo>
                  <a:pt x="22" y="74"/>
                </a:lnTo>
                <a:lnTo>
                  <a:pt x="33" y="9"/>
                </a:lnTo>
                <a:lnTo>
                  <a:pt x="22" y="0"/>
                </a:lnTo>
                <a:lnTo>
                  <a:pt x="16" y="5"/>
                </a:lnTo>
                <a:lnTo>
                  <a:pt x="0" y="1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2" name="Freeform 206"/>
          <p:cNvSpPr>
            <a:spLocks/>
          </p:cNvSpPr>
          <p:nvPr/>
        </p:nvSpPr>
        <p:spPr bwMode="gray">
          <a:xfrm>
            <a:off x="5052506" y="4404438"/>
            <a:ext cx="49875" cy="36513"/>
          </a:xfrm>
          <a:custGeom>
            <a:avLst/>
            <a:gdLst>
              <a:gd name="T0" fmla="*/ 0 w 24"/>
              <a:gd name="T1" fmla="*/ 2147483647 h 17"/>
              <a:gd name="T2" fmla="*/ 2147483647 w 24"/>
              <a:gd name="T3" fmla="*/ 2147483647 h 17"/>
              <a:gd name="T4" fmla="*/ 2147483647 w 24"/>
              <a:gd name="T5" fmla="*/ 0 h 17"/>
              <a:gd name="T6" fmla="*/ 2147483647 w 24"/>
              <a:gd name="T7" fmla="*/ 2147483647 h 17"/>
              <a:gd name="T8" fmla="*/ 0 w 24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17">
                <a:moveTo>
                  <a:pt x="0" y="16"/>
                </a:moveTo>
                <a:lnTo>
                  <a:pt x="1" y="1"/>
                </a:lnTo>
                <a:lnTo>
                  <a:pt x="23" y="0"/>
                </a:lnTo>
                <a:lnTo>
                  <a:pt x="23" y="13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3" name="Freeform 207"/>
          <p:cNvSpPr>
            <a:spLocks/>
          </p:cNvSpPr>
          <p:nvPr/>
        </p:nvSpPr>
        <p:spPr bwMode="gray">
          <a:xfrm>
            <a:off x="5644115" y="3993276"/>
            <a:ext cx="378354" cy="382587"/>
          </a:xfrm>
          <a:custGeom>
            <a:avLst/>
            <a:gdLst>
              <a:gd name="T0" fmla="*/ 0 w 188"/>
              <a:gd name="T1" fmla="*/ 2147483647 h 180"/>
              <a:gd name="T2" fmla="*/ 2147483647 w 188"/>
              <a:gd name="T3" fmla="*/ 2147483647 h 180"/>
              <a:gd name="T4" fmla="*/ 2147483647 w 188"/>
              <a:gd name="T5" fmla="*/ 2147483647 h 180"/>
              <a:gd name="T6" fmla="*/ 2147483647 w 188"/>
              <a:gd name="T7" fmla="*/ 2147483647 h 180"/>
              <a:gd name="T8" fmla="*/ 2147483647 w 188"/>
              <a:gd name="T9" fmla="*/ 2147483647 h 180"/>
              <a:gd name="T10" fmla="*/ 2147483647 w 188"/>
              <a:gd name="T11" fmla="*/ 0 h 180"/>
              <a:gd name="T12" fmla="*/ 2147483647 w 188"/>
              <a:gd name="T13" fmla="*/ 2147483647 h 180"/>
              <a:gd name="T14" fmla="*/ 2147483647 w 188"/>
              <a:gd name="T15" fmla="*/ 2147483647 h 180"/>
              <a:gd name="T16" fmla="*/ 2147483647 w 188"/>
              <a:gd name="T17" fmla="*/ 2147483647 h 180"/>
              <a:gd name="T18" fmla="*/ 2147483647 w 188"/>
              <a:gd name="T19" fmla="*/ 2147483647 h 180"/>
              <a:gd name="T20" fmla="*/ 2147483647 w 188"/>
              <a:gd name="T21" fmla="*/ 2147483647 h 180"/>
              <a:gd name="T22" fmla="*/ 2147483647 w 188"/>
              <a:gd name="T23" fmla="*/ 2147483647 h 180"/>
              <a:gd name="T24" fmla="*/ 2147483647 w 188"/>
              <a:gd name="T25" fmla="*/ 2147483647 h 180"/>
              <a:gd name="T26" fmla="*/ 2147483647 w 188"/>
              <a:gd name="T27" fmla="*/ 2147483647 h 180"/>
              <a:gd name="T28" fmla="*/ 2147483647 w 188"/>
              <a:gd name="T29" fmla="*/ 2147483647 h 180"/>
              <a:gd name="T30" fmla="*/ 2147483647 w 188"/>
              <a:gd name="T31" fmla="*/ 2147483647 h 180"/>
              <a:gd name="T32" fmla="*/ 2147483647 w 188"/>
              <a:gd name="T33" fmla="*/ 2147483647 h 180"/>
              <a:gd name="T34" fmla="*/ 0 w 188"/>
              <a:gd name="T35" fmla="*/ 2147483647 h 18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88" h="180">
                <a:moveTo>
                  <a:pt x="0" y="123"/>
                </a:moveTo>
                <a:lnTo>
                  <a:pt x="14" y="115"/>
                </a:lnTo>
                <a:lnTo>
                  <a:pt x="15" y="93"/>
                </a:lnTo>
                <a:lnTo>
                  <a:pt x="39" y="64"/>
                </a:lnTo>
                <a:lnTo>
                  <a:pt x="49" y="11"/>
                </a:lnTo>
                <a:lnTo>
                  <a:pt x="68" y="0"/>
                </a:lnTo>
                <a:lnTo>
                  <a:pt x="83" y="35"/>
                </a:lnTo>
                <a:lnTo>
                  <a:pt x="124" y="66"/>
                </a:lnTo>
                <a:lnTo>
                  <a:pt x="109" y="84"/>
                </a:lnTo>
                <a:lnTo>
                  <a:pt x="124" y="88"/>
                </a:lnTo>
                <a:lnTo>
                  <a:pt x="138" y="111"/>
                </a:lnTo>
                <a:lnTo>
                  <a:pt x="187" y="123"/>
                </a:lnTo>
                <a:lnTo>
                  <a:pt x="149" y="160"/>
                </a:lnTo>
                <a:lnTo>
                  <a:pt x="110" y="173"/>
                </a:lnTo>
                <a:lnTo>
                  <a:pt x="73" y="179"/>
                </a:lnTo>
                <a:lnTo>
                  <a:pt x="34" y="165"/>
                </a:lnTo>
                <a:lnTo>
                  <a:pt x="22" y="139"/>
                </a:lnTo>
                <a:lnTo>
                  <a:pt x="0" y="12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4" name="Freeform 208"/>
          <p:cNvSpPr>
            <a:spLocks/>
          </p:cNvSpPr>
          <p:nvPr/>
        </p:nvSpPr>
        <p:spPr bwMode="gray">
          <a:xfrm>
            <a:off x="5862529" y="4131387"/>
            <a:ext cx="44715" cy="50800"/>
          </a:xfrm>
          <a:custGeom>
            <a:avLst/>
            <a:gdLst>
              <a:gd name="T0" fmla="*/ 0 w 20"/>
              <a:gd name="T1" fmla="*/ 2147483647 h 23"/>
              <a:gd name="T2" fmla="*/ 2147483647 w 20"/>
              <a:gd name="T3" fmla="*/ 2147483647 h 23"/>
              <a:gd name="T4" fmla="*/ 2147483647 w 20"/>
              <a:gd name="T5" fmla="*/ 2147483647 h 23"/>
              <a:gd name="T6" fmla="*/ 2147483647 w 20"/>
              <a:gd name="T7" fmla="*/ 2147483647 h 23"/>
              <a:gd name="T8" fmla="*/ 2147483647 w 20"/>
              <a:gd name="T9" fmla="*/ 2147483647 h 23"/>
              <a:gd name="T10" fmla="*/ 2147483647 w 20"/>
              <a:gd name="T11" fmla="*/ 0 h 23"/>
              <a:gd name="T12" fmla="*/ 0 w 20"/>
              <a:gd name="T13" fmla="*/ 2147483647 h 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" h="23">
                <a:moveTo>
                  <a:pt x="0" y="18"/>
                </a:moveTo>
                <a:lnTo>
                  <a:pt x="13" y="22"/>
                </a:lnTo>
                <a:lnTo>
                  <a:pt x="18" y="15"/>
                </a:lnTo>
                <a:lnTo>
                  <a:pt x="9" y="13"/>
                </a:lnTo>
                <a:lnTo>
                  <a:pt x="19" y="8"/>
                </a:lnTo>
                <a:lnTo>
                  <a:pt x="14" y="0"/>
                </a:lnTo>
                <a:lnTo>
                  <a:pt x="0" y="1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5" name="Freeform 209"/>
          <p:cNvSpPr>
            <a:spLocks/>
          </p:cNvSpPr>
          <p:nvPr/>
        </p:nvSpPr>
        <p:spPr bwMode="gray">
          <a:xfrm>
            <a:off x="5038749" y="4404438"/>
            <a:ext cx="135864" cy="161925"/>
          </a:xfrm>
          <a:custGeom>
            <a:avLst/>
            <a:gdLst>
              <a:gd name="T0" fmla="*/ 0 w 69"/>
              <a:gd name="T1" fmla="*/ 2147483647 h 76"/>
              <a:gd name="T2" fmla="*/ 2147483647 w 69"/>
              <a:gd name="T3" fmla="*/ 2147483647 h 76"/>
              <a:gd name="T4" fmla="*/ 2147483647 w 69"/>
              <a:gd name="T5" fmla="*/ 2147483647 h 76"/>
              <a:gd name="T6" fmla="*/ 2147483647 w 69"/>
              <a:gd name="T7" fmla="*/ 2147483647 h 76"/>
              <a:gd name="T8" fmla="*/ 2147483647 w 69"/>
              <a:gd name="T9" fmla="*/ 2147483647 h 76"/>
              <a:gd name="T10" fmla="*/ 2147483647 w 69"/>
              <a:gd name="T11" fmla="*/ 0 h 76"/>
              <a:gd name="T12" fmla="*/ 2147483647 w 69"/>
              <a:gd name="T13" fmla="*/ 2147483647 h 76"/>
              <a:gd name="T14" fmla="*/ 2147483647 w 69"/>
              <a:gd name="T15" fmla="*/ 2147483647 h 76"/>
              <a:gd name="T16" fmla="*/ 2147483647 w 69"/>
              <a:gd name="T17" fmla="*/ 2147483647 h 76"/>
              <a:gd name="T18" fmla="*/ 2147483647 w 69"/>
              <a:gd name="T19" fmla="*/ 2147483647 h 76"/>
              <a:gd name="T20" fmla="*/ 2147483647 w 69"/>
              <a:gd name="T21" fmla="*/ 2147483647 h 76"/>
              <a:gd name="T22" fmla="*/ 2147483647 w 69"/>
              <a:gd name="T23" fmla="*/ 2147483647 h 76"/>
              <a:gd name="T24" fmla="*/ 0 w 69"/>
              <a:gd name="T25" fmla="*/ 2147483647 h 7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9" h="76">
                <a:moveTo>
                  <a:pt x="0" y="35"/>
                </a:moveTo>
                <a:lnTo>
                  <a:pt x="6" y="23"/>
                </a:lnTo>
                <a:lnTo>
                  <a:pt x="11" y="25"/>
                </a:lnTo>
                <a:lnTo>
                  <a:pt x="9" y="16"/>
                </a:lnTo>
                <a:lnTo>
                  <a:pt x="30" y="13"/>
                </a:lnTo>
                <a:lnTo>
                  <a:pt x="30" y="0"/>
                </a:lnTo>
                <a:lnTo>
                  <a:pt x="56" y="1"/>
                </a:lnTo>
                <a:lnTo>
                  <a:pt x="55" y="11"/>
                </a:lnTo>
                <a:lnTo>
                  <a:pt x="68" y="11"/>
                </a:lnTo>
                <a:lnTo>
                  <a:pt x="64" y="53"/>
                </a:lnTo>
                <a:lnTo>
                  <a:pt x="48" y="48"/>
                </a:lnTo>
                <a:lnTo>
                  <a:pt x="28" y="75"/>
                </a:lnTo>
                <a:lnTo>
                  <a:pt x="0" y="3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6" name="Freeform 210"/>
          <p:cNvSpPr>
            <a:spLocks/>
          </p:cNvSpPr>
          <p:nvPr/>
        </p:nvSpPr>
        <p:spPr bwMode="gray">
          <a:xfrm>
            <a:off x="4398985" y="4105988"/>
            <a:ext cx="75671" cy="36513"/>
          </a:xfrm>
          <a:custGeom>
            <a:avLst/>
            <a:gdLst>
              <a:gd name="T0" fmla="*/ 0 w 38"/>
              <a:gd name="T1" fmla="*/ 2147483647 h 17"/>
              <a:gd name="T2" fmla="*/ 2147483647 w 38"/>
              <a:gd name="T3" fmla="*/ 0 h 17"/>
              <a:gd name="T4" fmla="*/ 2147483647 w 38"/>
              <a:gd name="T5" fmla="*/ 2147483647 h 17"/>
              <a:gd name="T6" fmla="*/ 0 w 38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" h="17">
                <a:moveTo>
                  <a:pt x="0" y="16"/>
                </a:moveTo>
                <a:lnTo>
                  <a:pt x="2" y="0"/>
                </a:lnTo>
                <a:lnTo>
                  <a:pt x="37" y="7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7" name="Freeform 211"/>
          <p:cNvSpPr>
            <a:spLocks/>
          </p:cNvSpPr>
          <p:nvPr/>
        </p:nvSpPr>
        <p:spPr bwMode="gray">
          <a:xfrm>
            <a:off x="4741225" y="4174250"/>
            <a:ext cx="113506" cy="165100"/>
          </a:xfrm>
          <a:custGeom>
            <a:avLst/>
            <a:gdLst>
              <a:gd name="T0" fmla="*/ 0 w 53"/>
              <a:gd name="T1" fmla="*/ 2147483647 h 79"/>
              <a:gd name="T2" fmla="*/ 2147483647 w 53"/>
              <a:gd name="T3" fmla="*/ 2147483647 h 79"/>
              <a:gd name="T4" fmla="*/ 2147483647 w 53"/>
              <a:gd name="T5" fmla="*/ 2147483647 h 79"/>
              <a:gd name="T6" fmla="*/ 2147483647 w 53"/>
              <a:gd name="T7" fmla="*/ 0 h 79"/>
              <a:gd name="T8" fmla="*/ 2147483647 w 53"/>
              <a:gd name="T9" fmla="*/ 2147483647 h 79"/>
              <a:gd name="T10" fmla="*/ 2147483647 w 53"/>
              <a:gd name="T11" fmla="*/ 2147483647 h 79"/>
              <a:gd name="T12" fmla="*/ 0 w 53"/>
              <a:gd name="T13" fmla="*/ 2147483647 h 7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3" h="79">
                <a:moveTo>
                  <a:pt x="0" y="74"/>
                </a:moveTo>
                <a:lnTo>
                  <a:pt x="4" y="19"/>
                </a:lnTo>
                <a:lnTo>
                  <a:pt x="1" y="3"/>
                </a:lnTo>
                <a:lnTo>
                  <a:pt x="35" y="0"/>
                </a:lnTo>
                <a:lnTo>
                  <a:pt x="52" y="61"/>
                </a:lnTo>
                <a:lnTo>
                  <a:pt x="12" y="78"/>
                </a:lnTo>
                <a:lnTo>
                  <a:pt x="0" y="7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8" name="Freeform 212"/>
          <p:cNvSpPr>
            <a:spLocks/>
          </p:cNvSpPr>
          <p:nvPr/>
        </p:nvSpPr>
        <p:spPr bwMode="gray">
          <a:xfrm>
            <a:off x="4445421" y="4131387"/>
            <a:ext cx="189177" cy="139700"/>
          </a:xfrm>
          <a:custGeom>
            <a:avLst/>
            <a:gdLst>
              <a:gd name="T0" fmla="*/ 0 w 93"/>
              <a:gd name="T1" fmla="*/ 2147483647 h 66"/>
              <a:gd name="T2" fmla="*/ 2147483647 w 93"/>
              <a:gd name="T3" fmla="*/ 2147483647 h 66"/>
              <a:gd name="T4" fmla="*/ 2147483647 w 93"/>
              <a:gd name="T5" fmla="*/ 0 h 66"/>
              <a:gd name="T6" fmla="*/ 2147483647 w 93"/>
              <a:gd name="T7" fmla="*/ 2147483647 h 66"/>
              <a:gd name="T8" fmla="*/ 2147483647 w 93"/>
              <a:gd name="T9" fmla="*/ 2147483647 h 66"/>
              <a:gd name="T10" fmla="*/ 2147483647 w 93"/>
              <a:gd name="T11" fmla="*/ 2147483647 h 66"/>
              <a:gd name="T12" fmla="*/ 2147483647 w 93"/>
              <a:gd name="T13" fmla="*/ 2147483647 h 66"/>
              <a:gd name="T14" fmla="*/ 2147483647 w 93"/>
              <a:gd name="T15" fmla="*/ 2147483647 h 66"/>
              <a:gd name="T16" fmla="*/ 2147483647 w 93"/>
              <a:gd name="T17" fmla="*/ 2147483647 h 66"/>
              <a:gd name="T18" fmla="*/ 2147483647 w 93"/>
              <a:gd name="T19" fmla="*/ 2147483647 h 66"/>
              <a:gd name="T20" fmla="*/ 2147483647 w 93"/>
              <a:gd name="T21" fmla="*/ 2147483647 h 66"/>
              <a:gd name="T22" fmla="*/ 2147483647 w 93"/>
              <a:gd name="T23" fmla="*/ 2147483647 h 66"/>
              <a:gd name="T24" fmla="*/ 2147483647 w 93"/>
              <a:gd name="T25" fmla="*/ 2147483647 h 66"/>
              <a:gd name="T26" fmla="*/ 2147483647 w 93"/>
              <a:gd name="T27" fmla="*/ 2147483647 h 66"/>
              <a:gd name="T28" fmla="*/ 2147483647 w 93"/>
              <a:gd name="T29" fmla="*/ 2147483647 h 66"/>
              <a:gd name="T30" fmla="*/ 0 w 93"/>
              <a:gd name="T31" fmla="*/ 2147483647 h 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93" h="66">
                <a:moveTo>
                  <a:pt x="0" y="22"/>
                </a:moveTo>
                <a:lnTo>
                  <a:pt x="15" y="11"/>
                </a:lnTo>
                <a:lnTo>
                  <a:pt x="15" y="0"/>
                </a:lnTo>
                <a:lnTo>
                  <a:pt x="46" y="1"/>
                </a:lnTo>
                <a:lnTo>
                  <a:pt x="53" y="7"/>
                </a:lnTo>
                <a:lnTo>
                  <a:pt x="74" y="1"/>
                </a:lnTo>
                <a:lnTo>
                  <a:pt x="86" y="30"/>
                </a:lnTo>
                <a:lnTo>
                  <a:pt x="92" y="52"/>
                </a:lnTo>
                <a:lnTo>
                  <a:pt x="83" y="51"/>
                </a:lnTo>
                <a:lnTo>
                  <a:pt x="81" y="63"/>
                </a:lnTo>
                <a:lnTo>
                  <a:pt x="69" y="65"/>
                </a:lnTo>
                <a:lnTo>
                  <a:pt x="67" y="52"/>
                </a:lnTo>
                <a:lnTo>
                  <a:pt x="61" y="51"/>
                </a:lnTo>
                <a:lnTo>
                  <a:pt x="46" y="33"/>
                </a:lnTo>
                <a:lnTo>
                  <a:pt x="22" y="44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69" name="Freeform 213"/>
          <p:cNvSpPr>
            <a:spLocks/>
          </p:cNvSpPr>
          <p:nvPr/>
        </p:nvSpPr>
        <p:spPr bwMode="gray">
          <a:xfrm>
            <a:off x="5934761" y="3685300"/>
            <a:ext cx="49873" cy="36512"/>
          </a:xfrm>
          <a:custGeom>
            <a:avLst/>
            <a:gdLst>
              <a:gd name="T0" fmla="*/ 0 w 24"/>
              <a:gd name="T1" fmla="*/ 0 h 17"/>
              <a:gd name="T2" fmla="*/ 2147483647 w 24"/>
              <a:gd name="T3" fmla="*/ 2147483647 h 17"/>
              <a:gd name="T4" fmla="*/ 2147483647 w 24"/>
              <a:gd name="T5" fmla="*/ 2147483647 h 17"/>
              <a:gd name="T6" fmla="*/ 0 w 24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" h="17">
                <a:moveTo>
                  <a:pt x="0" y="0"/>
                </a:moveTo>
                <a:lnTo>
                  <a:pt x="11" y="16"/>
                </a:lnTo>
                <a:lnTo>
                  <a:pt x="23" y="8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0" name="Freeform 214"/>
          <p:cNvSpPr>
            <a:spLocks/>
          </p:cNvSpPr>
          <p:nvPr/>
        </p:nvSpPr>
        <p:spPr bwMode="gray">
          <a:xfrm>
            <a:off x="5673352" y="3572588"/>
            <a:ext cx="37835" cy="112713"/>
          </a:xfrm>
          <a:custGeom>
            <a:avLst/>
            <a:gdLst>
              <a:gd name="T0" fmla="*/ 0 w 19"/>
              <a:gd name="T1" fmla="*/ 2147483647 h 53"/>
              <a:gd name="T2" fmla="*/ 2147483647 w 19"/>
              <a:gd name="T3" fmla="*/ 2147483647 h 53"/>
              <a:gd name="T4" fmla="*/ 2147483647 w 19"/>
              <a:gd name="T5" fmla="*/ 2147483647 h 53"/>
              <a:gd name="T6" fmla="*/ 2147483647 w 19"/>
              <a:gd name="T7" fmla="*/ 2147483647 h 53"/>
              <a:gd name="T8" fmla="*/ 2147483647 w 19"/>
              <a:gd name="T9" fmla="*/ 2147483647 h 53"/>
              <a:gd name="T10" fmla="*/ 2147483647 w 19"/>
              <a:gd name="T11" fmla="*/ 2147483647 h 53"/>
              <a:gd name="T12" fmla="*/ 2147483647 w 19"/>
              <a:gd name="T13" fmla="*/ 2147483647 h 53"/>
              <a:gd name="T14" fmla="*/ 2147483647 w 19"/>
              <a:gd name="T15" fmla="*/ 0 h 53"/>
              <a:gd name="T16" fmla="*/ 2147483647 w 19"/>
              <a:gd name="T17" fmla="*/ 2147483647 h 53"/>
              <a:gd name="T18" fmla="*/ 0 w 19"/>
              <a:gd name="T19" fmla="*/ 2147483647 h 5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" h="53">
                <a:moveTo>
                  <a:pt x="0" y="26"/>
                </a:moveTo>
                <a:lnTo>
                  <a:pt x="9" y="52"/>
                </a:lnTo>
                <a:lnTo>
                  <a:pt x="11" y="51"/>
                </a:lnTo>
                <a:lnTo>
                  <a:pt x="16" y="23"/>
                </a:lnTo>
                <a:lnTo>
                  <a:pt x="9" y="25"/>
                </a:lnTo>
                <a:lnTo>
                  <a:pt x="11" y="12"/>
                </a:lnTo>
                <a:lnTo>
                  <a:pt x="17" y="6"/>
                </a:lnTo>
                <a:lnTo>
                  <a:pt x="18" y="0"/>
                </a:lnTo>
                <a:lnTo>
                  <a:pt x="12" y="1"/>
                </a:lnTo>
                <a:lnTo>
                  <a:pt x="0" y="2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1" name="Freeform 215"/>
          <p:cNvSpPr>
            <a:spLocks/>
          </p:cNvSpPr>
          <p:nvPr/>
        </p:nvSpPr>
        <p:spPr bwMode="gray">
          <a:xfrm>
            <a:off x="4605360" y="4183775"/>
            <a:ext cx="146183" cy="163512"/>
          </a:xfrm>
          <a:custGeom>
            <a:avLst/>
            <a:gdLst>
              <a:gd name="T0" fmla="*/ 0 w 72"/>
              <a:gd name="T1" fmla="*/ 2147483647 h 78"/>
              <a:gd name="T2" fmla="*/ 2147483647 w 72"/>
              <a:gd name="T3" fmla="*/ 2147483647 h 78"/>
              <a:gd name="T4" fmla="*/ 2147483647 w 72"/>
              <a:gd name="T5" fmla="*/ 2147483647 h 78"/>
              <a:gd name="T6" fmla="*/ 2147483647 w 72"/>
              <a:gd name="T7" fmla="*/ 2147483647 h 78"/>
              <a:gd name="T8" fmla="*/ 2147483647 w 72"/>
              <a:gd name="T9" fmla="*/ 2147483647 h 78"/>
              <a:gd name="T10" fmla="*/ 2147483647 w 72"/>
              <a:gd name="T11" fmla="*/ 0 h 78"/>
              <a:gd name="T12" fmla="*/ 2147483647 w 72"/>
              <a:gd name="T13" fmla="*/ 2147483647 h 78"/>
              <a:gd name="T14" fmla="*/ 2147483647 w 72"/>
              <a:gd name="T15" fmla="*/ 2147483647 h 78"/>
              <a:gd name="T16" fmla="*/ 2147483647 w 72"/>
              <a:gd name="T17" fmla="*/ 2147483647 h 78"/>
              <a:gd name="T18" fmla="*/ 2147483647 w 72"/>
              <a:gd name="T19" fmla="*/ 2147483647 h 78"/>
              <a:gd name="T20" fmla="*/ 2147483647 w 72"/>
              <a:gd name="T21" fmla="*/ 2147483647 h 78"/>
              <a:gd name="T22" fmla="*/ 2147483647 w 72"/>
              <a:gd name="T23" fmla="*/ 2147483647 h 78"/>
              <a:gd name="T24" fmla="*/ 0 w 72"/>
              <a:gd name="T25" fmla="*/ 2147483647 h 7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2" h="78">
                <a:moveTo>
                  <a:pt x="0" y="50"/>
                </a:moveTo>
                <a:lnTo>
                  <a:pt x="1" y="39"/>
                </a:lnTo>
                <a:lnTo>
                  <a:pt x="2" y="27"/>
                </a:lnTo>
                <a:lnTo>
                  <a:pt x="11" y="27"/>
                </a:lnTo>
                <a:lnTo>
                  <a:pt x="5" y="6"/>
                </a:lnTo>
                <a:lnTo>
                  <a:pt x="27" y="0"/>
                </a:lnTo>
                <a:lnTo>
                  <a:pt x="39" y="5"/>
                </a:lnTo>
                <a:lnTo>
                  <a:pt x="47" y="11"/>
                </a:lnTo>
                <a:lnTo>
                  <a:pt x="71" y="14"/>
                </a:lnTo>
                <a:lnTo>
                  <a:pt x="66" y="69"/>
                </a:lnTo>
                <a:lnTo>
                  <a:pt x="11" y="77"/>
                </a:lnTo>
                <a:lnTo>
                  <a:pt x="12" y="59"/>
                </a:lnTo>
                <a:lnTo>
                  <a:pt x="0" y="5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2" name="Freeform 216"/>
          <p:cNvSpPr>
            <a:spLocks/>
          </p:cNvSpPr>
          <p:nvPr/>
        </p:nvSpPr>
        <p:spPr bwMode="gray">
          <a:xfrm>
            <a:off x="5673352" y="4340937"/>
            <a:ext cx="199496" cy="242888"/>
          </a:xfrm>
          <a:custGeom>
            <a:avLst/>
            <a:gdLst>
              <a:gd name="T0" fmla="*/ 0 w 99"/>
              <a:gd name="T1" fmla="*/ 2147483647 h 114"/>
              <a:gd name="T2" fmla="*/ 2147483647 w 99"/>
              <a:gd name="T3" fmla="*/ 2147483647 h 114"/>
              <a:gd name="T4" fmla="*/ 0 w 99"/>
              <a:gd name="T5" fmla="*/ 2147483647 h 114"/>
              <a:gd name="T6" fmla="*/ 2147483647 w 99"/>
              <a:gd name="T7" fmla="*/ 2147483647 h 114"/>
              <a:gd name="T8" fmla="*/ 2147483647 w 99"/>
              <a:gd name="T9" fmla="*/ 2147483647 h 114"/>
              <a:gd name="T10" fmla="*/ 2147483647 w 99"/>
              <a:gd name="T11" fmla="*/ 2147483647 h 114"/>
              <a:gd name="T12" fmla="*/ 2147483647 w 99"/>
              <a:gd name="T13" fmla="*/ 2147483647 h 114"/>
              <a:gd name="T14" fmla="*/ 2147483647 w 99"/>
              <a:gd name="T15" fmla="*/ 2147483647 h 114"/>
              <a:gd name="T16" fmla="*/ 2147483647 w 99"/>
              <a:gd name="T17" fmla="*/ 2147483647 h 114"/>
              <a:gd name="T18" fmla="*/ 2147483647 w 99"/>
              <a:gd name="T19" fmla="*/ 2147483647 h 114"/>
              <a:gd name="T20" fmla="*/ 2147483647 w 99"/>
              <a:gd name="T21" fmla="*/ 2147483647 h 114"/>
              <a:gd name="T22" fmla="*/ 2147483647 w 99"/>
              <a:gd name="T23" fmla="*/ 0 h 114"/>
              <a:gd name="T24" fmla="*/ 0 w 99"/>
              <a:gd name="T25" fmla="*/ 2147483647 h 11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" h="114">
                <a:moveTo>
                  <a:pt x="0" y="6"/>
                </a:moveTo>
                <a:lnTo>
                  <a:pt x="12" y="31"/>
                </a:lnTo>
                <a:lnTo>
                  <a:pt x="0" y="52"/>
                </a:lnTo>
                <a:lnTo>
                  <a:pt x="10" y="58"/>
                </a:lnTo>
                <a:lnTo>
                  <a:pt x="1" y="66"/>
                </a:lnTo>
                <a:lnTo>
                  <a:pt x="65" y="113"/>
                </a:lnTo>
                <a:lnTo>
                  <a:pt x="93" y="76"/>
                </a:lnTo>
                <a:lnTo>
                  <a:pt x="87" y="65"/>
                </a:lnTo>
                <a:lnTo>
                  <a:pt x="87" y="21"/>
                </a:lnTo>
                <a:lnTo>
                  <a:pt x="98" y="7"/>
                </a:lnTo>
                <a:lnTo>
                  <a:pt x="60" y="13"/>
                </a:lnTo>
                <a:lnTo>
                  <a:pt x="22" y="0"/>
                </a:lnTo>
                <a:lnTo>
                  <a:pt x="0" y="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3" name="Freeform 217"/>
          <p:cNvSpPr>
            <a:spLocks/>
          </p:cNvSpPr>
          <p:nvPr/>
        </p:nvSpPr>
        <p:spPr bwMode="gray">
          <a:xfrm>
            <a:off x="5984634" y="3661488"/>
            <a:ext cx="46435" cy="47625"/>
          </a:xfrm>
          <a:custGeom>
            <a:avLst/>
            <a:gdLst>
              <a:gd name="T0" fmla="*/ 0 w 24"/>
              <a:gd name="T1" fmla="*/ 2147483647 h 21"/>
              <a:gd name="T2" fmla="*/ 2147483647 w 24"/>
              <a:gd name="T3" fmla="*/ 0 h 21"/>
              <a:gd name="T4" fmla="*/ 2147483647 w 24"/>
              <a:gd name="T5" fmla="*/ 2147483647 h 21"/>
              <a:gd name="T6" fmla="*/ 0 w 24"/>
              <a:gd name="T7" fmla="*/ 2147483647 h 2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" h="21">
                <a:moveTo>
                  <a:pt x="0" y="13"/>
                </a:moveTo>
                <a:lnTo>
                  <a:pt x="18" y="0"/>
                </a:lnTo>
                <a:lnTo>
                  <a:pt x="23" y="20"/>
                </a:lnTo>
                <a:lnTo>
                  <a:pt x="0" y="1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4" name="Freeform 218"/>
          <p:cNvSpPr>
            <a:spLocks/>
          </p:cNvSpPr>
          <p:nvPr/>
        </p:nvSpPr>
        <p:spPr bwMode="gray">
          <a:xfrm>
            <a:off x="6094700" y="3772612"/>
            <a:ext cx="130704" cy="96838"/>
          </a:xfrm>
          <a:custGeom>
            <a:avLst/>
            <a:gdLst>
              <a:gd name="T0" fmla="*/ 0 w 64"/>
              <a:gd name="T1" fmla="*/ 2147483647 h 45"/>
              <a:gd name="T2" fmla="*/ 2147483647 w 64"/>
              <a:gd name="T3" fmla="*/ 2147483647 h 45"/>
              <a:gd name="T4" fmla="*/ 2147483647 w 64"/>
              <a:gd name="T5" fmla="*/ 2147483647 h 45"/>
              <a:gd name="T6" fmla="*/ 2147483647 w 64"/>
              <a:gd name="T7" fmla="*/ 2147483647 h 45"/>
              <a:gd name="T8" fmla="*/ 2147483647 w 64"/>
              <a:gd name="T9" fmla="*/ 0 h 45"/>
              <a:gd name="T10" fmla="*/ 2147483647 w 64"/>
              <a:gd name="T11" fmla="*/ 2147483647 h 45"/>
              <a:gd name="T12" fmla="*/ 2147483647 w 64"/>
              <a:gd name="T13" fmla="*/ 2147483647 h 45"/>
              <a:gd name="T14" fmla="*/ 2147483647 w 64"/>
              <a:gd name="T15" fmla="*/ 2147483647 h 45"/>
              <a:gd name="T16" fmla="*/ 2147483647 w 64"/>
              <a:gd name="T17" fmla="*/ 2147483647 h 45"/>
              <a:gd name="T18" fmla="*/ 2147483647 w 64"/>
              <a:gd name="T19" fmla="*/ 2147483647 h 45"/>
              <a:gd name="T20" fmla="*/ 0 w 64"/>
              <a:gd name="T21" fmla="*/ 2147483647 h 4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4" h="45">
                <a:moveTo>
                  <a:pt x="0" y="19"/>
                </a:moveTo>
                <a:lnTo>
                  <a:pt x="2" y="19"/>
                </a:lnTo>
                <a:lnTo>
                  <a:pt x="7" y="25"/>
                </a:lnTo>
                <a:lnTo>
                  <a:pt x="35" y="25"/>
                </a:lnTo>
                <a:lnTo>
                  <a:pt x="60" y="0"/>
                </a:lnTo>
                <a:lnTo>
                  <a:pt x="63" y="16"/>
                </a:lnTo>
                <a:lnTo>
                  <a:pt x="56" y="16"/>
                </a:lnTo>
                <a:lnTo>
                  <a:pt x="60" y="25"/>
                </a:lnTo>
                <a:lnTo>
                  <a:pt x="49" y="44"/>
                </a:lnTo>
                <a:lnTo>
                  <a:pt x="11" y="39"/>
                </a:lnTo>
                <a:lnTo>
                  <a:pt x="0" y="1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75" name="Freeform 219"/>
          <p:cNvSpPr>
            <a:spLocks/>
          </p:cNvSpPr>
          <p:nvPr/>
        </p:nvSpPr>
        <p:spPr bwMode="gray">
          <a:xfrm>
            <a:off x="4973396" y="2880437"/>
            <a:ext cx="214975" cy="255588"/>
          </a:xfrm>
          <a:custGeom>
            <a:avLst/>
            <a:gdLst>
              <a:gd name="T0" fmla="*/ 0 w 107"/>
              <a:gd name="T1" fmla="*/ 2147483647 h 121"/>
              <a:gd name="T2" fmla="*/ 0 w 107"/>
              <a:gd name="T3" fmla="*/ 2147483647 h 121"/>
              <a:gd name="T4" fmla="*/ 0 w 107"/>
              <a:gd name="T5" fmla="*/ 2147483647 h 121"/>
              <a:gd name="T6" fmla="*/ 2147483647 w 107"/>
              <a:gd name="T7" fmla="*/ 2147483647 h 121"/>
              <a:gd name="T8" fmla="*/ 2147483647 w 107"/>
              <a:gd name="T9" fmla="*/ 2147483647 h 121"/>
              <a:gd name="T10" fmla="*/ 2147483647 w 107"/>
              <a:gd name="T11" fmla="*/ 2147483647 h 121"/>
              <a:gd name="T12" fmla="*/ 2147483647 w 107"/>
              <a:gd name="T13" fmla="*/ 2147483647 h 121"/>
              <a:gd name="T14" fmla="*/ 2147483647 w 107"/>
              <a:gd name="T15" fmla="*/ 2147483647 h 121"/>
              <a:gd name="T16" fmla="*/ 2147483647 w 107"/>
              <a:gd name="T17" fmla="*/ 2147483647 h 121"/>
              <a:gd name="T18" fmla="*/ 2147483647 w 107"/>
              <a:gd name="T19" fmla="*/ 2147483647 h 121"/>
              <a:gd name="T20" fmla="*/ 2147483647 w 107"/>
              <a:gd name="T21" fmla="*/ 2147483647 h 121"/>
              <a:gd name="T22" fmla="*/ 2147483647 w 107"/>
              <a:gd name="T23" fmla="*/ 2147483647 h 121"/>
              <a:gd name="T24" fmla="*/ 2147483647 w 107"/>
              <a:gd name="T25" fmla="*/ 2147483647 h 121"/>
              <a:gd name="T26" fmla="*/ 2147483647 w 107"/>
              <a:gd name="T27" fmla="*/ 2147483647 h 121"/>
              <a:gd name="T28" fmla="*/ 2147483647 w 107"/>
              <a:gd name="T29" fmla="*/ 2147483647 h 121"/>
              <a:gd name="T30" fmla="*/ 2147483647 w 107"/>
              <a:gd name="T31" fmla="*/ 2147483647 h 121"/>
              <a:gd name="T32" fmla="*/ 2147483647 w 107"/>
              <a:gd name="T33" fmla="*/ 0 h 121"/>
              <a:gd name="T34" fmla="*/ 2147483647 w 107"/>
              <a:gd name="T35" fmla="*/ 0 h 121"/>
              <a:gd name="T36" fmla="*/ 2147483647 w 107"/>
              <a:gd name="T37" fmla="*/ 2147483647 h 121"/>
              <a:gd name="T38" fmla="*/ 2147483647 w 107"/>
              <a:gd name="T39" fmla="*/ 2147483647 h 121"/>
              <a:gd name="T40" fmla="*/ 2147483647 w 107"/>
              <a:gd name="T41" fmla="*/ 2147483647 h 121"/>
              <a:gd name="T42" fmla="*/ 2147483647 w 107"/>
              <a:gd name="T43" fmla="*/ 2147483647 h 121"/>
              <a:gd name="T44" fmla="*/ 0 w 107"/>
              <a:gd name="T45" fmla="*/ 2147483647 h 12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07" h="121">
                <a:moveTo>
                  <a:pt x="0" y="49"/>
                </a:moveTo>
                <a:lnTo>
                  <a:pt x="0" y="68"/>
                </a:lnTo>
                <a:lnTo>
                  <a:pt x="0" y="77"/>
                </a:lnTo>
                <a:lnTo>
                  <a:pt x="2" y="87"/>
                </a:lnTo>
                <a:lnTo>
                  <a:pt x="24" y="97"/>
                </a:lnTo>
                <a:lnTo>
                  <a:pt x="17" y="117"/>
                </a:lnTo>
                <a:lnTo>
                  <a:pt x="41" y="120"/>
                </a:lnTo>
                <a:lnTo>
                  <a:pt x="83" y="119"/>
                </a:lnTo>
                <a:lnTo>
                  <a:pt x="94" y="99"/>
                </a:lnTo>
                <a:lnTo>
                  <a:pt x="71" y="74"/>
                </a:lnTo>
                <a:lnTo>
                  <a:pt x="99" y="62"/>
                </a:lnTo>
                <a:lnTo>
                  <a:pt x="106" y="67"/>
                </a:lnTo>
                <a:lnTo>
                  <a:pt x="99" y="17"/>
                </a:lnTo>
                <a:lnTo>
                  <a:pt x="78" y="6"/>
                </a:lnTo>
                <a:lnTo>
                  <a:pt x="57" y="15"/>
                </a:lnTo>
                <a:lnTo>
                  <a:pt x="60" y="8"/>
                </a:lnTo>
                <a:lnTo>
                  <a:pt x="41" y="0"/>
                </a:lnTo>
                <a:lnTo>
                  <a:pt x="31" y="0"/>
                </a:lnTo>
                <a:lnTo>
                  <a:pt x="30" y="27"/>
                </a:lnTo>
                <a:lnTo>
                  <a:pt x="21" y="18"/>
                </a:lnTo>
                <a:lnTo>
                  <a:pt x="14" y="27"/>
                </a:lnTo>
                <a:lnTo>
                  <a:pt x="11" y="42"/>
                </a:lnTo>
                <a:lnTo>
                  <a:pt x="0" y="4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6" name="Freeform 220"/>
          <p:cNvSpPr>
            <a:spLocks/>
          </p:cNvSpPr>
          <p:nvPr/>
        </p:nvSpPr>
        <p:spPr bwMode="gray">
          <a:xfrm>
            <a:off x="5403345" y="3505913"/>
            <a:ext cx="79110" cy="34925"/>
          </a:xfrm>
          <a:custGeom>
            <a:avLst/>
            <a:gdLst>
              <a:gd name="T0" fmla="*/ 0 w 39"/>
              <a:gd name="T1" fmla="*/ 2147483647 h 17"/>
              <a:gd name="T2" fmla="*/ 2147483647 w 39"/>
              <a:gd name="T3" fmla="*/ 0 h 17"/>
              <a:gd name="T4" fmla="*/ 2147483647 w 39"/>
              <a:gd name="T5" fmla="*/ 2147483647 h 17"/>
              <a:gd name="T6" fmla="*/ 2147483647 w 39"/>
              <a:gd name="T7" fmla="*/ 2147483647 h 17"/>
              <a:gd name="T8" fmla="*/ 0 w 39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" h="17">
                <a:moveTo>
                  <a:pt x="0" y="16"/>
                </a:moveTo>
                <a:lnTo>
                  <a:pt x="3" y="0"/>
                </a:lnTo>
                <a:lnTo>
                  <a:pt x="38" y="16"/>
                </a:lnTo>
                <a:lnTo>
                  <a:pt x="12" y="16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7" name="Freeform 221"/>
          <p:cNvSpPr>
            <a:spLocks/>
          </p:cNvSpPr>
          <p:nvPr/>
        </p:nvSpPr>
        <p:spPr bwMode="gray">
          <a:xfrm>
            <a:off x="7200527" y="4317125"/>
            <a:ext cx="270007" cy="292100"/>
          </a:xfrm>
          <a:custGeom>
            <a:avLst/>
            <a:gdLst>
              <a:gd name="T0" fmla="*/ 0 w 134"/>
              <a:gd name="T1" fmla="*/ 0 h 137"/>
              <a:gd name="T2" fmla="*/ 2147483647 w 134"/>
              <a:gd name="T3" fmla="*/ 2147483647 h 137"/>
              <a:gd name="T4" fmla="*/ 2147483647 w 134"/>
              <a:gd name="T5" fmla="*/ 2147483647 h 137"/>
              <a:gd name="T6" fmla="*/ 2147483647 w 134"/>
              <a:gd name="T7" fmla="*/ 2147483647 h 137"/>
              <a:gd name="T8" fmla="*/ 2147483647 w 134"/>
              <a:gd name="T9" fmla="*/ 2147483647 h 137"/>
              <a:gd name="T10" fmla="*/ 2147483647 w 134"/>
              <a:gd name="T11" fmla="*/ 2147483647 h 137"/>
              <a:gd name="T12" fmla="*/ 2147483647 w 134"/>
              <a:gd name="T13" fmla="*/ 2147483647 h 137"/>
              <a:gd name="T14" fmla="*/ 2147483647 w 134"/>
              <a:gd name="T15" fmla="*/ 2147483647 h 137"/>
              <a:gd name="T16" fmla="*/ 2147483647 w 134"/>
              <a:gd name="T17" fmla="*/ 2147483647 h 137"/>
              <a:gd name="T18" fmla="*/ 2147483647 w 134"/>
              <a:gd name="T19" fmla="*/ 2147483647 h 137"/>
              <a:gd name="T20" fmla="*/ 2147483647 w 134"/>
              <a:gd name="T21" fmla="*/ 2147483647 h 137"/>
              <a:gd name="T22" fmla="*/ 2147483647 w 134"/>
              <a:gd name="T23" fmla="*/ 2147483647 h 137"/>
              <a:gd name="T24" fmla="*/ 0 w 134"/>
              <a:gd name="T25" fmla="*/ 0 h 13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4" h="137">
                <a:moveTo>
                  <a:pt x="0" y="0"/>
                </a:moveTo>
                <a:lnTo>
                  <a:pt x="28" y="4"/>
                </a:lnTo>
                <a:lnTo>
                  <a:pt x="66" y="41"/>
                </a:lnTo>
                <a:lnTo>
                  <a:pt x="97" y="54"/>
                </a:lnTo>
                <a:lnTo>
                  <a:pt x="93" y="63"/>
                </a:lnTo>
                <a:lnTo>
                  <a:pt x="103" y="63"/>
                </a:lnTo>
                <a:lnTo>
                  <a:pt x="101" y="76"/>
                </a:lnTo>
                <a:lnTo>
                  <a:pt x="133" y="102"/>
                </a:lnTo>
                <a:lnTo>
                  <a:pt x="129" y="136"/>
                </a:lnTo>
                <a:lnTo>
                  <a:pt x="116" y="136"/>
                </a:lnTo>
                <a:lnTo>
                  <a:pt x="89" y="118"/>
                </a:lnTo>
                <a:lnTo>
                  <a:pt x="44" y="47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8" name="Freeform 222"/>
          <p:cNvSpPr>
            <a:spLocks/>
          </p:cNvSpPr>
          <p:nvPr/>
        </p:nvSpPr>
        <p:spPr bwMode="gray">
          <a:xfrm>
            <a:off x="7449897" y="4613987"/>
            <a:ext cx="232172" cy="76200"/>
          </a:xfrm>
          <a:custGeom>
            <a:avLst/>
            <a:gdLst>
              <a:gd name="T0" fmla="*/ 0 w 115"/>
              <a:gd name="T1" fmla="*/ 2147483647 h 35"/>
              <a:gd name="T2" fmla="*/ 2147483647 w 115"/>
              <a:gd name="T3" fmla="*/ 0 h 35"/>
              <a:gd name="T4" fmla="*/ 2147483647 w 115"/>
              <a:gd name="T5" fmla="*/ 2147483647 h 35"/>
              <a:gd name="T6" fmla="*/ 2147483647 w 115"/>
              <a:gd name="T7" fmla="*/ 2147483647 h 35"/>
              <a:gd name="T8" fmla="*/ 2147483647 w 115"/>
              <a:gd name="T9" fmla="*/ 2147483647 h 35"/>
              <a:gd name="T10" fmla="*/ 2147483647 w 115"/>
              <a:gd name="T11" fmla="*/ 2147483647 h 35"/>
              <a:gd name="T12" fmla="*/ 2147483647 w 115"/>
              <a:gd name="T13" fmla="*/ 2147483647 h 35"/>
              <a:gd name="T14" fmla="*/ 0 w 115"/>
              <a:gd name="T15" fmla="*/ 2147483647 h 3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15" h="35">
                <a:moveTo>
                  <a:pt x="0" y="10"/>
                </a:moveTo>
                <a:lnTo>
                  <a:pt x="8" y="0"/>
                </a:lnTo>
                <a:lnTo>
                  <a:pt x="88" y="11"/>
                </a:lnTo>
                <a:lnTo>
                  <a:pt x="95" y="18"/>
                </a:lnTo>
                <a:lnTo>
                  <a:pt x="111" y="22"/>
                </a:lnTo>
                <a:lnTo>
                  <a:pt x="114" y="34"/>
                </a:lnTo>
                <a:lnTo>
                  <a:pt x="21" y="17"/>
                </a:lnTo>
                <a:lnTo>
                  <a:pt x="0" y="1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79" name="Freeform 223"/>
          <p:cNvSpPr>
            <a:spLocks/>
          </p:cNvSpPr>
          <p:nvPr/>
        </p:nvSpPr>
        <p:spPr bwMode="gray">
          <a:xfrm>
            <a:off x="7737102" y="4679076"/>
            <a:ext cx="63632" cy="34925"/>
          </a:xfrm>
          <a:custGeom>
            <a:avLst/>
            <a:gdLst>
              <a:gd name="T0" fmla="*/ 0 w 32"/>
              <a:gd name="T1" fmla="*/ 2147483647 h 17"/>
              <a:gd name="T2" fmla="*/ 2147483647 w 32"/>
              <a:gd name="T3" fmla="*/ 2147483647 h 17"/>
              <a:gd name="T4" fmla="*/ 2147483647 w 32"/>
              <a:gd name="T5" fmla="*/ 2147483647 h 17"/>
              <a:gd name="T6" fmla="*/ 2147483647 w 32"/>
              <a:gd name="T7" fmla="*/ 0 h 17"/>
              <a:gd name="T8" fmla="*/ 0 w 32"/>
              <a:gd name="T9" fmla="*/ 2147483647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7">
                <a:moveTo>
                  <a:pt x="0" y="3"/>
                </a:moveTo>
                <a:lnTo>
                  <a:pt x="3" y="16"/>
                </a:lnTo>
                <a:lnTo>
                  <a:pt x="31" y="7"/>
                </a:lnTo>
                <a:lnTo>
                  <a:pt x="10" y="0"/>
                </a:lnTo>
                <a:lnTo>
                  <a:pt x="0" y="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0" name="Freeform 224"/>
          <p:cNvSpPr>
            <a:spLocks/>
          </p:cNvSpPr>
          <p:nvPr/>
        </p:nvSpPr>
        <p:spPr bwMode="gray">
          <a:xfrm>
            <a:off x="7907360" y="4679076"/>
            <a:ext cx="91150" cy="52387"/>
          </a:xfrm>
          <a:custGeom>
            <a:avLst/>
            <a:gdLst>
              <a:gd name="T0" fmla="*/ 0 w 44"/>
              <a:gd name="T1" fmla="*/ 2147483647 h 25"/>
              <a:gd name="T2" fmla="*/ 2147483647 w 44"/>
              <a:gd name="T3" fmla="*/ 2147483647 h 25"/>
              <a:gd name="T4" fmla="*/ 2147483647 w 44"/>
              <a:gd name="T5" fmla="*/ 0 h 25"/>
              <a:gd name="T6" fmla="*/ 2147483647 w 44"/>
              <a:gd name="T7" fmla="*/ 2147483647 h 25"/>
              <a:gd name="T8" fmla="*/ 0 w 44"/>
              <a:gd name="T9" fmla="*/ 2147483647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25">
                <a:moveTo>
                  <a:pt x="0" y="14"/>
                </a:moveTo>
                <a:lnTo>
                  <a:pt x="2" y="24"/>
                </a:lnTo>
                <a:lnTo>
                  <a:pt x="43" y="0"/>
                </a:lnTo>
                <a:lnTo>
                  <a:pt x="12" y="7"/>
                </a:lnTo>
                <a:lnTo>
                  <a:pt x="0" y="1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1" name="Freeform 225"/>
          <p:cNvSpPr>
            <a:spLocks/>
          </p:cNvSpPr>
          <p:nvPr/>
        </p:nvSpPr>
        <p:spPr bwMode="gray">
          <a:xfrm>
            <a:off x="8087939" y="4471113"/>
            <a:ext cx="261408" cy="227013"/>
          </a:xfrm>
          <a:custGeom>
            <a:avLst/>
            <a:gdLst>
              <a:gd name="T0" fmla="*/ 0 w 130"/>
              <a:gd name="T1" fmla="*/ 2147483647 h 107"/>
              <a:gd name="T2" fmla="*/ 2147483647 w 130"/>
              <a:gd name="T3" fmla="*/ 2147483647 h 107"/>
              <a:gd name="T4" fmla="*/ 2147483647 w 130"/>
              <a:gd name="T5" fmla="*/ 2147483647 h 107"/>
              <a:gd name="T6" fmla="*/ 2147483647 w 130"/>
              <a:gd name="T7" fmla="*/ 2147483647 h 107"/>
              <a:gd name="T8" fmla="*/ 2147483647 w 130"/>
              <a:gd name="T9" fmla="*/ 2147483647 h 107"/>
              <a:gd name="T10" fmla="*/ 2147483647 w 130"/>
              <a:gd name="T11" fmla="*/ 2147483647 h 107"/>
              <a:gd name="T12" fmla="*/ 2147483647 w 130"/>
              <a:gd name="T13" fmla="*/ 2147483647 h 107"/>
              <a:gd name="T14" fmla="*/ 2147483647 w 130"/>
              <a:gd name="T15" fmla="*/ 2147483647 h 107"/>
              <a:gd name="T16" fmla="*/ 2147483647 w 130"/>
              <a:gd name="T17" fmla="*/ 2147483647 h 107"/>
              <a:gd name="T18" fmla="*/ 2147483647 w 130"/>
              <a:gd name="T19" fmla="*/ 2147483647 h 107"/>
              <a:gd name="T20" fmla="*/ 2147483647 w 130"/>
              <a:gd name="T21" fmla="*/ 2147483647 h 107"/>
              <a:gd name="T22" fmla="*/ 2147483647 w 130"/>
              <a:gd name="T23" fmla="*/ 2147483647 h 107"/>
              <a:gd name="T24" fmla="*/ 2147483647 w 130"/>
              <a:gd name="T25" fmla="*/ 2147483647 h 107"/>
              <a:gd name="T26" fmla="*/ 2147483647 w 130"/>
              <a:gd name="T27" fmla="*/ 2147483647 h 107"/>
              <a:gd name="T28" fmla="*/ 2147483647 w 130"/>
              <a:gd name="T29" fmla="*/ 2147483647 h 107"/>
              <a:gd name="T30" fmla="*/ 2147483647 w 130"/>
              <a:gd name="T31" fmla="*/ 2147483647 h 107"/>
              <a:gd name="T32" fmla="*/ 2147483647 w 130"/>
              <a:gd name="T33" fmla="*/ 2147483647 h 107"/>
              <a:gd name="T34" fmla="*/ 2147483647 w 130"/>
              <a:gd name="T35" fmla="*/ 2147483647 h 107"/>
              <a:gd name="T36" fmla="*/ 2147483647 w 130"/>
              <a:gd name="T37" fmla="*/ 0 h 107"/>
              <a:gd name="T38" fmla="*/ 0 w 130"/>
              <a:gd name="T39" fmla="*/ 2147483647 h 1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30" h="107">
                <a:moveTo>
                  <a:pt x="0" y="13"/>
                </a:moveTo>
                <a:lnTo>
                  <a:pt x="18" y="23"/>
                </a:lnTo>
                <a:lnTo>
                  <a:pt x="35" y="22"/>
                </a:lnTo>
                <a:lnTo>
                  <a:pt x="13" y="28"/>
                </a:lnTo>
                <a:lnTo>
                  <a:pt x="25" y="46"/>
                </a:lnTo>
                <a:lnTo>
                  <a:pt x="35" y="32"/>
                </a:lnTo>
                <a:lnTo>
                  <a:pt x="44" y="46"/>
                </a:lnTo>
                <a:lnTo>
                  <a:pt x="91" y="61"/>
                </a:lnTo>
                <a:lnTo>
                  <a:pt x="102" y="87"/>
                </a:lnTo>
                <a:lnTo>
                  <a:pt x="93" y="86"/>
                </a:lnTo>
                <a:lnTo>
                  <a:pt x="85" y="98"/>
                </a:lnTo>
                <a:lnTo>
                  <a:pt x="114" y="94"/>
                </a:lnTo>
                <a:lnTo>
                  <a:pt x="129" y="106"/>
                </a:lnTo>
                <a:lnTo>
                  <a:pt x="127" y="26"/>
                </a:lnTo>
                <a:lnTo>
                  <a:pt x="87" y="13"/>
                </a:lnTo>
                <a:lnTo>
                  <a:pt x="54" y="36"/>
                </a:lnTo>
                <a:lnTo>
                  <a:pt x="41" y="24"/>
                </a:lnTo>
                <a:lnTo>
                  <a:pt x="38" y="5"/>
                </a:lnTo>
                <a:lnTo>
                  <a:pt x="18" y="0"/>
                </a:lnTo>
                <a:lnTo>
                  <a:pt x="0" y="1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2" name="Freeform 226"/>
          <p:cNvSpPr>
            <a:spLocks/>
          </p:cNvSpPr>
          <p:nvPr/>
        </p:nvSpPr>
        <p:spPr bwMode="gray">
          <a:xfrm>
            <a:off x="8098258" y="4645738"/>
            <a:ext cx="34396" cy="34925"/>
          </a:xfrm>
          <a:custGeom>
            <a:avLst/>
            <a:gdLst>
              <a:gd name="T0" fmla="*/ 0 w 17"/>
              <a:gd name="T1" fmla="*/ 2147483647 h 17"/>
              <a:gd name="T2" fmla="*/ 2147483647 w 17"/>
              <a:gd name="T3" fmla="*/ 0 h 17"/>
              <a:gd name="T4" fmla="*/ 2147483647 w 17"/>
              <a:gd name="T5" fmla="*/ 2147483647 h 17"/>
              <a:gd name="T6" fmla="*/ 0 w 17"/>
              <a:gd name="T7" fmla="*/ 2147483647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16"/>
                </a:moveTo>
                <a:lnTo>
                  <a:pt x="10" y="0"/>
                </a:lnTo>
                <a:lnTo>
                  <a:pt x="16" y="7"/>
                </a:lnTo>
                <a:lnTo>
                  <a:pt x="0" y="1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3" name="Freeform 227"/>
          <p:cNvSpPr>
            <a:spLocks/>
          </p:cNvSpPr>
          <p:nvPr/>
        </p:nvSpPr>
        <p:spPr bwMode="gray">
          <a:xfrm>
            <a:off x="6118778" y="3805950"/>
            <a:ext cx="189177" cy="225425"/>
          </a:xfrm>
          <a:custGeom>
            <a:avLst/>
            <a:gdLst>
              <a:gd name="T0" fmla="*/ 0 w 94"/>
              <a:gd name="T1" fmla="*/ 2147483647 h 107"/>
              <a:gd name="T2" fmla="*/ 2147483647 w 94"/>
              <a:gd name="T3" fmla="*/ 2147483647 h 107"/>
              <a:gd name="T4" fmla="*/ 2147483647 w 94"/>
              <a:gd name="T5" fmla="*/ 2147483647 h 107"/>
              <a:gd name="T6" fmla="*/ 2147483647 w 94"/>
              <a:gd name="T7" fmla="*/ 2147483647 h 107"/>
              <a:gd name="T8" fmla="*/ 2147483647 w 94"/>
              <a:gd name="T9" fmla="*/ 2147483647 h 107"/>
              <a:gd name="T10" fmla="*/ 2147483647 w 94"/>
              <a:gd name="T11" fmla="*/ 2147483647 h 107"/>
              <a:gd name="T12" fmla="*/ 2147483647 w 94"/>
              <a:gd name="T13" fmla="*/ 2147483647 h 107"/>
              <a:gd name="T14" fmla="*/ 2147483647 w 94"/>
              <a:gd name="T15" fmla="*/ 2147483647 h 107"/>
              <a:gd name="T16" fmla="*/ 2147483647 w 94"/>
              <a:gd name="T17" fmla="*/ 0 h 107"/>
              <a:gd name="T18" fmla="*/ 2147483647 w 94"/>
              <a:gd name="T19" fmla="*/ 0 h 107"/>
              <a:gd name="T20" fmla="*/ 2147483647 w 94"/>
              <a:gd name="T21" fmla="*/ 2147483647 h 107"/>
              <a:gd name="T22" fmla="*/ 2147483647 w 94"/>
              <a:gd name="T23" fmla="*/ 2147483647 h 107"/>
              <a:gd name="T24" fmla="*/ 2147483647 w 94"/>
              <a:gd name="T25" fmla="*/ 2147483647 h 107"/>
              <a:gd name="T26" fmla="*/ 2147483647 w 94"/>
              <a:gd name="T27" fmla="*/ 2147483647 h 107"/>
              <a:gd name="T28" fmla="*/ 0 w 94"/>
              <a:gd name="T29" fmla="*/ 2147483647 h 10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94" h="107">
                <a:moveTo>
                  <a:pt x="0" y="74"/>
                </a:moveTo>
                <a:lnTo>
                  <a:pt x="12" y="106"/>
                </a:lnTo>
                <a:lnTo>
                  <a:pt x="34" y="100"/>
                </a:lnTo>
                <a:lnTo>
                  <a:pt x="69" y="74"/>
                </a:lnTo>
                <a:lnTo>
                  <a:pt x="69" y="60"/>
                </a:lnTo>
                <a:lnTo>
                  <a:pt x="92" y="38"/>
                </a:lnTo>
                <a:lnTo>
                  <a:pt x="93" y="29"/>
                </a:lnTo>
                <a:lnTo>
                  <a:pt x="81" y="16"/>
                </a:lnTo>
                <a:lnTo>
                  <a:pt x="51" y="0"/>
                </a:lnTo>
                <a:lnTo>
                  <a:pt x="44" y="0"/>
                </a:lnTo>
                <a:lnTo>
                  <a:pt x="49" y="9"/>
                </a:lnTo>
                <a:lnTo>
                  <a:pt x="38" y="27"/>
                </a:lnTo>
                <a:lnTo>
                  <a:pt x="44" y="35"/>
                </a:lnTo>
                <a:lnTo>
                  <a:pt x="35" y="62"/>
                </a:lnTo>
                <a:lnTo>
                  <a:pt x="0" y="7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84" name="Freeform 228"/>
          <p:cNvSpPr>
            <a:spLocks/>
          </p:cNvSpPr>
          <p:nvPr/>
        </p:nvSpPr>
        <p:spPr bwMode="gray">
          <a:xfrm>
            <a:off x="5685390" y="3602750"/>
            <a:ext cx="527977" cy="454025"/>
          </a:xfrm>
          <a:custGeom>
            <a:avLst/>
            <a:gdLst>
              <a:gd name="T0" fmla="*/ 0 w 261"/>
              <a:gd name="T1" fmla="*/ 2147483647 h 215"/>
              <a:gd name="T2" fmla="*/ 2147483647 w 261"/>
              <a:gd name="T3" fmla="*/ 2147483647 h 215"/>
              <a:gd name="T4" fmla="*/ 2147483647 w 261"/>
              <a:gd name="T5" fmla="*/ 2147483647 h 215"/>
              <a:gd name="T6" fmla="*/ 2147483647 w 261"/>
              <a:gd name="T7" fmla="*/ 2147483647 h 215"/>
              <a:gd name="T8" fmla="*/ 2147483647 w 261"/>
              <a:gd name="T9" fmla="*/ 2147483647 h 215"/>
              <a:gd name="T10" fmla="*/ 2147483647 w 261"/>
              <a:gd name="T11" fmla="*/ 2147483647 h 215"/>
              <a:gd name="T12" fmla="*/ 2147483647 w 261"/>
              <a:gd name="T13" fmla="*/ 0 h 215"/>
              <a:gd name="T14" fmla="*/ 2147483647 w 261"/>
              <a:gd name="T15" fmla="*/ 2147483647 h 215"/>
              <a:gd name="T16" fmla="*/ 2147483647 w 261"/>
              <a:gd name="T17" fmla="*/ 2147483647 h 215"/>
              <a:gd name="T18" fmla="*/ 2147483647 w 261"/>
              <a:gd name="T19" fmla="*/ 2147483647 h 215"/>
              <a:gd name="T20" fmla="*/ 2147483647 w 261"/>
              <a:gd name="T21" fmla="*/ 2147483647 h 215"/>
              <a:gd name="T22" fmla="*/ 2147483647 w 261"/>
              <a:gd name="T23" fmla="*/ 2147483647 h 215"/>
              <a:gd name="T24" fmla="*/ 2147483647 w 261"/>
              <a:gd name="T25" fmla="*/ 2147483647 h 215"/>
              <a:gd name="T26" fmla="*/ 2147483647 w 261"/>
              <a:gd name="T27" fmla="*/ 2147483647 h 215"/>
              <a:gd name="T28" fmla="*/ 2147483647 w 261"/>
              <a:gd name="T29" fmla="*/ 2147483647 h 215"/>
              <a:gd name="T30" fmla="*/ 2147483647 w 261"/>
              <a:gd name="T31" fmla="*/ 2147483647 h 215"/>
              <a:gd name="T32" fmla="*/ 2147483647 w 261"/>
              <a:gd name="T33" fmla="*/ 2147483647 h 215"/>
              <a:gd name="T34" fmla="*/ 2147483647 w 261"/>
              <a:gd name="T35" fmla="*/ 2147483647 h 215"/>
              <a:gd name="T36" fmla="*/ 2147483647 w 261"/>
              <a:gd name="T37" fmla="*/ 2147483647 h 215"/>
              <a:gd name="T38" fmla="*/ 2147483647 w 261"/>
              <a:gd name="T39" fmla="*/ 2147483647 h 215"/>
              <a:gd name="T40" fmla="*/ 2147483647 w 261"/>
              <a:gd name="T41" fmla="*/ 2147483647 h 215"/>
              <a:gd name="T42" fmla="*/ 2147483647 w 261"/>
              <a:gd name="T43" fmla="*/ 2147483647 h 215"/>
              <a:gd name="T44" fmla="*/ 2147483647 w 261"/>
              <a:gd name="T45" fmla="*/ 2147483647 h 215"/>
              <a:gd name="T46" fmla="*/ 2147483647 w 261"/>
              <a:gd name="T47" fmla="*/ 2147483647 h 215"/>
              <a:gd name="T48" fmla="*/ 2147483647 w 261"/>
              <a:gd name="T49" fmla="*/ 2147483647 h 215"/>
              <a:gd name="T50" fmla="*/ 2147483647 w 261"/>
              <a:gd name="T51" fmla="*/ 2147483647 h 215"/>
              <a:gd name="T52" fmla="*/ 2147483647 w 261"/>
              <a:gd name="T53" fmla="*/ 2147483647 h 215"/>
              <a:gd name="T54" fmla="*/ 2147483647 w 261"/>
              <a:gd name="T55" fmla="*/ 2147483647 h 215"/>
              <a:gd name="T56" fmla="*/ 0 w 261"/>
              <a:gd name="T57" fmla="*/ 2147483647 h 21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61" h="215">
                <a:moveTo>
                  <a:pt x="0" y="56"/>
                </a:moveTo>
                <a:lnTo>
                  <a:pt x="4" y="36"/>
                </a:lnTo>
                <a:lnTo>
                  <a:pt x="16" y="41"/>
                </a:lnTo>
                <a:lnTo>
                  <a:pt x="34" y="28"/>
                </a:lnTo>
                <a:lnTo>
                  <a:pt x="41" y="21"/>
                </a:lnTo>
                <a:lnTo>
                  <a:pt x="28" y="9"/>
                </a:lnTo>
                <a:lnTo>
                  <a:pt x="56" y="0"/>
                </a:lnTo>
                <a:lnTo>
                  <a:pt x="111" y="24"/>
                </a:lnTo>
                <a:lnTo>
                  <a:pt x="112" y="33"/>
                </a:lnTo>
                <a:lnTo>
                  <a:pt x="124" y="40"/>
                </a:lnTo>
                <a:lnTo>
                  <a:pt x="135" y="45"/>
                </a:lnTo>
                <a:lnTo>
                  <a:pt x="146" y="41"/>
                </a:lnTo>
                <a:lnTo>
                  <a:pt x="169" y="48"/>
                </a:lnTo>
                <a:lnTo>
                  <a:pt x="199" y="98"/>
                </a:lnTo>
                <a:lnTo>
                  <a:pt x="203" y="100"/>
                </a:lnTo>
                <a:lnTo>
                  <a:pt x="214" y="121"/>
                </a:lnTo>
                <a:lnTo>
                  <a:pt x="253" y="124"/>
                </a:lnTo>
                <a:lnTo>
                  <a:pt x="260" y="133"/>
                </a:lnTo>
                <a:lnTo>
                  <a:pt x="250" y="159"/>
                </a:lnTo>
                <a:lnTo>
                  <a:pt x="214" y="172"/>
                </a:lnTo>
                <a:lnTo>
                  <a:pt x="175" y="180"/>
                </a:lnTo>
                <a:lnTo>
                  <a:pt x="142" y="214"/>
                </a:lnTo>
                <a:lnTo>
                  <a:pt x="142" y="202"/>
                </a:lnTo>
                <a:lnTo>
                  <a:pt x="121" y="193"/>
                </a:lnTo>
                <a:lnTo>
                  <a:pt x="98" y="203"/>
                </a:lnTo>
                <a:lnTo>
                  <a:pt x="76" y="164"/>
                </a:lnTo>
                <a:lnTo>
                  <a:pt x="58" y="150"/>
                </a:lnTo>
                <a:lnTo>
                  <a:pt x="46" y="110"/>
                </a:lnTo>
                <a:lnTo>
                  <a:pt x="0" y="5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85" name="Freeform 229"/>
          <p:cNvSpPr>
            <a:spLocks/>
          </p:cNvSpPr>
          <p:nvPr/>
        </p:nvSpPr>
        <p:spPr bwMode="gray">
          <a:xfrm>
            <a:off x="5704308" y="3455112"/>
            <a:ext cx="180578" cy="147638"/>
          </a:xfrm>
          <a:custGeom>
            <a:avLst/>
            <a:gdLst>
              <a:gd name="T0" fmla="*/ 0 w 89"/>
              <a:gd name="T1" fmla="*/ 2147483647 h 69"/>
              <a:gd name="T2" fmla="*/ 0 w 89"/>
              <a:gd name="T3" fmla="*/ 2147483647 h 69"/>
              <a:gd name="T4" fmla="*/ 2147483647 w 89"/>
              <a:gd name="T5" fmla="*/ 2147483647 h 69"/>
              <a:gd name="T6" fmla="*/ 2147483647 w 89"/>
              <a:gd name="T7" fmla="*/ 2147483647 h 69"/>
              <a:gd name="T8" fmla="*/ 2147483647 w 89"/>
              <a:gd name="T9" fmla="*/ 2147483647 h 69"/>
              <a:gd name="T10" fmla="*/ 2147483647 w 89"/>
              <a:gd name="T11" fmla="*/ 2147483647 h 69"/>
              <a:gd name="T12" fmla="*/ 2147483647 w 89"/>
              <a:gd name="T13" fmla="*/ 0 h 69"/>
              <a:gd name="T14" fmla="*/ 2147483647 w 89"/>
              <a:gd name="T15" fmla="*/ 2147483647 h 69"/>
              <a:gd name="T16" fmla="*/ 2147483647 w 89"/>
              <a:gd name="T17" fmla="*/ 2147483647 h 69"/>
              <a:gd name="T18" fmla="*/ 2147483647 w 89"/>
              <a:gd name="T19" fmla="*/ 2147483647 h 69"/>
              <a:gd name="T20" fmla="*/ 2147483647 w 89"/>
              <a:gd name="T21" fmla="*/ 2147483647 h 69"/>
              <a:gd name="T22" fmla="*/ 0 w 89"/>
              <a:gd name="T23" fmla="*/ 2147483647 h 6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9" h="69">
                <a:moveTo>
                  <a:pt x="0" y="61"/>
                </a:moveTo>
                <a:lnTo>
                  <a:pt x="0" y="55"/>
                </a:lnTo>
                <a:lnTo>
                  <a:pt x="12" y="42"/>
                </a:lnTo>
                <a:lnTo>
                  <a:pt x="6" y="35"/>
                </a:lnTo>
                <a:lnTo>
                  <a:pt x="5" y="18"/>
                </a:lnTo>
                <a:lnTo>
                  <a:pt x="12" y="4"/>
                </a:lnTo>
                <a:lnTo>
                  <a:pt x="88" y="0"/>
                </a:lnTo>
                <a:lnTo>
                  <a:pt x="73" y="11"/>
                </a:lnTo>
                <a:lnTo>
                  <a:pt x="70" y="37"/>
                </a:lnTo>
                <a:lnTo>
                  <a:pt x="39" y="52"/>
                </a:lnTo>
                <a:lnTo>
                  <a:pt x="11" y="68"/>
                </a:lnTo>
                <a:lnTo>
                  <a:pt x="0" y="6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6" name="Freeform 230"/>
          <p:cNvSpPr>
            <a:spLocks/>
          </p:cNvSpPr>
          <p:nvPr/>
        </p:nvSpPr>
        <p:spPr bwMode="gray">
          <a:xfrm>
            <a:off x="4565806" y="2872500"/>
            <a:ext cx="101467" cy="127000"/>
          </a:xfrm>
          <a:custGeom>
            <a:avLst/>
            <a:gdLst>
              <a:gd name="T0" fmla="*/ 0 w 50"/>
              <a:gd name="T1" fmla="*/ 2147483647 h 60"/>
              <a:gd name="T2" fmla="*/ 2147483647 w 50"/>
              <a:gd name="T3" fmla="*/ 2147483647 h 60"/>
              <a:gd name="T4" fmla="*/ 0 w 50"/>
              <a:gd name="T5" fmla="*/ 2147483647 h 60"/>
              <a:gd name="T6" fmla="*/ 2147483647 w 50"/>
              <a:gd name="T7" fmla="*/ 2147483647 h 60"/>
              <a:gd name="T8" fmla="*/ 2147483647 w 50"/>
              <a:gd name="T9" fmla="*/ 2147483647 h 60"/>
              <a:gd name="T10" fmla="*/ 2147483647 w 50"/>
              <a:gd name="T11" fmla="*/ 2147483647 h 60"/>
              <a:gd name="T12" fmla="*/ 2147483647 w 50"/>
              <a:gd name="T13" fmla="*/ 2147483647 h 60"/>
              <a:gd name="T14" fmla="*/ 2147483647 w 50"/>
              <a:gd name="T15" fmla="*/ 2147483647 h 60"/>
              <a:gd name="T16" fmla="*/ 2147483647 w 50"/>
              <a:gd name="T17" fmla="*/ 2147483647 h 60"/>
              <a:gd name="T18" fmla="*/ 2147483647 w 50"/>
              <a:gd name="T19" fmla="*/ 0 h 60"/>
              <a:gd name="T20" fmla="*/ 2147483647 w 50"/>
              <a:gd name="T21" fmla="*/ 2147483647 h 60"/>
              <a:gd name="T22" fmla="*/ 0 w 50"/>
              <a:gd name="T23" fmla="*/ 2147483647 h 60"/>
              <a:gd name="T24" fmla="*/ 2147483647 w 50"/>
              <a:gd name="T25" fmla="*/ 2147483647 h 60"/>
              <a:gd name="T26" fmla="*/ 2147483647 w 50"/>
              <a:gd name="T27" fmla="*/ 2147483647 h 60"/>
              <a:gd name="T28" fmla="*/ 2147483647 w 50"/>
              <a:gd name="T29" fmla="*/ 2147483647 h 60"/>
              <a:gd name="T30" fmla="*/ 2147483647 w 50"/>
              <a:gd name="T31" fmla="*/ 2147483647 h 60"/>
              <a:gd name="T32" fmla="*/ 2147483647 w 50"/>
              <a:gd name="T33" fmla="*/ 2147483647 h 60"/>
              <a:gd name="T34" fmla="*/ 0 w 50"/>
              <a:gd name="T35" fmla="*/ 2147483647 h 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0" h="60">
                <a:moveTo>
                  <a:pt x="0" y="49"/>
                </a:moveTo>
                <a:lnTo>
                  <a:pt x="5" y="54"/>
                </a:lnTo>
                <a:lnTo>
                  <a:pt x="0" y="59"/>
                </a:lnTo>
                <a:lnTo>
                  <a:pt x="45" y="50"/>
                </a:lnTo>
                <a:lnTo>
                  <a:pt x="49" y="19"/>
                </a:lnTo>
                <a:lnTo>
                  <a:pt x="43" y="11"/>
                </a:lnTo>
                <a:lnTo>
                  <a:pt x="30" y="16"/>
                </a:lnTo>
                <a:lnTo>
                  <a:pt x="24" y="10"/>
                </a:lnTo>
                <a:lnTo>
                  <a:pt x="31" y="3"/>
                </a:lnTo>
                <a:lnTo>
                  <a:pt x="24" y="0"/>
                </a:lnTo>
                <a:lnTo>
                  <a:pt x="20" y="15"/>
                </a:lnTo>
                <a:lnTo>
                  <a:pt x="0" y="19"/>
                </a:lnTo>
                <a:lnTo>
                  <a:pt x="7" y="22"/>
                </a:lnTo>
                <a:lnTo>
                  <a:pt x="2" y="30"/>
                </a:lnTo>
                <a:lnTo>
                  <a:pt x="16" y="33"/>
                </a:lnTo>
                <a:lnTo>
                  <a:pt x="4" y="44"/>
                </a:lnTo>
                <a:lnTo>
                  <a:pt x="16" y="41"/>
                </a:lnTo>
                <a:lnTo>
                  <a:pt x="0" y="4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7" name="Freeform 231"/>
          <p:cNvSpPr>
            <a:spLocks/>
          </p:cNvSpPr>
          <p:nvPr/>
        </p:nvSpPr>
        <p:spPr bwMode="gray">
          <a:xfrm>
            <a:off x="4672433" y="2742325"/>
            <a:ext cx="192617" cy="311150"/>
          </a:xfrm>
          <a:custGeom>
            <a:avLst/>
            <a:gdLst>
              <a:gd name="T0" fmla="*/ 0 w 96"/>
              <a:gd name="T1" fmla="*/ 2147483647 h 145"/>
              <a:gd name="T2" fmla="*/ 2147483647 w 96"/>
              <a:gd name="T3" fmla="*/ 2147483647 h 145"/>
              <a:gd name="T4" fmla="*/ 2147483647 w 96"/>
              <a:gd name="T5" fmla="*/ 0 h 145"/>
              <a:gd name="T6" fmla="*/ 2147483647 w 96"/>
              <a:gd name="T7" fmla="*/ 0 h 145"/>
              <a:gd name="T8" fmla="*/ 2147483647 w 96"/>
              <a:gd name="T9" fmla="*/ 2147483647 h 145"/>
              <a:gd name="T10" fmla="*/ 2147483647 w 96"/>
              <a:gd name="T11" fmla="*/ 2147483647 h 145"/>
              <a:gd name="T12" fmla="*/ 2147483647 w 96"/>
              <a:gd name="T13" fmla="*/ 2147483647 h 145"/>
              <a:gd name="T14" fmla="*/ 2147483647 w 96"/>
              <a:gd name="T15" fmla="*/ 2147483647 h 145"/>
              <a:gd name="T16" fmla="*/ 2147483647 w 96"/>
              <a:gd name="T17" fmla="*/ 2147483647 h 145"/>
              <a:gd name="T18" fmla="*/ 2147483647 w 96"/>
              <a:gd name="T19" fmla="*/ 2147483647 h 145"/>
              <a:gd name="T20" fmla="*/ 2147483647 w 96"/>
              <a:gd name="T21" fmla="*/ 2147483647 h 145"/>
              <a:gd name="T22" fmla="*/ 2147483647 w 96"/>
              <a:gd name="T23" fmla="*/ 2147483647 h 145"/>
              <a:gd name="T24" fmla="*/ 2147483647 w 96"/>
              <a:gd name="T25" fmla="*/ 2147483647 h 145"/>
              <a:gd name="T26" fmla="*/ 2147483647 w 96"/>
              <a:gd name="T27" fmla="*/ 2147483647 h 145"/>
              <a:gd name="T28" fmla="*/ 2147483647 w 96"/>
              <a:gd name="T29" fmla="*/ 2147483647 h 145"/>
              <a:gd name="T30" fmla="*/ 2147483647 w 96"/>
              <a:gd name="T31" fmla="*/ 2147483647 h 145"/>
              <a:gd name="T32" fmla="*/ 2147483647 w 96"/>
              <a:gd name="T33" fmla="*/ 2147483647 h 145"/>
              <a:gd name="T34" fmla="*/ 2147483647 w 96"/>
              <a:gd name="T35" fmla="*/ 2147483647 h 145"/>
              <a:gd name="T36" fmla="*/ 2147483647 w 96"/>
              <a:gd name="T37" fmla="*/ 2147483647 h 145"/>
              <a:gd name="T38" fmla="*/ 2147483647 w 96"/>
              <a:gd name="T39" fmla="*/ 2147483647 h 145"/>
              <a:gd name="T40" fmla="*/ 2147483647 w 96"/>
              <a:gd name="T41" fmla="*/ 2147483647 h 145"/>
              <a:gd name="T42" fmla="*/ 2147483647 w 96"/>
              <a:gd name="T43" fmla="*/ 2147483647 h 145"/>
              <a:gd name="T44" fmla="*/ 2147483647 w 96"/>
              <a:gd name="T45" fmla="*/ 2147483647 h 145"/>
              <a:gd name="T46" fmla="*/ 2147483647 w 96"/>
              <a:gd name="T47" fmla="*/ 2147483647 h 145"/>
              <a:gd name="T48" fmla="*/ 2147483647 w 96"/>
              <a:gd name="T49" fmla="*/ 2147483647 h 145"/>
              <a:gd name="T50" fmla="*/ 2147483647 w 96"/>
              <a:gd name="T51" fmla="*/ 2147483647 h 145"/>
              <a:gd name="T52" fmla="*/ 2147483647 w 96"/>
              <a:gd name="T53" fmla="*/ 2147483647 h 145"/>
              <a:gd name="T54" fmla="*/ 2147483647 w 96"/>
              <a:gd name="T55" fmla="*/ 2147483647 h 145"/>
              <a:gd name="T56" fmla="*/ 2147483647 w 96"/>
              <a:gd name="T57" fmla="*/ 2147483647 h 145"/>
              <a:gd name="T58" fmla="*/ 0 w 96"/>
              <a:gd name="T59" fmla="*/ 2147483647 h 14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96" h="145">
                <a:moveTo>
                  <a:pt x="0" y="33"/>
                </a:moveTo>
                <a:lnTo>
                  <a:pt x="4" y="13"/>
                </a:lnTo>
                <a:lnTo>
                  <a:pt x="15" y="0"/>
                </a:lnTo>
                <a:lnTo>
                  <a:pt x="35" y="0"/>
                </a:lnTo>
                <a:lnTo>
                  <a:pt x="23" y="17"/>
                </a:lnTo>
                <a:lnTo>
                  <a:pt x="52" y="20"/>
                </a:lnTo>
                <a:lnTo>
                  <a:pt x="34" y="43"/>
                </a:lnTo>
                <a:lnTo>
                  <a:pt x="55" y="51"/>
                </a:lnTo>
                <a:lnTo>
                  <a:pt x="77" y="81"/>
                </a:lnTo>
                <a:lnTo>
                  <a:pt x="71" y="83"/>
                </a:lnTo>
                <a:lnTo>
                  <a:pt x="79" y="91"/>
                </a:lnTo>
                <a:lnTo>
                  <a:pt x="72" y="98"/>
                </a:lnTo>
                <a:lnTo>
                  <a:pt x="95" y="99"/>
                </a:lnTo>
                <a:lnTo>
                  <a:pt x="83" y="120"/>
                </a:lnTo>
                <a:lnTo>
                  <a:pt x="91" y="125"/>
                </a:lnTo>
                <a:lnTo>
                  <a:pt x="5" y="144"/>
                </a:lnTo>
                <a:lnTo>
                  <a:pt x="44" y="117"/>
                </a:lnTo>
                <a:lnTo>
                  <a:pt x="33" y="120"/>
                </a:lnTo>
                <a:lnTo>
                  <a:pt x="11" y="113"/>
                </a:lnTo>
                <a:lnTo>
                  <a:pt x="27" y="103"/>
                </a:lnTo>
                <a:lnTo>
                  <a:pt x="16" y="98"/>
                </a:lnTo>
                <a:lnTo>
                  <a:pt x="38" y="87"/>
                </a:lnTo>
                <a:lnTo>
                  <a:pt x="40" y="74"/>
                </a:lnTo>
                <a:lnTo>
                  <a:pt x="29" y="70"/>
                </a:lnTo>
                <a:lnTo>
                  <a:pt x="35" y="63"/>
                </a:lnTo>
                <a:lnTo>
                  <a:pt x="14" y="65"/>
                </a:lnTo>
                <a:lnTo>
                  <a:pt x="15" y="46"/>
                </a:lnTo>
                <a:lnTo>
                  <a:pt x="4" y="55"/>
                </a:lnTo>
                <a:lnTo>
                  <a:pt x="10" y="34"/>
                </a:lnTo>
                <a:lnTo>
                  <a:pt x="0" y="33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8" name="Freeform 232"/>
          <p:cNvSpPr>
            <a:spLocks/>
          </p:cNvSpPr>
          <p:nvPr/>
        </p:nvSpPr>
        <p:spPr bwMode="gray">
          <a:xfrm>
            <a:off x="620604" y="2210513"/>
            <a:ext cx="746390" cy="676275"/>
          </a:xfrm>
          <a:custGeom>
            <a:avLst/>
            <a:gdLst>
              <a:gd name="T0" fmla="*/ 2147483647 w 368"/>
              <a:gd name="T1" fmla="*/ 2147483647 h 318"/>
              <a:gd name="T2" fmla="*/ 2147483647 w 368"/>
              <a:gd name="T3" fmla="*/ 2147483647 h 318"/>
              <a:gd name="T4" fmla="*/ 2147483647 w 368"/>
              <a:gd name="T5" fmla="*/ 2147483647 h 318"/>
              <a:gd name="T6" fmla="*/ 2147483647 w 368"/>
              <a:gd name="T7" fmla="*/ 2147483647 h 318"/>
              <a:gd name="T8" fmla="*/ 2147483647 w 368"/>
              <a:gd name="T9" fmla="*/ 2147483647 h 318"/>
              <a:gd name="T10" fmla="*/ 2147483647 w 368"/>
              <a:gd name="T11" fmla="*/ 2147483647 h 318"/>
              <a:gd name="T12" fmla="*/ 2147483647 w 368"/>
              <a:gd name="T13" fmla="*/ 2147483647 h 318"/>
              <a:gd name="T14" fmla="*/ 2147483647 w 368"/>
              <a:gd name="T15" fmla="*/ 2147483647 h 318"/>
              <a:gd name="T16" fmla="*/ 2147483647 w 368"/>
              <a:gd name="T17" fmla="*/ 2147483647 h 318"/>
              <a:gd name="T18" fmla="*/ 2147483647 w 368"/>
              <a:gd name="T19" fmla="*/ 2147483647 h 318"/>
              <a:gd name="T20" fmla="*/ 2147483647 w 368"/>
              <a:gd name="T21" fmla="*/ 2147483647 h 318"/>
              <a:gd name="T22" fmla="*/ 2147483647 w 368"/>
              <a:gd name="T23" fmla="*/ 2147483647 h 318"/>
              <a:gd name="T24" fmla="*/ 2147483647 w 368"/>
              <a:gd name="T25" fmla="*/ 2147483647 h 318"/>
              <a:gd name="T26" fmla="*/ 2147483647 w 368"/>
              <a:gd name="T27" fmla="*/ 2147483647 h 318"/>
              <a:gd name="T28" fmla="*/ 2147483647 w 368"/>
              <a:gd name="T29" fmla="*/ 2147483647 h 318"/>
              <a:gd name="T30" fmla="*/ 2147483647 w 368"/>
              <a:gd name="T31" fmla="*/ 2147483647 h 318"/>
              <a:gd name="T32" fmla="*/ 2147483647 w 368"/>
              <a:gd name="T33" fmla="*/ 2147483647 h 318"/>
              <a:gd name="T34" fmla="*/ 2147483647 w 368"/>
              <a:gd name="T35" fmla="*/ 2147483647 h 318"/>
              <a:gd name="T36" fmla="*/ 2147483647 w 368"/>
              <a:gd name="T37" fmla="*/ 2147483647 h 318"/>
              <a:gd name="T38" fmla="*/ 2147483647 w 368"/>
              <a:gd name="T39" fmla="*/ 2147483647 h 318"/>
              <a:gd name="T40" fmla="*/ 2147483647 w 368"/>
              <a:gd name="T41" fmla="*/ 2147483647 h 318"/>
              <a:gd name="T42" fmla="*/ 2147483647 w 368"/>
              <a:gd name="T43" fmla="*/ 2147483647 h 318"/>
              <a:gd name="T44" fmla="*/ 2147483647 w 368"/>
              <a:gd name="T45" fmla="*/ 2147483647 h 318"/>
              <a:gd name="T46" fmla="*/ 2147483647 w 368"/>
              <a:gd name="T47" fmla="*/ 2147483647 h 318"/>
              <a:gd name="T48" fmla="*/ 2147483647 w 368"/>
              <a:gd name="T49" fmla="*/ 2147483647 h 318"/>
              <a:gd name="T50" fmla="*/ 2147483647 w 368"/>
              <a:gd name="T51" fmla="*/ 2147483647 h 318"/>
              <a:gd name="T52" fmla="*/ 2147483647 w 368"/>
              <a:gd name="T53" fmla="*/ 2147483647 h 318"/>
              <a:gd name="T54" fmla="*/ 2147483647 w 368"/>
              <a:gd name="T55" fmla="*/ 2147483647 h 318"/>
              <a:gd name="T56" fmla="*/ 2147483647 w 368"/>
              <a:gd name="T57" fmla="*/ 2147483647 h 318"/>
              <a:gd name="T58" fmla="*/ 2147483647 w 368"/>
              <a:gd name="T59" fmla="*/ 2147483647 h 318"/>
              <a:gd name="T60" fmla="*/ 2147483647 w 368"/>
              <a:gd name="T61" fmla="*/ 2147483647 h 318"/>
              <a:gd name="T62" fmla="*/ 2147483647 w 368"/>
              <a:gd name="T63" fmla="*/ 2147483647 h 318"/>
              <a:gd name="T64" fmla="*/ 2147483647 w 368"/>
              <a:gd name="T65" fmla="*/ 2147483647 h 318"/>
              <a:gd name="T66" fmla="*/ 2147483647 w 368"/>
              <a:gd name="T67" fmla="*/ 2147483647 h 318"/>
              <a:gd name="T68" fmla="*/ 2147483647 w 368"/>
              <a:gd name="T69" fmla="*/ 2147483647 h 318"/>
              <a:gd name="T70" fmla="*/ 2147483647 w 368"/>
              <a:gd name="T71" fmla="*/ 2147483647 h 318"/>
              <a:gd name="T72" fmla="*/ 2147483647 w 368"/>
              <a:gd name="T73" fmla="*/ 0 h 318"/>
              <a:gd name="T74" fmla="*/ 2147483647 w 368"/>
              <a:gd name="T75" fmla="*/ 2147483647 h 318"/>
              <a:gd name="T76" fmla="*/ 2147483647 w 368"/>
              <a:gd name="T77" fmla="*/ 2147483647 h 318"/>
              <a:gd name="T78" fmla="*/ 2147483647 w 368"/>
              <a:gd name="T79" fmla="*/ 2147483647 h 318"/>
              <a:gd name="T80" fmla="*/ 2147483647 w 368"/>
              <a:gd name="T81" fmla="*/ 2147483647 h 318"/>
              <a:gd name="T82" fmla="*/ 2147483647 w 368"/>
              <a:gd name="T83" fmla="*/ 2147483647 h 318"/>
              <a:gd name="T84" fmla="*/ 2147483647 w 368"/>
              <a:gd name="T85" fmla="*/ 2147483647 h 318"/>
              <a:gd name="T86" fmla="*/ 2147483647 w 368"/>
              <a:gd name="T87" fmla="*/ 2147483647 h 318"/>
              <a:gd name="T88" fmla="*/ 2147483647 w 368"/>
              <a:gd name="T89" fmla="*/ 2147483647 h 318"/>
              <a:gd name="T90" fmla="*/ 2147483647 w 368"/>
              <a:gd name="T91" fmla="*/ 2147483647 h 318"/>
              <a:gd name="T92" fmla="*/ 2147483647 w 368"/>
              <a:gd name="T93" fmla="*/ 2147483647 h 31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368" h="318">
                <a:moveTo>
                  <a:pt x="0" y="120"/>
                </a:moveTo>
                <a:lnTo>
                  <a:pt x="22" y="127"/>
                </a:lnTo>
                <a:lnTo>
                  <a:pt x="14" y="128"/>
                </a:lnTo>
                <a:lnTo>
                  <a:pt x="24" y="141"/>
                </a:lnTo>
                <a:lnTo>
                  <a:pt x="61" y="140"/>
                </a:lnTo>
                <a:lnTo>
                  <a:pt x="66" y="148"/>
                </a:lnTo>
                <a:lnTo>
                  <a:pt x="89" y="138"/>
                </a:lnTo>
                <a:lnTo>
                  <a:pt x="80" y="141"/>
                </a:lnTo>
                <a:lnTo>
                  <a:pt x="85" y="161"/>
                </a:lnTo>
                <a:lnTo>
                  <a:pt x="35" y="181"/>
                </a:lnTo>
                <a:lnTo>
                  <a:pt x="22" y="200"/>
                </a:lnTo>
                <a:lnTo>
                  <a:pt x="33" y="198"/>
                </a:lnTo>
                <a:lnTo>
                  <a:pt x="25" y="202"/>
                </a:lnTo>
                <a:lnTo>
                  <a:pt x="33" y="209"/>
                </a:lnTo>
                <a:lnTo>
                  <a:pt x="52" y="211"/>
                </a:lnTo>
                <a:lnTo>
                  <a:pt x="42" y="222"/>
                </a:lnTo>
                <a:lnTo>
                  <a:pt x="50" y="232"/>
                </a:lnTo>
                <a:lnTo>
                  <a:pt x="61" y="233"/>
                </a:lnTo>
                <a:lnTo>
                  <a:pt x="79" y="211"/>
                </a:lnTo>
                <a:lnTo>
                  <a:pt x="68" y="222"/>
                </a:lnTo>
                <a:lnTo>
                  <a:pt x="79" y="243"/>
                </a:lnTo>
                <a:lnTo>
                  <a:pt x="73" y="252"/>
                </a:lnTo>
                <a:lnTo>
                  <a:pt x="96" y="239"/>
                </a:lnTo>
                <a:lnTo>
                  <a:pt x="111" y="254"/>
                </a:lnTo>
                <a:lnTo>
                  <a:pt x="117" y="246"/>
                </a:lnTo>
                <a:lnTo>
                  <a:pt x="121" y="252"/>
                </a:lnTo>
                <a:lnTo>
                  <a:pt x="138" y="244"/>
                </a:lnTo>
                <a:lnTo>
                  <a:pt x="113" y="284"/>
                </a:lnTo>
                <a:lnTo>
                  <a:pt x="96" y="292"/>
                </a:lnTo>
                <a:lnTo>
                  <a:pt x="96" y="300"/>
                </a:lnTo>
                <a:lnTo>
                  <a:pt x="73" y="300"/>
                </a:lnTo>
                <a:lnTo>
                  <a:pt x="56" y="317"/>
                </a:lnTo>
                <a:lnTo>
                  <a:pt x="79" y="305"/>
                </a:lnTo>
                <a:lnTo>
                  <a:pt x="102" y="305"/>
                </a:lnTo>
                <a:lnTo>
                  <a:pt x="115" y="295"/>
                </a:lnTo>
                <a:lnTo>
                  <a:pt x="108" y="288"/>
                </a:lnTo>
                <a:lnTo>
                  <a:pt x="123" y="289"/>
                </a:lnTo>
                <a:lnTo>
                  <a:pt x="169" y="259"/>
                </a:lnTo>
                <a:lnTo>
                  <a:pt x="179" y="247"/>
                </a:lnTo>
                <a:lnTo>
                  <a:pt x="171" y="239"/>
                </a:lnTo>
                <a:lnTo>
                  <a:pt x="211" y="203"/>
                </a:lnTo>
                <a:lnTo>
                  <a:pt x="216" y="184"/>
                </a:lnTo>
                <a:lnTo>
                  <a:pt x="211" y="203"/>
                </a:lnTo>
                <a:lnTo>
                  <a:pt x="228" y="200"/>
                </a:lnTo>
                <a:lnTo>
                  <a:pt x="220" y="207"/>
                </a:lnTo>
                <a:lnTo>
                  <a:pt x="233" y="211"/>
                </a:lnTo>
                <a:lnTo>
                  <a:pt x="203" y="214"/>
                </a:lnTo>
                <a:lnTo>
                  <a:pt x="197" y="232"/>
                </a:lnTo>
                <a:lnTo>
                  <a:pt x="208" y="231"/>
                </a:lnTo>
                <a:lnTo>
                  <a:pt x="198" y="242"/>
                </a:lnTo>
                <a:lnTo>
                  <a:pt x="238" y="227"/>
                </a:lnTo>
                <a:lnTo>
                  <a:pt x="242" y="218"/>
                </a:lnTo>
                <a:lnTo>
                  <a:pt x="237" y="213"/>
                </a:lnTo>
                <a:lnTo>
                  <a:pt x="246" y="203"/>
                </a:lnTo>
                <a:lnTo>
                  <a:pt x="245" y="211"/>
                </a:lnTo>
                <a:lnTo>
                  <a:pt x="265" y="207"/>
                </a:lnTo>
                <a:lnTo>
                  <a:pt x="261" y="214"/>
                </a:lnTo>
                <a:lnTo>
                  <a:pt x="293" y="227"/>
                </a:lnTo>
                <a:lnTo>
                  <a:pt x="341" y="232"/>
                </a:lnTo>
                <a:lnTo>
                  <a:pt x="350" y="226"/>
                </a:lnTo>
                <a:lnTo>
                  <a:pt x="355" y="228"/>
                </a:lnTo>
                <a:lnTo>
                  <a:pt x="346" y="237"/>
                </a:lnTo>
                <a:lnTo>
                  <a:pt x="360" y="243"/>
                </a:lnTo>
                <a:lnTo>
                  <a:pt x="367" y="237"/>
                </a:lnTo>
                <a:lnTo>
                  <a:pt x="355" y="222"/>
                </a:lnTo>
                <a:lnTo>
                  <a:pt x="332" y="222"/>
                </a:lnTo>
                <a:lnTo>
                  <a:pt x="332" y="36"/>
                </a:lnTo>
                <a:lnTo>
                  <a:pt x="200" y="21"/>
                </a:lnTo>
                <a:lnTo>
                  <a:pt x="196" y="11"/>
                </a:lnTo>
                <a:lnTo>
                  <a:pt x="159" y="6"/>
                </a:lnTo>
                <a:lnTo>
                  <a:pt x="155" y="13"/>
                </a:lnTo>
                <a:lnTo>
                  <a:pt x="144" y="11"/>
                </a:lnTo>
                <a:lnTo>
                  <a:pt x="153" y="5"/>
                </a:lnTo>
                <a:lnTo>
                  <a:pt x="139" y="0"/>
                </a:lnTo>
                <a:lnTo>
                  <a:pt x="123" y="11"/>
                </a:lnTo>
                <a:lnTo>
                  <a:pt x="101" y="13"/>
                </a:lnTo>
                <a:lnTo>
                  <a:pt x="98" y="24"/>
                </a:lnTo>
                <a:lnTo>
                  <a:pt x="97" y="17"/>
                </a:lnTo>
                <a:lnTo>
                  <a:pt x="73" y="22"/>
                </a:lnTo>
                <a:lnTo>
                  <a:pt x="79" y="32"/>
                </a:lnTo>
                <a:lnTo>
                  <a:pt x="68" y="30"/>
                </a:lnTo>
                <a:lnTo>
                  <a:pt x="54" y="46"/>
                </a:lnTo>
                <a:lnTo>
                  <a:pt x="22" y="54"/>
                </a:lnTo>
                <a:lnTo>
                  <a:pt x="24" y="62"/>
                </a:lnTo>
                <a:lnTo>
                  <a:pt x="15" y="64"/>
                </a:lnTo>
                <a:lnTo>
                  <a:pt x="52" y="90"/>
                </a:lnTo>
                <a:lnTo>
                  <a:pt x="104" y="102"/>
                </a:lnTo>
                <a:lnTo>
                  <a:pt x="73" y="99"/>
                </a:lnTo>
                <a:lnTo>
                  <a:pt x="73" y="107"/>
                </a:lnTo>
                <a:lnTo>
                  <a:pt x="87" y="107"/>
                </a:lnTo>
                <a:lnTo>
                  <a:pt x="77" y="113"/>
                </a:lnTo>
                <a:lnTo>
                  <a:pt x="52" y="113"/>
                </a:lnTo>
                <a:lnTo>
                  <a:pt x="52" y="101"/>
                </a:lnTo>
                <a:lnTo>
                  <a:pt x="40" y="101"/>
                </a:lnTo>
                <a:lnTo>
                  <a:pt x="0" y="120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89" name="Freeform 233"/>
          <p:cNvSpPr>
            <a:spLocks/>
          </p:cNvSpPr>
          <p:nvPr/>
        </p:nvSpPr>
        <p:spPr bwMode="gray">
          <a:xfrm>
            <a:off x="1702353" y="3067763"/>
            <a:ext cx="1441185" cy="735013"/>
          </a:xfrm>
          <a:custGeom>
            <a:avLst/>
            <a:gdLst>
              <a:gd name="T0" fmla="*/ 2147483647 w 713"/>
              <a:gd name="T1" fmla="*/ 2147483647 h 344"/>
              <a:gd name="T2" fmla="*/ 2147483647 w 713"/>
              <a:gd name="T3" fmla="*/ 2147483647 h 344"/>
              <a:gd name="T4" fmla="*/ 2147483647 w 713"/>
              <a:gd name="T5" fmla="*/ 2147483647 h 344"/>
              <a:gd name="T6" fmla="*/ 2147483647 w 713"/>
              <a:gd name="T7" fmla="*/ 2147483647 h 344"/>
              <a:gd name="T8" fmla="*/ 2147483647 w 713"/>
              <a:gd name="T9" fmla="*/ 2147483647 h 344"/>
              <a:gd name="T10" fmla="*/ 2147483647 w 713"/>
              <a:gd name="T11" fmla="*/ 2147483647 h 344"/>
              <a:gd name="T12" fmla="*/ 2147483647 w 713"/>
              <a:gd name="T13" fmla="*/ 2147483647 h 344"/>
              <a:gd name="T14" fmla="*/ 2147483647 w 713"/>
              <a:gd name="T15" fmla="*/ 2147483647 h 344"/>
              <a:gd name="T16" fmla="*/ 2147483647 w 713"/>
              <a:gd name="T17" fmla="*/ 2147483647 h 344"/>
              <a:gd name="T18" fmla="*/ 2147483647 w 713"/>
              <a:gd name="T19" fmla="*/ 2147483647 h 344"/>
              <a:gd name="T20" fmla="*/ 2147483647 w 713"/>
              <a:gd name="T21" fmla="*/ 2147483647 h 344"/>
              <a:gd name="T22" fmla="*/ 2147483647 w 713"/>
              <a:gd name="T23" fmla="*/ 2147483647 h 344"/>
              <a:gd name="T24" fmla="*/ 2147483647 w 713"/>
              <a:gd name="T25" fmla="*/ 2147483647 h 344"/>
              <a:gd name="T26" fmla="*/ 2147483647 w 713"/>
              <a:gd name="T27" fmla="*/ 2147483647 h 344"/>
              <a:gd name="T28" fmla="*/ 2147483647 w 713"/>
              <a:gd name="T29" fmla="*/ 2147483647 h 344"/>
              <a:gd name="T30" fmla="*/ 2147483647 w 713"/>
              <a:gd name="T31" fmla="*/ 2147483647 h 344"/>
              <a:gd name="T32" fmla="*/ 2147483647 w 713"/>
              <a:gd name="T33" fmla="*/ 2147483647 h 344"/>
              <a:gd name="T34" fmla="*/ 2147483647 w 713"/>
              <a:gd name="T35" fmla="*/ 2147483647 h 344"/>
              <a:gd name="T36" fmla="*/ 2147483647 w 713"/>
              <a:gd name="T37" fmla="*/ 2147483647 h 344"/>
              <a:gd name="T38" fmla="*/ 2147483647 w 713"/>
              <a:gd name="T39" fmla="*/ 2147483647 h 344"/>
              <a:gd name="T40" fmla="*/ 2147483647 w 713"/>
              <a:gd name="T41" fmla="*/ 2147483647 h 344"/>
              <a:gd name="T42" fmla="*/ 2147483647 w 713"/>
              <a:gd name="T43" fmla="*/ 2147483647 h 344"/>
              <a:gd name="T44" fmla="*/ 2147483647 w 713"/>
              <a:gd name="T45" fmla="*/ 2147483647 h 344"/>
              <a:gd name="T46" fmla="*/ 2147483647 w 713"/>
              <a:gd name="T47" fmla="*/ 2147483647 h 344"/>
              <a:gd name="T48" fmla="*/ 2147483647 w 713"/>
              <a:gd name="T49" fmla="*/ 2147483647 h 344"/>
              <a:gd name="T50" fmla="*/ 2147483647 w 713"/>
              <a:gd name="T51" fmla="*/ 2147483647 h 344"/>
              <a:gd name="T52" fmla="*/ 2147483647 w 713"/>
              <a:gd name="T53" fmla="*/ 2147483647 h 344"/>
              <a:gd name="T54" fmla="*/ 2147483647 w 713"/>
              <a:gd name="T55" fmla="*/ 2147483647 h 344"/>
              <a:gd name="T56" fmla="*/ 2147483647 w 713"/>
              <a:gd name="T57" fmla="*/ 2147483647 h 344"/>
              <a:gd name="T58" fmla="*/ 2147483647 w 713"/>
              <a:gd name="T59" fmla="*/ 2147483647 h 344"/>
              <a:gd name="T60" fmla="*/ 2147483647 w 713"/>
              <a:gd name="T61" fmla="*/ 2147483647 h 344"/>
              <a:gd name="T62" fmla="*/ 2147483647 w 713"/>
              <a:gd name="T63" fmla="*/ 2147483647 h 344"/>
              <a:gd name="T64" fmla="*/ 2147483647 w 713"/>
              <a:gd name="T65" fmla="*/ 2147483647 h 344"/>
              <a:gd name="T66" fmla="*/ 2147483647 w 713"/>
              <a:gd name="T67" fmla="*/ 2147483647 h 344"/>
              <a:gd name="T68" fmla="*/ 2147483647 w 713"/>
              <a:gd name="T69" fmla="*/ 2147483647 h 344"/>
              <a:gd name="T70" fmla="*/ 2147483647 w 713"/>
              <a:gd name="T71" fmla="*/ 2147483647 h 344"/>
              <a:gd name="T72" fmla="*/ 2147483647 w 713"/>
              <a:gd name="T73" fmla="*/ 2147483647 h 344"/>
              <a:gd name="T74" fmla="*/ 2147483647 w 713"/>
              <a:gd name="T75" fmla="*/ 2147483647 h 344"/>
              <a:gd name="T76" fmla="*/ 2147483647 w 713"/>
              <a:gd name="T77" fmla="*/ 2147483647 h 344"/>
              <a:gd name="T78" fmla="*/ 2147483647 w 713"/>
              <a:gd name="T79" fmla="*/ 2147483647 h 344"/>
              <a:gd name="T80" fmla="*/ 2147483647 w 713"/>
              <a:gd name="T81" fmla="*/ 2147483647 h 344"/>
              <a:gd name="T82" fmla="*/ 2147483647 w 713"/>
              <a:gd name="T83" fmla="*/ 2147483647 h 344"/>
              <a:gd name="T84" fmla="*/ 2147483647 w 713"/>
              <a:gd name="T85" fmla="*/ 2147483647 h 344"/>
              <a:gd name="T86" fmla="*/ 2147483647 w 713"/>
              <a:gd name="T87" fmla="*/ 2147483647 h 344"/>
              <a:gd name="T88" fmla="*/ 2147483647 w 713"/>
              <a:gd name="T89" fmla="*/ 0 h 344"/>
              <a:gd name="T90" fmla="*/ 2147483647 w 713"/>
              <a:gd name="T91" fmla="*/ 2147483647 h 344"/>
              <a:gd name="T92" fmla="*/ 2147483647 w 713"/>
              <a:gd name="T93" fmla="*/ 2147483647 h 344"/>
              <a:gd name="T94" fmla="*/ 0 w 713"/>
              <a:gd name="T95" fmla="*/ 2147483647 h 34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13" h="344">
                <a:moveTo>
                  <a:pt x="0" y="19"/>
                </a:moveTo>
                <a:lnTo>
                  <a:pt x="6" y="47"/>
                </a:lnTo>
                <a:lnTo>
                  <a:pt x="17" y="50"/>
                </a:lnTo>
                <a:lnTo>
                  <a:pt x="10" y="51"/>
                </a:lnTo>
                <a:lnTo>
                  <a:pt x="2" y="137"/>
                </a:lnTo>
                <a:lnTo>
                  <a:pt x="22" y="169"/>
                </a:lnTo>
                <a:lnTo>
                  <a:pt x="32" y="169"/>
                </a:lnTo>
                <a:lnTo>
                  <a:pt x="27" y="182"/>
                </a:lnTo>
                <a:lnTo>
                  <a:pt x="50" y="218"/>
                </a:lnTo>
                <a:lnTo>
                  <a:pt x="74" y="225"/>
                </a:lnTo>
                <a:lnTo>
                  <a:pt x="93" y="247"/>
                </a:lnTo>
                <a:lnTo>
                  <a:pt x="121" y="244"/>
                </a:lnTo>
                <a:lnTo>
                  <a:pt x="170" y="262"/>
                </a:lnTo>
                <a:lnTo>
                  <a:pt x="225" y="256"/>
                </a:lnTo>
                <a:lnTo>
                  <a:pt x="259" y="292"/>
                </a:lnTo>
                <a:lnTo>
                  <a:pt x="284" y="282"/>
                </a:lnTo>
                <a:lnTo>
                  <a:pt x="315" y="325"/>
                </a:lnTo>
                <a:lnTo>
                  <a:pt x="340" y="335"/>
                </a:lnTo>
                <a:lnTo>
                  <a:pt x="337" y="310"/>
                </a:lnTo>
                <a:lnTo>
                  <a:pt x="363" y="294"/>
                </a:lnTo>
                <a:lnTo>
                  <a:pt x="364" y="282"/>
                </a:lnTo>
                <a:lnTo>
                  <a:pt x="403" y="282"/>
                </a:lnTo>
                <a:lnTo>
                  <a:pt x="434" y="292"/>
                </a:lnTo>
                <a:lnTo>
                  <a:pt x="435" y="278"/>
                </a:lnTo>
                <a:lnTo>
                  <a:pt x="421" y="275"/>
                </a:lnTo>
                <a:lnTo>
                  <a:pt x="449" y="274"/>
                </a:lnTo>
                <a:lnTo>
                  <a:pt x="450" y="268"/>
                </a:lnTo>
                <a:lnTo>
                  <a:pt x="452" y="278"/>
                </a:lnTo>
                <a:lnTo>
                  <a:pt x="501" y="279"/>
                </a:lnTo>
                <a:lnTo>
                  <a:pt x="516" y="292"/>
                </a:lnTo>
                <a:lnTo>
                  <a:pt x="518" y="313"/>
                </a:lnTo>
                <a:lnTo>
                  <a:pt x="535" y="343"/>
                </a:lnTo>
                <a:lnTo>
                  <a:pt x="544" y="341"/>
                </a:lnTo>
                <a:lnTo>
                  <a:pt x="548" y="320"/>
                </a:lnTo>
                <a:lnTo>
                  <a:pt x="530" y="268"/>
                </a:lnTo>
                <a:lnTo>
                  <a:pt x="541" y="246"/>
                </a:lnTo>
                <a:lnTo>
                  <a:pt x="604" y="204"/>
                </a:lnTo>
                <a:lnTo>
                  <a:pt x="592" y="199"/>
                </a:lnTo>
                <a:lnTo>
                  <a:pt x="603" y="198"/>
                </a:lnTo>
                <a:lnTo>
                  <a:pt x="594" y="182"/>
                </a:lnTo>
                <a:lnTo>
                  <a:pt x="598" y="171"/>
                </a:lnTo>
                <a:lnTo>
                  <a:pt x="584" y="161"/>
                </a:lnTo>
                <a:lnTo>
                  <a:pt x="598" y="168"/>
                </a:lnTo>
                <a:lnTo>
                  <a:pt x="592" y="153"/>
                </a:lnTo>
                <a:lnTo>
                  <a:pt x="601" y="148"/>
                </a:lnTo>
                <a:lnTo>
                  <a:pt x="603" y="182"/>
                </a:lnTo>
                <a:lnTo>
                  <a:pt x="612" y="162"/>
                </a:lnTo>
                <a:lnTo>
                  <a:pt x="606" y="147"/>
                </a:lnTo>
                <a:lnTo>
                  <a:pt x="613" y="155"/>
                </a:lnTo>
                <a:lnTo>
                  <a:pt x="626" y="128"/>
                </a:lnTo>
                <a:lnTo>
                  <a:pt x="676" y="117"/>
                </a:lnTo>
                <a:lnTo>
                  <a:pt x="663" y="108"/>
                </a:lnTo>
                <a:lnTo>
                  <a:pt x="672" y="89"/>
                </a:lnTo>
                <a:lnTo>
                  <a:pt x="710" y="74"/>
                </a:lnTo>
                <a:lnTo>
                  <a:pt x="712" y="65"/>
                </a:lnTo>
                <a:lnTo>
                  <a:pt x="701" y="58"/>
                </a:lnTo>
                <a:lnTo>
                  <a:pt x="701" y="38"/>
                </a:lnTo>
                <a:lnTo>
                  <a:pt x="682" y="31"/>
                </a:lnTo>
                <a:lnTo>
                  <a:pt x="666" y="64"/>
                </a:lnTo>
                <a:lnTo>
                  <a:pt x="603" y="76"/>
                </a:lnTo>
                <a:lnTo>
                  <a:pt x="598" y="91"/>
                </a:lnTo>
                <a:lnTo>
                  <a:pt x="563" y="96"/>
                </a:lnTo>
                <a:lnTo>
                  <a:pt x="564" y="100"/>
                </a:lnTo>
                <a:lnTo>
                  <a:pt x="529" y="120"/>
                </a:lnTo>
                <a:lnTo>
                  <a:pt x="513" y="119"/>
                </a:lnTo>
                <a:lnTo>
                  <a:pt x="512" y="113"/>
                </a:lnTo>
                <a:lnTo>
                  <a:pt x="516" y="108"/>
                </a:lnTo>
                <a:lnTo>
                  <a:pt x="518" y="103"/>
                </a:lnTo>
                <a:lnTo>
                  <a:pt x="520" y="97"/>
                </a:lnTo>
                <a:lnTo>
                  <a:pt x="516" y="82"/>
                </a:lnTo>
                <a:lnTo>
                  <a:pt x="501" y="88"/>
                </a:lnTo>
                <a:lnTo>
                  <a:pt x="506" y="65"/>
                </a:lnTo>
                <a:lnTo>
                  <a:pt x="488" y="58"/>
                </a:lnTo>
                <a:lnTo>
                  <a:pt x="473" y="74"/>
                </a:lnTo>
                <a:lnTo>
                  <a:pt x="468" y="114"/>
                </a:lnTo>
                <a:lnTo>
                  <a:pt x="456" y="115"/>
                </a:lnTo>
                <a:lnTo>
                  <a:pt x="452" y="96"/>
                </a:lnTo>
                <a:lnTo>
                  <a:pt x="462" y="66"/>
                </a:lnTo>
                <a:lnTo>
                  <a:pt x="454" y="69"/>
                </a:lnTo>
                <a:lnTo>
                  <a:pt x="469" y="55"/>
                </a:lnTo>
                <a:lnTo>
                  <a:pt x="501" y="54"/>
                </a:lnTo>
                <a:lnTo>
                  <a:pt x="496" y="46"/>
                </a:lnTo>
                <a:lnTo>
                  <a:pt x="494" y="46"/>
                </a:lnTo>
                <a:lnTo>
                  <a:pt x="446" y="41"/>
                </a:lnTo>
                <a:lnTo>
                  <a:pt x="454" y="31"/>
                </a:lnTo>
                <a:lnTo>
                  <a:pt x="423" y="45"/>
                </a:lnTo>
                <a:lnTo>
                  <a:pt x="401" y="45"/>
                </a:lnTo>
                <a:lnTo>
                  <a:pt x="428" y="22"/>
                </a:lnTo>
                <a:lnTo>
                  <a:pt x="370" y="11"/>
                </a:lnTo>
                <a:lnTo>
                  <a:pt x="363" y="0"/>
                </a:lnTo>
                <a:lnTo>
                  <a:pt x="363" y="8"/>
                </a:lnTo>
                <a:lnTo>
                  <a:pt x="22" y="8"/>
                </a:lnTo>
                <a:lnTo>
                  <a:pt x="29" y="22"/>
                </a:lnTo>
                <a:lnTo>
                  <a:pt x="22" y="31"/>
                </a:lnTo>
                <a:lnTo>
                  <a:pt x="23" y="20"/>
                </a:lnTo>
                <a:lnTo>
                  <a:pt x="0" y="19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0" name="Freeform 234"/>
          <p:cNvSpPr>
            <a:spLocks/>
          </p:cNvSpPr>
          <p:nvPr/>
        </p:nvSpPr>
        <p:spPr bwMode="gray">
          <a:xfrm>
            <a:off x="5902084" y="3961525"/>
            <a:ext cx="244210" cy="174625"/>
          </a:xfrm>
          <a:custGeom>
            <a:avLst/>
            <a:gdLst>
              <a:gd name="T0" fmla="*/ 0 w 121"/>
              <a:gd name="T1" fmla="*/ 2147483647 h 81"/>
              <a:gd name="T2" fmla="*/ 2147483647 w 121"/>
              <a:gd name="T3" fmla="*/ 2147483647 h 81"/>
              <a:gd name="T4" fmla="*/ 2147483647 w 121"/>
              <a:gd name="T5" fmla="*/ 2147483647 h 81"/>
              <a:gd name="T6" fmla="*/ 2147483647 w 121"/>
              <a:gd name="T7" fmla="*/ 2147483647 h 81"/>
              <a:gd name="T8" fmla="*/ 2147483647 w 121"/>
              <a:gd name="T9" fmla="*/ 2147483647 h 81"/>
              <a:gd name="T10" fmla="*/ 2147483647 w 121"/>
              <a:gd name="T11" fmla="*/ 0 h 81"/>
              <a:gd name="T12" fmla="*/ 2147483647 w 121"/>
              <a:gd name="T13" fmla="*/ 2147483647 h 81"/>
              <a:gd name="T14" fmla="*/ 2147483647 w 121"/>
              <a:gd name="T15" fmla="*/ 2147483647 h 81"/>
              <a:gd name="T16" fmla="*/ 2147483647 w 121"/>
              <a:gd name="T17" fmla="*/ 2147483647 h 81"/>
              <a:gd name="T18" fmla="*/ 0 w 121"/>
              <a:gd name="T19" fmla="*/ 2147483647 h 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1" h="81">
                <a:moveTo>
                  <a:pt x="0" y="80"/>
                </a:moveTo>
                <a:lnTo>
                  <a:pt x="32" y="62"/>
                </a:lnTo>
                <a:lnTo>
                  <a:pt x="26" y="53"/>
                </a:lnTo>
                <a:lnTo>
                  <a:pt x="34" y="42"/>
                </a:lnTo>
                <a:lnTo>
                  <a:pt x="68" y="8"/>
                </a:lnTo>
                <a:lnTo>
                  <a:pt x="108" y="0"/>
                </a:lnTo>
                <a:lnTo>
                  <a:pt x="120" y="31"/>
                </a:lnTo>
                <a:lnTo>
                  <a:pt x="110" y="42"/>
                </a:lnTo>
                <a:lnTo>
                  <a:pt x="64" y="64"/>
                </a:lnTo>
                <a:lnTo>
                  <a:pt x="0" y="8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91" name="Freeform 235"/>
          <p:cNvSpPr>
            <a:spLocks/>
          </p:cNvSpPr>
          <p:nvPr/>
        </p:nvSpPr>
        <p:spPr bwMode="gray">
          <a:xfrm>
            <a:off x="5884885" y="4010738"/>
            <a:ext cx="91150" cy="125413"/>
          </a:xfrm>
          <a:custGeom>
            <a:avLst/>
            <a:gdLst>
              <a:gd name="T0" fmla="*/ 0 w 46"/>
              <a:gd name="T1" fmla="*/ 2147483647 h 59"/>
              <a:gd name="T2" fmla="*/ 2147483647 w 46"/>
              <a:gd name="T3" fmla="*/ 2147483647 h 59"/>
              <a:gd name="T4" fmla="*/ 2147483647 w 46"/>
              <a:gd name="T5" fmla="*/ 2147483647 h 59"/>
              <a:gd name="T6" fmla="*/ 2147483647 w 46"/>
              <a:gd name="T7" fmla="*/ 2147483647 h 59"/>
              <a:gd name="T8" fmla="*/ 2147483647 w 46"/>
              <a:gd name="T9" fmla="*/ 2147483647 h 59"/>
              <a:gd name="T10" fmla="*/ 2147483647 w 46"/>
              <a:gd name="T11" fmla="*/ 2147483647 h 59"/>
              <a:gd name="T12" fmla="*/ 2147483647 w 46"/>
              <a:gd name="T13" fmla="*/ 0 h 59"/>
              <a:gd name="T14" fmla="*/ 0 w 46"/>
              <a:gd name="T15" fmla="*/ 2147483647 h 5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6" h="59">
                <a:moveTo>
                  <a:pt x="0" y="10"/>
                </a:moveTo>
                <a:lnTo>
                  <a:pt x="9" y="58"/>
                </a:lnTo>
                <a:lnTo>
                  <a:pt x="42" y="40"/>
                </a:lnTo>
                <a:lnTo>
                  <a:pt x="36" y="31"/>
                </a:lnTo>
                <a:lnTo>
                  <a:pt x="45" y="20"/>
                </a:lnTo>
                <a:lnTo>
                  <a:pt x="45" y="8"/>
                </a:lnTo>
                <a:lnTo>
                  <a:pt x="23" y="0"/>
                </a:lnTo>
                <a:lnTo>
                  <a:pt x="0" y="1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2" name="Freeform 236"/>
          <p:cNvSpPr>
            <a:spLocks/>
          </p:cNvSpPr>
          <p:nvPr/>
        </p:nvSpPr>
        <p:spPr bwMode="gray">
          <a:xfrm>
            <a:off x="5690549" y="3569413"/>
            <a:ext cx="110067" cy="123825"/>
          </a:xfrm>
          <a:custGeom>
            <a:avLst/>
            <a:gdLst>
              <a:gd name="T0" fmla="*/ 0 w 55"/>
              <a:gd name="T1" fmla="*/ 2147483647 h 59"/>
              <a:gd name="T2" fmla="*/ 2147483647 w 55"/>
              <a:gd name="T3" fmla="*/ 2147483647 h 59"/>
              <a:gd name="T4" fmla="*/ 2147483647 w 55"/>
              <a:gd name="T5" fmla="*/ 2147483647 h 59"/>
              <a:gd name="T6" fmla="*/ 2147483647 w 55"/>
              <a:gd name="T7" fmla="*/ 2147483647 h 59"/>
              <a:gd name="T8" fmla="*/ 2147483647 w 55"/>
              <a:gd name="T9" fmla="*/ 0 h 59"/>
              <a:gd name="T10" fmla="*/ 2147483647 w 55"/>
              <a:gd name="T11" fmla="*/ 2147483647 h 59"/>
              <a:gd name="T12" fmla="*/ 2147483647 w 55"/>
              <a:gd name="T13" fmla="*/ 2147483647 h 59"/>
              <a:gd name="T14" fmla="*/ 2147483647 w 55"/>
              <a:gd name="T15" fmla="*/ 2147483647 h 59"/>
              <a:gd name="T16" fmla="*/ 2147483647 w 55"/>
              <a:gd name="T17" fmla="*/ 2147483647 h 59"/>
              <a:gd name="T18" fmla="*/ 2147483647 w 55"/>
              <a:gd name="T19" fmla="*/ 2147483647 h 59"/>
              <a:gd name="T20" fmla="*/ 2147483647 w 55"/>
              <a:gd name="T21" fmla="*/ 2147483647 h 59"/>
              <a:gd name="T22" fmla="*/ 2147483647 w 55"/>
              <a:gd name="T23" fmla="*/ 2147483647 h 59"/>
              <a:gd name="T24" fmla="*/ 0 w 55"/>
              <a:gd name="T25" fmla="*/ 2147483647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5" h="59">
                <a:moveTo>
                  <a:pt x="0" y="27"/>
                </a:moveTo>
                <a:lnTo>
                  <a:pt x="1" y="15"/>
                </a:lnTo>
                <a:lnTo>
                  <a:pt x="7" y="8"/>
                </a:lnTo>
                <a:lnTo>
                  <a:pt x="21" y="14"/>
                </a:lnTo>
                <a:lnTo>
                  <a:pt x="48" y="0"/>
                </a:lnTo>
                <a:lnTo>
                  <a:pt x="54" y="16"/>
                </a:lnTo>
                <a:lnTo>
                  <a:pt x="25" y="25"/>
                </a:lnTo>
                <a:lnTo>
                  <a:pt x="40" y="36"/>
                </a:lnTo>
                <a:lnTo>
                  <a:pt x="31" y="45"/>
                </a:lnTo>
                <a:lnTo>
                  <a:pt x="14" y="58"/>
                </a:lnTo>
                <a:lnTo>
                  <a:pt x="1" y="52"/>
                </a:lnTo>
                <a:lnTo>
                  <a:pt x="6" y="26"/>
                </a:lnTo>
                <a:lnTo>
                  <a:pt x="0" y="2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193" name="Freeform 237"/>
          <p:cNvSpPr>
            <a:spLocks/>
          </p:cNvSpPr>
          <p:nvPr/>
        </p:nvSpPr>
        <p:spPr bwMode="gray">
          <a:xfrm>
            <a:off x="5692269" y="3528137"/>
            <a:ext cx="44715" cy="49213"/>
          </a:xfrm>
          <a:custGeom>
            <a:avLst/>
            <a:gdLst>
              <a:gd name="T0" fmla="*/ 0 w 21"/>
              <a:gd name="T1" fmla="*/ 2147483647 h 23"/>
              <a:gd name="T2" fmla="*/ 2147483647 w 21"/>
              <a:gd name="T3" fmla="*/ 2147483647 h 23"/>
              <a:gd name="T4" fmla="*/ 2147483647 w 21"/>
              <a:gd name="T5" fmla="*/ 2147483647 h 23"/>
              <a:gd name="T6" fmla="*/ 2147483647 w 21"/>
              <a:gd name="T7" fmla="*/ 0 h 23"/>
              <a:gd name="T8" fmla="*/ 0 w 21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" h="23">
                <a:moveTo>
                  <a:pt x="0" y="22"/>
                </a:moveTo>
                <a:lnTo>
                  <a:pt x="6" y="20"/>
                </a:lnTo>
                <a:lnTo>
                  <a:pt x="20" y="6"/>
                </a:lnTo>
                <a:lnTo>
                  <a:pt x="12" y="0"/>
                </a:lnTo>
                <a:lnTo>
                  <a:pt x="0" y="2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4" name="Freeform 238"/>
          <p:cNvSpPr>
            <a:spLocks/>
          </p:cNvSpPr>
          <p:nvPr/>
        </p:nvSpPr>
        <p:spPr bwMode="gray">
          <a:xfrm>
            <a:off x="4538290" y="4240925"/>
            <a:ext cx="99748" cy="106362"/>
          </a:xfrm>
          <a:custGeom>
            <a:avLst/>
            <a:gdLst>
              <a:gd name="T0" fmla="*/ 0 w 49"/>
              <a:gd name="T1" fmla="*/ 2147483647 h 50"/>
              <a:gd name="T2" fmla="*/ 2147483647 w 49"/>
              <a:gd name="T3" fmla="*/ 0 h 50"/>
              <a:gd name="T4" fmla="*/ 2147483647 w 49"/>
              <a:gd name="T5" fmla="*/ 0 h 50"/>
              <a:gd name="T6" fmla="*/ 2147483647 w 49"/>
              <a:gd name="T7" fmla="*/ 2147483647 h 50"/>
              <a:gd name="T8" fmla="*/ 2147483647 w 49"/>
              <a:gd name="T9" fmla="*/ 2147483647 h 50"/>
              <a:gd name="T10" fmla="*/ 2147483647 w 49"/>
              <a:gd name="T11" fmla="*/ 2147483647 h 50"/>
              <a:gd name="T12" fmla="*/ 2147483647 w 49"/>
              <a:gd name="T13" fmla="*/ 2147483647 h 50"/>
              <a:gd name="T14" fmla="*/ 2147483647 w 49"/>
              <a:gd name="T15" fmla="*/ 2147483647 h 50"/>
              <a:gd name="T16" fmla="*/ 0 w 49"/>
              <a:gd name="T17" fmla="*/ 2147483647 h 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9" h="50">
                <a:moveTo>
                  <a:pt x="0" y="20"/>
                </a:moveTo>
                <a:lnTo>
                  <a:pt x="16" y="0"/>
                </a:lnTo>
                <a:lnTo>
                  <a:pt x="21" y="0"/>
                </a:lnTo>
                <a:lnTo>
                  <a:pt x="23" y="13"/>
                </a:lnTo>
                <a:lnTo>
                  <a:pt x="36" y="11"/>
                </a:lnTo>
                <a:lnTo>
                  <a:pt x="35" y="23"/>
                </a:lnTo>
                <a:lnTo>
                  <a:pt x="48" y="31"/>
                </a:lnTo>
                <a:lnTo>
                  <a:pt x="46" y="49"/>
                </a:lnTo>
                <a:lnTo>
                  <a:pt x="0" y="2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5" name="Freeform 239"/>
          <p:cNvSpPr>
            <a:spLocks/>
          </p:cNvSpPr>
          <p:nvPr/>
        </p:nvSpPr>
        <p:spPr bwMode="gray">
          <a:xfrm>
            <a:off x="5047347" y="3575762"/>
            <a:ext cx="398992" cy="377825"/>
          </a:xfrm>
          <a:custGeom>
            <a:avLst/>
            <a:gdLst>
              <a:gd name="T0" fmla="*/ 0 w 195"/>
              <a:gd name="T1" fmla="*/ 2147483647 h 177"/>
              <a:gd name="T2" fmla="*/ 0 w 195"/>
              <a:gd name="T3" fmla="*/ 2147483647 h 177"/>
              <a:gd name="T4" fmla="*/ 2147483647 w 195"/>
              <a:gd name="T5" fmla="*/ 0 h 177"/>
              <a:gd name="T6" fmla="*/ 2147483647 w 195"/>
              <a:gd name="T7" fmla="*/ 2147483647 h 177"/>
              <a:gd name="T8" fmla="*/ 2147483647 w 195"/>
              <a:gd name="T9" fmla="*/ 2147483647 h 177"/>
              <a:gd name="T10" fmla="*/ 2147483647 w 195"/>
              <a:gd name="T11" fmla="*/ 2147483647 h 177"/>
              <a:gd name="T12" fmla="*/ 2147483647 w 195"/>
              <a:gd name="T13" fmla="*/ 2147483647 h 177"/>
              <a:gd name="T14" fmla="*/ 2147483647 w 195"/>
              <a:gd name="T15" fmla="*/ 2147483647 h 177"/>
              <a:gd name="T16" fmla="*/ 2147483647 w 195"/>
              <a:gd name="T17" fmla="*/ 2147483647 h 177"/>
              <a:gd name="T18" fmla="*/ 2147483647 w 195"/>
              <a:gd name="T19" fmla="*/ 2147483647 h 177"/>
              <a:gd name="T20" fmla="*/ 2147483647 w 195"/>
              <a:gd name="T21" fmla="*/ 2147483647 h 177"/>
              <a:gd name="T22" fmla="*/ 2147483647 w 195"/>
              <a:gd name="T23" fmla="*/ 2147483647 h 177"/>
              <a:gd name="T24" fmla="*/ 2147483647 w 195"/>
              <a:gd name="T25" fmla="*/ 2147483647 h 177"/>
              <a:gd name="T26" fmla="*/ 2147483647 w 195"/>
              <a:gd name="T27" fmla="*/ 2147483647 h 177"/>
              <a:gd name="T28" fmla="*/ 2147483647 w 195"/>
              <a:gd name="T29" fmla="*/ 2147483647 h 177"/>
              <a:gd name="T30" fmla="*/ 2147483647 w 195"/>
              <a:gd name="T31" fmla="*/ 2147483647 h 177"/>
              <a:gd name="T32" fmla="*/ 2147483647 w 195"/>
              <a:gd name="T33" fmla="*/ 2147483647 h 177"/>
              <a:gd name="T34" fmla="*/ 2147483647 w 195"/>
              <a:gd name="T35" fmla="*/ 2147483647 h 177"/>
              <a:gd name="T36" fmla="*/ 0 w 195"/>
              <a:gd name="T37" fmla="*/ 2147483647 h 17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95" h="177">
                <a:moveTo>
                  <a:pt x="0" y="92"/>
                </a:moveTo>
                <a:lnTo>
                  <a:pt x="0" y="38"/>
                </a:lnTo>
                <a:lnTo>
                  <a:pt x="25" y="0"/>
                </a:lnTo>
                <a:lnTo>
                  <a:pt x="70" y="11"/>
                </a:lnTo>
                <a:lnTo>
                  <a:pt x="79" y="23"/>
                </a:lnTo>
                <a:lnTo>
                  <a:pt x="117" y="38"/>
                </a:lnTo>
                <a:lnTo>
                  <a:pt x="129" y="32"/>
                </a:lnTo>
                <a:lnTo>
                  <a:pt x="131" y="12"/>
                </a:lnTo>
                <a:lnTo>
                  <a:pt x="142" y="5"/>
                </a:lnTo>
                <a:lnTo>
                  <a:pt x="194" y="20"/>
                </a:lnTo>
                <a:lnTo>
                  <a:pt x="187" y="41"/>
                </a:lnTo>
                <a:lnTo>
                  <a:pt x="194" y="145"/>
                </a:lnTo>
                <a:lnTo>
                  <a:pt x="194" y="169"/>
                </a:lnTo>
                <a:lnTo>
                  <a:pt x="182" y="169"/>
                </a:lnTo>
                <a:lnTo>
                  <a:pt x="182" y="176"/>
                </a:lnTo>
                <a:lnTo>
                  <a:pt x="82" y="127"/>
                </a:lnTo>
                <a:lnTo>
                  <a:pt x="70" y="133"/>
                </a:lnTo>
                <a:lnTo>
                  <a:pt x="28" y="125"/>
                </a:lnTo>
                <a:lnTo>
                  <a:pt x="0" y="9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6" name="Freeform 240"/>
          <p:cNvSpPr>
            <a:spLocks/>
          </p:cNvSpPr>
          <p:nvPr/>
        </p:nvSpPr>
        <p:spPr bwMode="gray">
          <a:xfrm>
            <a:off x="5895204" y="4774326"/>
            <a:ext cx="178858" cy="363537"/>
          </a:xfrm>
          <a:custGeom>
            <a:avLst/>
            <a:gdLst>
              <a:gd name="T0" fmla="*/ 0 w 89"/>
              <a:gd name="T1" fmla="*/ 2147483647 h 171"/>
              <a:gd name="T2" fmla="*/ 2147483647 w 89"/>
              <a:gd name="T3" fmla="*/ 2147483647 h 171"/>
              <a:gd name="T4" fmla="*/ 2147483647 w 89"/>
              <a:gd name="T5" fmla="*/ 2147483647 h 171"/>
              <a:gd name="T6" fmla="*/ 2147483647 w 89"/>
              <a:gd name="T7" fmla="*/ 2147483647 h 171"/>
              <a:gd name="T8" fmla="*/ 2147483647 w 89"/>
              <a:gd name="T9" fmla="*/ 2147483647 h 171"/>
              <a:gd name="T10" fmla="*/ 2147483647 w 89"/>
              <a:gd name="T11" fmla="*/ 2147483647 h 171"/>
              <a:gd name="T12" fmla="*/ 2147483647 w 89"/>
              <a:gd name="T13" fmla="*/ 0 h 171"/>
              <a:gd name="T14" fmla="*/ 2147483647 w 89"/>
              <a:gd name="T15" fmla="*/ 2147483647 h 171"/>
              <a:gd name="T16" fmla="*/ 2147483647 w 89"/>
              <a:gd name="T17" fmla="*/ 2147483647 h 171"/>
              <a:gd name="T18" fmla="*/ 2147483647 w 89"/>
              <a:gd name="T19" fmla="*/ 2147483647 h 171"/>
              <a:gd name="T20" fmla="*/ 2147483647 w 89"/>
              <a:gd name="T21" fmla="*/ 2147483647 h 171"/>
              <a:gd name="T22" fmla="*/ 2147483647 w 89"/>
              <a:gd name="T23" fmla="*/ 2147483647 h 171"/>
              <a:gd name="T24" fmla="*/ 2147483647 w 89"/>
              <a:gd name="T25" fmla="*/ 2147483647 h 171"/>
              <a:gd name="T26" fmla="*/ 0 w 89"/>
              <a:gd name="T27" fmla="*/ 2147483647 h 1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9" h="171">
                <a:moveTo>
                  <a:pt x="0" y="121"/>
                </a:moveTo>
                <a:lnTo>
                  <a:pt x="6" y="156"/>
                </a:lnTo>
                <a:lnTo>
                  <a:pt x="23" y="170"/>
                </a:lnTo>
                <a:lnTo>
                  <a:pt x="50" y="156"/>
                </a:lnTo>
                <a:lnTo>
                  <a:pt x="80" y="39"/>
                </a:lnTo>
                <a:lnTo>
                  <a:pt x="88" y="44"/>
                </a:lnTo>
                <a:lnTo>
                  <a:pt x="74" y="0"/>
                </a:lnTo>
                <a:lnTo>
                  <a:pt x="57" y="17"/>
                </a:lnTo>
                <a:lnTo>
                  <a:pt x="58" y="31"/>
                </a:lnTo>
                <a:lnTo>
                  <a:pt x="38" y="45"/>
                </a:lnTo>
                <a:lnTo>
                  <a:pt x="16" y="51"/>
                </a:lnTo>
                <a:lnTo>
                  <a:pt x="7" y="66"/>
                </a:lnTo>
                <a:lnTo>
                  <a:pt x="16" y="95"/>
                </a:lnTo>
                <a:lnTo>
                  <a:pt x="0" y="12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7" name="Freeform 241"/>
          <p:cNvSpPr>
            <a:spLocks/>
          </p:cNvSpPr>
          <p:nvPr/>
        </p:nvSpPr>
        <p:spPr bwMode="gray">
          <a:xfrm>
            <a:off x="5635517" y="4704475"/>
            <a:ext cx="84269" cy="207962"/>
          </a:xfrm>
          <a:custGeom>
            <a:avLst/>
            <a:gdLst>
              <a:gd name="T0" fmla="*/ 0 w 41"/>
              <a:gd name="T1" fmla="*/ 2147483647 h 97"/>
              <a:gd name="T2" fmla="*/ 2147483647 w 41"/>
              <a:gd name="T3" fmla="*/ 2147483647 h 97"/>
              <a:gd name="T4" fmla="*/ 2147483647 w 41"/>
              <a:gd name="T5" fmla="*/ 2147483647 h 97"/>
              <a:gd name="T6" fmla="*/ 2147483647 w 41"/>
              <a:gd name="T7" fmla="*/ 2147483647 h 97"/>
              <a:gd name="T8" fmla="*/ 2147483647 w 41"/>
              <a:gd name="T9" fmla="*/ 2147483647 h 97"/>
              <a:gd name="T10" fmla="*/ 2147483647 w 41"/>
              <a:gd name="T11" fmla="*/ 2147483647 h 97"/>
              <a:gd name="T12" fmla="*/ 2147483647 w 41"/>
              <a:gd name="T13" fmla="*/ 2147483647 h 97"/>
              <a:gd name="T14" fmla="*/ 2147483647 w 41"/>
              <a:gd name="T15" fmla="*/ 2147483647 h 97"/>
              <a:gd name="T16" fmla="*/ 2147483647 w 41"/>
              <a:gd name="T17" fmla="*/ 2147483647 h 97"/>
              <a:gd name="T18" fmla="*/ 2147483647 w 41"/>
              <a:gd name="T19" fmla="*/ 2147483647 h 97"/>
              <a:gd name="T20" fmla="*/ 2147483647 w 41"/>
              <a:gd name="T21" fmla="*/ 2147483647 h 97"/>
              <a:gd name="T22" fmla="*/ 2147483647 w 41"/>
              <a:gd name="T23" fmla="*/ 0 h 97"/>
              <a:gd name="T24" fmla="*/ 2147483647 w 41"/>
              <a:gd name="T25" fmla="*/ 2147483647 h 97"/>
              <a:gd name="T26" fmla="*/ 0 w 41"/>
              <a:gd name="T27" fmla="*/ 2147483647 h 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1" h="97">
                <a:moveTo>
                  <a:pt x="0" y="51"/>
                </a:moveTo>
                <a:lnTo>
                  <a:pt x="5" y="58"/>
                </a:lnTo>
                <a:lnTo>
                  <a:pt x="21" y="63"/>
                </a:lnTo>
                <a:lnTo>
                  <a:pt x="18" y="81"/>
                </a:lnTo>
                <a:lnTo>
                  <a:pt x="33" y="96"/>
                </a:lnTo>
                <a:lnTo>
                  <a:pt x="40" y="68"/>
                </a:lnTo>
                <a:lnTo>
                  <a:pt x="28" y="50"/>
                </a:lnTo>
                <a:lnTo>
                  <a:pt x="30" y="59"/>
                </a:lnTo>
                <a:lnTo>
                  <a:pt x="22" y="59"/>
                </a:lnTo>
                <a:lnTo>
                  <a:pt x="16" y="35"/>
                </a:lnTo>
                <a:lnTo>
                  <a:pt x="14" y="2"/>
                </a:lnTo>
                <a:lnTo>
                  <a:pt x="3" y="0"/>
                </a:lnTo>
                <a:lnTo>
                  <a:pt x="13" y="16"/>
                </a:lnTo>
                <a:lnTo>
                  <a:pt x="0" y="5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8" name="Freeform 242"/>
          <p:cNvSpPr>
            <a:spLocks/>
          </p:cNvSpPr>
          <p:nvPr/>
        </p:nvSpPr>
        <p:spPr bwMode="gray">
          <a:xfrm>
            <a:off x="4515932" y="3804362"/>
            <a:ext cx="411031" cy="395288"/>
          </a:xfrm>
          <a:custGeom>
            <a:avLst/>
            <a:gdLst>
              <a:gd name="T0" fmla="*/ 0 w 202"/>
              <a:gd name="T1" fmla="*/ 2147483647 h 186"/>
              <a:gd name="T2" fmla="*/ 2147483647 w 202"/>
              <a:gd name="T3" fmla="*/ 2147483647 h 186"/>
              <a:gd name="T4" fmla="*/ 2147483647 w 202"/>
              <a:gd name="T5" fmla="*/ 2147483647 h 186"/>
              <a:gd name="T6" fmla="*/ 2147483647 w 202"/>
              <a:gd name="T7" fmla="*/ 2147483647 h 186"/>
              <a:gd name="T8" fmla="*/ 2147483647 w 202"/>
              <a:gd name="T9" fmla="*/ 0 h 186"/>
              <a:gd name="T10" fmla="*/ 2147483647 w 202"/>
              <a:gd name="T11" fmla="*/ 0 h 186"/>
              <a:gd name="T12" fmla="*/ 2147483647 w 202"/>
              <a:gd name="T13" fmla="*/ 2147483647 h 186"/>
              <a:gd name="T14" fmla="*/ 2147483647 w 202"/>
              <a:gd name="T15" fmla="*/ 2147483647 h 186"/>
              <a:gd name="T16" fmla="*/ 2147483647 w 202"/>
              <a:gd name="T17" fmla="*/ 2147483647 h 186"/>
              <a:gd name="T18" fmla="*/ 2147483647 w 202"/>
              <a:gd name="T19" fmla="*/ 2147483647 h 186"/>
              <a:gd name="T20" fmla="*/ 2147483647 w 202"/>
              <a:gd name="T21" fmla="*/ 2147483647 h 186"/>
              <a:gd name="T22" fmla="*/ 2147483647 w 202"/>
              <a:gd name="T23" fmla="*/ 2147483647 h 186"/>
              <a:gd name="T24" fmla="*/ 2147483647 w 202"/>
              <a:gd name="T25" fmla="*/ 2147483647 h 186"/>
              <a:gd name="T26" fmla="*/ 2147483647 w 202"/>
              <a:gd name="T27" fmla="*/ 2147483647 h 186"/>
              <a:gd name="T28" fmla="*/ 2147483647 w 202"/>
              <a:gd name="T29" fmla="*/ 2147483647 h 186"/>
              <a:gd name="T30" fmla="*/ 2147483647 w 202"/>
              <a:gd name="T31" fmla="*/ 2147483647 h 186"/>
              <a:gd name="T32" fmla="*/ 2147483647 w 202"/>
              <a:gd name="T33" fmla="*/ 2147483647 h 186"/>
              <a:gd name="T34" fmla="*/ 2147483647 w 202"/>
              <a:gd name="T35" fmla="*/ 2147483647 h 186"/>
              <a:gd name="T36" fmla="*/ 2147483647 w 202"/>
              <a:gd name="T37" fmla="*/ 2147483647 h 186"/>
              <a:gd name="T38" fmla="*/ 0 w 202"/>
              <a:gd name="T39" fmla="*/ 2147483647 h 18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02" h="186">
                <a:moveTo>
                  <a:pt x="0" y="126"/>
                </a:moveTo>
                <a:lnTo>
                  <a:pt x="7" y="115"/>
                </a:lnTo>
                <a:lnTo>
                  <a:pt x="17" y="123"/>
                </a:lnTo>
                <a:lnTo>
                  <a:pt x="80" y="118"/>
                </a:lnTo>
                <a:lnTo>
                  <a:pt x="68" y="0"/>
                </a:lnTo>
                <a:lnTo>
                  <a:pt x="89" y="0"/>
                </a:lnTo>
                <a:lnTo>
                  <a:pt x="189" y="64"/>
                </a:lnTo>
                <a:lnTo>
                  <a:pt x="189" y="75"/>
                </a:lnTo>
                <a:lnTo>
                  <a:pt x="200" y="73"/>
                </a:lnTo>
                <a:lnTo>
                  <a:pt x="201" y="112"/>
                </a:lnTo>
                <a:lnTo>
                  <a:pt x="193" y="121"/>
                </a:lnTo>
                <a:lnTo>
                  <a:pt x="151" y="125"/>
                </a:lnTo>
                <a:lnTo>
                  <a:pt x="100" y="147"/>
                </a:lnTo>
                <a:lnTo>
                  <a:pt x="84" y="183"/>
                </a:lnTo>
                <a:lnTo>
                  <a:pt x="71" y="178"/>
                </a:lnTo>
                <a:lnTo>
                  <a:pt x="49" y="185"/>
                </a:lnTo>
                <a:lnTo>
                  <a:pt x="37" y="155"/>
                </a:lnTo>
                <a:lnTo>
                  <a:pt x="17" y="162"/>
                </a:lnTo>
                <a:lnTo>
                  <a:pt x="7" y="156"/>
                </a:lnTo>
                <a:lnTo>
                  <a:pt x="0" y="12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199" name="Freeform 243"/>
          <p:cNvSpPr>
            <a:spLocks/>
          </p:cNvSpPr>
          <p:nvPr/>
        </p:nvSpPr>
        <p:spPr bwMode="gray">
          <a:xfrm>
            <a:off x="4395546" y="3745625"/>
            <a:ext cx="304404" cy="331787"/>
          </a:xfrm>
          <a:custGeom>
            <a:avLst/>
            <a:gdLst>
              <a:gd name="T0" fmla="*/ 0 w 150"/>
              <a:gd name="T1" fmla="*/ 2147483647 h 158"/>
              <a:gd name="T2" fmla="*/ 2147483647 w 150"/>
              <a:gd name="T3" fmla="*/ 2147483647 h 158"/>
              <a:gd name="T4" fmla="*/ 2147483647 w 150"/>
              <a:gd name="T5" fmla="*/ 2147483647 h 158"/>
              <a:gd name="T6" fmla="*/ 2147483647 w 150"/>
              <a:gd name="T7" fmla="*/ 2147483647 h 158"/>
              <a:gd name="T8" fmla="*/ 2147483647 w 150"/>
              <a:gd name="T9" fmla="*/ 2147483647 h 158"/>
              <a:gd name="T10" fmla="*/ 2147483647 w 150"/>
              <a:gd name="T11" fmla="*/ 2147483647 h 158"/>
              <a:gd name="T12" fmla="*/ 2147483647 w 150"/>
              <a:gd name="T13" fmla="*/ 2147483647 h 158"/>
              <a:gd name="T14" fmla="*/ 2147483647 w 150"/>
              <a:gd name="T15" fmla="*/ 2147483647 h 158"/>
              <a:gd name="T16" fmla="*/ 2147483647 w 150"/>
              <a:gd name="T17" fmla="*/ 2147483647 h 158"/>
              <a:gd name="T18" fmla="*/ 2147483647 w 150"/>
              <a:gd name="T19" fmla="*/ 2147483647 h 158"/>
              <a:gd name="T20" fmla="*/ 2147483647 w 150"/>
              <a:gd name="T21" fmla="*/ 2147483647 h 158"/>
              <a:gd name="T22" fmla="*/ 2147483647 w 150"/>
              <a:gd name="T23" fmla="*/ 0 h 158"/>
              <a:gd name="T24" fmla="*/ 2147483647 w 150"/>
              <a:gd name="T25" fmla="*/ 2147483647 h 158"/>
              <a:gd name="T26" fmla="*/ 2147483647 w 150"/>
              <a:gd name="T27" fmla="*/ 2147483647 h 158"/>
              <a:gd name="T28" fmla="*/ 2147483647 w 150"/>
              <a:gd name="T29" fmla="*/ 2147483647 h 158"/>
              <a:gd name="T30" fmla="*/ 2147483647 w 150"/>
              <a:gd name="T31" fmla="*/ 2147483647 h 158"/>
              <a:gd name="T32" fmla="*/ 2147483647 w 150"/>
              <a:gd name="T33" fmla="*/ 2147483647 h 158"/>
              <a:gd name="T34" fmla="*/ 0 w 150"/>
              <a:gd name="T35" fmla="*/ 2147483647 h 15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50" h="158">
                <a:moveTo>
                  <a:pt x="0" y="78"/>
                </a:moveTo>
                <a:lnTo>
                  <a:pt x="10" y="88"/>
                </a:lnTo>
                <a:lnTo>
                  <a:pt x="11" y="112"/>
                </a:lnTo>
                <a:lnTo>
                  <a:pt x="4" y="142"/>
                </a:lnTo>
                <a:lnTo>
                  <a:pt x="31" y="134"/>
                </a:lnTo>
                <a:lnTo>
                  <a:pt x="60" y="157"/>
                </a:lnTo>
                <a:lnTo>
                  <a:pt x="68" y="145"/>
                </a:lnTo>
                <a:lnTo>
                  <a:pt x="77" y="152"/>
                </a:lnTo>
                <a:lnTo>
                  <a:pt x="140" y="148"/>
                </a:lnTo>
                <a:lnTo>
                  <a:pt x="127" y="28"/>
                </a:lnTo>
                <a:lnTo>
                  <a:pt x="149" y="28"/>
                </a:lnTo>
                <a:lnTo>
                  <a:pt x="103" y="0"/>
                </a:lnTo>
                <a:lnTo>
                  <a:pt x="102" y="15"/>
                </a:lnTo>
                <a:lnTo>
                  <a:pt x="62" y="14"/>
                </a:lnTo>
                <a:lnTo>
                  <a:pt x="62" y="46"/>
                </a:lnTo>
                <a:lnTo>
                  <a:pt x="47" y="54"/>
                </a:lnTo>
                <a:lnTo>
                  <a:pt x="48" y="74"/>
                </a:lnTo>
                <a:lnTo>
                  <a:pt x="0" y="7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0" name="Freeform 244"/>
          <p:cNvSpPr>
            <a:spLocks/>
          </p:cNvSpPr>
          <p:nvPr/>
        </p:nvSpPr>
        <p:spPr bwMode="gray">
          <a:xfrm>
            <a:off x="4493575" y="3504325"/>
            <a:ext cx="297523" cy="231775"/>
          </a:xfrm>
          <a:custGeom>
            <a:avLst/>
            <a:gdLst>
              <a:gd name="T0" fmla="*/ 0 w 147"/>
              <a:gd name="T1" fmla="*/ 2147483647 h 109"/>
              <a:gd name="T2" fmla="*/ 2147483647 w 147"/>
              <a:gd name="T3" fmla="*/ 2147483647 h 109"/>
              <a:gd name="T4" fmla="*/ 2147483647 w 147"/>
              <a:gd name="T5" fmla="*/ 2147483647 h 109"/>
              <a:gd name="T6" fmla="*/ 2147483647 w 147"/>
              <a:gd name="T7" fmla="*/ 2147483647 h 109"/>
              <a:gd name="T8" fmla="*/ 2147483647 w 147"/>
              <a:gd name="T9" fmla="*/ 0 h 109"/>
              <a:gd name="T10" fmla="*/ 2147483647 w 147"/>
              <a:gd name="T11" fmla="*/ 2147483647 h 109"/>
              <a:gd name="T12" fmla="*/ 2147483647 w 147"/>
              <a:gd name="T13" fmla="*/ 2147483647 h 109"/>
              <a:gd name="T14" fmla="*/ 2147483647 w 147"/>
              <a:gd name="T15" fmla="*/ 2147483647 h 109"/>
              <a:gd name="T16" fmla="*/ 2147483647 w 147"/>
              <a:gd name="T17" fmla="*/ 2147483647 h 109"/>
              <a:gd name="T18" fmla="*/ 2147483647 w 147"/>
              <a:gd name="T19" fmla="*/ 2147483647 h 109"/>
              <a:gd name="T20" fmla="*/ 2147483647 w 147"/>
              <a:gd name="T21" fmla="*/ 2147483647 h 109"/>
              <a:gd name="T22" fmla="*/ 2147483647 w 147"/>
              <a:gd name="T23" fmla="*/ 2147483647 h 109"/>
              <a:gd name="T24" fmla="*/ 0 w 147"/>
              <a:gd name="T25" fmla="*/ 2147483647 h 1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7" h="109">
                <a:moveTo>
                  <a:pt x="0" y="106"/>
                </a:moveTo>
                <a:lnTo>
                  <a:pt x="36" y="85"/>
                </a:lnTo>
                <a:lnTo>
                  <a:pt x="48" y="43"/>
                </a:lnTo>
                <a:lnTo>
                  <a:pt x="80" y="21"/>
                </a:lnTo>
                <a:lnTo>
                  <a:pt x="89" y="0"/>
                </a:lnTo>
                <a:lnTo>
                  <a:pt x="134" y="5"/>
                </a:lnTo>
                <a:lnTo>
                  <a:pt x="146" y="46"/>
                </a:lnTo>
                <a:lnTo>
                  <a:pt x="126" y="47"/>
                </a:lnTo>
                <a:lnTo>
                  <a:pt x="115" y="52"/>
                </a:lnTo>
                <a:lnTo>
                  <a:pt x="116" y="63"/>
                </a:lnTo>
                <a:lnTo>
                  <a:pt x="60" y="86"/>
                </a:lnTo>
                <a:lnTo>
                  <a:pt x="55" y="108"/>
                </a:lnTo>
                <a:lnTo>
                  <a:pt x="0" y="10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1" name="Freeform 245"/>
          <p:cNvSpPr>
            <a:spLocks/>
          </p:cNvSpPr>
          <p:nvPr/>
        </p:nvSpPr>
        <p:spPr bwMode="gray">
          <a:xfrm>
            <a:off x="5571884" y="4731463"/>
            <a:ext cx="261408" cy="434975"/>
          </a:xfrm>
          <a:custGeom>
            <a:avLst/>
            <a:gdLst>
              <a:gd name="T0" fmla="*/ 0 w 129"/>
              <a:gd name="T1" fmla="*/ 2147483647 h 204"/>
              <a:gd name="T2" fmla="*/ 2147483647 w 129"/>
              <a:gd name="T3" fmla="*/ 2147483647 h 204"/>
              <a:gd name="T4" fmla="*/ 2147483647 w 129"/>
              <a:gd name="T5" fmla="*/ 2147483647 h 204"/>
              <a:gd name="T6" fmla="*/ 2147483647 w 129"/>
              <a:gd name="T7" fmla="*/ 2147483647 h 204"/>
              <a:gd name="T8" fmla="*/ 2147483647 w 129"/>
              <a:gd name="T9" fmla="*/ 2147483647 h 204"/>
              <a:gd name="T10" fmla="*/ 2147483647 w 129"/>
              <a:gd name="T11" fmla="*/ 2147483647 h 204"/>
              <a:gd name="T12" fmla="*/ 2147483647 w 129"/>
              <a:gd name="T13" fmla="*/ 2147483647 h 204"/>
              <a:gd name="T14" fmla="*/ 2147483647 w 129"/>
              <a:gd name="T15" fmla="*/ 2147483647 h 204"/>
              <a:gd name="T16" fmla="*/ 2147483647 w 129"/>
              <a:gd name="T17" fmla="*/ 2147483647 h 204"/>
              <a:gd name="T18" fmla="*/ 2147483647 w 129"/>
              <a:gd name="T19" fmla="*/ 2147483647 h 204"/>
              <a:gd name="T20" fmla="*/ 2147483647 w 129"/>
              <a:gd name="T21" fmla="*/ 2147483647 h 204"/>
              <a:gd name="T22" fmla="*/ 2147483647 w 129"/>
              <a:gd name="T23" fmla="*/ 2147483647 h 204"/>
              <a:gd name="T24" fmla="*/ 2147483647 w 129"/>
              <a:gd name="T25" fmla="*/ 2147483647 h 204"/>
              <a:gd name="T26" fmla="*/ 2147483647 w 129"/>
              <a:gd name="T27" fmla="*/ 0 h 204"/>
              <a:gd name="T28" fmla="*/ 2147483647 w 129"/>
              <a:gd name="T29" fmla="*/ 2147483647 h 204"/>
              <a:gd name="T30" fmla="*/ 2147483647 w 129"/>
              <a:gd name="T31" fmla="*/ 2147483647 h 204"/>
              <a:gd name="T32" fmla="*/ 2147483647 w 129"/>
              <a:gd name="T33" fmla="*/ 2147483647 h 204"/>
              <a:gd name="T34" fmla="*/ 2147483647 w 129"/>
              <a:gd name="T35" fmla="*/ 2147483647 h 204"/>
              <a:gd name="T36" fmla="*/ 2147483647 w 129"/>
              <a:gd name="T37" fmla="*/ 2147483647 h 204"/>
              <a:gd name="T38" fmla="*/ 2147483647 w 129"/>
              <a:gd name="T39" fmla="*/ 2147483647 h 204"/>
              <a:gd name="T40" fmla="*/ 2147483647 w 129"/>
              <a:gd name="T41" fmla="*/ 2147483647 h 204"/>
              <a:gd name="T42" fmla="*/ 2147483647 w 129"/>
              <a:gd name="T43" fmla="*/ 2147483647 h 204"/>
              <a:gd name="T44" fmla="*/ 0 w 129"/>
              <a:gd name="T45" fmla="*/ 2147483647 h 20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29" h="204">
                <a:moveTo>
                  <a:pt x="0" y="56"/>
                </a:moveTo>
                <a:lnTo>
                  <a:pt x="1" y="62"/>
                </a:lnTo>
                <a:lnTo>
                  <a:pt x="32" y="73"/>
                </a:lnTo>
                <a:lnTo>
                  <a:pt x="35" y="84"/>
                </a:lnTo>
                <a:lnTo>
                  <a:pt x="34" y="117"/>
                </a:lnTo>
                <a:lnTo>
                  <a:pt x="17" y="150"/>
                </a:lnTo>
                <a:lnTo>
                  <a:pt x="22" y="191"/>
                </a:lnTo>
                <a:lnTo>
                  <a:pt x="24" y="203"/>
                </a:lnTo>
                <a:lnTo>
                  <a:pt x="34" y="203"/>
                </a:lnTo>
                <a:lnTo>
                  <a:pt x="34" y="190"/>
                </a:lnTo>
                <a:lnTo>
                  <a:pt x="65" y="170"/>
                </a:lnTo>
                <a:lnTo>
                  <a:pt x="55" y="117"/>
                </a:lnTo>
                <a:lnTo>
                  <a:pt x="127" y="62"/>
                </a:lnTo>
                <a:lnTo>
                  <a:pt x="128" y="0"/>
                </a:lnTo>
                <a:lnTo>
                  <a:pt x="109" y="11"/>
                </a:lnTo>
                <a:lnTo>
                  <a:pt x="61" y="13"/>
                </a:lnTo>
                <a:lnTo>
                  <a:pt x="60" y="37"/>
                </a:lnTo>
                <a:lnTo>
                  <a:pt x="72" y="54"/>
                </a:lnTo>
                <a:lnTo>
                  <a:pt x="65" y="82"/>
                </a:lnTo>
                <a:lnTo>
                  <a:pt x="52" y="67"/>
                </a:lnTo>
                <a:lnTo>
                  <a:pt x="54" y="50"/>
                </a:lnTo>
                <a:lnTo>
                  <a:pt x="38" y="45"/>
                </a:lnTo>
                <a:lnTo>
                  <a:pt x="0" y="5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2" name="Freeform 246"/>
          <p:cNvSpPr>
            <a:spLocks/>
          </p:cNvSpPr>
          <p:nvPr/>
        </p:nvSpPr>
        <p:spPr bwMode="gray">
          <a:xfrm>
            <a:off x="4827214" y="3840876"/>
            <a:ext cx="397271" cy="320675"/>
          </a:xfrm>
          <a:custGeom>
            <a:avLst/>
            <a:gdLst>
              <a:gd name="T0" fmla="*/ 0 w 197"/>
              <a:gd name="T1" fmla="*/ 2147483647 h 150"/>
              <a:gd name="T2" fmla="*/ 2147483647 w 197"/>
              <a:gd name="T3" fmla="*/ 2147483647 h 150"/>
              <a:gd name="T4" fmla="*/ 2147483647 w 197"/>
              <a:gd name="T5" fmla="*/ 2147483647 h 150"/>
              <a:gd name="T6" fmla="*/ 2147483647 w 197"/>
              <a:gd name="T7" fmla="*/ 2147483647 h 150"/>
              <a:gd name="T8" fmla="*/ 2147483647 w 197"/>
              <a:gd name="T9" fmla="*/ 2147483647 h 150"/>
              <a:gd name="T10" fmla="*/ 2147483647 w 197"/>
              <a:gd name="T11" fmla="*/ 2147483647 h 150"/>
              <a:gd name="T12" fmla="*/ 2147483647 w 197"/>
              <a:gd name="T13" fmla="*/ 2147483647 h 150"/>
              <a:gd name="T14" fmla="*/ 2147483647 w 197"/>
              <a:gd name="T15" fmla="*/ 2147483647 h 150"/>
              <a:gd name="T16" fmla="*/ 2147483647 w 197"/>
              <a:gd name="T17" fmla="*/ 2147483647 h 150"/>
              <a:gd name="T18" fmla="*/ 2147483647 w 197"/>
              <a:gd name="T19" fmla="*/ 2147483647 h 150"/>
              <a:gd name="T20" fmla="*/ 2147483647 w 197"/>
              <a:gd name="T21" fmla="*/ 2147483647 h 150"/>
              <a:gd name="T22" fmla="*/ 2147483647 w 197"/>
              <a:gd name="T23" fmla="*/ 2147483647 h 150"/>
              <a:gd name="T24" fmla="*/ 2147483647 w 197"/>
              <a:gd name="T25" fmla="*/ 2147483647 h 150"/>
              <a:gd name="T26" fmla="*/ 2147483647 w 197"/>
              <a:gd name="T27" fmla="*/ 0 h 150"/>
              <a:gd name="T28" fmla="*/ 2147483647 w 197"/>
              <a:gd name="T29" fmla="*/ 2147483647 h 150"/>
              <a:gd name="T30" fmla="*/ 2147483647 w 197"/>
              <a:gd name="T31" fmla="*/ 2147483647 h 150"/>
              <a:gd name="T32" fmla="*/ 2147483647 w 197"/>
              <a:gd name="T33" fmla="*/ 2147483647 h 150"/>
              <a:gd name="T34" fmla="*/ 2147483647 w 197"/>
              <a:gd name="T35" fmla="*/ 2147483647 h 150"/>
              <a:gd name="T36" fmla="*/ 0 w 197"/>
              <a:gd name="T37" fmla="*/ 2147483647 h 1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97" h="150">
                <a:moveTo>
                  <a:pt x="0" y="108"/>
                </a:moveTo>
                <a:lnTo>
                  <a:pt x="3" y="119"/>
                </a:lnTo>
                <a:lnTo>
                  <a:pt x="27" y="145"/>
                </a:lnTo>
                <a:lnTo>
                  <a:pt x="32" y="139"/>
                </a:lnTo>
                <a:lnTo>
                  <a:pt x="42" y="149"/>
                </a:lnTo>
                <a:lnTo>
                  <a:pt x="57" y="122"/>
                </a:lnTo>
                <a:lnTo>
                  <a:pt x="113" y="136"/>
                </a:lnTo>
                <a:lnTo>
                  <a:pt x="161" y="122"/>
                </a:lnTo>
                <a:lnTo>
                  <a:pt x="163" y="115"/>
                </a:lnTo>
                <a:lnTo>
                  <a:pt x="189" y="84"/>
                </a:lnTo>
                <a:lnTo>
                  <a:pt x="196" y="39"/>
                </a:lnTo>
                <a:lnTo>
                  <a:pt x="184" y="27"/>
                </a:lnTo>
                <a:lnTo>
                  <a:pt x="184" y="7"/>
                </a:lnTo>
                <a:lnTo>
                  <a:pt x="141" y="0"/>
                </a:lnTo>
                <a:lnTo>
                  <a:pt x="67" y="50"/>
                </a:lnTo>
                <a:lnTo>
                  <a:pt x="48" y="55"/>
                </a:lnTo>
                <a:lnTo>
                  <a:pt x="49" y="94"/>
                </a:lnTo>
                <a:lnTo>
                  <a:pt x="41" y="103"/>
                </a:lnTo>
                <a:lnTo>
                  <a:pt x="0" y="10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3" name="Freeform 247"/>
          <p:cNvSpPr>
            <a:spLocks/>
          </p:cNvSpPr>
          <p:nvPr/>
        </p:nvSpPr>
        <p:spPr bwMode="gray">
          <a:xfrm>
            <a:off x="4889127" y="4104400"/>
            <a:ext cx="288925" cy="252412"/>
          </a:xfrm>
          <a:custGeom>
            <a:avLst/>
            <a:gdLst>
              <a:gd name="T0" fmla="*/ 0 w 144"/>
              <a:gd name="T1" fmla="*/ 2147483647 h 118"/>
              <a:gd name="T2" fmla="*/ 2147483647 w 144"/>
              <a:gd name="T3" fmla="*/ 2147483647 h 118"/>
              <a:gd name="T4" fmla="*/ 2147483647 w 144"/>
              <a:gd name="T5" fmla="*/ 0 h 118"/>
              <a:gd name="T6" fmla="*/ 2147483647 w 144"/>
              <a:gd name="T7" fmla="*/ 2147483647 h 118"/>
              <a:gd name="T8" fmla="*/ 2147483647 w 144"/>
              <a:gd name="T9" fmla="*/ 0 h 118"/>
              <a:gd name="T10" fmla="*/ 2147483647 w 144"/>
              <a:gd name="T11" fmla="*/ 2147483647 h 118"/>
              <a:gd name="T12" fmla="*/ 2147483647 w 144"/>
              <a:gd name="T13" fmla="*/ 2147483647 h 118"/>
              <a:gd name="T14" fmla="*/ 2147483647 w 144"/>
              <a:gd name="T15" fmla="*/ 2147483647 h 118"/>
              <a:gd name="T16" fmla="*/ 2147483647 w 144"/>
              <a:gd name="T17" fmla="*/ 2147483647 h 118"/>
              <a:gd name="T18" fmla="*/ 2147483647 w 144"/>
              <a:gd name="T19" fmla="*/ 2147483647 h 118"/>
              <a:gd name="T20" fmla="*/ 2147483647 w 144"/>
              <a:gd name="T21" fmla="*/ 2147483647 h 118"/>
              <a:gd name="T22" fmla="*/ 2147483647 w 144"/>
              <a:gd name="T23" fmla="*/ 2147483647 h 118"/>
              <a:gd name="T24" fmla="*/ 2147483647 w 144"/>
              <a:gd name="T25" fmla="*/ 2147483647 h 118"/>
              <a:gd name="T26" fmla="*/ 0 w 144"/>
              <a:gd name="T27" fmla="*/ 2147483647 h 11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44" h="118">
                <a:moveTo>
                  <a:pt x="0" y="90"/>
                </a:moveTo>
                <a:lnTo>
                  <a:pt x="10" y="26"/>
                </a:lnTo>
                <a:lnTo>
                  <a:pt x="25" y="0"/>
                </a:lnTo>
                <a:lnTo>
                  <a:pt x="80" y="12"/>
                </a:lnTo>
                <a:lnTo>
                  <a:pt x="128" y="0"/>
                </a:lnTo>
                <a:lnTo>
                  <a:pt x="138" y="15"/>
                </a:lnTo>
                <a:lnTo>
                  <a:pt x="143" y="26"/>
                </a:lnTo>
                <a:lnTo>
                  <a:pt x="131" y="35"/>
                </a:lnTo>
                <a:lnTo>
                  <a:pt x="105" y="89"/>
                </a:lnTo>
                <a:lnTo>
                  <a:pt x="82" y="85"/>
                </a:lnTo>
                <a:lnTo>
                  <a:pt x="69" y="110"/>
                </a:lnTo>
                <a:lnTo>
                  <a:pt x="40" y="117"/>
                </a:lnTo>
                <a:lnTo>
                  <a:pt x="25" y="94"/>
                </a:lnTo>
                <a:lnTo>
                  <a:pt x="0" y="9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4" name="Freeform 248"/>
          <p:cNvSpPr>
            <a:spLocks/>
          </p:cNvSpPr>
          <p:nvPr/>
        </p:nvSpPr>
        <p:spPr bwMode="gray">
          <a:xfrm>
            <a:off x="4398985" y="4131387"/>
            <a:ext cx="75671" cy="50800"/>
          </a:xfrm>
          <a:custGeom>
            <a:avLst/>
            <a:gdLst>
              <a:gd name="T0" fmla="*/ 0 w 38"/>
              <a:gd name="T1" fmla="*/ 2147483647 h 23"/>
              <a:gd name="T2" fmla="*/ 2147483647 w 38"/>
              <a:gd name="T3" fmla="*/ 2147483647 h 23"/>
              <a:gd name="T4" fmla="*/ 2147483647 w 38"/>
              <a:gd name="T5" fmla="*/ 2147483647 h 23"/>
              <a:gd name="T6" fmla="*/ 2147483647 w 38"/>
              <a:gd name="T7" fmla="*/ 2147483647 h 23"/>
              <a:gd name="T8" fmla="*/ 2147483647 w 38"/>
              <a:gd name="T9" fmla="*/ 2147483647 h 23"/>
              <a:gd name="T10" fmla="*/ 2147483647 w 38"/>
              <a:gd name="T11" fmla="*/ 2147483647 h 23"/>
              <a:gd name="T12" fmla="*/ 2147483647 w 38"/>
              <a:gd name="T13" fmla="*/ 0 h 23"/>
              <a:gd name="T14" fmla="*/ 0 w 38"/>
              <a:gd name="T15" fmla="*/ 2147483647 h 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" h="23">
                <a:moveTo>
                  <a:pt x="0" y="2"/>
                </a:moveTo>
                <a:lnTo>
                  <a:pt x="10" y="12"/>
                </a:lnTo>
                <a:lnTo>
                  <a:pt x="22" y="8"/>
                </a:lnTo>
                <a:lnTo>
                  <a:pt x="15" y="12"/>
                </a:lnTo>
                <a:lnTo>
                  <a:pt x="21" y="22"/>
                </a:lnTo>
                <a:lnTo>
                  <a:pt x="37" y="12"/>
                </a:lnTo>
                <a:lnTo>
                  <a:pt x="37" y="0"/>
                </a:lnTo>
                <a:lnTo>
                  <a:pt x="0" y="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5" name="Freeform 249"/>
          <p:cNvSpPr>
            <a:spLocks/>
          </p:cNvSpPr>
          <p:nvPr/>
        </p:nvSpPr>
        <p:spPr bwMode="gray">
          <a:xfrm>
            <a:off x="6091261" y="3772613"/>
            <a:ext cx="32677" cy="42863"/>
          </a:xfrm>
          <a:custGeom>
            <a:avLst/>
            <a:gdLst>
              <a:gd name="T0" fmla="*/ 0 w 17"/>
              <a:gd name="T1" fmla="*/ 2147483647 h 21"/>
              <a:gd name="T2" fmla="*/ 2147483647 w 17"/>
              <a:gd name="T3" fmla="*/ 2147483647 h 21"/>
              <a:gd name="T4" fmla="*/ 2147483647 w 17"/>
              <a:gd name="T5" fmla="*/ 2147483647 h 21"/>
              <a:gd name="T6" fmla="*/ 2147483647 w 17"/>
              <a:gd name="T7" fmla="*/ 0 h 21"/>
              <a:gd name="T8" fmla="*/ 0 w 17"/>
              <a:gd name="T9" fmla="*/ 2147483647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21">
                <a:moveTo>
                  <a:pt x="0" y="17"/>
                </a:moveTo>
                <a:lnTo>
                  <a:pt x="9" y="20"/>
                </a:lnTo>
                <a:lnTo>
                  <a:pt x="16" y="19"/>
                </a:lnTo>
                <a:lnTo>
                  <a:pt x="9" y="0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206" name="Freeform 250"/>
          <p:cNvSpPr>
            <a:spLocks/>
          </p:cNvSpPr>
          <p:nvPr/>
        </p:nvSpPr>
        <p:spPr bwMode="gray">
          <a:xfrm>
            <a:off x="5546087" y="4491750"/>
            <a:ext cx="39555" cy="38100"/>
          </a:xfrm>
          <a:custGeom>
            <a:avLst/>
            <a:gdLst>
              <a:gd name="T0" fmla="*/ 0 w 20"/>
              <a:gd name="T1" fmla="*/ 2147483647 h 19"/>
              <a:gd name="T2" fmla="*/ 2147483647 w 20"/>
              <a:gd name="T3" fmla="*/ 2147483647 h 19"/>
              <a:gd name="T4" fmla="*/ 2147483647 w 20"/>
              <a:gd name="T5" fmla="*/ 0 h 19"/>
              <a:gd name="T6" fmla="*/ 2147483647 w 20"/>
              <a:gd name="T7" fmla="*/ 2147483647 h 19"/>
              <a:gd name="T8" fmla="*/ 0 w 20"/>
              <a:gd name="T9" fmla="*/ 2147483647 h 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19">
                <a:moveTo>
                  <a:pt x="0" y="18"/>
                </a:moveTo>
                <a:lnTo>
                  <a:pt x="7" y="2"/>
                </a:lnTo>
                <a:lnTo>
                  <a:pt x="17" y="0"/>
                </a:lnTo>
                <a:lnTo>
                  <a:pt x="19" y="14"/>
                </a:lnTo>
                <a:lnTo>
                  <a:pt x="0" y="1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7" name="Freeform 251"/>
          <p:cNvSpPr>
            <a:spLocks/>
          </p:cNvSpPr>
          <p:nvPr/>
        </p:nvSpPr>
        <p:spPr bwMode="gray">
          <a:xfrm>
            <a:off x="4383508" y="4029787"/>
            <a:ext cx="156501" cy="107950"/>
          </a:xfrm>
          <a:custGeom>
            <a:avLst/>
            <a:gdLst>
              <a:gd name="T0" fmla="*/ 0 w 77"/>
              <a:gd name="T1" fmla="*/ 2147483647 h 51"/>
              <a:gd name="T2" fmla="*/ 2147483647 w 77"/>
              <a:gd name="T3" fmla="*/ 2147483647 h 51"/>
              <a:gd name="T4" fmla="*/ 2147483647 w 77"/>
              <a:gd name="T5" fmla="*/ 2147483647 h 51"/>
              <a:gd name="T6" fmla="*/ 2147483647 w 77"/>
              <a:gd name="T7" fmla="*/ 2147483647 h 51"/>
              <a:gd name="T8" fmla="*/ 2147483647 w 77"/>
              <a:gd name="T9" fmla="*/ 2147483647 h 51"/>
              <a:gd name="T10" fmla="*/ 2147483647 w 77"/>
              <a:gd name="T11" fmla="*/ 2147483647 h 51"/>
              <a:gd name="T12" fmla="*/ 2147483647 w 77"/>
              <a:gd name="T13" fmla="*/ 2147483647 h 51"/>
              <a:gd name="T14" fmla="*/ 2147483647 w 77"/>
              <a:gd name="T15" fmla="*/ 2147483647 h 51"/>
              <a:gd name="T16" fmla="*/ 2147483647 w 77"/>
              <a:gd name="T17" fmla="*/ 0 h 51"/>
              <a:gd name="T18" fmla="*/ 2147483647 w 77"/>
              <a:gd name="T19" fmla="*/ 2147483647 h 51"/>
              <a:gd name="T20" fmla="*/ 0 w 77"/>
              <a:gd name="T21" fmla="*/ 2147483647 h 5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7" h="51">
                <a:moveTo>
                  <a:pt x="0" y="20"/>
                </a:moveTo>
                <a:lnTo>
                  <a:pt x="11" y="35"/>
                </a:lnTo>
                <a:lnTo>
                  <a:pt x="46" y="38"/>
                </a:lnTo>
                <a:lnTo>
                  <a:pt x="8" y="43"/>
                </a:lnTo>
                <a:lnTo>
                  <a:pt x="8" y="50"/>
                </a:lnTo>
                <a:lnTo>
                  <a:pt x="46" y="48"/>
                </a:lnTo>
                <a:lnTo>
                  <a:pt x="76" y="50"/>
                </a:lnTo>
                <a:lnTo>
                  <a:pt x="67" y="20"/>
                </a:lnTo>
                <a:lnTo>
                  <a:pt x="38" y="0"/>
                </a:lnTo>
                <a:lnTo>
                  <a:pt x="11" y="7"/>
                </a:lnTo>
                <a:lnTo>
                  <a:pt x="0" y="2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8" name="Freeform 252"/>
          <p:cNvSpPr>
            <a:spLocks/>
          </p:cNvSpPr>
          <p:nvPr/>
        </p:nvSpPr>
        <p:spPr bwMode="gray">
          <a:xfrm>
            <a:off x="4490136" y="4201238"/>
            <a:ext cx="79110" cy="87313"/>
          </a:xfrm>
          <a:custGeom>
            <a:avLst/>
            <a:gdLst>
              <a:gd name="T0" fmla="*/ 0 w 41"/>
              <a:gd name="T1" fmla="*/ 2147483647 h 40"/>
              <a:gd name="T2" fmla="*/ 2147483647 w 41"/>
              <a:gd name="T3" fmla="*/ 2147483647 h 40"/>
              <a:gd name="T4" fmla="*/ 2147483647 w 41"/>
              <a:gd name="T5" fmla="*/ 2147483647 h 40"/>
              <a:gd name="T6" fmla="*/ 2147483647 w 41"/>
              <a:gd name="T7" fmla="*/ 2147483647 h 40"/>
              <a:gd name="T8" fmla="*/ 2147483647 w 41"/>
              <a:gd name="T9" fmla="*/ 0 h 40"/>
              <a:gd name="T10" fmla="*/ 0 w 41"/>
              <a:gd name="T11" fmla="*/ 2147483647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" h="40">
                <a:moveTo>
                  <a:pt x="0" y="11"/>
                </a:moveTo>
                <a:lnTo>
                  <a:pt x="3" y="24"/>
                </a:lnTo>
                <a:lnTo>
                  <a:pt x="23" y="39"/>
                </a:lnTo>
                <a:lnTo>
                  <a:pt x="40" y="18"/>
                </a:lnTo>
                <a:lnTo>
                  <a:pt x="25" y="0"/>
                </a:lnTo>
                <a:lnTo>
                  <a:pt x="0" y="1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09" name="Freeform 253"/>
          <p:cNvSpPr>
            <a:spLocks/>
          </p:cNvSpPr>
          <p:nvPr/>
        </p:nvSpPr>
        <p:spPr bwMode="gray">
          <a:xfrm>
            <a:off x="5847050" y="4155201"/>
            <a:ext cx="254529" cy="352425"/>
          </a:xfrm>
          <a:custGeom>
            <a:avLst/>
            <a:gdLst>
              <a:gd name="T0" fmla="*/ 0 w 126"/>
              <a:gd name="T1" fmla="*/ 2147483647 h 166"/>
              <a:gd name="T2" fmla="*/ 0 w 126"/>
              <a:gd name="T3" fmla="*/ 2147483647 h 166"/>
              <a:gd name="T4" fmla="*/ 2147483647 w 126"/>
              <a:gd name="T5" fmla="*/ 2147483647 h 166"/>
              <a:gd name="T6" fmla="*/ 2147483647 w 126"/>
              <a:gd name="T7" fmla="*/ 2147483647 h 166"/>
              <a:gd name="T8" fmla="*/ 2147483647 w 126"/>
              <a:gd name="T9" fmla="*/ 2147483647 h 166"/>
              <a:gd name="T10" fmla="*/ 2147483647 w 126"/>
              <a:gd name="T11" fmla="*/ 2147483647 h 166"/>
              <a:gd name="T12" fmla="*/ 2147483647 w 126"/>
              <a:gd name="T13" fmla="*/ 2147483647 h 166"/>
              <a:gd name="T14" fmla="*/ 2147483647 w 126"/>
              <a:gd name="T15" fmla="*/ 2147483647 h 166"/>
              <a:gd name="T16" fmla="*/ 2147483647 w 126"/>
              <a:gd name="T17" fmla="*/ 2147483647 h 166"/>
              <a:gd name="T18" fmla="*/ 2147483647 w 126"/>
              <a:gd name="T19" fmla="*/ 0 h 166"/>
              <a:gd name="T20" fmla="*/ 2147483647 w 126"/>
              <a:gd name="T21" fmla="*/ 2147483647 h 166"/>
              <a:gd name="T22" fmla="*/ 2147483647 w 126"/>
              <a:gd name="T23" fmla="*/ 2147483647 h 166"/>
              <a:gd name="T24" fmla="*/ 2147483647 w 126"/>
              <a:gd name="T25" fmla="*/ 2147483647 h 166"/>
              <a:gd name="T26" fmla="*/ 0 w 126"/>
              <a:gd name="T27" fmla="*/ 2147483647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26" h="166">
                <a:moveTo>
                  <a:pt x="0" y="153"/>
                </a:moveTo>
                <a:lnTo>
                  <a:pt x="0" y="109"/>
                </a:lnTo>
                <a:lnTo>
                  <a:pt x="9" y="96"/>
                </a:lnTo>
                <a:lnTo>
                  <a:pt x="48" y="83"/>
                </a:lnTo>
                <a:lnTo>
                  <a:pt x="85" y="46"/>
                </a:lnTo>
                <a:lnTo>
                  <a:pt x="37" y="34"/>
                </a:lnTo>
                <a:lnTo>
                  <a:pt x="22" y="11"/>
                </a:lnTo>
                <a:lnTo>
                  <a:pt x="27" y="5"/>
                </a:lnTo>
                <a:lnTo>
                  <a:pt x="46" y="18"/>
                </a:lnTo>
                <a:lnTo>
                  <a:pt x="119" y="0"/>
                </a:lnTo>
                <a:lnTo>
                  <a:pt x="125" y="18"/>
                </a:lnTo>
                <a:lnTo>
                  <a:pt x="81" y="95"/>
                </a:lnTo>
                <a:lnTo>
                  <a:pt x="5" y="165"/>
                </a:lnTo>
                <a:lnTo>
                  <a:pt x="0" y="1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0" name="Freeform 254"/>
          <p:cNvSpPr>
            <a:spLocks/>
          </p:cNvSpPr>
          <p:nvPr/>
        </p:nvSpPr>
        <p:spPr bwMode="gray">
          <a:xfrm>
            <a:off x="5446339" y="4863226"/>
            <a:ext cx="199496" cy="192087"/>
          </a:xfrm>
          <a:custGeom>
            <a:avLst/>
            <a:gdLst>
              <a:gd name="T0" fmla="*/ 0 w 98"/>
              <a:gd name="T1" fmla="*/ 2147483647 h 89"/>
              <a:gd name="T2" fmla="*/ 2147483647 w 98"/>
              <a:gd name="T3" fmla="*/ 2147483647 h 89"/>
              <a:gd name="T4" fmla="*/ 2147483647 w 98"/>
              <a:gd name="T5" fmla="*/ 2147483647 h 89"/>
              <a:gd name="T6" fmla="*/ 2147483647 w 98"/>
              <a:gd name="T7" fmla="*/ 2147483647 h 89"/>
              <a:gd name="T8" fmla="*/ 2147483647 w 98"/>
              <a:gd name="T9" fmla="*/ 0 h 89"/>
              <a:gd name="T10" fmla="*/ 2147483647 w 98"/>
              <a:gd name="T11" fmla="*/ 2147483647 h 89"/>
              <a:gd name="T12" fmla="*/ 2147483647 w 98"/>
              <a:gd name="T13" fmla="*/ 2147483647 h 89"/>
              <a:gd name="T14" fmla="*/ 2147483647 w 98"/>
              <a:gd name="T15" fmla="*/ 2147483647 h 89"/>
              <a:gd name="T16" fmla="*/ 2147483647 w 98"/>
              <a:gd name="T17" fmla="*/ 2147483647 h 89"/>
              <a:gd name="T18" fmla="*/ 2147483647 w 98"/>
              <a:gd name="T19" fmla="*/ 2147483647 h 89"/>
              <a:gd name="T20" fmla="*/ 2147483647 w 98"/>
              <a:gd name="T21" fmla="*/ 2147483647 h 89"/>
              <a:gd name="T22" fmla="*/ 0 w 98"/>
              <a:gd name="T23" fmla="*/ 2147483647 h 8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8" h="89">
                <a:moveTo>
                  <a:pt x="0" y="28"/>
                </a:moveTo>
                <a:lnTo>
                  <a:pt x="22" y="28"/>
                </a:lnTo>
                <a:lnTo>
                  <a:pt x="44" y="11"/>
                </a:lnTo>
                <a:lnTo>
                  <a:pt x="44" y="5"/>
                </a:lnTo>
                <a:lnTo>
                  <a:pt x="62" y="0"/>
                </a:lnTo>
                <a:lnTo>
                  <a:pt x="93" y="9"/>
                </a:lnTo>
                <a:lnTo>
                  <a:pt x="97" y="21"/>
                </a:lnTo>
                <a:lnTo>
                  <a:pt x="94" y="54"/>
                </a:lnTo>
                <a:lnTo>
                  <a:pt x="78" y="88"/>
                </a:lnTo>
                <a:lnTo>
                  <a:pt x="51" y="82"/>
                </a:lnTo>
                <a:lnTo>
                  <a:pt x="34" y="74"/>
                </a:lnTo>
                <a:lnTo>
                  <a:pt x="0" y="2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1" name="Freeform 255"/>
          <p:cNvSpPr>
            <a:spLocks/>
          </p:cNvSpPr>
          <p:nvPr/>
        </p:nvSpPr>
        <p:spPr bwMode="gray">
          <a:xfrm>
            <a:off x="5105821" y="4899737"/>
            <a:ext cx="343958" cy="330200"/>
          </a:xfrm>
          <a:custGeom>
            <a:avLst/>
            <a:gdLst>
              <a:gd name="T0" fmla="*/ 0 w 169"/>
              <a:gd name="T1" fmla="*/ 2147483647 h 155"/>
              <a:gd name="T2" fmla="*/ 2147483647 w 169"/>
              <a:gd name="T3" fmla="*/ 0 h 155"/>
              <a:gd name="T4" fmla="*/ 2147483647 w 169"/>
              <a:gd name="T5" fmla="*/ 2147483647 h 155"/>
              <a:gd name="T6" fmla="*/ 2147483647 w 169"/>
              <a:gd name="T7" fmla="*/ 2147483647 h 155"/>
              <a:gd name="T8" fmla="*/ 2147483647 w 169"/>
              <a:gd name="T9" fmla="*/ 2147483647 h 155"/>
              <a:gd name="T10" fmla="*/ 2147483647 w 169"/>
              <a:gd name="T11" fmla="*/ 2147483647 h 155"/>
              <a:gd name="T12" fmla="*/ 2147483647 w 169"/>
              <a:gd name="T13" fmla="*/ 2147483647 h 155"/>
              <a:gd name="T14" fmla="*/ 2147483647 w 169"/>
              <a:gd name="T15" fmla="*/ 2147483647 h 155"/>
              <a:gd name="T16" fmla="*/ 2147483647 w 169"/>
              <a:gd name="T17" fmla="*/ 2147483647 h 155"/>
              <a:gd name="T18" fmla="*/ 2147483647 w 169"/>
              <a:gd name="T19" fmla="*/ 2147483647 h 155"/>
              <a:gd name="T20" fmla="*/ 2147483647 w 169"/>
              <a:gd name="T21" fmla="*/ 2147483647 h 155"/>
              <a:gd name="T22" fmla="*/ 2147483647 w 169"/>
              <a:gd name="T23" fmla="*/ 2147483647 h 155"/>
              <a:gd name="T24" fmla="*/ 2147483647 w 169"/>
              <a:gd name="T25" fmla="*/ 2147483647 h 155"/>
              <a:gd name="T26" fmla="*/ 2147483647 w 169"/>
              <a:gd name="T27" fmla="*/ 2147483647 h 155"/>
              <a:gd name="T28" fmla="*/ 2147483647 w 169"/>
              <a:gd name="T29" fmla="*/ 2147483647 h 155"/>
              <a:gd name="T30" fmla="*/ 2147483647 w 169"/>
              <a:gd name="T31" fmla="*/ 2147483647 h 155"/>
              <a:gd name="T32" fmla="*/ 2147483647 w 169"/>
              <a:gd name="T33" fmla="*/ 2147483647 h 155"/>
              <a:gd name="T34" fmla="*/ 2147483647 w 169"/>
              <a:gd name="T35" fmla="*/ 2147483647 h 155"/>
              <a:gd name="T36" fmla="*/ 2147483647 w 169"/>
              <a:gd name="T37" fmla="*/ 2147483647 h 155"/>
              <a:gd name="T38" fmla="*/ 0 w 169"/>
              <a:gd name="T39" fmla="*/ 2147483647 h 15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69" h="155">
                <a:moveTo>
                  <a:pt x="0" y="4"/>
                </a:moveTo>
                <a:lnTo>
                  <a:pt x="21" y="0"/>
                </a:lnTo>
                <a:lnTo>
                  <a:pt x="121" y="14"/>
                </a:lnTo>
                <a:lnTo>
                  <a:pt x="144" y="7"/>
                </a:lnTo>
                <a:lnTo>
                  <a:pt x="168" y="11"/>
                </a:lnTo>
                <a:lnTo>
                  <a:pt x="148" y="21"/>
                </a:lnTo>
                <a:lnTo>
                  <a:pt x="140" y="14"/>
                </a:lnTo>
                <a:lnTo>
                  <a:pt x="115" y="19"/>
                </a:lnTo>
                <a:lnTo>
                  <a:pt x="115" y="62"/>
                </a:lnTo>
                <a:lnTo>
                  <a:pt x="104" y="62"/>
                </a:lnTo>
                <a:lnTo>
                  <a:pt x="104" y="97"/>
                </a:lnTo>
                <a:lnTo>
                  <a:pt x="104" y="147"/>
                </a:lnTo>
                <a:lnTo>
                  <a:pt x="92" y="154"/>
                </a:lnTo>
                <a:lnTo>
                  <a:pt x="76" y="154"/>
                </a:lnTo>
                <a:lnTo>
                  <a:pt x="69" y="143"/>
                </a:lnTo>
                <a:lnTo>
                  <a:pt x="61" y="149"/>
                </a:lnTo>
                <a:lnTo>
                  <a:pt x="45" y="133"/>
                </a:lnTo>
                <a:lnTo>
                  <a:pt x="35" y="79"/>
                </a:lnTo>
                <a:lnTo>
                  <a:pt x="35" y="72"/>
                </a:lnTo>
                <a:lnTo>
                  <a:pt x="0" y="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2" name="Freeform 256"/>
          <p:cNvSpPr>
            <a:spLocks/>
          </p:cNvSpPr>
          <p:nvPr/>
        </p:nvSpPr>
        <p:spPr bwMode="gray">
          <a:xfrm>
            <a:off x="4395546" y="3732926"/>
            <a:ext cx="214975" cy="179387"/>
          </a:xfrm>
          <a:custGeom>
            <a:avLst/>
            <a:gdLst>
              <a:gd name="T0" fmla="*/ 0 w 105"/>
              <a:gd name="T1" fmla="*/ 2147483647 h 85"/>
              <a:gd name="T2" fmla="*/ 2147483647 w 105"/>
              <a:gd name="T3" fmla="*/ 0 h 85"/>
              <a:gd name="T4" fmla="*/ 2147483647 w 105"/>
              <a:gd name="T5" fmla="*/ 2147483647 h 85"/>
              <a:gd name="T6" fmla="*/ 2147483647 w 105"/>
              <a:gd name="T7" fmla="*/ 2147483647 h 85"/>
              <a:gd name="T8" fmla="*/ 2147483647 w 105"/>
              <a:gd name="T9" fmla="*/ 2147483647 h 85"/>
              <a:gd name="T10" fmla="*/ 2147483647 w 105"/>
              <a:gd name="T11" fmla="*/ 2147483647 h 85"/>
              <a:gd name="T12" fmla="*/ 2147483647 w 105"/>
              <a:gd name="T13" fmla="*/ 2147483647 h 85"/>
              <a:gd name="T14" fmla="*/ 2147483647 w 105"/>
              <a:gd name="T15" fmla="*/ 2147483647 h 85"/>
              <a:gd name="T16" fmla="*/ 2147483647 w 105"/>
              <a:gd name="T17" fmla="*/ 2147483647 h 85"/>
              <a:gd name="T18" fmla="*/ 0 w 105"/>
              <a:gd name="T19" fmla="*/ 2147483647 h 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5" h="85">
                <a:moveTo>
                  <a:pt x="0" y="84"/>
                </a:moveTo>
                <a:lnTo>
                  <a:pt x="48" y="0"/>
                </a:lnTo>
                <a:lnTo>
                  <a:pt x="102" y="1"/>
                </a:lnTo>
                <a:lnTo>
                  <a:pt x="104" y="6"/>
                </a:lnTo>
                <a:lnTo>
                  <a:pt x="102" y="21"/>
                </a:lnTo>
                <a:lnTo>
                  <a:pt x="62" y="21"/>
                </a:lnTo>
                <a:lnTo>
                  <a:pt x="62" y="53"/>
                </a:lnTo>
                <a:lnTo>
                  <a:pt x="47" y="60"/>
                </a:lnTo>
                <a:lnTo>
                  <a:pt x="50" y="80"/>
                </a:lnTo>
                <a:lnTo>
                  <a:pt x="0" y="8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3" name="Freeform 257"/>
          <p:cNvSpPr>
            <a:spLocks/>
          </p:cNvSpPr>
          <p:nvPr/>
        </p:nvSpPr>
        <p:spPr bwMode="gray">
          <a:xfrm>
            <a:off x="5367229" y="3853576"/>
            <a:ext cx="417909" cy="517525"/>
          </a:xfrm>
          <a:custGeom>
            <a:avLst/>
            <a:gdLst>
              <a:gd name="T0" fmla="*/ 0 w 206"/>
              <a:gd name="T1" fmla="*/ 2147483647 h 243"/>
              <a:gd name="T2" fmla="*/ 2147483647 w 206"/>
              <a:gd name="T3" fmla="*/ 2147483647 h 243"/>
              <a:gd name="T4" fmla="*/ 2147483647 w 206"/>
              <a:gd name="T5" fmla="*/ 2147483647 h 243"/>
              <a:gd name="T6" fmla="*/ 2147483647 w 206"/>
              <a:gd name="T7" fmla="*/ 2147483647 h 243"/>
              <a:gd name="T8" fmla="*/ 2147483647 w 206"/>
              <a:gd name="T9" fmla="*/ 2147483647 h 243"/>
              <a:gd name="T10" fmla="*/ 2147483647 w 206"/>
              <a:gd name="T11" fmla="*/ 2147483647 h 243"/>
              <a:gd name="T12" fmla="*/ 2147483647 w 206"/>
              <a:gd name="T13" fmla="*/ 2147483647 h 243"/>
              <a:gd name="T14" fmla="*/ 2147483647 w 206"/>
              <a:gd name="T15" fmla="*/ 2147483647 h 243"/>
              <a:gd name="T16" fmla="*/ 2147483647 w 206"/>
              <a:gd name="T17" fmla="*/ 2147483647 h 243"/>
              <a:gd name="T18" fmla="*/ 2147483647 w 206"/>
              <a:gd name="T19" fmla="*/ 2147483647 h 243"/>
              <a:gd name="T20" fmla="*/ 2147483647 w 206"/>
              <a:gd name="T21" fmla="*/ 2147483647 h 243"/>
              <a:gd name="T22" fmla="*/ 2147483647 w 206"/>
              <a:gd name="T23" fmla="*/ 2147483647 h 243"/>
              <a:gd name="T24" fmla="*/ 2147483647 w 206"/>
              <a:gd name="T25" fmla="*/ 2147483647 h 243"/>
              <a:gd name="T26" fmla="*/ 2147483647 w 206"/>
              <a:gd name="T27" fmla="*/ 2147483647 h 243"/>
              <a:gd name="T28" fmla="*/ 2147483647 w 206"/>
              <a:gd name="T29" fmla="*/ 2147483647 h 243"/>
              <a:gd name="T30" fmla="*/ 2147483647 w 206"/>
              <a:gd name="T31" fmla="*/ 2147483647 h 243"/>
              <a:gd name="T32" fmla="*/ 2147483647 w 206"/>
              <a:gd name="T33" fmla="*/ 2147483647 h 243"/>
              <a:gd name="T34" fmla="*/ 2147483647 w 206"/>
              <a:gd name="T35" fmla="*/ 0 h 243"/>
              <a:gd name="T36" fmla="*/ 2147483647 w 206"/>
              <a:gd name="T37" fmla="*/ 2147483647 h 243"/>
              <a:gd name="T38" fmla="*/ 2147483647 w 206"/>
              <a:gd name="T39" fmla="*/ 2147483647 h 243"/>
              <a:gd name="T40" fmla="*/ 2147483647 w 206"/>
              <a:gd name="T41" fmla="*/ 2147483647 h 243"/>
              <a:gd name="T42" fmla="*/ 2147483647 w 206"/>
              <a:gd name="T43" fmla="*/ 2147483647 h 243"/>
              <a:gd name="T44" fmla="*/ 2147483647 w 206"/>
              <a:gd name="T45" fmla="*/ 2147483647 h 243"/>
              <a:gd name="T46" fmla="*/ 2147483647 w 206"/>
              <a:gd name="T47" fmla="*/ 2147483647 h 243"/>
              <a:gd name="T48" fmla="*/ 2147483647 w 206"/>
              <a:gd name="T49" fmla="*/ 2147483647 h 243"/>
              <a:gd name="T50" fmla="*/ 0 w 206"/>
              <a:gd name="T51" fmla="*/ 2147483647 h 24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06" h="243">
                <a:moveTo>
                  <a:pt x="0" y="128"/>
                </a:moveTo>
                <a:lnTo>
                  <a:pt x="10" y="151"/>
                </a:lnTo>
                <a:lnTo>
                  <a:pt x="18" y="178"/>
                </a:lnTo>
                <a:lnTo>
                  <a:pt x="39" y="188"/>
                </a:lnTo>
                <a:lnTo>
                  <a:pt x="70" y="223"/>
                </a:lnTo>
                <a:lnTo>
                  <a:pt x="110" y="242"/>
                </a:lnTo>
                <a:lnTo>
                  <a:pt x="148" y="236"/>
                </a:lnTo>
                <a:lnTo>
                  <a:pt x="171" y="230"/>
                </a:lnTo>
                <a:lnTo>
                  <a:pt x="159" y="205"/>
                </a:lnTo>
                <a:lnTo>
                  <a:pt x="136" y="189"/>
                </a:lnTo>
                <a:lnTo>
                  <a:pt x="150" y="180"/>
                </a:lnTo>
                <a:lnTo>
                  <a:pt x="151" y="157"/>
                </a:lnTo>
                <a:lnTo>
                  <a:pt x="176" y="128"/>
                </a:lnTo>
                <a:lnTo>
                  <a:pt x="185" y="74"/>
                </a:lnTo>
                <a:lnTo>
                  <a:pt x="205" y="64"/>
                </a:lnTo>
                <a:lnTo>
                  <a:pt x="189" y="51"/>
                </a:lnTo>
                <a:lnTo>
                  <a:pt x="184" y="13"/>
                </a:lnTo>
                <a:lnTo>
                  <a:pt x="169" y="0"/>
                </a:lnTo>
                <a:lnTo>
                  <a:pt x="148" y="17"/>
                </a:lnTo>
                <a:lnTo>
                  <a:pt x="37" y="13"/>
                </a:lnTo>
                <a:lnTo>
                  <a:pt x="37" y="38"/>
                </a:lnTo>
                <a:lnTo>
                  <a:pt x="25" y="38"/>
                </a:lnTo>
                <a:lnTo>
                  <a:pt x="25" y="45"/>
                </a:lnTo>
                <a:lnTo>
                  <a:pt x="25" y="92"/>
                </a:lnTo>
                <a:lnTo>
                  <a:pt x="11" y="94"/>
                </a:lnTo>
                <a:lnTo>
                  <a:pt x="0" y="12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4" name="Freeform 258"/>
          <p:cNvSpPr>
            <a:spLocks/>
          </p:cNvSpPr>
          <p:nvPr/>
        </p:nvSpPr>
        <p:spPr bwMode="gray">
          <a:xfrm>
            <a:off x="5585642" y="5137862"/>
            <a:ext cx="36116" cy="46038"/>
          </a:xfrm>
          <a:custGeom>
            <a:avLst/>
            <a:gdLst>
              <a:gd name="T0" fmla="*/ 0 w 17"/>
              <a:gd name="T1" fmla="*/ 2147483647 h 21"/>
              <a:gd name="T2" fmla="*/ 2147483647 w 17"/>
              <a:gd name="T3" fmla="*/ 2147483647 h 21"/>
              <a:gd name="T4" fmla="*/ 2147483647 w 17"/>
              <a:gd name="T5" fmla="*/ 2147483647 h 21"/>
              <a:gd name="T6" fmla="*/ 2147483647 w 17"/>
              <a:gd name="T7" fmla="*/ 0 h 21"/>
              <a:gd name="T8" fmla="*/ 0 w 17"/>
              <a:gd name="T9" fmla="*/ 2147483647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" h="21">
                <a:moveTo>
                  <a:pt x="0" y="10"/>
                </a:moveTo>
                <a:lnTo>
                  <a:pt x="9" y="20"/>
                </a:lnTo>
                <a:lnTo>
                  <a:pt x="16" y="11"/>
                </a:lnTo>
                <a:lnTo>
                  <a:pt x="14" y="0"/>
                </a:lnTo>
                <a:lnTo>
                  <a:pt x="0" y="1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5" name="Freeform 259"/>
          <p:cNvSpPr>
            <a:spLocks/>
          </p:cNvSpPr>
          <p:nvPr/>
        </p:nvSpPr>
        <p:spPr bwMode="gray">
          <a:xfrm>
            <a:off x="5558125" y="4482226"/>
            <a:ext cx="275167" cy="280987"/>
          </a:xfrm>
          <a:custGeom>
            <a:avLst/>
            <a:gdLst>
              <a:gd name="T0" fmla="*/ 0 w 134"/>
              <a:gd name="T1" fmla="*/ 2147483647 h 131"/>
              <a:gd name="T2" fmla="*/ 0 w 134"/>
              <a:gd name="T3" fmla="*/ 2147483647 h 131"/>
              <a:gd name="T4" fmla="*/ 2147483647 w 134"/>
              <a:gd name="T5" fmla="*/ 2147483647 h 131"/>
              <a:gd name="T6" fmla="*/ 2147483647 w 134"/>
              <a:gd name="T7" fmla="*/ 2147483647 h 131"/>
              <a:gd name="T8" fmla="*/ 2147483647 w 134"/>
              <a:gd name="T9" fmla="*/ 2147483647 h 131"/>
              <a:gd name="T10" fmla="*/ 2147483647 w 134"/>
              <a:gd name="T11" fmla="*/ 2147483647 h 131"/>
              <a:gd name="T12" fmla="*/ 2147483647 w 134"/>
              <a:gd name="T13" fmla="*/ 2147483647 h 131"/>
              <a:gd name="T14" fmla="*/ 2147483647 w 134"/>
              <a:gd name="T15" fmla="*/ 2147483647 h 131"/>
              <a:gd name="T16" fmla="*/ 2147483647 w 134"/>
              <a:gd name="T17" fmla="*/ 2147483647 h 131"/>
              <a:gd name="T18" fmla="*/ 2147483647 w 134"/>
              <a:gd name="T19" fmla="*/ 2147483647 h 131"/>
              <a:gd name="T20" fmla="*/ 2147483647 w 134"/>
              <a:gd name="T21" fmla="*/ 0 h 131"/>
              <a:gd name="T22" fmla="*/ 2147483647 w 134"/>
              <a:gd name="T23" fmla="*/ 2147483647 h 131"/>
              <a:gd name="T24" fmla="*/ 2147483647 w 134"/>
              <a:gd name="T25" fmla="*/ 2147483647 h 131"/>
              <a:gd name="T26" fmla="*/ 2147483647 w 134"/>
              <a:gd name="T27" fmla="*/ 2147483647 h 131"/>
              <a:gd name="T28" fmla="*/ 2147483647 w 134"/>
              <a:gd name="T29" fmla="*/ 0 h 131"/>
              <a:gd name="T30" fmla="*/ 2147483647 w 134"/>
              <a:gd name="T31" fmla="*/ 2147483647 h 131"/>
              <a:gd name="T32" fmla="*/ 2147483647 w 134"/>
              <a:gd name="T33" fmla="*/ 2147483647 h 131"/>
              <a:gd name="T34" fmla="*/ 2147483647 w 134"/>
              <a:gd name="T35" fmla="*/ 2147483647 h 131"/>
              <a:gd name="T36" fmla="*/ 0 w 134"/>
              <a:gd name="T37" fmla="*/ 2147483647 h 1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4" h="131">
                <a:moveTo>
                  <a:pt x="0" y="41"/>
                </a:moveTo>
                <a:lnTo>
                  <a:pt x="0" y="67"/>
                </a:lnTo>
                <a:lnTo>
                  <a:pt x="17" y="91"/>
                </a:lnTo>
                <a:lnTo>
                  <a:pt x="40" y="102"/>
                </a:lnTo>
                <a:lnTo>
                  <a:pt x="52" y="105"/>
                </a:lnTo>
                <a:lnTo>
                  <a:pt x="65" y="130"/>
                </a:lnTo>
                <a:lnTo>
                  <a:pt x="114" y="127"/>
                </a:lnTo>
                <a:lnTo>
                  <a:pt x="133" y="116"/>
                </a:lnTo>
                <a:lnTo>
                  <a:pt x="114" y="65"/>
                </a:lnTo>
                <a:lnTo>
                  <a:pt x="119" y="45"/>
                </a:lnTo>
                <a:lnTo>
                  <a:pt x="55" y="0"/>
                </a:lnTo>
                <a:lnTo>
                  <a:pt x="40" y="22"/>
                </a:lnTo>
                <a:lnTo>
                  <a:pt x="31" y="16"/>
                </a:lnTo>
                <a:lnTo>
                  <a:pt x="27" y="22"/>
                </a:lnTo>
                <a:lnTo>
                  <a:pt x="27" y="0"/>
                </a:lnTo>
                <a:lnTo>
                  <a:pt x="11" y="2"/>
                </a:lnTo>
                <a:lnTo>
                  <a:pt x="12" y="17"/>
                </a:lnTo>
                <a:lnTo>
                  <a:pt x="14" y="26"/>
                </a:lnTo>
                <a:lnTo>
                  <a:pt x="0" y="4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6" name="Freeform 260"/>
          <p:cNvSpPr>
            <a:spLocks/>
          </p:cNvSpPr>
          <p:nvPr/>
        </p:nvSpPr>
        <p:spPr bwMode="gray">
          <a:xfrm>
            <a:off x="4813456" y="4174250"/>
            <a:ext cx="60192" cy="131762"/>
          </a:xfrm>
          <a:custGeom>
            <a:avLst/>
            <a:gdLst>
              <a:gd name="T0" fmla="*/ 0 w 29"/>
              <a:gd name="T1" fmla="*/ 0 h 63"/>
              <a:gd name="T2" fmla="*/ 2147483647 w 29"/>
              <a:gd name="T3" fmla="*/ 2147483647 h 63"/>
              <a:gd name="T4" fmla="*/ 2147483647 w 29"/>
              <a:gd name="T5" fmla="*/ 2147483647 h 63"/>
              <a:gd name="T6" fmla="*/ 2147483647 w 29"/>
              <a:gd name="T7" fmla="*/ 2147483647 h 63"/>
              <a:gd name="T8" fmla="*/ 0 w 29"/>
              <a:gd name="T9" fmla="*/ 0 h 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63">
                <a:moveTo>
                  <a:pt x="0" y="0"/>
                </a:moveTo>
                <a:lnTo>
                  <a:pt x="14" y="3"/>
                </a:lnTo>
                <a:lnTo>
                  <a:pt x="28" y="60"/>
                </a:lnTo>
                <a:lnTo>
                  <a:pt x="18" y="62"/>
                </a:lnTo>
                <a:lnTo>
                  <a:pt x="0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7" name="Freeform 261"/>
          <p:cNvSpPr>
            <a:spLocks/>
          </p:cNvSpPr>
          <p:nvPr/>
        </p:nvSpPr>
        <p:spPr bwMode="gray">
          <a:xfrm>
            <a:off x="5558125" y="4358401"/>
            <a:ext cx="137583" cy="136525"/>
          </a:xfrm>
          <a:custGeom>
            <a:avLst/>
            <a:gdLst>
              <a:gd name="T0" fmla="*/ 0 w 67"/>
              <a:gd name="T1" fmla="*/ 2147483647 h 65"/>
              <a:gd name="T2" fmla="*/ 2147483647 w 67"/>
              <a:gd name="T3" fmla="*/ 2147483647 h 65"/>
              <a:gd name="T4" fmla="*/ 2147483647 w 67"/>
              <a:gd name="T5" fmla="*/ 2147483647 h 65"/>
              <a:gd name="T6" fmla="*/ 2147483647 w 67"/>
              <a:gd name="T7" fmla="*/ 2147483647 h 65"/>
              <a:gd name="T8" fmla="*/ 2147483647 w 67"/>
              <a:gd name="T9" fmla="*/ 2147483647 h 65"/>
              <a:gd name="T10" fmla="*/ 2147483647 w 67"/>
              <a:gd name="T11" fmla="*/ 2147483647 h 65"/>
              <a:gd name="T12" fmla="*/ 2147483647 w 67"/>
              <a:gd name="T13" fmla="*/ 0 h 65"/>
              <a:gd name="T14" fmla="*/ 2147483647 w 67"/>
              <a:gd name="T15" fmla="*/ 2147483647 h 65"/>
              <a:gd name="T16" fmla="*/ 2147483647 w 67"/>
              <a:gd name="T17" fmla="*/ 2147483647 h 65"/>
              <a:gd name="T18" fmla="*/ 2147483647 w 67"/>
              <a:gd name="T19" fmla="*/ 2147483647 h 65"/>
              <a:gd name="T20" fmla="*/ 0 w 67"/>
              <a:gd name="T21" fmla="*/ 2147483647 h 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7" h="65">
                <a:moveTo>
                  <a:pt x="0" y="64"/>
                </a:moveTo>
                <a:lnTo>
                  <a:pt x="10" y="61"/>
                </a:lnTo>
                <a:lnTo>
                  <a:pt x="26" y="58"/>
                </a:lnTo>
                <a:lnTo>
                  <a:pt x="26" y="50"/>
                </a:lnTo>
                <a:lnTo>
                  <a:pt x="52" y="45"/>
                </a:lnTo>
                <a:lnTo>
                  <a:pt x="66" y="24"/>
                </a:lnTo>
                <a:lnTo>
                  <a:pt x="52" y="0"/>
                </a:lnTo>
                <a:lnTo>
                  <a:pt x="14" y="5"/>
                </a:lnTo>
                <a:lnTo>
                  <a:pt x="19" y="21"/>
                </a:lnTo>
                <a:lnTo>
                  <a:pt x="11" y="33"/>
                </a:lnTo>
                <a:lnTo>
                  <a:pt x="0" y="6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8" name="Freeform 262"/>
          <p:cNvSpPr>
            <a:spLocks/>
          </p:cNvSpPr>
          <p:nvPr/>
        </p:nvSpPr>
        <p:spPr bwMode="gray">
          <a:xfrm>
            <a:off x="5434301" y="3620213"/>
            <a:ext cx="278606" cy="271463"/>
          </a:xfrm>
          <a:custGeom>
            <a:avLst/>
            <a:gdLst>
              <a:gd name="T0" fmla="*/ 0 w 139"/>
              <a:gd name="T1" fmla="*/ 2147483647 h 128"/>
              <a:gd name="T2" fmla="*/ 2147483647 w 139"/>
              <a:gd name="T3" fmla="*/ 2147483647 h 128"/>
              <a:gd name="T4" fmla="*/ 2147483647 w 139"/>
              <a:gd name="T5" fmla="*/ 2147483647 h 128"/>
              <a:gd name="T6" fmla="*/ 2147483647 w 139"/>
              <a:gd name="T7" fmla="*/ 2147483647 h 128"/>
              <a:gd name="T8" fmla="*/ 2147483647 w 139"/>
              <a:gd name="T9" fmla="*/ 2147483647 h 128"/>
              <a:gd name="T10" fmla="*/ 2147483647 w 139"/>
              <a:gd name="T11" fmla="*/ 2147483647 h 128"/>
              <a:gd name="T12" fmla="*/ 2147483647 w 139"/>
              <a:gd name="T13" fmla="*/ 2147483647 h 128"/>
              <a:gd name="T14" fmla="*/ 2147483647 w 139"/>
              <a:gd name="T15" fmla="*/ 2147483647 h 128"/>
              <a:gd name="T16" fmla="*/ 2147483647 w 139"/>
              <a:gd name="T17" fmla="*/ 2147483647 h 128"/>
              <a:gd name="T18" fmla="*/ 2147483647 w 139"/>
              <a:gd name="T19" fmla="*/ 2147483647 h 128"/>
              <a:gd name="T20" fmla="*/ 2147483647 w 139"/>
              <a:gd name="T21" fmla="*/ 2147483647 h 128"/>
              <a:gd name="T22" fmla="*/ 2147483647 w 139"/>
              <a:gd name="T23" fmla="*/ 2147483647 h 128"/>
              <a:gd name="T24" fmla="*/ 2147483647 w 139"/>
              <a:gd name="T25" fmla="*/ 2147483647 h 128"/>
              <a:gd name="T26" fmla="*/ 2147483647 w 139"/>
              <a:gd name="T27" fmla="*/ 0 h 128"/>
              <a:gd name="T28" fmla="*/ 0 w 139"/>
              <a:gd name="T29" fmla="*/ 2147483647 h 12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39" h="128">
                <a:moveTo>
                  <a:pt x="0" y="21"/>
                </a:moveTo>
                <a:lnTo>
                  <a:pt x="6" y="124"/>
                </a:lnTo>
                <a:lnTo>
                  <a:pt x="116" y="127"/>
                </a:lnTo>
                <a:lnTo>
                  <a:pt x="135" y="110"/>
                </a:lnTo>
                <a:lnTo>
                  <a:pt x="138" y="99"/>
                </a:lnTo>
                <a:lnTo>
                  <a:pt x="97" y="27"/>
                </a:lnTo>
                <a:lnTo>
                  <a:pt x="116" y="50"/>
                </a:lnTo>
                <a:lnTo>
                  <a:pt x="126" y="29"/>
                </a:lnTo>
                <a:lnTo>
                  <a:pt x="116" y="4"/>
                </a:lnTo>
                <a:lnTo>
                  <a:pt x="91" y="8"/>
                </a:lnTo>
                <a:lnTo>
                  <a:pt x="91" y="1"/>
                </a:lnTo>
                <a:lnTo>
                  <a:pt x="77" y="1"/>
                </a:lnTo>
                <a:lnTo>
                  <a:pt x="54" y="11"/>
                </a:lnTo>
                <a:lnTo>
                  <a:pt x="6" y="0"/>
                </a:lnTo>
                <a:lnTo>
                  <a:pt x="0" y="2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19" name="Freeform 263"/>
          <p:cNvSpPr>
            <a:spLocks/>
          </p:cNvSpPr>
          <p:nvPr/>
        </p:nvSpPr>
        <p:spPr bwMode="gray">
          <a:xfrm>
            <a:off x="4689631" y="4069475"/>
            <a:ext cx="189177" cy="146050"/>
          </a:xfrm>
          <a:custGeom>
            <a:avLst/>
            <a:gdLst>
              <a:gd name="T0" fmla="*/ 0 w 94"/>
              <a:gd name="T1" fmla="*/ 2147483647 h 68"/>
              <a:gd name="T2" fmla="*/ 2147483647 w 94"/>
              <a:gd name="T3" fmla="*/ 2147483647 h 68"/>
              <a:gd name="T4" fmla="*/ 2147483647 w 94"/>
              <a:gd name="T5" fmla="*/ 2147483647 h 68"/>
              <a:gd name="T6" fmla="*/ 2147483647 w 94"/>
              <a:gd name="T7" fmla="*/ 2147483647 h 68"/>
              <a:gd name="T8" fmla="*/ 2147483647 w 94"/>
              <a:gd name="T9" fmla="*/ 2147483647 h 68"/>
              <a:gd name="T10" fmla="*/ 2147483647 w 94"/>
              <a:gd name="T11" fmla="*/ 2147483647 h 68"/>
              <a:gd name="T12" fmla="*/ 2147483647 w 94"/>
              <a:gd name="T13" fmla="*/ 2147483647 h 68"/>
              <a:gd name="T14" fmla="*/ 2147483647 w 94"/>
              <a:gd name="T15" fmla="*/ 2147483647 h 68"/>
              <a:gd name="T16" fmla="*/ 2147483647 w 94"/>
              <a:gd name="T17" fmla="*/ 0 h 68"/>
              <a:gd name="T18" fmla="*/ 2147483647 w 94"/>
              <a:gd name="T19" fmla="*/ 2147483647 h 68"/>
              <a:gd name="T20" fmla="*/ 0 w 94"/>
              <a:gd name="T21" fmla="*/ 2147483647 h 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94" h="68">
                <a:moveTo>
                  <a:pt x="0" y="57"/>
                </a:moveTo>
                <a:lnTo>
                  <a:pt x="7" y="65"/>
                </a:lnTo>
                <a:lnTo>
                  <a:pt x="30" y="67"/>
                </a:lnTo>
                <a:lnTo>
                  <a:pt x="29" y="50"/>
                </a:lnTo>
                <a:lnTo>
                  <a:pt x="63" y="47"/>
                </a:lnTo>
                <a:lnTo>
                  <a:pt x="75" y="50"/>
                </a:lnTo>
                <a:lnTo>
                  <a:pt x="93" y="39"/>
                </a:lnTo>
                <a:lnTo>
                  <a:pt x="69" y="11"/>
                </a:lnTo>
                <a:lnTo>
                  <a:pt x="66" y="0"/>
                </a:lnTo>
                <a:lnTo>
                  <a:pt x="16" y="22"/>
                </a:lnTo>
                <a:lnTo>
                  <a:pt x="0" y="5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0" name="Freeform 264"/>
          <p:cNvSpPr>
            <a:spLocks/>
          </p:cNvSpPr>
          <p:nvPr/>
        </p:nvSpPr>
        <p:spPr bwMode="gray">
          <a:xfrm>
            <a:off x="5368948" y="4674313"/>
            <a:ext cx="297525" cy="252413"/>
          </a:xfrm>
          <a:custGeom>
            <a:avLst/>
            <a:gdLst>
              <a:gd name="T0" fmla="*/ 0 w 147"/>
              <a:gd name="T1" fmla="*/ 2147483647 h 120"/>
              <a:gd name="T2" fmla="*/ 0 w 147"/>
              <a:gd name="T3" fmla="*/ 2147483647 h 120"/>
              <a:gd name="T4" fmla="*/ 2147483647 w 147"/>
              <a:gd name="T5" fmla="*/ 2147483647 h 120"/>
              <a:gd name="T6" fmla="*/ 2147483647 w 147"/>
              <a:gd name="T7" fmla="*/ 2147483647 h 120"/>
              <a:gd name="T8" fmla="*/ 2147483647 w 147"/>
              <a:gd name="T9" fmla="*/ 2147483647 h 120"/>
              <a:gd name="T10" fmla="*/ 2147483647 w 147"/>
              <a:gd name="T11" fmla="*/ 2147483647 h 120"/>
              <a:gd name="T12" fmla="*/ 2147483647 w 147"/>
              <a:gd name="T13" fmla="*/ 2147483647 h 120"/>
              <a:gd name="T14" fmla="*/ 2147483647 w 147"/>
              <a:gd name="T15" fmla="*/ 2147483647 h 120"/>
              <a:gd name="T16" fmla="*/ 2147483647 w 147"/>
              <a:gd name="T17" fmla="*/ 2147483647 h 120"/>
              <a:gd name="T18" fmla="*/ 2147483647 w 147"/>
              <a:gd name="T19" fmla="*/ 2147483647 h 120"/>
              <a:gd name="T20" fmla="*/ 2147483647 w 147"/>
              <a:gd name="T21" fmla="*/ 2147483647 h 120"/>
              <a:gd name="T22" fmla="*/ 2147483647 w 147"/>
              <a:gd name="T23" fmla="*/ 2147483647 h 120"/>
              <a:gd name="T24" fmla="*/ 2147483647 w 147"/>
              <a:gd name="T25" fmla="*/ 2147483647 h 120"/>
              <a:gd name="T26" fmla="*/ 2147483647 w 147"/>
              <a:gd name="T27" fmla="*/ 2147483647 h 120"/>
              <a:gd name="T28" fmla="*/ 2147483647 w 147"/>
              <a:gd name="T29" fmla="*/ 0 h 120"/>
              <a:gd name="T30" fmla="*/ 2147483647 w 147"/>
              <a:gd name="T31" fmla="*/ 2147483647 h 120"/>
              <a:gd name="T32" fmla="*/ 2147483647 w 147"/>
              <a:gd name="T33" fmla="*/ 2147483647 h 120"/>
              <a:gd name="T34" fmla="*/ 2147483647 w 147"/>
              <a:gd name="T35" fmla="*/ 2147483647 h 120"/>
              <a:gd name="T36" fmla="*/ 2147483647 w 147"/>
              <a:gd name="T37" fmla="*/ 2147483647 h 120"/>
              <a:gd name="T38" fmla="*/ 2147483647 w 147"/>
              <a:gd name="T39" fmla="*/ 2147483647 h 120"/>
              <a:gd name="T40" fmla="*/ 2147483647 w 147"/>
              <a:gd name="T41" fmla="*/ 2147483647 h 120"/>
              <a:gd name="T42" fmla="*/ 0 w 147"/>
              <a:gd name="T43" fmla="*/ 2147483647 h 12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7" h="120">
                <a:moveTo>
                  <a:pt x="0" y="59"/>
                </a:moveTo>
                <a:lnTo>
                  <a:pt x="0" y="103"/>
                </a:lnTo>
                <a:lnTo>
                  <a:pt x="14" y="115"/>
                </a:lnTo>
                <a:lnTo>
                  <a:pt x="37" y="119"/>
                </a:lnTo>
                <a:lnTo>
                  <a:pt x="60" y="119"/>
                </a:lnTo>
                <a:lnTo>
                  <a:pt x="81" y="102"/>
                </a:lnTo>
                <a:lnTo>
                  <a:pt x="82" y="96"/>
                </a:lnTo>
                <a:lnTo>
                  <a:pt x="101" y="91"/>
                </a:lnTo>
                <a:lnTo>
                  <a:pt x="99" y="84"/>
                </a:lnTo>
                <a:lnTo>
                  <a:pt x="138" y="73"/>
                </a:lnTo>
                <a:lnTo>
                  <a:pt x="134" y="66"/>
                </a:lnTo>
                <a:lnTo>
                  <a:pt x="146" y="30"/>
                </a:lnTo>
                <a:lnTo>
                  <a:pt x="135" y="15"/>
                </a:lnTo>
                <a:lnTo>
                  <a:pt x="112" y="4"/>
                </a:lnTo>
                <a:lnTo>
                  <a:pt x="106" y="0"/>
                </a:lnTo>
                <a:lnTo>
                  <a:pt x="84" y="11"/>
                </a:lnTo>
                <a:lnTo>
                  <a:pt x="81" y="42"/>
                </a:lnTo>
                <a:lnTo>
                  <a:pt x="94" y="48"/>
                </a:lnTo>
                <a:lnTo>
                  <a:pt x="95" y="61"/>
                </a:lnTo>
                <a:lnTo>
                  <a:pt x="24" y="33"/>
                </a:lnTo>
                <a:lnTo>
                  <a:pt x="26" y="59"/>
                </a:lnTo>
                <a:lnTo>
                  <a:pt x="0" y="59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1" name="Freeform 265"/>
          <p:cNvSpPr>
            <a:spLocks/>
          </p:cNvSpPr>
          <p:nvPr/>
        </p:nvSpPr>
        <p:spPr bwMode="gray">
          <a:xfrm>
            <a:off x="5229646" y="5044200"/>
            <a:ext cx="414469" cy="341312"/>
          </a:xfrm>
          <a:custGeom>
            <a:avLst/>
            <a:gdLst>
              <a:gd name="T0" fmla="*/ 0 w 204"/>
              <a:gd name="T1" fmla="*/ 2147483647 h 161"/>
              <a:gd name="T2" fmla="*/ 2147483647 w 204"/>
              <a:gd name="T3" fmla="*/ 2147483647 h 161"/>
              <a:gd name="T4" fmla="*/ 2147483647 w 204"/>
              <a:gd name="T5" fmla="*/ 2147483647 h 161"/>
              <a:gd name="T6" fmla="*/ 2147483647 w 204"/>
              <a:gd name="T7" fmla="*/ 2147483647 h 161"/>
              <a:gd name="T8" fmla="*/ 2147483647 w 204"/>
              <a:gd name="T9" fmla="*/ 2147483647 h 161"/>
              <a:gd name="T10" fmla="*/ 2147483647 w 204"/>
              <a:gd name="T11" fmla="*/ 2147483647 h 161"/>
              <a:gd name="T12" fmla="*/ 2147483647 w 204"/>
              <a:gd name="T13" fmla="*/ 2147483647 h 161"/>
              <a:gd name="T14" fmla="*/ 2147483647 w 204"/>
              <a:gd name="T15" fmla="*/ 2147483647 h 161"/>
              <a:gd name="T16" fmla="*/ 2147483647 w 204"/>
              <a:gd name="T17" fmla="*/ 2147483647 h 161"/>
              <a:gd name="T18" fmla="*/ 2147483647 w 204"/>
              <a:gd name="T19" fmla="*/ 2147483647 h 161"/>
              <a:gd name="T20" fmla="*/ 2147483647 w 204"/>
              <a:gd name="T21" fmla="*/ 2147483647 h 161"/>
              <a:gd name="T22" fmla="*/ 2147483647 w 204"/>
              <a:gd name="T23" fmla="*/ 0 h 161"/>
              <a:gd name="T24" fmla="*/ 2147483647 w 204"/>
              <a:gd name="T25" fmla="*/ 2147483647 h 161"/>
              <a:gd name="T26" fmla="*/ 2147483647 w 204"/>
              <a:gd name="T27" fmla="*/ 2147483647 h 161"/>
              <a:gd name="T28" fmla="*/ 2147483647 w 204"/>
              <a:gd name="T29" fmla="*/ 2147483647 h 161"/>
              <a:gd name="T30" fmla="*/ 2147483647 w 204"/>
              <a:gd name="T31" fmla="*/ 2147483647 h 161"/>
              <a:gd name="T32" fmla="*/ 2147483647 w 204"/>
              <a:gd name="T33" fmla="*/ 2147483647 h 161"/>
              <a:gd name="T34" fmla="*/ 2147483647 w 204"/>
              <a:gd name="T35" fmla="*/ 2147483647 h 161"/>
              <a:gd name="T36" fmla="*/ 2147483647 w 204"/>
              <a:gd name="T37" fmla="*/ 2147483647 h 161"/>
              <a:gd name="T38" fmla="*/ 2147483647 w 204"/>
              <a:gd name="T39" fmla="*/ 2147483647 h 161"/>
              <a:gd name="T40" fmla="*/ 2147483647 w 204"/>
              <a:gd name="T41" fmla="*/ 2147483647 h 161"/>
              <a:gd name="T42" fmla="*/ 2147483647 w 204"/>
              <a:gd name="T43" fmla="*/ 2147483647 h 161"/>
              <a:gd name="T44" fmla="*/ 2147483647 w 204"/>
              <a:gd name="T45" fmla="*/ 2147483647 h 161"/>
              <a:gd name="T46" fmla="*/ 2147483647 w 204"/>
              <a:gd name="T47" fmla="*/ 2147483647 h 161"/>
              <a:gd name="T48" fmla="*/ 2147483647 w 204"/>
              <a:gd name="T49" fmla="*/ 2147483647 h 161"/>
              <a:gd name="T50" fmla="*/ 0 w 204"/>
              <a:gd name="T51" fmla="*/ 2147483647 h 16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04" h="161">
                <a:moveTo>
                  <a:pt x="0" y="83"/>
                </a:moveTo>
                <a:lnTo>
                  <a:pt x="7" y="77"/>
                </a:lnTo>
                <a:lnTo>
                  <a:pt x="16" y="88"/>
                </a:lnTo>
                <a:lnTo>
                  <a:pt x="31" y="88"/>
                </a:lnTo>
                <a:lnTo>
                  <a:pt x="42" y="82"/>
                </a:lnTo>
                <a:lnTo>
                  <a:pt x="42" y="32"/>
                </a:lnTo>
                <a:lnTo>
                  <a:pt x="52" y="45"/>
                </a:lnTo>
                <a:lnTo>
                  <a:pt x="52" y="58"/>
                </a:lnTo>
                <a:lnTo>
                  <a:pt x="69" y="58"/>
                </a:lnTo>
                <a:lnTo>
                  <a:pt x="83" y="42"/>
                </a:lnTo>
                <a:lnTo>
                  <a:pt x="111" y="42"/>
                </a:lnTo>
                <a:lnTo>
                  <a:pt x="157" y="0"/>
                </a:lnTo>
                <a:lnTo>
                  <a:pt x="185" y="5"/>
                </a:lnTo>
                <a:lnTo>
                  <a:pt x="191" y="45"/>
                </a:lnTo>
                <a:lnTo>
                  <a:pt x="177" y="56"/>
                </a:lnTo>
                <a:lnTo>
                  <a:pt x="185" y="66"/>
                </a:lnTo>
                <a:lnTo>
                  <a:pt x="192" y="58"/>
                </a:lnTo>
                <a:lnTo>
                  <a:pt x="203" y="58"/>
                </a:lnTo>
                <a:lnTo>
                  <a:pt x="197" y="82"/>
                </a:lnTo>
                <a:lnTo>
                  <a:pt x="168" y="117"/>
                </a:lnTo>
                <a:lnTo>
                  <a:pt x="130" y="148"/>
                </a:lnTo>
                <a:lnTo>
                  <a:pt x="103" y="160"/>
                </a:lnTo>
                <a:lnTo>
                  <a:pt x="23" y="160"/>
                </a:lnTo>
                <a:lnTo>
                  <a:pt x="17" y="142"/>
                </a:lnTo>
                <a:lnTo>
                  <a:pt x="20" y="126"/>
                </a:lnTo>
                <a:lnTo>
                  <a:pt x="0" y="83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2" name="Freeform 266"/>
          <p:cNvSpPr>
            <a:spLocks/>
          </p:cNvSpPr>
          <p:nvPr/>
        </p:nvSpPr>
        <p:spPr bwMode="gray">
          <a:xfrm>
            <a:off x="5491054" y="5222001"/>
            <a:ext cx="58473" cy="66675"/>
          </a:xfrm>
          <a:custGeom>
            <a:avLst/>
            <a:gdLst>
              <a:gd name="T0" fmla="*/ 0 w 29"/>
              <a:gd name="T1" fmla="*/ 2147483647 h 30"/>
              <a:gd name="T2" fmla="*/ 2147483647 w 29"/>
              <a:gd name="T3" fmla="*/ 2147483647 h 30"/>
              <a:gd name="T4" fmla="*/ 2147483647 w 29"/>
              <a:gd name="T5" fmla="*/ 2147483647 h 30"/>
              <a:gd name="T6" fmla="*/ 2147483647 w 29"/>
              <a:gd name="T7" fmla="*/ 0 h 30"/>
              <a:gd name="T8" fmla="*/ 0 w 29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0">
                <a:moveTo>
                  <a:pt x="0" y="14"/>
                </a:moveTo>
                <a:lnTo>
                  <a:pt x="11" y="29"/>
                </a:lnTo>
                <a:lnTo>
                  <a:pt x="28" y="14"/>
                </a:lnTo>
                <a:lnTo>
                  <a:pt x="20" y="0"/>
                </a:lnTo>
                <a:lnTo>
                  <a:pt x="0" y="14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3" name="Freeform 267"/>
          <p:cNvSpPr>
            <a:spLocks/>
          </p:cNvSpPr>
          <p:nvPr/>
        </p:nvSpPr>
        <p:spPr bwMode="gray">
          <a:xfrm>
            <a:off x="5399904" y="2853451"/>
            <a:ext cx="201216" cy="168275"/>
          </a:xfrm>
          <a:custGeom>
            <a:avLst/>
            <a:gdLst>
              <a:gd name="T0" fmla="*/ 2147483647 w 100"/>
              <a:gd name="T1" fmla="*/ 0 h 78"/>
              <a:gd name="T2" fmla="*/ 2147483647 w 100"/>
              <a:gd name="T3" fmla="*/ 0 h 78"/>
              <a:gd name="T4" fmla="*/ 2147483647 w 100"/>
              <a:gd name="T5" fmla="*/ 2147483647 h 78"/>
              <a:gd name="T6" fmla="*/ 2147483647 w 100"/>
              <a:gd name="T7" fmla="*/ 2147483647 h 78"/>
              <a:gd name="T8" fmla="*/ 2147483647 w 100"/>
              <a:gd name="T9" fmla="*/ 2147483647 h 78"/>
              <a:gd name="T10" fmla="*/ 2147483647 w 100"/>
              <a:gd name="T11" fmla="*/ 2147483647 h 78"/>
              <a:gd name="T12" fmla="*/ 2147483647 w 100"/>
              <a:gd name="T13" fmla="*/ 2147483647 h 78"/>
              <a:gd name="T14" fmla="*/ 2147483647 w 100"/>
              <a:gd name="T15" fmla="*/ 2147483647 h 78"/>
              <a:gd name="T16" fmla="*/ 2147483647 w 100"/>
              <a:gd name="T17" fmla="*/ 2147483647 h 78"/>
              <a:gd name="T18" fmla="*/ 2147483647 w 100"/>
              <a:gd name="T19" fmla="*/ 2147483647 h 78"/>
              <a:gd name="T20" fmla="*/ 2147483647 w 100"/>
              <a:gd name="T21" fmla="*/ 2147483647 h 78"/>
              <a:gd name="T22" fmla="*/ 2147483647 w 100"/>
              <a:gd name="T23" fmla="*/ 2147483647 h 78"/>
              <a:gd name="T24" fmla="*/ 2147483647 w 100"/>
              <a:gd name="T25" fmla="*/ 2147483647 h 78"/>
              <a:gd name="T26" fmla="*/ 2147483647 w 100"/>
              <a:gd name="T27" fmla="*/ 2147483647 h 78"/>
              <a:gd name="T28" fmla="*/ 2147483647 w 100"/>
              <a:gd name="T29" fmla="*/ 2147483647 h 78"/>
              <a:gd name="T30" fmla="*/ 2147483647 w 100"/>
              <a:gd name="T31" fmla="*/ 2147483647 h 78"/>
              <a:gd name="T32" fmla="*/ 2147483647 w 100"/>
              <a:gd name="T33" fmla="*/ 2147483647 h 78"/>
              <a:gd name="T34" fmla="*/ 2147483647 w 100"/>
              <a:gd name="T35" fmla="*/ 2147483647 h 78"/>
              <a:gd name="T36" fmla="*/ 2147483647 w 100"/>
              <a:gd name="T37" fmla="*/ 2147483647 h 78"/>
              <a:gd name="T38" fmla="*/ 2147483647 w 100"/>
              <a:gd name="T39" fmla="*/ 2147483647 h 78"/>
              <a:gd name="T40" fmla="*/ 2147483647 w 100"/>
              <a:gd name="T41" fmla="*/ 2147483647 h 78"/>
              <a:gd name="T42" fmla="*/ 2147483647 w 100"/>
              <a:gd name="T43" fmla="*/ 2147483647 h 78"/>
              <a:gd name="T44" fmla="*/ 2147483647 w 100"/>
              <a:gd name="T45" fmla="*/ 2147483647 h 78"/>
              <a:gd name="T46" fmla="*/ 2147483647 w 100"/>
              <a:gd name="T47" fmla="*/ 2147483647 h 78"/>
              <a:gd name="T48" fmla="*/ 2147483647 w 100"/>
              <a:gd name="T49" fmla="*/ 2147483647 h 78"/>
              <a:gd name="T50" fmla="*/ 2147483647 w 100"/>
              <a:gd name="T51" fmla="*/ 2147483647 h 78"/>
              <a:gd name="T52" fmla="*/ 2147483647 w 100"/>
              <a:gd name="T53" fmla="*/ 2147483647 h 78"/>
              <a:gd name="T54" fmla="*/ 2147483647 w 100"/>
              <a:gd name="T55" fmla="*/ 2147483647 h 78"/>
              <a:gd name="T56" fmla="*/ 2147483647 w 100"/>
              <a:gd name="T57" fmla="*/ 2147483647 h 78"/>
              <a:gd name="T58" fmla="*/ 2147483647 w 100"/>
              <a:gd name="T59" fmla="*/ 2147483647 h 78"/>
              <a:gd name="T60" fmla="*/ 0 w 100"/>
              <a:gd name="T61" fmla="*/ 2147483647 h 78"/>
              <a:gd name="T62" fmla="*/ 2147483647 w 100"/>
              <a:gd name="T63" fmla="*/ 2147483647 h 78"/>
              <a:gd name="T64" fmla="*/ 2147483647 w 100"/>
              <a:gd name="T65" fmla="*/ 2147483647 h 78"/>
              <a:gd name="T66" fmla="*/ 2147483647 w 100"/>
              <a:gd name="T67" fmla="*/ 2147483647 h 78"/>
              <a:gd name="T68" fmla="*/ 2147483647 w 100"/>
              <a:gd name="T69" fmla="*/ 2147483647 h 78"/>
              <a:gd name="T70" fmla="*/ 2147483647 w 100"/>
              <a:gd name="T71" fmla="*/ 2147483647 h 78"/>
              <a:gd name="T72" fmla="*/ 2147483647 w 100"/>
              <a:gd name="T73" fmla="*/ 2147483647 h 78"/>
              <a:gd name="T74" fmla="*/ 2147483647 w 100"/>
              <a:gd name="T75" fmla="*/ 2147483647 h 78"/>
              <a:gd name="T76" fmla="*/ 2147483647 w 100"/>
              <a:gd name="T77" fmla="*/ 2147483647 h 78"/>
              <a:gd name="T78" fmla="*/ 2147483647 w 100"/>
              <a:gd name="T79" fmla="*/ 0 h 78"/>
              <a:gd name="T80" fmla="*/ 2147483647 w 100"/>
              <a:gd name="T81" fmla="*/ 0 h 7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0" h="78">
                <a:moveTo>
                  <a:pt x="33" y="0"/>
                </a:moveTo>
                <a:lnTo>
                  <a:pt x="41" y="0"/>
                </a:lnTo>
                <a:lnTo>
                  <a:pt x="49" y="7"/>
                </a:lnTo>
                <a:lnTo>
                  <a:pt x="62" y="7"/>
                </a:lnTo>
                <a:lnTo>
                  <a:pt x="76" y="9"/>
                </a:lnTo>
                <a:lnTo>
                  <a:pt x="82" y="17"/>
                </a:lnTo>
                <a:lnTo>
                  <a:pt x="88" y="30"/>
                </a:lnTo>
                <a:lnTo>
                  <a:pt x="90" y="35"/>
                </a:lnTo>
                <a:lnTo>
                  <a:pt x="95" y="39"/>
                </a:lnTo>
                <a:lnTo>
                  <a:pt x="99" y="43"/>
                </a:lnTo>
                <a:lnTo>
                  <a:pt x="99" y="48"/>
                </a:lnTo>
                <a:lnTo>
                  <a:pt x="93" y="48"/>
                </a:lnTo>
                <a:lnTo>
                  <a:pt x="84" y="48"/>
                </a:lnTo>
                <a:lnTo>
                  <a:pt x="88" y="53"/>
                </a:lnTo>
                <a:lnTo>
                  <a:pt x="91" y="55"/>
                </a:lnTo>
                <a:lnTo>
                  <a:pt x="93" y="63"/>
                </a:lnTo>
                <a:lnTo>
                  <a:pt x="88" y="65"/>
                </a:lnTo>
                <a:lnTo>
                  <a:pt x="80" y="65"/>
                </a:lnTo>
                <a:lnTo>
                  <a:pt x="79" y="65"/>
                </a:lnTo>
                <a:lnTo>
                  <a:pt x="76" y="68"/>
                </a:lnTo>
                <a:lnTo>
                  <a:pt x="76" y="74"/>
                </a:lnTo>
                <a:lnTo>
                  <a:pt x="70" y="77"/>
                </a:lnTo>
                <a:lnTo>
                  <a:pt x="65" y="73"/>
                </a:lnTo>
                <a:lnTo>
                  <a:pt x="57" y="72"/>
                </a:lnTo>
                <a:lnTo>
                  <a:pt x="50" y="68"/>
                </a:lnTo>
                <a:lnTo>
                  <a:pt x="44" y="69"/>
                </a:lnTo>
                <a:lnTo>
                  <a:pt x="24" y="63"/>
                </a:lnTo>
                <a:lnTo>
                  <a:pt x="16" y="63"/>
                </a:lnTo>
                <a:lnTo>
                  <a:pt x="8" y="63"/>
                </a:lnTo>
                <a:lnTo>
                  <a:pt x="5" y="68"/>
                </a:lnTo>
                <a:lnTo>
                  <a:pt x="0" y="54"/>
                </a:lnTo>
                <a:lnTo>
                  <a:pt x="9" y="47"/>
                </a:lnTo>
                <a:lnTo>
                  <a:pt x="3" y="30"/>
                </a:lnTo>
                <a:lnTo>
                  <a:pt x="8" y="33"/>
                </a:lnTo>
                <a:lnTo>
                  <a:pt x="10" y="29"/>
                </a:lnTo>
                <a:lnTo>
                  <a:pt x="11" y="23"/>
                </a:lnTo>
                <a:lnTo>
                  <a:pt x="15" y="19"/>
                </a:lnTo>
                <a:lnTo>
                  <a:pt x="16" y="12"/>
                </a:lnTo>
                <a:lnTo>
                  <a:pt x="22" y="5"/>
                </a:lnTo>
                <a:lnTo>
                  <a:pt x="27" y="0"/>
                </a:lnTo>
                <a:lnTo>
                  <a:pt x="33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4" name="Freeform 268"/>
          <p:cNvSpPr>
            <a:spLocks/>
          </p:cNvSpPr>
          <p:nvPr/>
        </p:nvSpPr>
        <p:spPr bwMode="gray">
          <a:xfrm>
            <a:off x="5372387" y="2974101"/>
            <a:ext cx="440267" cy="263525"/>
          </a:xfrm>
          <a:custGeom>
            <a:avLst/>
            <a:gdLst>
              <a:gd name="T0" fmla="*/ 2147483647 w 218"/>
              <a:gd name="T1" fmla="*/ 2147483647 h 124"/>
              <a:gd name="T2" fmla="*/ 2147483647 w 218"/>
              <a:gd name="T3" fmla="*/ 0 h 124"/>
              <a:gd name="T4" fmla="*/ 2147483647 w 218"/>
              <a:gd name="T5" fmla="*/ 2147483647 h 124"/>
              <a:gd name="T6" fmla="*/ 2147483647 w 218"/>
              <a:gd name="T7" fmla="*/ 2147483647 h 124"/>
              <a:gd name="T8" fmla="*/ 2147483647 w 218"/>
              <a:gd name="T9" fmla="*/ 2147483647 h 124"/>
              <a:gd name="T10" fmla="*/ 2147483647 w 218"/>
              <a:gd name="T11" fmla="*/ 2147483647 h 124"/>
              <a:gd name="T12" fmla="*/ 2147483647 w 218"/>
              <a:gd name="T13" fmla="*/ 2147483647 h 124"/>
              <a:gd name="T14" fmla="*/ 2147483647 w 218"/>
              <a:gd name="T15" fmla="*/ 2147483647 h 124"/>
              <a:gd name="T16" fmla="*/ 2147483647 w 218"/>
              <a:gd name="T17" fmla="*/ 2147483647 h 124"/>
              <a:gd name="T18" fmla="*/ 2147483647 w 218"/>
              <a:gd name="T19" fmla="*/ 2147483647 h 124"/>
              <a:gd name="T20" fmla="*/ 2147483647 w 218"/>
              <a:gd name="T21" fmla="*/ 2147483647 h 124"/>
              <a:gd name="T22" fmla="*/ 2147483647 w 218"/>
              <a:gd name="T23" fmla="*/ 2147483647 h 124"/>
              <a:gd name="T24" fmla="*/ 2147483647 w 218"/>
              <a:gd name="T25" fmla="*/ 2147483647 h 124"/>
              <a:gd name="T26" fmla="*/ 2147483647 w 218"/>
              <a:gd name="T27" fmla="*/ 2147483647 h 124"/>
              <a:gd name="T28" fmla="*/ 2147483647 w 218"/>
              <a:gd name="T29" fmla="*/ 2147483647 h 124"/>
              <a:gd name="T30" fmla="*/ 2147483647 w 218"/>
              <a:gd name="T31" fmla="*/ 2147483647 h 124"/>
              <a:gd name="T32" fmla="*/ 2147483647 w 218"/>
              <a:gd name="T33" fmla="*/ 2147483647 h 124"/>
              <a:gd name="T34" fmla="*/ 2147483647 w 218"/>
              <a:gd name="T35" fmla="*/ 2147483647 h 124"/>
              <a:gd name="T36" fmla="*/ 2147483647 w 218"/>
              <a:gd name="T37" fmla="*/ 2147483647 h 124"/>
              <a:gd name="T38" fmla="*/ 2147483647 w 218"/>
              <a:gd name="T39" fmla="*/ 2147483647 h 124"/>
              <a:gd name="T40" fmla="*/ 2147483647 w 218"/>
              <a:gd name="T41" fmla="*/ 2147483647 h 124"/>
              <a:gd name="T42" fmla="*/ 2147483647 w 218"/>
              <a:gd name="T43" fmla="*/ 2147483647 h 124"/>
              <a:gd name="T44" fmla="*/ 2147483647 w 218"/>
              <a:gd name="T45" fmla="*/ 2147483647 h 124"/>
              <a:gd name="T46" fmla="*/ 2147483647 w 218"/>
              <a:gd name="T47" fmla="*/ 2147483647 h 124"/>
              <a:gd name="T48" fmla="*/ 2147483647 w 218"/>
              <a:gd name="T49" fmla="*/ 2147483647 h 124"/>
              <a:gd name="T50" fmla="*/ 2147483647 w 218"/>
              <a:gd name="T51" fmla="*/ 2147483647 h 124"/>
              <a:gd name="T52" fmla="*/ 2147483647 w 218"/>
              <a:gd name="T53" fmla="*/ 2147483647 h 124"/>
              <a:gd name="T54" fmla="*/ 2147483647 w 218"/>
              <a:gd name="T55" fmla="*/ 2147483647 h 124"/>
              <a:gd name="T56" fmla="*/ 2147483647 w 218"/>
              <a:gd name="T57" fmla="*/ 2147483647 h 124"/>
              <a:gd name="T58" fmla="*/ 2147483647 w 218"/>
              <a:gd name="T59" fmla="*/ 2147483647 h 124"/>
              <a:gd name="T60" fmla="*/ 2147483647 w 218"/>
              <a:gd name="T61" fmla="*/ 2147483647 h 124"/>
              <a:gd name="T62" fmla="*/ 2147483647 w 218"/>
              <a:gd name="T63" fmla="*/ 2147483647 h 124"/>
              <a:gd name="T64" fmla="*/ 2147483647 w 218"/>
              <a:gd name="T65" fmla="*/ 2147483647 h 124"/>
              <a:gd name="T66" fmla="*/ 2147483647 w 218"/>
              <a:gd name="T67" fmla="*/ 2147483647 h 12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8" h="124">
                <a:moveTo>
                  <a:pt x="107" y="5"/>
                </a:moveTo>
                <a:lnTo>
                  <a:pt x="110" y="5"/>
                </a:lnTo>
                <a:lnTo>
                  <a:pt x="116" y="0"/>
                </a:lnTo>
                <a:lnTo>
                  <a:pt x="122" y="0"/>
                </a:lnTo>
                <a:lnTo>
                  <a:pt x="131" y="0"/>
                </a:lnTo>
                <a:lnTo>
                  <a:pt x="135" y="7"/>
                </a:lnTo>
                <a:lnTo>
                  <a:pt x="137" y="14"/>
                </a:lnTo>
                <a:lnTo>
                  <a:pt x="140" y="16"/>
                </a:lnTo>
                <a:lnTo>
                  <a:pt x="145" y="16"/>
                </a:lnTo>
                <a:lnTo>
                  <a:pt x="156" y="25"/>
                </a:lnTo>
                <a:lnTo>
                  <a:pt x="160" y="33"/>
                </a:lnTo>
                <a:lnTo>
                  <a:pt x="176" y="39"/>
                </a:lnTo>
                <a:lnTo>
                  <a:pt x="187" y="39"/>
                </a:lnTo>
                <a:lnTo>
                  <a:pt x="191" y="39"/>
                </a:lnTo>
                <a:lnTo>
                  <a:pt x="199" y="44"/>
                </a:lnTo>
                <a:lnTo>
                  <a:pt x="211" y="44"/>
                </a:lnTo>
                <a:lnTo>
                  <a:pt x="217" y="63"/>
                </a:lnTo>
                <a:lnTo>
                  <a:pt x="205" y="66"/>
                </a:lnTo>
                <a:lnTo>
                  <a:pt x="204" y="76"/>
                </a:lnTo>
                <a:lnTo>
                  <a:pt x="187" y="84"/>
                </a:lnTo>
                <a:lnTo>
                  <a:pt x="161" y="92"/>
                </a:lnTo>
                <a:lnTo>
                  <a:pt x="159" y="100"/>
                </a:lnTo>
                <a:lnTo>
                  <a:pt x="148" y="96"/>
                </a:lnTo>
                <a:lnTo>
                  <a:pt x="159" y="107"/>
                </a:lnTo>
                <a:lnTo>
                  <a:pt x="175" y="110"/>
                </a:lnTo>
                <a:lnTo>
                  <a:pt x="147" y="123"/>
                </a:lnTo>
                <a:lnTo>
                  <a:pt x="130" y="108"/>
                </a:lnTo>
                <a:lnTo>
                  <a:pt x="144" y="98"/>
                </a:lnTo>
                <a:lnTo>
                  <a:pt x="130" y="95"/>
                </a:lnTo>
                <a:lnTo>
                  <a:pt x="120" y="95"/>
                </a:lnTo>
                <a:lnTo>
                  <a:pt x="122" y="86"/>
                </a:lnTo>
                <a:lnTo>
                  <a:pt x="120" y="87"/>
                </a:lnTo>
                <a:lnTo>
                  <a:pt x="99" y="93"/>
                </a:lnTo>
                <a:lnTo>
                  <a:pt x="92" y="108"/>
                </a:lnTo>
                <a:lnTo>
                  <a:pt x="78" y="106"/>
                </a:lnTo>
                <a:lnTo>
                  <a:pt x="82" y="96"/>
                </a:lnTo>
                <a:lnTo>
                  <a:pt x="82" y="92"/>
                </a:lnTo>
                <a:lnTo>
                  <a:pt x="91" y="89"/>
                </a:lnTo>
                <a:lnTo>
                  <a:pt x="94" y="86"/>
                </a:lnTo>
                <a:lnTo>
                  <a:pt x="96" y="82"/>
                </a:lnTo>
                <a:lnTo>
                  <a:pt x="91" y="81"/>
                </a:lnTo>
                <a:lnTo>
                  <a:pt x="85" y="68"/>
                </a:lnTo>
                <a:lnTo>
                  <a:pt x="76" y="62"/>
                </a:lnTo>
                <a:lnTo>
                  <a:pt x="67" y="62"/>
                </a:lnTo>
                <a:lnTo>
                  <a:pt x="51" y="65"/>
                </a:lnTo>
                <a:lnTo>
                  <a:pt x="33" y="66"/>
                </a:lnTo>
                <a:lnTo>
                  <a:pt x="22" y="68"/>
                </a:lnTo>
                <a:lnTo>
                  <a:pt x="6" y="68"/>
                </a:lnTo>
                <a:lnTo>
                  <a:pt x="0" y="61"/>
                </a:lnTo>
                <a:lnTo>
                  <a:pt x="4" y="50"/>
                </a:lnTo>
                <a:lnTo>
                  <a:pt x="12" y="39"/>
                </a:lnTo>
                <a:lnTo>
                  <a:pt x="22" y="26"/>
                </a:lnTo>
                <a:lnTo>
                  <a:pt x="17" y="12"/>
                </a:lnTo>
                <a:lnTo>
                  <a:pt x="17" y="10"/>
                </a:lnTo>
                <a:lnTo>
                  <a:pt x="22" y="7"/>
                </a:lnTo>
                <a:lnTo>
                  <a:pt x="28" y="8"/>
                </a:lnTo>
                <a:lnTo>
                  <a:pt x="36" y="7"/>
                </a:lnTo>
                <a:lnTo>
                  <a:pt x="46" y="11"/>
                </a:lnTo>
                <a:lnTo>
                  <a:pt x="56" y="14"/>
                </a:lnTo>
                <a:lnTo>
                  <a:pt x="63" y="12"/>
                </a:lnTo>
                <a:lnTo>
                  <a:pt x="71" y="16"/>
                </a:lnTo>
                <a:lnTo>
                  <a:pt x="78" y="17"/>
                </a:lnTo>
                <a:lnTo>
                  <a:pt x="83" y="22"/>
                </a:lnTo>
                <a:lnTo>
                  <a:pt x="89" y="19"/>
                </a:lnTo>
                <a:lnTo>
                  <a:pt x="89" y="13"/>
                </a:lnTo>
                <a:lnTo>
                  <a:pt x="92" y="10"/>
                </a:lnTo>
                <a:lnTo>
                  <a:pt x="101" y="10"/>
                </a:lnTo>
                <a:lnTo>
                  <a:pt x="104" y="8"/>
                </a:lnTo>
                <a:lnTo>
                  <a:pt x="107" y="5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5" name="Freeform 269"/>
          <p:cNvSpPr>
            <a:spLocks/>
          </p:cNvSpPr>
          <p:nvPr/>
        </p:nvSpPr>
        <p:spPr bwMode="gray">
          <a:xfrm>
            <a:off x="5484175" y="3101101"/>
            <a:ext cx="87709" cy="103187"/>
          </a:xfrm>
          <a:custGeom>
            <a:avLst/>
            <a:gdLst>
              <a:gd name="T0" fmla="*/ 2147483647 w 44"/>
              <a:gd name="T1" fmla="*/ 2147483647 h 47"/>
              <a:gd name="T2" fmla="*/ 2147483647 w 44"/>
              <a:gd name="T3" fmla="*/ 2147483647 h 47"/>
              <a:gd name="T4" fmla="*/ 2147483647 w 44"/>
              <a:gd name="T5" fmla="*/ 2147483647 h 47"/>
              <a:gd name="T6" fmla="*/ 2147483647 w 44"/>
              <a:gd name="T7" fmla="*/ 2147483647 h 47"/>
              <a:gd name="T8" fmla="*/ 2147483647 w 44"/>
              <a:gd name="T9" fmla="*/ 2147483647 h 47"/>
              <a:gd name="T10" fmla="*/ 2147483647 w 44"/>
              <a:gd name="T11" fmla="*/ 2147483647 h 47"/>
              <a:gd name="T12" fmla="*/ 2147483647 w 44"/>
              <a:gd name="T13" fmla="*/ 2147483647 h 47"/>
              <a:gd name="T14" fmla="*/ 2147483647 w 44"/>
              <a:gd name="T15" fmla="*/ 2147483647 h 47"/>
              <a:gd name="T16" fmla="*/ 2147483647 w 44"/>
              <a:gd name="T17" fmla="*/ 2147483647 h 47"/>
              <a:gd name="T18" fmla="*/ 2147483647 w 44"/>
              <a:gd name="T19" fmla="*/ 2147483647 h 47"/>
              <a:gd name="T20" fmla="*/ 2147483647 w 44"/>
              <a:gd name="T21" fmla="*/ 2147483647 h 47"/>
              <a:gd name="T22" fmla="*/ 2147483647 w 44"/>
              <a:gd name="T23" fmla="*/ 0 h 47"/>
              <a:gd name="T24" fmla="*/ 2147483647 w 44"/>
              <a:gd name="T25" fmla="*/ 0 h 47"/>
              <a:gd name="T26" fmla="*/ 0 w 44"/>
              <a:gd name="T27" fmla="*/ 0 h 47"/>
              <a:gd name="T28" fmla="*/ 2147483647 w 44"/>
              <a:gd name="T29" fmla="*/ 2147483647 h 4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" h="47">
                <a:moveTo>
                  <a:pt x="9" y="12"/>
                </a:moveTo>
                <a:lnTo>
                  <a:pt x="14" y="19"/>
                </a:lnTo>
                <a:lnTo>
                  <a:pt x="17" y="24"/>
                </a:lnTo>
                <a:lnTo>
                  <a:pt x="20" y="46"/>
                </a:lnTo>
                <a:lnTo>
                  <a:pt x="23" y="46"/>
                </a:lnTo>
                <a:lnTo>
                  <a:pt x="28" y="34"/>
                </a:lnTo>
                <a:lnTo>
                  <a:pt x="28" y="30"/>
                </a:lnTo>
                <a:lnTo>
                  <a:pt x="39" y="25"/>
                </a:lnTo>
                <a:lnTo>
                  <a:pt x="43" y="22"/>
                </a:lnTo>
                <a:lnTo>
                  <a:pt x="36" y="20"/>
                </a:lnTo>
                <a:lnTo>
                  <a:pt x="30" y="7"/>
                </a:lnTo>
                <a:lnTo>
                  <a:pt x="23" y="0"/>
                </a:lnTo>
                <a:lnTo>
                  <a:pt x="12" y="0"/>
                </a:lnTo>
                <a:lnTo>
                  <a:pt x="0" y="0"/>
                </a:lnTo>
                <a:lnTo>
                  <a:pt x="9" y="1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6" name="Freeform 270"/>
          <p:cNvSpPr>
            <a:spLocks/>
          </p:cNvSpPr>
          <p:nvPr/>
        </p:nvSpPr>
        <p:spPr bwMode="gray">
          <a:xfrm>
            <a:off x="5785138" y="3237625"/>
            <a:ext cx="184018" cy="87312"/>
          </a:xfrm>
          <a:custGeom>
            <a:avLst/>
            <a:gdLst>
              <a:gd name="T0" fmla="*/ 0 w 93"/>
              <a:gd name="T1" fmla="*/ 2147483647 h 41"/>
              <a:gd name="T2" fmla="*/ 2147483647 w 93"/>
              <a:gd name="T3" fmla="*/ 0 h 41"/>
              <a:gd name="T4" fmla="*/ 2147483647 w 93"/>
              <a:gd name="T5" fmla="*/ 2147483647 h 41"/>
              <a:gd name="T6" fmla="*/ 2147483647 w 93"/>
              <a:gd name="T7" fmla="*/ 2147483647 h 41"/>
              <a:gd name="T8" fmla="*/ 2147483647 w 93"/>
              <a:gd name="T9" fmla="*/ 2147483647 h 41"/>
              <a:gd name="T10" fmla="*/ 2147483647 w 93"/>
              <a:gd name="T11" fmla="*/ 2147483647 h 41"/>
              <a:gd name="T12" fmla="*/ 2147483647 w 93"/>
              <a:gd name="T13" fmla="*/ 2147483647 h 41"/>
              <a:gd name="T14" fmla="*/ 2147483647 w 93"/>
              <a:gd name="T15" fmla="*/ 2147483647 h 41"/>
              <a:gd name="T16" fmla="*/ 2147483647 w 93"/>
              <a:gd name="T17" fmla="*/ 2147483647 h 41"/>
              <a:gd name="T18" fmla="*/ 2147483647 w 93"/>
              <a:gd name="T19" fmla="*/ 2147483647 h 41"/>
              <a:gd name="T20" fmla="*/ 2147483647 w 93"/>
              <a:gd name="T21" fmla="*/ 2147483647 h 41"/>
              <a:gd name="T22" fmla="*/ 2147483647 w 93"/>
              <a:gd name="T23" fmla="*/ 2147483647 h 41"/>
              <a:gd name="T24" fmla="*/ 2147483647 w 93"/>
              <a:gd name="T25" fmla="*/ 2147483647 h 41"/>
              <a:gd name="T26" fmla="*/ 2147483647 w 93"/>
              <a:gd name="T27" fmla="*/ 2147483647 h 41"/>
              <a:gd name="T28" fmla="*/ 2147483647 w 93"/>
              <a:gd name="T29" fmla="*/ 2147483647 h 41"/>
              <a:gd name="T30" fmla="*/ 2147483647 w 93"/>
              <a:gd name="T31" fmla="*/ 2147483647 h 41"/>
              <a:gd name="T32" fmla="*/ 2147483647 w 93"/>
              <a:gd name="T33" fmla="*/ 2147483647 h 41"/>
              <a:gd name="T34" fmla="*/ 2147483647 w 93"/>
              <a:gd name="T35" fmla="*/ 2147483647 h 41"/>
              <a:gd name="T36" fmla="*/ 2147483647 w 93"/>
              <a:gd name="T37" fmla="*/ 2147483647 h 41"/>
              <a:gd name="T38" fmla="*/ 2147483647 w 93"/>
              <a:gd name="T39" fmla="*/ 2147483647 h 41"/>
              <a:gd name="T40" fmla="*/ 2147483647 w 93"/>
              <a:gd name="T41" fmla="*/ 2147483647 h 41"/>
              <a:gd name="T42" fmla="*/ 0 w 93"/>
              <a:gd name="T43" fmla="*/ 2147483647 h 4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3" h="41">
                <a:moveTo>
                  <a:pt x="0" y="2"/>
                </a:moveTo>
                <a:lnTo>
                  <a:pt x="22" y="0"/>
                </a:lnTo>
                <a:lnTo>
                  <a:pt x="43" y="7"/>
                </a:lnTo>
                <a:lnTo>
                  <a:pt x="52" y="17"/>
                </a:lnTo>
                <a:lnTo>
                  <a:pt x="63" y="17"/>
                </a:lnTo>
                <a:lnTo>
                  <a:pt x="69" y="12"/>
                </a:lnTo>
                <a:lnTo>
                  <a:pt x="74" y="10"/>
                </a:lnTo>
                <a:lnTo>
                  <a:pt x="81" y="20"/>
                </a:lnTo>
                <a:lnTo>
                  <a:pt x="91" y="22"/>
                </a:lnTo>
                <a:lnTo>
                  <a:pt x="88" y="27"/>
                </a:lnTo>
                <a:lnTo>
                  <a:pt x="92" y="33"/>
                </a:lnTo>
                <a:lnTo>
                  <a:pt x="91" y="39"/>
                </a:lnTo>
                <a:lnTo>
                  <a:pt x="81" y="30"/>
                </a:lnTo>
                <a:lnTo>
                  <a:pt x="74" y="27"/>
                </a:lnTo>
                <a:lnTo>
                  <a:pt x="71" y="27"/>
                </a:lnTo>
                <a:lnTo>
                  <a:pt x="68" y="37"/>
                </a:lnTo>
                <a:lnTo>
                  <a:pt x="61" y="34"/>
                </a:lnTo>
                <a:lnTo>
                  <a:pt x="49" y="40"/>
                </a:lnTo>
                <a:lnTo>
                  <a:pt x="34" y="38"/>
                </a:lnTo>
                <a:lnTo>
                  <a:pt x="34" y="22"/>
                </a:lnTo>
                <a:lnTo>
                  <a:pt x="12" y="8"/>
                </a:lnTo>
                <a:lnTo>
                  <a:pt x="0" y="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7" name="Freeform 271"/>
          <p:cNvSpPr>
            <a:spLocks/>
          </p:cNvSpPr>
          <p:nvPr/>
        </p:nvSpPr>
        <p:spPr bwMode="gray">
          <a:xfrm>
            <a:off x="5922721" y="3288426"/>
            <a:ext cx="156502" cy="130175"/>
          </a:xfrm>
          <a:custGeom>
            <a:avLst/>
            <a:gdLst>
              <a:gd name="T0" fmla="*/ 2147483647 w 77"/>
              <a:gd name="T1" fmla="*/ 2147483647 h 62"/>
              <a:gd name="T2" fmla="*/ 2147483647 w 77"/>
              <a:gd name="T3" fmla="*/ 2147483647 h 62"/>
              <a:gd name="T4" fmla="*/ 2147483647 w 77"/>
              <a:gd name="T5" fmla="*/ 2147483647 h 62"/>
              <a:gd name="T6" fmla="*/ 2147483647 w 77"/>
              <a:gd name="T7" fmla="*/ 2147483647 h 62"/>
              <a:gd name="T8" fmla="*/ 2147483647 w 77"/>
              <a:gd name="T9" fmla="*/ 2147483647 h 62"/>
              <a:gd name="T10" fmla="*/ 2147483647 w 77"/>
              <a:gd name="T11" fmla="*/ 2147483647 h 62"/>
              <a:gd name="T12" fmla="*/ 2147483647 w 77"/>
              <a:gd name="T13" fmla="*/ 2147483647 h 62"/>
              <a:gd name="T14" fmla="*/ 2147483647 w 77"/>
              <a:gd name="T15" fmla="*/ 2147483647 h 62"/>
              <a:gd name="T16" fmla="*/ 2147483647 w 77"/>
              <a:gd name="T17" fmla="*/ 2147483647 h 62"/>
              <a:gd name="T18" fmla="*/ 2147483647 w 77"/>
              <a:gd name="T19" fmla="*/ 2147483647 h 62"/>
              <a:gd name="T20" fmla="*/ 2147483647 w 77"/>
              <a:gd name="T21" fmla="*/ 2147483647 h 62"/>
              <a:gd name="T22" fmla="*/ 2147483647 w 77"/>
              <a:gd name="T23" fmla="*/ 2147483647 h 62"/>
              <a:gd name="T24" fmla="*/ 2147483647 w 77"/>
              <a:gd name="T25" fmla="*/ 2147483647 h 62"/>
              <a:gd name="T26" fmla="*/ 2147483647 w 77"/>
              <a:gd name="T27" fmla="*/ 2147483647 h 62"/>
              <a:gd name="T28" fmla="*/ 2147483647 w 77"/>
              <a:gd name="T29" fmla="*/ 2147483647 h 62"/>
              <a:gd name="T30" fmla="*/ 2147483647 w 77"/>
              <a:gd name="T31" fmla="*/ 2147483647 h 62"/>
              <a:gd name="T32" fmla="*/ 2147483647 w 77"/>
              <a:gd name="T33" fmla="*/ 2147483647 h 62"/>
              <a:gd name="T34" fmla="*/ 2147483647 w 77"/>
              <a:gd name="T35" fmla="*/ 2147483647 h 62"/>
              <a:gd name="T36" fmla="*/ 2147483647 w 77"/>
              <a:gd name="T37" fmla="*/ 2147483647 h 62"/>
              <a:gd name="T38" fmla="*/ 2147483647 w 77"/>
              <a:gd name="T39" fmla="*/ 2147483647 h 62"/>
              <a:gd name="T40" fmla="*/ 2147483647 w 77"/>
              <a:gd name="T41" fmla="*/ 2147483647 h 62"/>
              <a:gd name="T42" fmla="*/ 2147483647 w 77"/>
              <a:gd name="T43" fmla="*/ 2147483647 h 62"/>
              <a:gd name="T44" fmla="*/ 2147483647 w 77"/>
              <a:gd name="T45" fmla="*/ 2147483647 h 62"/>
              <a:gd name="T46" fmla="*/ 2147483647 w 77"/>
              <a:gd name="T47" fmla="*/ 2147483647 h 62"/>
              <a:gd name="T48" fmla="*/ 2147483647 w 77"/>
              <a:gd name="T49" fmla="*/ 2147483647 h 62"/>
              <a:gd name="T50" fmla="*/ 2147483647 w 77"/>
              <a:gd name="T51" fmla="*/ 2147483647 h 62"/>
              <a:gd name="T52" fmla="*/ 0 w 77"/>
              <a:gd name="T53" fmla="*/ 2147483647 h 62"/>
              <a:gd name="T54" fmla="*/ 2147483647 w 77"/>
              <a:gd name="T55" fmla="*/ 2147483647 h 62"/>
              <a:gd name="T56" fmla="*/ 2147483647 w 77"/>
              <a:gd name="T57" fmla="*/ 2147483647 h 62"/>
              <a:gd name="T58" fmla="*/ 2147483647 w 77"/>
              <a:gd name="T59" fmla="*/ 2147483647 h 62"/>
              <a:gd name="T60" fmla="*/ 2147483647 w 77"/>
              <a:gd name="T61" fmla="*/ 2147483647 h 62"/>
              <a:gd name="T62" fmla="*/ 2147483647 w 77"/>
              <a:gd name="T63" fmla="*/ 2147483647 h 62"/>
              <a:gd name="T64" fmla="*/ 2147483647 w 77"/>
              <a:gd name="T65" fmla="*/ 2147483647 h 62"/>
              <a:gd name="T66" fmla="*/ 2147483647 w 77"/>
              <a:gd name="T67" fmla="*/ 2147483647 h 62"/>
              <a:gd name="T68" fmla="*/ 2147483647 w 77"/>
              <a:gd name="T69" fmla="*/ 0 h 62"/>
              <a:gd name="T70" fmla="*/ 2147483647 w 77"/>
              <a:gd name="T71" fmla="*/ 2147483647 h 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7" h="62">
                <a:moveTo>
                  <a:pt x="29" y="2"/>
                </a:moveTo>
                <a:lnTo>
                  <a:pt x="32" y="2"/>
                </a:lnTo>
                <a:lnTo>
                  <a:pt x="43" y="4"/>
                </a:lnTo>
                <a:lnTo>
                  <a:pt x="55" y="13"/>
                </a:lnTo>
                <a:lnTo>
                  <a:pt x="61" y="22"/>
                </a:lnTo>
                <a:lnTo>
                  <a:pt x="76" y="34"/>
                </a:lnTo>
                <a:lnTo>
                  <a:pt x="68" y="38"/>
                </a:lnTo>
                <a:lnTo>
                  <a:pt x="64" y="43"/>
                </a:lnTo>
                <a:lnTo>
                  <a:pt x="63" y="48"/>
                </a:lnTo>
                <a:lnTo>
                  <a:pt x="58" y="61"/>
                </a:lnTo>
                <a:lnTo>
                  <a:pt x="48" y="57"/>
                </a:lnTo>
                <a:lnTo>
                  <a:pt x="46" y="45"/>
                </a:lnTo>
                <a:lnTo>
                  <a:pt x="35" y="49"/>
                </a:lnTo>
                <a:lnTo>
                  <a:pt x="25" y="57"/>
                </a:lnTo>
                <a:lnTo>
                  <a:pt x="18" y="55"/>
                </a:lnTo>
                <a:lnTo>
                  <a:pt x="13" y="49"/>
                </a:lnTo>
                <a:lnTo>
                  <a:pt x="11" y="43"/>
                </a:lnTo>
                <a:lnTo>
                  <a:pt x="15" y="38"/>
                </a:lnTo>
                <a:lnTo>
                  <a:pt x="17" y="43"/>
                </a:lnTo>
                <a:lnTo>
                  <a:pt x="30" y="49"/>
                </a:lnTo>
                <a:lnTo>
                  <a:pt x="34" y="43"/>
                </a:lnTo>
                <a:lnTo>
                  <a:pt x="20" y="34"/>
                </a:lnTo>
                <a:lnTo>
                  <a:pt x="17" y="27"/>
                </a:lnTo>
                <a:lnTo>
                  <a:pt x="13" y="22"/>
                </a:lnTo>
                <a:lnTo>
                  <a:pt x="13" y="17"/>
                </a:lnTo>
                <a:lnTo>
                  <a:pt x="6" y="16"/>
                </a:lnTo>
                <a:lnTo>
                  <a:pt x="0" y="14"/>
                </a:lnTo>
                <a:lnTo>
                  <a:pt x="1" y="9"/>
                </a:lnTo>
                <a:lnTo>
                  <a:pt x="3" y="4"/>
                </a:lnTo>
                <a:lnTo>
                  <a:pt x="9" y="4"/>
                </a:lnTo>
                <a:lnTo>
                  <a:pt x="13" y="7"/>
                </a:lnTo>
                <a:lnTo>
                  <a:pt x="23" y="16"/>
                </a:lnTo>
                <a:lnTo>
                  <a:pt x="23" y="11"/>
                </a:lnTo>
                <a:lnTo>
                  <a:pt x="20" y="4"/>
                </a:lnTo>
                <a:lnTo>
                  <a:pt x="23" y="0"/>
                </a:lnTo>
                <a:lnTo>
                  <a:pt x="29" y="2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8" name="Freeform 272"/>
          <p:cNvSpPr>
            <a:spLocks/>
          </p:cNvSpPr>
          <p:nvPr/>
        </p:nvSpPr>
        <p:spPr bwMode="gray">
          <a:xfrm>
            <a:off x="5890046" y="3307476"/>
            <a:ext cx="99748" cy="85725"/>
          </a:xfrm>
          <a:custGeom>
            <a:avLst/>
            <a:gdLst>
              <a:gd name="T0" fmla="*/ 0 w 48"/>
              <a:gd name="T1" fmla="*/ 2147483647 h 39"/>
              <a:gd name="T2" fmla="*/ 2147483647 w 48"/>
              <a:gd name="T3" fmla="*/ 2147483647 h 39"/>
              <a:gd name="T4" fmla="*/ 2147483647 w 48"/>
              <a:gd name="T5" fmla="*/ 2147483647 h 39"/>
              <a:gd name="T6" fmla="*/ 2147483647 w 48"/>
              <a:gd name="T7" fmla="*/ 2147483647 h 39"/>
              <a:gd name="T8" fmla="*/ 2147483647 w 48"/>
              <a:gd name="T9" fmla="*/ 2147483647 h 39"/>
              <a:gd name="T10" fmla="*/ 2147483647 w 48"/>
              <a:gd name="T11" fmla="*/ 2147483647 h 39"/>
              <a:gd name="T12" fmla="*/ 2147483647 w 48"/>
              <a:gd name="T13" fmla="*/ 2147483647 h 39"/>
              <a:gd name="T14" fmla="*/ 2147483647 w 48"/>
              <a:gd name="T15" fmla="*/ 2147483647 h 39"/>
              <a:gd name="T16" fmla="*/ 2147483647 w 48"/>
              <a:gd name="T17" fmla="*/ 2147483647 h 39"/>
              <a:gd name="T18" fmla="*/ 2147483647 w 48"/>
              <a:gd name="T19" fmla="*/ 2147483647 h 39"/>
              <a:gd name="T20" fmla="*/ 2147483647 w 48"/>
              <a:gd name="T21" fmla="*/ 2147483647 h 39"/>
              <a:gd name="T22" fmla="*/ 2147483647 w 48"/>
              <a:gd name="T23" fmla="*/ 2147483647 h 39"/>
              <a:gd name="T24" fmla="*/ 2147483647 w 48"/>
              <a:gd name="T25" fmla="*/ 2147483647 h 39"/>
              <a:gd name="T26" fmla="*/ 2147483647 w 48"/>
              <a:gd name="T27" fmla="*/ 2147483647 h 39"/>
              <a:gd name="T28" fmla="*/ 2147483647 w 48"/>
              <a:gd name="T29" fmla="*/ 2147483647 h 39"/>
              <a:gd name="T30" fmla="*/ 2147483647 w 48"/>
              <a:gd name="T31" fmla="*/ 0 h 39"/>
              <a:gd name="T32" fmla="*/ 2147483647 w 48"/>
              <a:gd name="T33" fmla="*/ 2147483647 h 39"/>
              <a:gd name="T34" fmla="*/ 0 w 48"/>
              <a:gd name="T35" fmla="*/ 2147483647 h 3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8" h="39">
                <a:moveTo>
                  <a:pt x="0" y="6"/>
                </a:moveTo>
                <a:lnTo>
                  <a:pt x="5" y="12"/>
                </a:lnTo>
                <a:lnTo>
                  <a:pt x="12" y="21"/>
                </a:lnTo>
                <a:lnTo>
                  <a:pt x="24" y="33"/>
                </a:lnTo>
                <a:lnTo>
                  <a:pt x="31" y="26"/>
                </a:lnTo>
                <a:lnTo>
                  <a:pt x="31" y="31"/>
                </a:lnTo>
                <a:lnTo>
                  <a:pt x="36" y="33"/>
                </a:lnTo>
                <a:lnTo>
                  <a:pt x="44" y="38"/>
                </a:lnTo>
                <a:lnTo>
                  <a:pt x="47" y="31"/>
                </a:lnTo>
                <a:lnTo>
                  <a:pt x="35" y="23"/>
                </a:lnTo>
                <a:lnTo>
                  <a:pt x="32" y="15"/>
                </a:lnTo>
                <a:lnTo>
                  <a:pt x="27" y="12"/>
                </a:lnTo>
                <a:lnTo>
                  <a:pt x="27" y="6"/>
                </a:lnTo>
                <a:lnTo>
                  <a:pt x="21" y="5"/>
                </a:lnTo>
                <a:lnTo>
                  <a:pt x="14" y="2"/>
                </a:lnTo>
                <a:lnTo>
                  <a:pt x="7" y="0"/>
                </a:lnTo>
                <a:lnTo>
                  <a:pt x="1" y="1"/>
                </a:lnTo>
                <a:lnTo>
                  <a:pt x="0" y="6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29" name="Freeform 273"/>
          <p:cNvSpPr>
            <a:spLocks/>
          </p:cNvSpPr>
          <p:nvPr/>
        </p:nvSpPr>
        <p:spPr bwMode="gray">
          <a:xfrm>
            <a:off x="5946799" y="2864563"/>
            <a:ext cx="1049073" cy="473075"/>
          </a:xfrm>
          <a:custGeom>
            <a:avLst/>
            <a:gdLst>
              <a:gd name="T0" fmla="*/ 2147483647 w 517"/>
              <a:gd name="T1" fmla="*/ 2147483647 h 222"/>
              <a:gd name="T2" fmla="*/ 2147483647 w 517"/>
              <a:gd name="T3" fmla="*/ 2147483647 h 222"/>
              <a:gd name="T4" fmla="*/ 2147483647 w 517"/>
              <a:gd name="T5" fmla="*/ 2147483647 h 222"/>
              <a:gd name="T6" fmla="*/ 2147483647 w 517"/>
              <a:gd name="T7" fmla="*/ 2147483647 h 222"/>
              <a:gd name="T8" fmla="*/ 2147483647 w 517"/>
              <a:gd name="T9" fmla="*/ 2147483647 h 222"/>
              <a:gd name="T10" fmla="*/ 2147483647 w 517"/>
              <a:gd name="T11" fmla="*/ 2147483647 h 222"/>
              <a:gd name="T12" fmla="*/ 2147483647 w 517"/>
              <a:gd name="T13" fmla="*/ 2147483647 h 222"/>
              <a:gd name="T14" fmla="*/ 2147483647 w 517"/>
              <a:gd name="T15" fmla="*/ 2147483647 h 222"/>
              <a:gd name="T16" fmla="*/ 2147483647 w 517"/>
              <a:gd name="T17" fmla="*/ 2147483647 h 222"/>
              <a:gd name="T18" fmla="*/ 2147483647 w 517"/>
              <a:gd name="T19" fmla="*/ 2147483647 h 222"/>
              <a:gd name="T20" fmla="*/ 2147483647 w 517"/>
              <a:gd name="T21" fmla="*/ 2147483647 h 222"/>
              <a:gd name="T22" fmla="*/ 2147483647 w 517"/>
              <a:gd name="T23" fmla="*/ 2147483647 h 222"/>
              <a:gd name="T24" fmla="*/ 2147483647 w 517"/>
              <a:gd name="T25" fmla="*/ 2147483647 h 222"/>
              <a:gd name="T26" fmla="*/ 2147483647 w 517"/>
              <a:gd name="T27" fmla="*/ 2147483647 h 222"/>
              <a:gd name="T28" fmla="*/ 2147483647 w 517"/>
              <a:gd name="T29" fmla="*/ 2147483647 h 222"/>
              <a:gd name="T30" fmla="*/ 2147483647 w 517"/>
              <a:gd name="T31" fmla="*/ 2147483647 h 222"/>
              <a:gd name="T32" fmla="*/ 2147483647 w 517"/>
              <a:gd name="T33" fmla="*/ 2147483647 h 222"/>
              <a:gd name="T34" fmla="*/ 2147483647 w 517"/>
              <a:gd name="T35" fmla="*/ 2147483647 h 222"/>
              <a:gd name="T36" fmla="*/ 2147483647 w 517"/>
              <a:gd name="T37" fmla="*/ 2147483647 h 222"/>
              <a:gd name="T38" fmla="*/ 2147483647 w 517"/>
              <a:gd name="T39" fmla="*/ 2147483647 h 222"/>
              <a:gd name="T40" fmla="*/ 2147483647 w 517"/>
              <a:gd name="T41" fmla="*/ 2147483647 h 222"/>
              <a:gd name="T42" fmla="*/ 2147483647 w 517"/>
              <a:gd name="T43" fmla="*/ 2147483647 h 222"/>
              <a:gd name="T44" fmla="*/ 0 w 517"/>
              <a:gd name="T45" fmla="*/ 2147483647 h 222"/>
              <a:gd name="T46" fmla="*/ 2147483647 w 517"/>
              <a:gd name="T47" fmla="*/ 2147483647 h 222"/>
              <a:gd name="T48" fmla="*/ 2147483647 w 517"/>
              <a:gd name="T49" fmla="*/ 2147483647 h 222"/>
              <a:gd name="T50" fmla="*/ 2147483647 w 517"/>
              <a:gd name="T51" fmla="*/ 2147483647 h 222"/>
              <a:gd name="T52" fmla="*/ 2147483647 w 517"/>
              <a:gd name="T53" fmla="*/ 2147483647 h 222"/>
              <a:gd name="T54" fmla="*/ 2147483647 w 517"/>
              <a:gd name="T55" fmla="*/ 2147483647 h 222"/>
              <a:gd name="T56" fmla="*/ 2147483647 w 517"/>
              <a:gd name="T57" fmla="*/ 2147483647 h 222"/>
              <a:gd name="T58" fmla="*/ 2147483647 w 517"/>
              <a:gd name="T59" fmla="*/ 2147483647 h 222"/>
              <a:gd name="T60" fmla="*/ 2147483647 w 517"/>
              <a:gd name="T61" fmla="*/ 2147483647 h 222"/>
              <a:gd name="T62" fmla="*/ 2147483647 w 517"/>
              <a:gd name="T63" fmla="*/ 2147483647 h 222"/>
              <a:gd name="T64" fmla="*/ 2147483647 w 517"/>
              <a:gd name="T65" fmla="*/ 2147483647 h 222"/>
              <a:gd name="T66" fmla="*/ 2147483647 w 517"/>
              <a:gd name="T67" fmla="*/ 2147483647 h 222"/>
              <a:gd name="T68" fmla="*/ 2147483647 w 517"/>
              <a:gd name="T69" fmla="*/ 2147483647 h 222"/>
              <a:gd name="T70" fmla="*/ 2147483647 w 517"/>
              <a:gd name="T71" fmla="*/ 2147483647 h 222"/>
              <a:gd name="T72" fmla="*/ 2147483647 w 517"/>
              <a:gd name="T73" fmla="*/ 2147483647 h 222"/>
              <a:gd name="T74" fmla="*/ 2147483647 w 517"/>
              <a:gd name="T75" fmla="*/ 2147483647 h 222"/>
              <a:gd name="T76" fmla="*/ 2147483647 w 517"/>
              <a:gd name="T77" fmla="*/ 2147483647 h 222"/>
              <a:gd name="T78" fmla="*/ 2147483647 w 517"/>
              <a:gd name="T79" fmla="*/ 2147483647 h 222"/>
              <a:gd name="T80" fmla="*/ 2147483647 w 517"/>
              <a:gd name="T81" fmla="*/ 2147483647 h 222"/>
              <a:gd name="T82" fmla="*/ 2147483647 w 517"/>
              <a:gd name="T83" fmla="*/ 2147483647 h 222"/>
              <a:gd name="T84" fmla="*/ 2147483647 w 517"/>
              <a:gd name="T85" fmla="*/ 2147483647 h 222"/>
              <a:gd name="T86" fmla="*/ 2147483647 w 517"/>
              <a:gd name="T87" fmla="*/ 2147483647 h 222"/>
              <a:gd name="T88" fmla="*/ 2147483647 w 517"/>
              <a:gd name="T89" fmla="*/ 2147483647 h 222"/>
              <a:gd name="T90" fmla="*/ 2147483647 w 517"/>
              <a:gd name="T91" fmla="*/ 2147483647 h 222"/>
              <a:gd name="T92" fmla="*/ 2147483647 w 517"/>
              <a:gd name="T93" fmla="*/ 2147483647 h 222"/>
              <a:gd name="T94" fmla="*/ 2147483647 w 517"/>
              <a:gd name="T95" fmla="*/ 2147483647 h 222"/>
              <a:gd name="T96" fmla="*/ 2147483647 w 517"/>
              <a:gd name="T97" fmla="*/ 2147483647 h 222"/>
              <a:gd name="T98" fmla="*/ 2147483647 w 517"/>
              <a:gd name="T99" fmla="*/ 2147483647 h 222"/>
              <a:gd name="T100" fmla="*/ 2147483647 w 517"/>
              <a:gd name="T101" fmla="*/ 2147483647 h 22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17" h="222">
                <a:moveTo>
                  <a:pt x="504" y="113"/>
                </a:moveTo>
                <a:lnTo>
                  <a:pt x="516" y="109"/>
                </a:lnTo>
                <a:lnTo>
                  <a:pt x="490" y="90"/>
                </a:lnTo>
                <a:lnTo>
                  <a:pt x="474" y="97"/>
                </a:lnTo>
                <a:lnTo>
                  <a:pt x="450" y="90"/>
                </a:lnTo>
                <a:lnTo>
                  <a:pt x="439" y="85"/>
                </a:lnTo>
                <a:lnTo>
                  <a:pt x="428" y="85"/>
                </a:lnTo>
                <a:lnTo>
                  <a:pt x="422" y="75"/>
                </a:lnTo>
                <a:lnTo>
                  <a:pt x="420" y="68"/>
                </a:lnTo>
                <a:lnTo>
                  <a:pt x="410" y="68"/>
                </a:lnTo>
                <a:lnTo>
                  <a:pt x="402" y="68"/>
                </a:lnTo>
                <a:lnTo>
                  <a:pt x="396" y="70"/>
                </a:lnTo>
                <a:lnTo>
                  <a:pt x="382" y="58"/>
                </a:lnTo>
                <a:lnTo>
                  <a:pt x="378" y="61"/>
                </a:lnTo>
                <a:lnTo>
                  <a:pt x="372" y="63"/>
                </a:lnTo>
                <a:lnTo>
                  <a:pt x="363" y="65"/>
                </a:lnTo>
                <a:lnTo>
                  <a:pt x="354" y="57"/>
                </a:lnTo>
                <a:lnTo>
                  <a:pt x="329" y="36"/>
                </a:lnTo>
                <a:lnTo>
                  <a:pt x="309" y="24"/>
                </a:lnTo>
                <a:lnTo>
                  <a:pt x="296" y="13"/>
                </a:lnTo>
                <a:lnTo>
                  <a:pt x="276" y="26"/>
                </a:lnTo>
                <a:lnTo>
                  <a:pt x="272" y="17"/>
                </a:lnTo>
                <a:lnTo>
                  <a:pt x="242" y="15"/>
                </a:lnTo>
                <a:lnTo>
                  <a:pt x="238" y="15"/>
                </a:lnTo>
                <a:lnTo>
                  <a:pt x="225" y="0"/>
                </a:lnTo>
                <a:lnTo>
                  <a:pt x="211" y="1"/>
                </a:lnTo>
                <a:lnTo>
                  <a:pt x="202" y="7"/>
                </a:lnTo>
                <a:lnTo>
                  <a:pt x="182" y="12"/>
                </a:lnTo>
                <a:lnTo>
                  <a:pt x="176" y="8"/>
                </a:lnTo>
                <a:lnTo>
                  <a:pt x="166" y="18"/>
                </a:lnTo>
                <a:lnTo>
                  <a:pt x="159" y="17"/>
                </a:lnTo>
                <a:lnTo>
                  <a:pt x="133" y="20"/>
                </a:lnTo>
                <a:lnTo>
                  <a:pt x="126" y="18"/>
                </a:lnTo>
                <a:lnTo>
                  <a:pt x="123" y="22"/>
                </a:lnTo>
                <a:lnTo>
                  <a:pt x="135" y="32"/>
                </a:lnTo>
                <a:lnTo>
                  <a:pt x="126" y="44"/>
                </a:lnTo>
                <a:lnTo>
                  <a:pt x="128" y="51"/>
                </a:lnTo>
                <a:lnTo>
                  <a:pt x="128" y="56"/>
                </a:lnTo>
                <a:lnTo>
                  <a:pt x="141" y="56"/>
                </a:lnTo>
                <a:lnTo>
                  <a:pt x="147" y="63"/>
                </a:lnTo>
                <a:lnTo>
                  <a:pt x="147" y="70"/>
                </a:lnTo>
                <a:lnTo>
                  <a:pt x="141" y="73"/>
                </a:lnTo>
                <a:lnTo>
                  <a:pt x="136" y="68"/>
                </a:lnTo>
                <a:lnTo>
                  <a:pt x="130" y="70"/>
                </a:lnTo>
                <a:lnTo>
                  <a:pt x="126" y="75"/>
                </a:lnTo>
                <a:lnTo>
                  <a:pt x="117" y="68"/>
                </a:lnTo>
                <a:lnTo>
                  <a:pt x="113" y="62"/>
                </a:lnTo>
                <a:lnTo>
                  <a:pt x="104" y="64"/>
                </a:lnTo>
                <a:lnTo>
                  <a:pt x="104" y="66"/>
                </a:lnTo>
                <a:lnTo>
                  <a:pt x="98" y="62"/>
                </a:lnTo>
                <a:lnTo>
                  <a:pt x="89" y="68"/>
                </a:lnTo>
                <a:lnTo>
                  <a:pt x="77" y="70"/>
                </a:lnTo>
                <a:lnTo>
                  <a:pt x="74" y="68"/>
                </a:lnTo>
                <a:lnTo>
                  <a:pt x="70" y="62"/>
                </a:lnTo>
                <a:lnTo>
                  <a:pt x="56" y="61"/>
                </a:lnTo>
                <a:lnTo>
                  <a:pt x="32" y="60"/>
                </a:lnTo>
                <a:lnTo>
                  <a:pt x="27" y="61"/>
                </a:lnTo>
                <a:lnTo>
                  <a:pt x="25" y="64"/>
                </a:lnTo>
                <a:lnTo>
                  <a:pt x="22" y="63"/>
                </a:lnTo>
                <a:lnTo>
                  <a:pt x="17" y="69"/>
                </a:lnTo>
                <a:lnTo>
                  <a:pt x="13" y="75"/>
                </a:lnTo>
                <a:lnTo>
                  <a:pt x="13" y="77"/>
                </a:lnTo>
                <a:lnTo>
                  <a:pt x="17" y="82"/>
                </a:lnTo>
                <a:lnTo>
                  <a:pt x="12" y="84"/>
                </a:lnTo>
                <a:lnTo>
                  <a:pt x="8" y="75"/>
                </a:lnTo>
                <a:lnTo>
                  <a:pt x="1" y="75"/>
                </a:lnTo>
                <a:lnTo>
                  <a:pt x="0" y="88"/>
                </a:lnTo>
                <a:lnTo>
                  <a:pt x="0" y="95"/>
                </a:lnTo>
                <a:lnTo>
                  <a:pt x="0" y="101"/>
                </a:lnTo>
                <a:lnTo>
                  <a:pt x="3" y="106"/>
                </a:lnTo>
                <a:lnTo>
                  <a:pt x="6" y="111"/>
                </a:lnTo>
                <a:lnTo>
                  <a:pt x="6" y="119"/>
                </a:lnTo>
                <a:lnTo>
                  <a:pt x="12" y="116"/>
                </a:lnTo>
                <a:lnTo>
                  <a:pt x="20" y="111"/>
                </a:lnTo>
                <a:lnTo>
                  <a:pt x="22" y="116"/>
                </a:lnTo>
                <a:lnTo>
                  <a:pt x="28" y="124"/>
                </a:lnTo>
                <a:lnTo>
                  <a:pt x="34" y="128"/>
                </a:lnTo>
                <a:lnTo>
                  <a:pt x="39" y="142"/>
                </a:lnTo>
                <a:lnTo>
                  <a:pt x="51" y="139"/>
                </a:lnTo>
                <a:lnTo>
                  <a:pt x="66" y="134"/>
                </a:lnTo>
                <a:lnTo>
                  <a:pt x="94" y="132"/>
                </a:lnTo>
                <a:lnTo>
                  <a:pt x="100" y="139"/>
                </a:lnTo>
                <a:lnTo>
                  <a:pt x="101" y="155"/>
                </a:lnTo>
                <a:lnTo>
                  <a:pt x="89" y="158"/>
                </a:lnTo>
                <a:lnTo>
                  <a:pt x="77" y="162"/>
                </a:lnTo>
                <a:lnTo>
                  <a:pt x="79" y="174"/>
                </a:lnTo>
                <a:lnTo>
                  <a:pt x="62" y="174"/>
                </a:lnTo>
                <a:lnTo>
                  <a:pt x="77" y="194"/>
                </a:lnTo>
                <a:lnTo>
                  <a:pt x="84" y="195"/>
                </a:lnTo>
                <a:lnTo>
                  <a:pt x="92" y="197"/>
                </a:lnTo>
                <a:lnTo>
                  <a:pt x="96" y="205"/>
                </a:lnTo>
                <a:lnTo>
                  <a:pt x="100" y="203"/>
                </a:lnTo>
                <a:lnTo>
                  <a:pt x="113" y="200"/>
                </a:lnTo>
                <a:lnTo>
                  <a:pt x="121" y="204"/>
                </a:lnTo>
                <a:lnTo>
                  <a:pt x="126" y="209"/>
                </a:lnTo>
                <a:lnTo>
                  <a:pt x="130" y="204"/>
                </a:lnTo>
                <a:lnTo>
                  <a:pt x="140" y="205"/>
                </a:lnTo>
                <a:lnTo>
                  <a:pt x="124" y="157"/>
                </a:lnTo>
                <a:lnTo>
                  <a:pt x="130" y="154"/>
                </a:lnTo>
                <a:lnTo>
                  <a:pt x="151" y="144"/>
                </a:lnTo>
                <a:lnTo>
                  <a:pt x="154" y="143"/>
                </a:lnTo>
                <a:lnTo>
                  <a:pt x="152" y="139"/>
                </a:lnTo>
                <a:lnTo>
                  <a:pt x="156" y="139"/>
                </a:lnTo>
                <a:lnTo>
                  <a:pt x="156" y="134"/>
                </a:lnTo>
                <a:lnTo>
                  <a:pt x="159" y="132"/>
                </a:lnTo>
                <a:lnTo>
                  <a:pt x="161" y="134"/>
                </a:lnTo>
                <a:lnTo>
                  <a:pt x="166" y="134"/>
                </a:lnTo>
                <a:lnTo>
                  <a:pt x="170" y="137"/>
                </a:lnTo>
                <a:lnTo>
                  <a:pt x="175" y="130"/>
                </a:lnTo>
                <a:lnTo>
                  <a:pt x="179" y="132"/>
                </a:lnTo>
                <a:lnTo>
                  <a:pt x="175" y="139"/>
                </a:lnTo>
                <a:lnTo>
                  <a:pt x="178" y="152"/>
                </a:lnTo>
                <a:lnTo>
                  <a:pt x="189" y="158"/>
                </a:lnTo>
                <a:lnTo>
                  <a:pt x="189" y="162"/>
                </a:lnTo>
                <a:lnTo>
                  <a:pt x="185" y="167"/>
                </a:lnTo>
                <a:lnTo>
                  <a:pt x="187" y="169"/>
                </a:lnTo>
                <a:lnTo>
                  <a:pt x="200" y="174"/>
                </a:lnTo>
                <a:lnTo>
                  <a:pt x="204" y="181"/>
                </a:lnTo>
                <a:lnTo>
                  <a:pt x="218" y="178"/>
                </a:lnTo>
                <a:lnTo>
                  <a:pt x="230" y="174"/>
                </a:lnTo>
                <a:lnTo>
                  <a:pt x="242" y="196"/>
                </a:lnTo>
                <a:lnTo>
                  <a:pt x="246" y="207"/>
                </a:lnTo>
                <a:lnTo>
                  <a:pt x="243" y="209"/>
                </a:lnTo>
                <a:lnTo>
                  <a:pt x="240" y="213"/>
                </a:lnTo>
                <a:lnTo>
                  <a:pt x="250" y="216"/>
                </a:lnTo>
                <a:lnTo>
                  <a:pt x="255" y="221"/>
                </a:lnTo>
                <a:lnTo>
                  <a:pt x="269" y="216"/>
                </a:lnTo>
                <a:lnTo>
                  <a:pt x="274" y="221"/>
                </a:lnTo>
                <a:lnTo>
                  <a:pt x="284" y="215"/>
                </a:lnTo>
                <a:lnTo>
                  <a:pt x="291" y="214"/>
                </a:lnTo>
                <a:lnTo>
                  <a:pt x="301" y="215"/>
                </a:lnTo>
                <a:lnTo>
                  <a:pt x="320" y="215"/>
                </a:lnTo>
                <a:lnTo>
                  <a:pt x="315" y="212"/>
                </a:lnTo>
                <a:lnTo>
                  <a:pt x="315" y="205"/>
                </a:lnTo>
                <a:lnTo>
                  <a:pt x="317" y="201"/>
                </a:lnTo>
                <a:lnTo>
                  <a:pt x="317" y="197"/>
                </a:lnTo>
                <a:lnTo>
                  <a:pt x="312" y="194"/>
                </a:lnTo>
                <a:lnTo>
                  <a:pt x="324" y="193"/>
                </a:lnTo>
                <a:lnTo>
                  <a:pt x="335" y="194"/>
                </a:lnTo>
                <a:lnTo>
                  <a:pt x="337" y="197"/>
                </a:lnTo>
                <a:lnTo>
                  <a:pt x="346" y="196"/>
                </a:lnTo>
                <a:lnTo>
                  <a:pt x="340" y="187"/>
                </a:lnTo>
                <a:lnTo>
                  <a:pt x="347" y="185"/>
                </a:lnTo>
                <a:lnTo>
                  <a:pt x="377" y="189"/>
                </a:lnTo>
                <a:lnTo>
                  <a:pt x="402" y="191"/>
                </a:lnTo>
                <a:lnTo>
                  <a:pt x="420" y="199"/>
                </a:lnTo>
                <a:lnTo>
                  <a:pt x="428" y="199"/>
                </a:lnTo>
                <a:lnTo>
                  <a:pt x="432" y="209"/>
                </a:lnTo>
                <a:lnTo>
                  <a:pt x="439" y="189"/>
                </a:lnTo>
                <a:lnTo>
                  <a:pt x="428" y="168"/>
                </a:lnTo>
                <a:lnTo>
                  <a:pt x="460" y="161"/>
                </a:lnTo>
                <a:lnTo>
                  <a:pt x="462" y="150"/>
                </a:lnTo>
                <a:lnTo>
                  <a:pt x="468" y="132"/>
                </a:lnTo>
                <a:lnTo>
                  <a:pt x="498" y="134"/>
                </a:lnTo>
                <a:lnTo>
                  <a:pt x="504" y="11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0" name="Freeform 274"/>
          <p:cNvSpPr>
            <a:spLocks/>
          </p:cNvSpPr>
          <p:nvPr/>
        </p:nvSpPr>
        <p:spPr bwMode="gray">
          <a:xfrm>
            <a:off x="6197888" y="3169363"/>
            <a:ext cx="459185" cy="290513"/>
          </a:xfrm>
          <a:custGeom>
            <a:avLst/>
            <a:gdLst>
              <a:gd name="T0" fmla="*/ 2147483647 w 225"/>
              <a:gd name="T1" fmla="*/ 2147483647 h 136"/>
              <a:gd name="T2" fmla="*/ 2147483647 w 225"/>
              <a:gd name="T3" fmla="*/ 2147483647 h 136"/>
              <a:gd name="T4" fmla="*/ 2147483647 w 225"/>
              <a:gd name="T5" fmla="*/ 2147483647 h 136"/>
              <a:gd name="T6" fmla="*/ 2147483647 w 225"/>
              <a:gd name="T7" fmla="*/ 2147483647 h 136"/>
              <a:gd name="T8" fmla="*/ 2147483647 w 225"/>
              <a:gd name="T9" fmla="*/ 2147483647 h 136"/>
              <a:gd name="T10" fmla="*/ 2147483647 w 225"/>
              <a:gd name="T11" fmla="*/ 2147483647 h 136"/>
              <a:gd name="T12" fmla="*/ 2147483647 w 225"/>
              <a:gd name="T13" fmla="*/ 2147483647 h 136"/>
              <a:gd name="T14" fmla="*/ 2147483647 w 225"/>
              <a:gd name="T15" fmla="*/ 2147483647 h 136"/>
              <a:gd name="T16" fmla="*/ 2147483647 w 225"/>
              <a:gd name="T17" fmla="*/ 2147483647 h 136"/>
              <a:gd name="T18" fmla="*/ 2147483647 w 225"/>
              <a:gd name="T19" fmla="*/ 2147483647 h 136"/>
              <a:gd name="T20" fmla="*/ 2147483647 w 225"/>
              <a:gd name="T21" fmla="*/ 2147483647 h 136"/>
              <a:gd name="T22" fmla="*/ 2147483647 w 225"/>
              <a:gd name="T23" fmla="*/ 2147483647 h 136"/>
              <a:gd name="T24" fmla="*/ 2147483647 w 225"/>
              <a:gd name="T25" fmla="*/ 2147483647 h 136"/>
              <a:gd name="T26" fmla="*/ 2147483647 w 225"/>
              <a:gd name="T27" fmla="*/ 2147483647 h 136"/>
              <a:gd name="T28" fmla="*/ 2147483647 w 225"/>
              <a:gd name="T29" fmla="*/ 2147483647 h 136"/>
              <a:gd name="T30" fmla="*/ 2147483647 w 225"/>
              <a:gd name="T31" fmla="*/ 2147483647 h 136"/>
              <a:gd name="T32" fmla="*/ 2147483647 w 225"/>
              <a:gd name="T33" fmla="*/ 2147483647 h 136"/>
              <a:gd name="T34" fmla="*/ 2147483647 w 225"/>
              <a:gd name="T35" fmla="*/ 2147483647 h 136"/>
              <a:gd name="T36" fmla="*/ 2147483647 w 225"/>
              <a:gd name="T37" fmla="*/ 2147483647 h 136"/>
              <a:gd name="T38" fmla="*/ 2147483647 w 225"/>
              <a:gd name="T39" fmla="*/ 2147483647 h 136"/>
              <a:gd name="T40" fmla="*/ 2147483647 w 225"/>
              <a:gd name="T41" fmla="*/ 2147483647 h 136"/>
              <a:gd name="T42" fmla="*/ 2147483647 w 225"/>
              <a:gd name="T43" fmla="*/ 2147483647 h 136"/>
              <a:gd name="T44" fmla="*/ 2147483647 w 225"/>
              <a:gd name="T45" fmla="*/ 2147483647 h 136"/>
              <a:gd name="T46" fmla="*/ 2147483647 w 225"/>
              <a:gd name="T47" fmla="*/ 2147483647 h 136"/>
              <a:gd name="T48" fmla="*/ 2147483647 w 225"/>
              <a:gd name="T49" fmla="*/ 2147483647 h 136"/>
              <a:gd name="T50" fmla="*/ 2147483647 w 225"/>
              <a:gd name="T51" fmla="*/ 2147483647 h 136"/>
              <a:gd name="T52" fmla="*/ 2147483647 w 225"/>
              <a:gd name="T53" fmla="*/ 2147483647 h 136"/>
              <a:gd name="T54" fmla="*/ 2147483647 w 225"/>
              <a:gd name="T55" fmla="*/ 2147483647 h 136"/>
              <a:gd name="T56" fmla="*/ 2147483647 w 225"/>
              <a:gd name="T57" fmla="*/ 2147483647 h 136"/>
              <a:gd name="T58" fmla="*/ 2147483647 w 225"/>
              <a:gd name="T59" fmla="*/ 2147483647 h 136"/>
              <a:gd name="T60" fmla="*/ 2147483647 w 225"/>
              <a:gd name="T61" fmla="*/ 2147483647 h 136"/>
              <a:gd name="T62" fmla="*/ 2147483647 w 225"/>
              <a:gd name="T63" fmla="*/ 2147483647 h 136"/>
              <a:gd name="T64" fmla="*/ 2147483647 w 225"/>
              <a:gd name="T65" fmla="*/ 2147483647 h 136"/>
              <a:gd name="T66" fmla="*/ 2147483647 w 225"/>
              <a:gd name="T67" fmla="*/ 0 h 136"/>
              <a:gd name="T68" fmla="*/ 2147483647 w 225"/>
              <a:gd name="T69" fmla="*/ 2147483647 h 1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25" h="136">
                <a:moveTo>
                  <a:pt x="16" y="61"/>
                </a:moveTo>
                <a:lnTo>
                  <a:pt x="22" y="59"/>
                </a:lnTo>
                <a:lnTo>
                  <a:pt x="23" y="54"/>
                </a:lnTo>
                <a:lnTo>
                  <a:pt x="26" y="50"/>
                </a:lnTo>
                <a:lnTo>
                  <a:pt x="31" y="52"/>
                </a:lnTo>
                <a:lnTo>
                  <a:pt x="30" y="45"/>
                </a:lnTo>
                <a:lnTo>
                  <a:pt x="36" y="44"/>
                </a:lnTo>
                <a:lnTo>
                  <a:pt x="40" y="47"/>
                </a:lnTo>
                <a:lnTo>
                  <a:pt x="45" y="47"/>
                </a:lnTo>
                <a:lnTo>
                  <a:pt x="51" y="50"/>
                </a:lnTo>
                <a:lnTo>
                  <a:pt x="54" y="52"/>
                </a:lnTo>
                <a:lnTo>
                  <a:pt x="54" y="53"/>
                </a:lnTo>
                <a:lnTo>
                  <a:pt x="54" y="58"/>
                </a:lnTo>
                <a:lnTo>
                  <a:pt x="61" y="59"/>
                </a:lnTo>
                <a:lnTo>
                  <a:pt x="61" y="66"/>
                </a:lnTo>
                <a:lnTo>
                  <a:pt x="66" y="75"/>
                </a:lnTo>
                <a:lnTo>
                  <a:pt x="72" y="77"/>
                </a:lnTo>
                <a:lnTo>
                  <a:pt x="74" y="73"/>
                </a:lnTo>
                <a:lnTo>
                  <a:pt x="81" y="71"/>
                </a:lnTo>
                <a:lnTo>
                  <a:pt x="87" y="75"/>
                </a:lnTo>
                <a:lnTo>
                  <a:pt x="94" y="83"/>
                </a:lnTo>
                <a:lnTo>
                  <a:pt x="105" y="94"/>
                </a:lnTo>
                <a:lnTo>
                  <a:pt x="123" y="97"/>
                </a:lnTo>
                <a:lnTo>
                  <a:pt x="123" y="104"/>
                </a:lnTo>
                <a:lnTo>
                  <a:pt x="135" y="109"/>
                </a:lnTo>
                <a:lnTo>
                  <a:pt x="141" y="115"/>
                </a:lnTo>
                <a:lnTo>
                  <a:pt x="139" y="133"/>
                </a:lnTo>
                <a:lnTo>
                  <a:pt x="148" y="135"/>
                </a:lnTo>
                <a:lnTo>
                  <a:pt x="155" y="125"/>
                </a:lnTo>
                <a:lnTo>
                  <a:pt x="159" y="119"/>
                </a:lnTo>
                <a:lnTo>
                  <a:pt x="163" y="114"/>
                </a:lnTo>
                <a:lnTo>
                  <a:pt x="161" y="106"/>
                </a:lnTo>
                <a:lnTo>
                  <a:pt x="153" y="102"/>
                </a:lnTo>
                <a:lnTo>
                  <a:pt x="155" y="85"/>
                </a:lnTo>
                <a:lnTo>
                  <a:pt x="163" y="79"/>
                </a:lnTo>
                <a:lnTo>
                  <a:pt x="169" y="81"/>
                </a:lnTo>
                <a:lnTo>
                  <a:pt x="186" y="78"/>
                </a:lnTo>
                <a:lnTo>
                  <a:pt x="188" y="84"/>
                </a:lnTo>
                <a:lnTo>
                  <a:pt x="198" y="84"/>
                </a:lnTo>
                <a:lnTo>
                  <a:pt x="218" y="83"/>
                </a:lnTo>
                <a:lnTo>
                  <a:pt x="224" y="75"/>
                </a:lnTo>
                <a:lnTo>
                  <a:pt x="218" y="72"/>
                </a:lnTo>
                <a:lnTo>
                  <a:pt x="207" y="72"/>
                </a:lnTo>
                <a:lnTo>
                  <a:pt x="183" y="72"/>
                </a:lnTo>
                <a:lnTo>
                  <a:pt x="174" y="72"/>
                </a:lnTo>
                <a:lnTo>
                  <a:pt x="164" y="69"/>
                </a:lnTo>
                <a:lnTo>
                  <a:pt x="149" y="77"/>
                </a:lnTo>
                <a:lnTo>
                  <a:pt x="148" y="75"/>
                </a:lnTo>
                <a:lnTo>
                  <a:pt x="145" y="72"/>
                </a:lnTo>
                <a:lnTo>
                  <a:pt x="136" y="73"/>
                </a:lnTo>
                <a:lnTo>
                  <a:pt x="130" y="77"/>
                </a:lnTo>
                <a:lnTo>
                  <a:pt x="128" y="75"/>
                </a:lnTo>
                <a:lnTo>
                  <a:pt x="127" y="72"/>
                </a:lnTo>
                <a:lnTo>
                  <a:pt x="117" y="69"/>
                </a:lnTo>
                <a:lnTo>
                  <a:pt x="116" y="68"/>
                </a:lnTo>
                <a:lnTo>
                  <a:pt x="117" y="65"/>
                </a:lnTo>
                <a:lnTo>
                  <a:pt x="121" y="61"/>
                </a:lnTo>
                <a:lnTo>
                  <a:pt x="116" y="49"/>
                </a:lnTo>
                <a:lnTo>
                  <a:pt x="106" y="31"/>
                </a:lnTo>
                <a:lnTo>
                  <a:pt x="78" y="37"/>
                </a:lnTo>
                <a:lnTo>
                  <a:pt x="74" y="31"/>
                </a:lnTo>
                <a:lnTo>
                  <a:pt x="63" y="26"/>
                </a:lnTo>
                <a:lnTo>
                  <a:pt x="51" y="33"/>
                </a:lnTo>
                <a:lnTo>
                  <a:pt x="40" y="31"/>
                </a:lnTo>
                <a:lnTo>
                  <a:pt x="28" y="23"/>
                </a:lnTo>
                <a:lnTo>
                  <a:pt x="26" y="13"/>
                </a:lnTo>
                <a:lnTo>
                  <a:pt x="27" y="6"/>
                </a:lnTo>
                <a:lnTo>
                  <a:pt x="26" y="0"/>
                </a:lnTo>
                <a:lnTo>
                  <a:pt x="0" y="13"/>
                </a:lnTo>
                <a:lnTo>
                  <a:pt x="16" y="61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1" name="Freeform 275"/>
          <p:cNvSpPr>
            <a:spLocks/>
          </p:cNvSpPr>
          <p:nvPr/>
        </p:nvSpPr>
        <p:spPr bwMode="gray">
          <a:xfrm>
            <a:off x="6139415" y="3263026"/>
            <a:ext cx="352558" cy="257175"/>
          </a:xfrm>
          <a:custGeom>
            <a:avLst/>
            <a:gdLst>
              <a:gd name="T0" fmla="*/ 0 w 175"/>
              <a:gd name="T1" fmla="*/ 2147483647 h 120"/>
              <a:gd name="T2" fmla="*/ 0 w 175"/>
              <a:gd name="T3" fmla="*/ 2147483647 h 120"/>
              <a:gd name="T4" fmla="*/ 2147483647 w 175"/>
              <a:gd name="T5" fmla="*/ 2147483647 h 120"/>
              <a:gd name="T6" fmla="*/ 2147483647 w 175"/>
              <a:gd name="T7" fmla="*/ 2147483647 h 120"/>
              <a:gd name="T8" fmla="*/ 2147483647 w 175"/>
              <a:gd name="T9" fmla="*/ 2147483647 h 120"/>
              <a:gd name="T10" fmla="*/ 2147483647 w 175"/>
              <a:gd name="T11" fmla="*/ 2147483647 h 120"/>
              <a:gd name="T12" fmla="*/ 0 w 175"/>
              <a:gd name="T13" fmla="*/ 2147483647 h 120"/>
              <a:gd name="T14" fmla="*/ 2147483647 w 175"/>
              <a:gd name="T15" fmla="*/ 2147483647 h 120"/>
              <a:gd name="T16" fmla="*/ 2147483647 w 175"/>
              <a:gd name="T17" fmla="*/ 2147483647 h 120"/>
              <a:gd name="T18" fmla="*/ 2147483647 w 175"/>
              <a:gd name="T19" fmla="*/ 2147483647 h 120"/>
              <a:gd name="T20" fmla="*/ 2147483647 w 175"/>
              <a:gd name="T21" fmla="*/ 2147483647 h 120"/>
              <a:gd name="T22" fmla="*/ 2147483647 w 175"/>
              <a:gd name="T23" fmla="*/ 2147483647 h 120"/>
              <a:gd name="T24" fmla="*/ 2147483647 w 175"/>
              <a:gd name="T25" fmla="*/ 2147483647 h 120"/>
              <a:gd name="T26" fmla="*/ 2147483647 w 175"/>
              <a:gd name="T27" fmla="*/ 2147483647 h 120"/>
              <a:gd name="T28" fmla="*/ 2147483647 w 175"/>
              <a:gd name="T29" fmla="*/ 2147483647 h 120"/>
              <a:gd name="T30" fmla="*/ 2147483647 w 175"/>
              <a:gd name="T31" fmla="*/ 2147483647 h 120"/>
              <a:gd name="T32" fmla="*/ 2147483647 w 175"/>
              <a:gd name="T33" fmla="*/ 2147483647 h 120"/>
              <a:gd name="T34" fmla="*/ 2147483647 w 175"/>
              <a:gd name="T35" fmla="*/ 2147483647 h 120"/>
              <a:gd name="T36" fmla="*/ 2147483647 w 175"/>
              <a:gd name="T37" fmla="*/ 2147483647 h 120"/>
              <a:gd name="T38" fmla="*/ 2147483647 w 175"/>
              <a:gd name="T39" fmla="*/ 2147483647 h 120"/>
              <a:gd name="T40" fmla="*/ 2147483647 w 175"/>
              <a:gd name="T41" fmla="*/ 2147483647 h 120"/>
              <a:gd name="T42" fmla="*/ 2147483647 w 175"/>
              <a:gd name="T43" fmla="*/ 2147483647 h 120"/>
              <a:gd name="T44" fmla="*/ 2147483647 w 175"/>
              <a:gd name="T45" fmla="*/ 2147483647 h 120"/>
              <a:gd name="T46" fmla="*/ 2147483647 w 175"/>
              <a:gd name="T47" fmla="*/ 2147483647 h 120"/>
              <a:gd name="T48" fmla="*/ 2147483647 w 175"/>
              <a:gd name="T49" fmla="*/ 2147483647 h 120"/>
              <a:gd name="T50" fmla="*/ 2147483647 w 175"/>
              <a:gd name="T51" fmla="*/ 2147483647 h 120"/>
              <a:gd name="T52" fmla="*/ 2147483647 w 175"/>
              <a:gd name="T53" fmla="*/ 2147483647 h 120"/>
              <a:gd name="T54" fmla="*/ 2147483647 w 175"/>
              <a:gd name="T55" fmla="*/ 2147483647 h 120"/>
              <a:gd name="T56" fmla="*/ 2147483647 w 175"/>
              <a:gd name="T57" fmla="*/ 2147483647 h 120"/>
              <a:gd name="T58" fmla="*/ 2147483647 w 175"/>
              <a:gd name="T59" fmla="*/ 2147483647 h 120"/>
              <a:gd name="T60" fmla="*/ 2147483647 w 175"/>
              <a:gd name="T61" fmla="*/ 2147483647 h 120"/>
              <a:gd name="T62" fmla="*/ 2147483647 w 175"/>
              <a:gd name="T63" fmla="*/ 2147483647 h 120"/>
              <a:gd name="T64" fmla="*/ 2147483647 w 175"/>
              <a:gd name="T65" fmla="*/ 2147483647 h 120"/>
              <a:gd name="T66" fmla="*/ 2147483647 w 175"/>
              <a:gd name="T67" fmla="*/ 2147483647 h 120"/>
              <a:gd name="T68" fmla="*/ 2147483647 w 175"/>
              <a:gd name="T69" fmla="*/ 2147483647 h 120"/>
              <a:gd name="T70" fmla="*/ 2147483647 w 175"/>
              <a:gd name="T71" fmla="*/ 2147483647 h 120"/>
              <a:gd name="T72" fmla="*/ 2147483647 w 175"/>
              <a:gd name="T73" fmla="*/ 2147483647 h 120"/>
              <a:gd name="T74" fmla="*/ 2147483647 w 175"/>
              <a:gd name="T75" fmla="*/ 2147483647 h 120"/>
              <a:gd name="T76" fmla="*/ 2147483647 w 175"/>
              <a:gd name="T77" fmla="*/ 2147483647 h 120"/>
              <a:gd name="T78" fmla="*/ 2147483647 w 175"/>
              <a:gd name="T79" fmla="*/ 0 h 120"/>
              <a:gd name="T80" fmla="*/ 2147483647 w 175"/>
              <a:gd name="T81" fmla="*/ 2147483647 h 120"/>
              <a:gd name="T82" fmla="*/ 2147483647 w 175"/>
              <a:gd name="T83" fmla="*/ 2147483647 h 120"/>
              <a:gd name="T84" fmla="*/ 2147483647 w 175"/>
              <a:gd name="T85" fmla="*/ 2147483647 h 120"/>
              <a:gd name="T86" fmla="*/ 2147483647 w 175"/>
              <a:gd name="T87" fmla="*/ 2147483647 h 120"/>
              <a:gd name="T88" fmla="*/ 2147483647 w 175"/>
              <a:gd name="T89" fmla="*/ 2147483647 h 120"/>
              <a:gd name="T90" fmla="*/ 2147483647 w 175"/>
              <a:gd name="T91" fmla="*/ 2147483647 h 120"/>
              <a:gd name="T92" fmla="*/ 2147483647 w 175"/>
              <a:gd name="T93" fmla="*/ 2147483647 h 120"/>
              <a:gd name="T94" fmla="*/ 2147483647 w 175"/>
              <a:gd name="T95" fmla="*/ 2147483647 h 120"/>
              <a:gd name="T96" fmla="*/ 2147483647 w 175"/>
              <a:gd name="T97" fmla="*/ 2147483647 h 120"/>
              <a:gd name="T98" fmla="*/ 2147483647 w 175"/>
              <a:gd name="T99" fmla="*/ 2147483647 h 120"/>
              <a:gd name="T100" fmla="*/ 0 w 175"/>
              <a:gd name="T101" fmla="*/ 2147483647 h 1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75" h="120">
                <a:moveTo>
                  <a:pt x="0" y="17"/>
                </a:moveTo>
                <a:lnTo>
                  <a:pt x="0" y="31"/>
                </a:lnTo>
                <a:lnTo>
                  <a:pt x="10" y="22"/>
                </a:lnTo>
                <a:lnTo>
                  <a:pt x="23" y="35"/>
                </a:lnTo>
                <a:lnTo>
                  <a:pt x="17" y="41"/>
                </a:lnTo>
                <a:lnTo>
                  <a:pt x="2" y="35"/>
                </a:lnTo>
                <a:lnTo>
                  <a:pt x="0" y="45"/>
                </a:lnTo>
                <a:lnTo>
                  <a:pt x="2" y="52"/>
                </a:lnTo>
                <a:lnTo>
                  <a:pt x="10" y="53"/>
                </a:lnTo>
                <a:lnTo>
                  <a:pt x="5" y="59"/>
                </a:lnTo>
                <a:lnTo>
                  <a:pt x="14" y="64"/>
                </a:lnTo>
                <a:lnTo>
                  <a:pt x="14" y="86"/>
                </a:lnTo>
                <a:lnTo>
                  <a:pt x="37" y="80"/>
                </a:lnTo>
                <a:lnTo>
                  <a:pt x="50" y="74"/>
                </a:lnTo>
                <a:lnTo>
                  <a:pt x="81" y="88"/>
                </a:lnTo>
                <a:lnTo>
                  <a:pt x="100" y="96"/>
                </a:lnTo>
                <a:lnTo>
                  <a:pt x="104" y="99"/>
                </a:lnTo>
                <a:lnTo>
                  <a:pt x="106" y="111"/>
                </a:lnTo>
                <a:lnTo>
                  <a:pt x="124" y="119"/>
                </a:lnTo>
                <a:lnTo>
                  <a:pt x="150" y="90"/>
                </a:lnTo>
                <a:lnTo>
                  <a:pt x="169" y="90"/>
                </a:lnTo>
                <a:lnTo>
                  <a:pt x="171" y="77"/>
                </a:lnTo>
                <a:lnTo>
                  <a:pt x="174" y="72"/>
                </a:lnTo>
                <a:lnTo>
                  <a:pt x="167" y="65"/>
                </a:lnTo>
                <a:lnTo>
                  <a:pt x="154" y="60"/>
                </a:lnTo>
                <a:lnTo>
                  <a:pt x="154" y="53"/>
                </a:lnTo>
                <a:lnTo>
                  <a:pt x="135" y="50"/>
                </a:lnTo>
                <a:lnTo>
                  <a:pt x="124" y="40"/>
                </a:lnTo>
                <a:lnTo>
                  <a:pt x="119" y="33"/>
                </a:lnTo>
                <a:lnTo>
                  <a:pt x="111" y="26"/>
                </a:lnTo>
                <a:lnTo>
                  <a:pt x="106" y="29"/>
                </a:lnTo>
                <a:lnTo>
                  <a:pt x="101" y="33"/>
                </a:lnTo>
                <a:lnTo>
                  <a:pt x="96" y="31"/>
                </a:lnTo>
                <a:lnTo>
                  <a:pt x="92" y="22"/>
                </a:lnTo>
                <a:lnTo>
                  <a:pt x="92" y="17"/>
                </a:lnTo>
                <a:lnTo>
                  <a:pt x="84" y="15"/>
                </a:lnTo>
                <a:lnTo>
                  <a:pt x="82" y="8"/>
                </a:lnTo>
                <a:lnTo>
                  <a:pt x="75" y="3"/>
                </a:lnTo>
                <a:lnTo>
                  <a:pt x="69" y="3"/>
                </a:lnTo>
                <a:lnTo>
                  <a:pt x="66" y="0"/>
                </a:lnTo>
                <a:lnTo>
                  <a:pt x="59" y="1"/>
                </a:lnTo>
                <a:lnTo>
                  <a:pt x="61" y="8"/>
                </a:lnTo>
                <a:lnTo>
                  <a:pt x="58" y="6"/>
                </a:lnTo>
                <a:lnTo>
                  <a:pt x="54" y="6"/>
                </a:lnTo>
                <a:lnTo>
                  <a:pt x="50" y="17"/>
                </a:lnTo>
                <a:lnTo>
                  <a:pt x="43" y="17"/>
                </a:lnTo>
                <a:lnTo>
                  <a:pt x="37" y="15"/>
                </a:lnTo>
                <a:lnTo>
                  <a:pt x="31" y="21"/>
                </a:lnTo>
                <a:lnTo>
                  <a:pt x="26" y="17"/>
                </a:lnTo>
                <a:lnTo>
                  <a:pt x="18" y="11"/>
                </a:lnTo>
                <a:lnTo>
                  <a:pt x="0" y="17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2" name="Freeform 276"/>
          <p:cNvSpPr>
            <a:spLocks/>
          </p:cNvSpPr>
          <p:nvPr/>
        </p:nvSpPr>
        <p:spPr bwMode="gray">
          <a:xfrm>
            <a:off x="6529808" y="3258263"/>
            <a:ext cx="294084" cy="131763"/>
          </a:xfrm>
          <a:custGeom>
            <a:avLst/>
            <a:gdLst>
              <a:gd name="T0" fmla="*/ 2147483647 w 145"/>
              <a:gd name="T1" fmla="*/ 2147483647 h 62"/>
              <a:gd name="T2" fmla="*/ 2147483647 w 145"/>
              <a:gd name="T3" fmla="*/ 2147483647 h 62"/>
              <a:gd name="T4" fmla="*/ 2147483647 w 145"/>
              <a:gd name="T5" fmla="*/ 2147483647 h 62"/>
              <a:gd name="T6" fmla="*/ 0 w 145"/>
              <a:gd name="T7" fmla="*/ 2147483647 h 62"/>
              <a:gd name="T8" fmla="*/ 2147483647 w 145"/>
              <a:gd name="T9" fmla="*/ 2147483647 h 62"/>
              <a:gd name="T10" fmla="*/ 2147483647 w 145"/>
              <a:gd name="T11" fmla="*/ 2147483647 h 62"/>
              <a:gd name="T12" fmla="*/ 2147483647 w 145"/>
              <a:gd name="T13" fmla="*/ 2147483647 h 62"/>
              <a:gd name="T14" fmla="*/ 2147483647 w 145"/>
              <a:gd name="T15" fmla="*/ 2147483647 h 62"/>
              <a:gd name="T16" fmla="*/ 2147483647 w 145"/>
              <a:gd name="T17" fmla="*/ 2147483647 h 62"/>
              <a:gd name="T18" fmla="*/ 2147483647 w 145"/>
              <a:gd name="T19" fmla="*/ 2147483647 h 62"/>
              <a:gd name="T20" fmla="*/ 2147483647 w 145"/>
              <a:gd name="T21" fmla="*/ 2147483647 h 62"/>
              <a:gd name="T22" fmla="*/ 2147483647 w 145"/>
              <a:gd name="T23" fmla="*/ 2147483647 h 62"/>
              <a:gd name="T24" fmla="*/ 2147483647 w 145"/>
              <a:gd name="T25" fmla="*/ 2147483647 h 62"/>
              <a:gd name="T26" fmla="*/ 2147483647 w 145"/>
              <a:gd name="T27" fmla="*/ 2147483647 h 62"/>
              <a:gd name="T28" fmla="*/ 2147483647 w 145"/>
              <a:gd name="T29" fmla="*/ 2147483647 h 62"/>
              <a:gd name="T30" fmla="*/ 2147483647 w 145"/>
              <a:gd name="T31" fmla="*/ 2147483647 h 62"/>
              <a:gd name="T32" fmla="*/ 2147483647 w 145"/>
              <a:gd name="T33" fmla="*/ 2147483647 h 62"/>
              <a:gd name="T34" fmla="*/ 2147483647 w 145"/>
              <a:gd name="T35" fmla="*/ 2147483647 h 62"/>
              <a:gd name="T36" fmla="*/ 2147483647 w 145"/>
              <a:gd name="T37" fmla="*/ 2147483647 h 62"/>
              <a:gd name="T38" fmla="*/ 2147483647 w 145"/>
              <a:gd name="T39" fmla="*/ 2147483647 h 62"/>
              <a:gd name="T40" fmla="*/ 2147483647 w 145"/>
              <a:gd name="T41" fmla="*/ 2147483647 h 62"/>
              <a:gd name="T42" fmla="*/ 2147483647 w 145"/>
              <a:gd name="T43" fmla="*/ 0 h 62"/>
              <a:gd name="T44" fmla="*/ 2147483647 w 145"/>
              <a:gd name="T45" fmla="*/ 0 h 62"/>
              <a:gd name="T46" fmla="*/ 2147483647 w 145"/>
              <a:gd name="T47" fmla="*/ 2147483647 h 62"/>
              <a:gd name="T48" fmla="*/ 2147483647 w 145"/>
              <a:gd name="T49" fmla="*/ 2147483647 h 62"/>
              <a:gd name="T50" fmla="*/ 2147483647 w 145"/>
              <a:gd name="T51" fmla="*/ 2147483647 h 62"/>
              <a:gd name="T52" fmla="*/ 2147483647 w 145"/>
              <a:gd name="T53" fmla="*/ 2147483647 h 62"/>
              <a:gd name="T54" fmla="*/ 2147483647 w 145"/>
              <a:gd name="T55" fmla="*/ 2147483647 h 62"/>
              <a:gd name="T56" fmla="*/ 2147483647 w 145"/>
              <a:gd name="T57" fmla="*/ 2147483647 h 62"/>
              <a:gd name="T58" fmla="*/ 2147483647 w 145"/>
              <a:gd name="T59" fmla="*/ 2147483647 h 62"/>
              <a:gd name="T60" fmla="*/ 2147483647 w 145"/>
              <a:gd name="T61" fmla="*/ 2147483647 h 62"/>
              <a:gd name="T62" fmla="*/ 2147483647 w 145"/>
              <a:gd name="T63" fmla="*/ 2147483647 h 62"/>
              <a:gd name="T64" fmla="*/ 2147483647 w 145"/>
              <a:gd name="T65" fmla="*/ 2147483647 h 62"/>
              <a:gd name="T66" fmla="*/ 2147483647 w 145"/>
              <a:gd name="T67" fmla="*/ 2147483647 h 62"/>
              <a:gd name="T68" fmla="*/ 2147483647 w 145"/>
              <a:gd name="T69" fmla="*/ 2147483647 h 62"/>
              <a:gd name="T70" fmla="*/ 2147483647 w 145"/>
              <a:gd name="T71" fmla="*/ 2147483647 h 62"/>
              <a:gd name="T72" fmla="*/ 2147483647 w 145"/>
              <a:gd name="T73" fmla="*/ 2147483647 h 62"/>
              <a:gd name="T74" fmla="*/ 2147483647 w 145"/>
              <a:gd name="T75" fmla="*/ 2147483647 h 62"/>
              <a:gd name="T76" fmla="*/ 2147483647 w 145"/>
              <a:gd name="T77" fmla="*/ 2147483647 h 62"/>
              <a:gd name="T78" fmla="*/ 2147483647 w 145"/>
              <a:gd name="T79" fmla="*/ 2147483647 h 62"/>
              <a:gd name="T80" fmla="*/ 2147483647 w 145"/>
              <a:gd name="T81" fmla="*/ 2147483647 h 62"/>
              <a:gd name="T82" fmla="*/ 2147483647 w 145"/>
              <a:gd name="T83" fmla="*/ 2147483647 h 6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45" h="62">
                <a:moveTo>
                  <a:pt x="35" y="43"/>
                </a:moveTo>
                <a:lnTo>
                  <a:pt x="25" y="43"/>
                </a:lnTo>
                <a:lnTo>
                  <a:pt x="4" y="45"/>
                </a:lnTo>
                <a:lnTo>
                  <a:pt x="0" y="52"/>
                </a:lnTo>
                <a:lnTo>
                  <a:pt x="4" y="55"/>
                </a:lnTo>
                <a:lnTo>
                  <a:pt x="9" y="57"/>
                </a:lnTo>
                <a:lnTo>
                  <a:pt x="38" y="55"/>
                </a:lnTo>
                <a:lnTo>
                  <a:pt x="57" y="55"/>
                </a:lnTo>
                <a:lnTo>
                  <a:pt x="66" y="61"/>
                </a:lnTo>
                <a:lnTo>
                  <a:pt x="69" y="53"/>
                </a:lnTo>
                <a:lnTo>
                  <a:pt x="77" y="52"/>
                </a:lnTo>
                <a:lnTo>
                  <a:pt x="87" y="49"/>
                </a:lnTo>
                <a:lnTo>
                  <a:pt x="98" y="47"/>
                </a:lnTo>
                <a:lnTo>
                  <a:pt x="117" y="38"/>
                </a:lnTo>
                <a:lnTo>
                  <a:pt x="137" y="27"/>
                </a:lnTo>
                <a:lnTo>
                  <a:pt x="144" y="22"/>
                </a:lnTo>
                <a:lnTo>
                  <a:pt x="140" y="14"/>
                </a:lnTo>
                <a:lnTo>
                  <a:pt x="132" y="14"/>
                </a:lnTo>
                <a:lnTo>
                  <a:pt x="121" y="9"/>
                </a:lnTo>
                <a:lnTo>
                  <a:pt x="113" y="5"/>
                </a:lnTo>
                <a:lnTo>
                  <a:pt x="87" y="4"/>
                </a:lnTo>
                <a:lnTo>
                  <a:pt x="59" y="0"/>
                </a:lnTo>
                <a:lnTo>
                  <a:pt x="51" y="0"/>
                </a:lnTo>
                <a:lnTo>
                  <a:pt x="54" y="5"/>
                </a:lnTo>
                <a:lnTo>
                  <a:pt x="58" y="11"/>
                </a:lnTo>
                <a:lnTo>
                  <a:pt x="49" y="11"/>
                </a:lnTo>
                <a:lnTo>
                  <a:pt x="47" y="9"/>
                </a:lnTo>
                <a:lnTo>
                  <a:pt x="37" y="7"/>
                </a:lnTo>
                <a:lnTo>
                  <a:pt x="24" y="9"/>
                </a:lnTo>
                <a:lnTo>
                  <a:pt x="28" y="11"/>
                </a:lnTo>
                <a:lnTo>
                  <a:pt x="30" y="16"/>
                </a:lnTo>
                <a:lnTo>
                  <a:pt x="26" y="20"/>
                </a:lnTo>
                <a:lnTo>
                  <a:pt x="26" y="26"/>
                </a:lnTo>
                <a:lnTo>
                  <a:pt x="31" y="30"/>
                </a:lnTo>
                <a:lnTo>
                  <a:pt x="49" y="30"/>
                </a:lnTo>
                <a:lnTo>
                  <a:pt x="55" y="30"/>
                </a:lnTo>
                <a:lnTo>
                  <a:pt x="60" y="34"/>
                </a:lnTo>
                <a:lnTo>
                  <a:pt x="55" y="41"/>
                </a:lnTo>
                <a:lnTo>
                  <a:pt x="49" y="41"/>
                </a:lnTo>
                <a:lnTo>
                  <a:pt x="43" y="41"/>
                </a:lnTo>
                <a:lnTo>
                  <a:pt x="39" y="41"/>
                </a:lnTo>
                <a:lnTo>
                  <a:pt x="35" y="4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3" name="Freeform 277"/>
          <p:cNvSpPr>
            <a:spLocks/>
          </p:cNvSpPr>
          <p:nvPr/>
        </p:nvSpPr>
        <p:spPr bwMode="gray">
          <a:xfrm>
            <a:off x="6505731" y="3337638"/>
            <a:ext cx="189177" cy="138113"/>
          </a:xfrm>
          <a:custGeom>
            <a:avLst/>
            <a:gdLst>
              <a:gd name="T0" fmla="*/ 0 w 92"/>
              <a:gd name="T1" fmla="*/ 2147483647 h 65"/>
              <a:gd name="T2" fmla="*/ 0 w 92"/>
              <a:gd name="T3" fmla="*/ 2147483647 h 65"/>
              <a:gd name="T4" fmla="*/ 2147483647 w 92"/>
              <a:gd name="T5" fmla="*/ 2147483647 h 65"/>
              <a:gd name="T6" fmla="*/ 2147483647 w 92"/>
              <a:gd name="T7" fmla="*/ 2147483647 h 65"/>
              <a:gd name="T8" fmla="*/ 2147483647 w 92"/>
              <a:gd name="T9" fmla="*/ 2147483647 h 65"/>
              <a:gd name="T10" fmla="*/ 2147483647 w 92"/>
              <a:gd name="T11" fmla="*/ 2147483647 h 65"/>
              <a:gd name="T12" fmla="*/ 2147483647 w 92"/>
              <a:gd name="T13" fmla="*/ 2147483647 h 65"/>
              <a:gd name="T14" fmla="*/ 2147483647 w 92"/>
              <a:gd name="T15" fmla="*/ 2147483647 h 65"/>
              <a:gd name="T16" fmla="*/ 2147483647 w 92"/>
              <a:gd name="T17" fmla="*/ 2147483647 h 65"/>
              <a:gd name="T18" fmla="*/ 2147483647 w 92"/>
              <a:gd name="T19" fmla="*/ 2147483647 h 65"/>
              <a:gd name="T20" fmla="*/ 2147483647 w 92"/>
              <a:gd name="T21" fmla="*/ 2147483647 h 65"/>
              <a:gd name="T22" fmla="*/ 2147483647 w 92"/>
              <a:gd name="T23" fmla="*/ 2147483647 h 65"/>
              <a:gd name="T24" fmla="*/ 2147483647 w 92"/>
              <a:gd name="T25" fmla="*/ 2147483647 h 65"/>
              <a:gd name="T26" fmla="*/ 2147483647 w 92"/>
              <a:gd name="T27" fmla="*/ 2147483647 h 65"/>
              <a:gd name="T28" fmla="*/ 2147483647 w 92"/>
              <a:gd name="T29" fmla="*/ 2147483647 h 65"/>
              <a:gd name="T30" fmla="*/ 2147483647 w 92"/>
              <a:gd name="T31" fmla="*/ 2147483647 h 65"/>
              <a:gd name="T32" fmla="*/ 2147483647 w 92"/>
              <a:gd name="T33" fmla="*/ 2147483647 h 65"/>
              <a:gd name="T34" fmla="*/ 2147483647 w 92"/>
              <a:gd name="T35" fmla="*/ 2147483647 h 65"/>
              <a:gd name="T36" fmla="*/ 2147483647 w 92"/>
              <a:gd name="T37" fmla="*/ 2147483647 h 65"/>
              <a:gd name="T38" fmla="*/ 2147483647 w 92"/>
              <a:gd name="T39" fmla="*/ 2147483647 h 65"/>
              <a:gd name="T40" fmla="*/ 2147483647 w 92"/>
              <a:gd name="T41" fmla="*/ 2147483647 h 65"/>
              <a:gd name="T42" fmla="*/ 2147483647 w 92"/>
              <a:gd name="T43" fmla="*/ 2147483647 h 65"/>
              <a:gd name="T44" fmla="*/ 2147483647 w 92"/>
              <a:gd name="T45" fmla="*/ 2147483647 h 65"/>
              <a:gd name="T46" fmla="*/ 2147483647 w 92"/>
              <a:gd name="T47" fmla="*/ 2147483647 h 65"/>
              <a:gd name="T48" fmla="*/ 2147483647 w 92"/>
              <a:gd name="T49" fmla="*/ 0 h 65"/>
              <a:gd name="T50" fmla="*/ 2147483647 w 92"/>
              <a:gd name="T51" fmla="*/ 2147483647 h 65"/>
              <a:gd name="T52" fmla="*/ 2147483647 w 92"/>
              <a:gd name="T53" fmla="*/ 2147483647 h 65"/>
              <a:gd name="T54" fmla="*/ 2147483647 w 92"/>
              <a:gd name="T55" fmla="*/ 2147483647 h 65"/>
              <a:gd name="T56" fmla="*/ 2147483647 w 92"/>
              <a:gd name="T57" fmla="*/ 2147483647 h 65"/>
              <a:gd name="T58" fmla="*/ 2147483647 w 92"/>
              <a:gd name="T59" fmla="*/ 2147483647 h 65"/>
              <a:gd name="T60" fmla="*/ 2147483647 w 92"/>
              <a:gd name="T61" fmla="*/ 2147483647 h 65"/>
              <a:gd name="T62" fmla="*/ 2147483647 w 92"/>
              <a:gd name="T63" fmla="*/ 2147483647 h 65"/>
              <a:gd name="T64" fmla="*/ 2147483647 w 92"/>
              <a:gd name="T65" fmla="*/ 2147483647 h 65"/>
              <a:gd name="T66" fmla="*/ 2147483647 w 92"/>
              <a:gd name="T67" fmla="*/ 2147483647 h 65"/>
              <a:gd name="T68" fmla="*/ 2147483647 w 92"/>
              <a:gd name="T69" fmla="*/ 2147483647 h 65"/>
              <a:gd name="T70" fmla="*/ 2147483647 w 92"/>
              <a:gd name="T71" fmla="*/ 2147483647 h 65"/>
              <a:gd name="T72" fmla="*/ 0 w 92"/>
              <a:gd name="T73" fmla="*/ 2147483647 h 6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92" h="65">
                <a:moveTo>
                  <a:pt x="0" y="53"/>
                </a:moveTo>
                <a:lnTo>
                  <a:pt x="0" y="55"/>
                </a:lnTo>
                <a:lnTo>
                  <a:pt x="6" y="56"/>
                </a:lnTo>
                <a:lnTo>
                  <a:pt x="23" y="56"/>
                </a:lnTo>
                <a:lnTo>
                  <a:pt x="42" y="37"/>
                </a:lnTo>
                <a:lnTo>
                  <a:pt x="47" y="49"/>
                </a:lnTo>
                <a:lnTo>
                  <a:pt x="51" y="64"/>
                </a:lnTo>
                <a:lnTo>
                  <a:pt x="63" y="57"/>
                </a:lnTo>
                <a:lnTo>
                  <a:pt x="77" y="52"/>
                </a:lnTo>
                <a:lnTo>
                  <a:pt x="89" y="56"/>
                </a:lnTo>
                <a:lnTo>
                  <a:pt x="91" y="38"/>
                </a:lnTo>
                <a:lnTo>
                  <a:pt x="81" y="32"/>
                </a:lnTo>
                <a:lnTo>
                  <a:pt x="77" y="32"/>
                </a:lnTo>
                <a:lnTo>
                  <a:pt x="79" y="23"/>
                </a:lnTo>
                <a:lnTo>
                  <a:pt x="70" y="20"/>
                </a:lnTo>
                <a:lnTo>
                  <a:pt x="60" y="19"/>
                </a:lnTo>
                <a:lnTo>
                  <a:pt x="47" y="19"/>
                </a:lnTo>
                <a:lnTo>
                  <a:pt x="37" y="19"/>
                </a:lnTo>
                <a:lnTo>
                  <a:pt x="26" y="19"/>
                </a:lnTo>
                <a:lnTo>
                  <a:pt x="14" y="18"/>
                </a:lnTo>
                <a:lnTo>
                  <a:pt x="12" y="15"/>
                </a:lnTo>
                <a:lnTo>
                  <a:pt x="15" y="10"/>
                </a:lnTo>
                <a:lnTo>
                  <a:pt x="19" y="8"/>
                </a:lnTo>
                <a:lnTo>
                  <a:pt x="37" y="5"/>
                </a:lnTo>
                <a:lnTo>
                  <a:pt x="35" y="0"/>
                </a:lnTo>
                <a:lnTo>
                  <a:pt x="22" y="1"/>
                </a:lnTo>
                <a:lnTo>
                  <a:pt x="11" y="1"/>
                </a:lnTo>
                <a:lnTo>
                  <a:pt x="4" y="6"/>
                </a:lnTo>
                <a:lnTo>
                  <a:pt x="1" y="19"/>
                </a:lnTo>
                <a:lnTo>
                  <a:pt x="2" y="22"/>
                </a:lnTo>
                <a:lnTo>
                  <a:pt x="1" y="24"/>
                </a:lnTo>
                <a:lnTo>
                  <a:pt x="9" y="25"/>
                </a:lnTo>
                <a:lnTo>
                  <a:pt x="13" y="32"/>
                </a:lnTo>
                <a:lnTo>
                  <a:pt x="11" y="41"/>
                </a:lnTo>
                <a:lnTo>
                  <a:pt x="8" y="42"/>
                </a:lnTo>
                <a:lnTo>
                  <a:pt x="6" y="46"/>
                </a:lnTo>
                <a:lnTo>
                  <a:pt x="0" y="5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4" name="Freeform 278"/>
          <p:cNvSpPr>
            <a:spLocks/>
          </p:cNvSpPr>
          <p:nvPr/>
        </p:nvSpPr>
        <p:spPr bwMode="gray">
          <a:xfrm>
            <a:off x="7685508" y="3853575"/>
            <a:ext cx="34396" cy="33337"/>
          </a:xfrm>
          <a:custGeom>
            <a:avLst/>
            <a:gdLst>
              <a:gd name="T0" fmla="*/ 0 w 17"/>
              <a:gd name="T1" fmla="*/ 2147483647 h 17"/>
              <a:gd name="T2" fmla="*/ 0 w 17"/>
              <a:gd name="T3" fmla="*/ 2147483647 h 17"/>
              <a:gd name="T4" fmla="*/ 0 w 17"/>
              <a:gd name="T5" fmla="*/ 2147483647 h 17"/>
              <a:gd name="T6" fmla="*/ 0 w 17"/>
              <a:gd name="T7" fmla="*/ 2147483647 h 17"/>
              <a:gd name="T8" fmla="*/ 2147483647 w 17"/>
              <a:gd name="T9" fmla="*/ 2147483647 h 17"/>
              <a:gd name="T10" fmla="*/ 2147483647 w 17"/>
              <a:gd name="T11" fmla="*/ 2147483647 h 17"/>
              <a:gd name="T12" fmla="*/ 2147483647 w 17"/>
              <a:gd name="T13" fmla="*/ 2147483647 h 17"/>
              <a:gd name="T14" fmla="*/ 2147483647 w 17"/>
              <a:gd name="T15" fmla="*/ 2147483647 h 17"/>
              <a:gd name="T16" fmla="*/ 2147483647 w 17"/>
              <a:gd name="T17" fmla="*/ 2147483647 h 17"/>
              <a:gd name="T18" fmla="*/ 2147483647 w 17"/>
              <a:gd name="T19" fmla="*/ 2147483647 h 17"/>
              <a:gd name="T20" fmla="*/ 2147483647 w 17"/>
              <a:gd name="T21" fmla="*/ 2147483647 h 17"/>
              <a:gd name="T22" fmla="*/ 2147483647 w 17"/>
              <a:gd name="T23" fmla="*/ 2147483647 h 17"/>
              <a:gd name="T24" fmla="*/ 2147483647 w 17"/>
              <a:gd name="T25" fmla="*/ 2147483647 h 17"/>
              <a:gd name="T26" fmla="*/ 2147483647 w 17"/>
              <a:gd name="T27" fmla="*/ 2147483647 h 17"/>
              <a:gd name="T28" fmla="*/ 2147483647 w 17"/>
              <a:gd name="T29" fmla="*/ 2147483647 h 17"/>
              <a:gd name="T30" fmla="*/ 2147483647 w 17"/>
              <a:gd name="T31" fmla="*/ 2147483647 h 17"/>
              <a:gd name="T32" fmla="*/ 2147483647 w 17"/>
              <a:gd name="T33" fmla="*/ 2147483647 h 17"/>
              <a:gd name="T34" fmla="*/ 2147483647 w 17"/>
              <a:gd name="T35" fmla="*/ 2147483647 h 17"/>
              <a:gd name="T36" fmla="*/ 2147483647 w 17"/>
              <a:gd name="T37" fmla="*/ 2147483647 h 17"/>
              <a:gd name="T38" fmla="*/ 2147483647 w 17"/>
              <a:gd name="T39" fmla="*/ 2147483647 h 17"/>
              <a:gd name="T40" fmla="*/ 2147483647 w 17"/>
              <a:gd name="T41" fmla="*/ 2147483647 h 17"/>
              <a:gd name="T42" fmla="*/ 2147483647 w 17"/>
              <a:gd name="T43" fmla="*/ 2147483647 h 17"/>
              <a:gd name="T44" fmla="*/ 2147483647 w 17"/>
              <a:gd name="T45" fmla="*/ 2147483647 h 17"/>
              <a:gd name="T46" fmla="*/ 2147483647 w 17"/>
              <a:gd name="T47" fmla="*/ 2147483647 h 17"/>
              <a:gd name="T48" fmla="*/ 2147483647 w 17"/>
              <a:gd name="T49" fmla="*/ 0 h 17"/>
              <a:gd name="T50" fmla="*/ 2147483647 w 17"/>
              <a:gd name="T51" fmla="*/ 0 h 17"/>
              <a:gd name="T52" fmla="*/ 2147483647 w 17"/>
              <a:gd name="T53" fmla="*/ 0 h 17"/>
              <a:gd name="T54" fmla="*/ 2147483647 w 17"/>
              <a:gd name="T55" fmla="*/ 0 h 17"/>
              <a:gd name="T56" fmla="*/ 2147483647 w 17"/>
              <a:gd name="T57" fmla="*/ 0 h 17"/>
              <a:gd name="T58" fmla="*/ 2147483647 w 17"/>
              <a:gd name="T59" fmla="*/ 0 h 17"/>
              <a:gd name="T60" fmla="*/ 2147483647 w 17"/>
              <a:gd name="T61" fmla="*/ 0 h 17"/>
              <a:gd name="T62" fmla="*/ 2147483647 w 17"/>
              <a:gd name="T63" fmla="*/ 2147483647 h 17"/>
              <a:gd name="T64" fmla="*/ 2147483647 w 17"/>
              <a:gd name="T65" fmla="*/ 2147483647 h 17"/>
              <a:gd name="T66" fmla="*/ 0 w 17"/>
              <a:gd name="T67" fmla="*/ 2147483647 h 17"/>
              <a:gd name="T68" fmla="*/ 0 w 17"/>
              <a:gd name="T69" fmla="*/ 2147483647 h 17"/>
              <a:gd name="T70" fmla="*/ 0 w 17"/>
              <a:gd name="T71" fmla="*/ 2147483647 h 17"/>
              <a:gd name="T72" fmla="*/ 0 w 17"/>
              <a:gd name="T73" fmla="*/ 2147483647 h 1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7" h="17">
                <a:moveTo>
                  <a:pt x="0" y="8"/>
                </a:moveTo>
                <a:lnTo>
                  <a:pt x="0" y="8"/>
                </a:lnTo>
                <a:lnTo>
                  <a:pt x="0" y="11"/>
                </a:lnTo>
                <a:lnTo>
                  <a:pt x="0" y="12"/>
                </a:lnTo>
                <a:lnTo>
                  <a:pt x="1" y="13"/>
                </a:lnTo>
                <a:lnTo>
                  <a:pt x="2" y="14"/>
                </a:lnTo>
                <a:lnTo>
                  <a:pt x="4" y="15"/>
                </a:lnTo>
                <a:lnTo>
                  <a:pt x="5" y="16"/>
                </a:lnTo>
                <a:lnTo>
                  <a:pt x="6" y="16"/>
                </a:lnTo>
                <a:lnTo>
                  <a:pt x="7" y="16"/>
                </a:lnTo>
                <a:lnTo>
                  <a:pt x="9" y="16"/>
                </a:lnTo>
                <a:lnTo>
                  <a:pt x="10" y="16"/>
                </a:lnTo>
                <a:lnTo>
                  <a:pt x="11" y="15"/>
                </a:lnTo>
                <a:lnTo>
                  <a:pt x="12" y="14"/>
                </a:lnTo>
                <a:lnTo>
                  <a:pt x="13" y="13"/>
                </a:lnTo>
                <a:lnTo>
                  <a:pt x="14" y="12"/>
                </a:lnTo>
                <a:lnTo>
                  <a:pt x="16" y="11"/>
                </a:lnTo>
                <a:lnTo>
                  <a:pt x="16" y="8"/>
                </a:lnTo>
                <a:lnTo>
                  <a:pt x="16" y="7"/>
                </a:lnTo>
                <a:lnTo>
                  <a:pt x="16" y="4"/>
                </a:lnTo>
                <a:lnTo>
                  <a:pt x="14" y="3"/>
                </a:lnTo>
                <a:lnTo>
                  <a:pt x="13" y="3"/>
                </a:lnTo>
                <a:lnTo>
                  <a:pt x="12" y="1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7" y="0"/>
                </a:lnTo>
                <a:lnTo>
                  <a:pt x="6" y="0"/>
                </a:lnTo>
                <a:lnTo>
                  <a:pt x="5" y="0"/>
                </a:lnTo>
                <a:lnTo>
                  <a:pt x="4" y="0"/>
                </a:lnTo>
                <a:lnTo>
                  <a:pt x="2" y="1"/>
                </a:lnTo>
                <a:lnTo>
                  <a:pt x="1" y="3"/>
                </a:lnTo>
                <a:lnTo>
                  <a:pt x="0" y="3"/>
                </a:lnTo>
                <a:lnTo>
                  <a:pt x="0" y="4"/>
                </a:lnTo>
                <a:lnTo>
                  <a:pt x="0" y="7"/>
                </a:lnTo>
                <a:lnTo>
                  <a:pt x="0" y="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5" name="Freeform 279"/>
          <p:cNvSpPr>
            <a:spLocks/>
          </p:cNvSpPr>
          <p:nvPr/>
        </p:nvSpPr>
        <p:spPr bwMode="gray">
          <a:xfrm>
            <a:off x="4691351" y="3623388"/>
            <a:ext cx="80831" cy="85725"/>
          </a:xfrm>
          <a:custGeom>
            <a:avLst/>
            <a:gdLst>
              <a:gd name="T0" fmla="*/ 0 w 39"/>
              <a:gd name="T1" fmla="*/ 2147483647 h 39"/>
              <a:gd name="T2" fmla="*/ 2147483647 w 39"/>
              <a:gd name="T3" fmla="*/ 2147483647 h 39"/>
              <a:gd name="T4" fmla="*/ 0 w 39"/>
              <a:gd name="T5" fmla="*/ 2147483647 h 39"/>
              <a:gd name="T6" fmla="*/ 2147483647 w 39"/>
              <a:gd name="T7" fmla="*/ 2147483647 h 39"/>
              <a:gd name="T8" fmla="*/ 2147483647 w 39"/>
              <a:gd name="T9" fmla="*/ 0 h 39"/>
              <a:gd name="T10" fmla="*/ 2147483647 w 39"/>
              <a:gd name="T11" fmla="*/ 2147483647 h 39"/>
              <a:gd name="T12" fmla="*/ 2147483647 w 39"/>
              <a:gd name="T13" fmla="*/ 2147483647 h 39"/>
              <a:gd name="T14" fmla="*/ 2147483647 w 39"/>
              <a:gd name="T15" fmla="*/ 2147483647 h 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" h="39">
                <a:moveTo>
                  <a:pt x="0" y="38"/>
                </a:moveTo>
                <a:lnTo>
                  <a:pt x="2" y="19"/>
                </a:lnTo>
                <a:lnTo>
                  <a:pt x="0" y="16"/>
                </a:lnTo>
                <a:lnTo>
                  <a:pt x="7" y="8"/>
                </a:lnTo>
                <a:lnTo>
                  <a:pt x="16" y="0"/>
                </a:lnTo>
                <a:lnTo>
                  <a:pt x="24" y="2"/>
                </a:lnTo>
                <a:lnTo>
                  <a:pt x="32" y="5"/>
                </a:lnTo>
                <a:lnTo>
                  <a:pt x="38" y="13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6" name="Freeform 280"/>
          <p:cNvSpPr>
            <a:spLocks/>
          </p:cNvSpPr>
          <p:nvPr/>
        </p:nvSpPr>
        <p:spPr bwMode="gray">
          <a:xfrm>
            <a:off x="4591602" y="3261438"/>
            <a:ext cx="309563" cy="233363"/>
          </a:xfrm>
          <a:custGeom>
            <a:avLst/>
            <a:gdLst>
              <a:gd name="T0" fmla="*/ 0 w 153"/>
              <a:gd name="T1" fmla="*/ 2147483647 h 109"/>
              <a:gd name="T2" fmla="*/ 2147483647 w 153"/>
              <a:gd name="T3" fmla="*/ 2147483647 h 109"/>
              <a:gd name="T4" fmla="*/ 2147483647 w 153"/>
              <a:gd name="T5" fmla="*/ 2147483647 h 109"/>
              <a:gd name="T6" fmla="*/ 2147483647 w 153"/>
              <a:gd name="T7" fmla="*/ 2147483647 h 109"/>
              <a:gd name="T8" fmla="*/ 2147483647 w 153"/>
              <a:gd name="T9" fmla="*/ 2147483647 h 109"/>
              <a:gd name="T10" fmla="*/ 2147483647 w 153"/>
              <a:gd name="T11" fmla="*/ 2147483647 h 109"/>
              <a:gd name="T12" fmla="*/ 2147483647 w 153"/>
              <a:gd name="T13" fmla="*/ 2147483647 h 109"/>
              <a:gd name="T14" fmla="*/ 2147483647 w 153"/>
              <a:gd name="T15" fmla="*/ 2147483647 h 109"/>
              <a:gd name="T16" fmla="*/ 2147483647 w 153"/>
              <a:gd name="T17" fmla="*/ 2147483647 h 109"/>
              <a:gd name="T18" fmla="*/ 2147483647 w 153"/>
              <a:gd name="T19" fmla="*/ 2147483647 h 109"/>
              <a:gd name="T20" fmla="*/ 2147483647 w 153"/>
              <a:gd name="T21" fmla="*/ 2147483647 h 109"/>
              <a:gd name="T22" fmla="*/ 2147483647 w 153"/>
              <a:gd name="T23" fmla="*/ 2147483647 h 109"/>
              <a:gd name="T24" fmla="*/ 2147483647 w 153"/>
              <a:gd name="T25" fmla="*/ 2147483647 h 109"/>
              <a:gd name="T26" fmla="*/ 2147483647 w 153"/>
              <a:gd name="T27" fmla="*/ 2147483647 h 109"/>
              <a:gd name="T28" fmla="*/ 2147483647 w 153"/>
              <a:gd name="T29" fmla="*/ 2147483647 h 109"/>
              <a:gd name="T30" fmla="*/ 2147483647 w 153"/>
              <a:gd name="T31" fmla="*/ 0 h 109"/>
              <a:gd name="T32" fmla="*/ 0 w 153"/>
              <a:gd name="T33" fmla="*/ 2147483647 h 10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53" h="109">
                <a:moveTo>
                  <a:pt x="0" y="8"/>
                </a:moveTo>
                <a:lnTo>
                  <a:pt x="5" y="26"/>
                </a:lnTo>
                <a:lnTo>
                  <a:pt x="36" y="29"/>
                </a:lnTo>
                <a:lnTo>
                  <a:pt x="22" y="57"/>
                </a:lnTo>
                <a:lnTo>
                  <a:pt x="22" y="90"/>
                </a:lnTo>
                <a:lnTo>
                  <a:pt x="46" y="108"/>
                </a:lnTo>
                <a:lnTo>
                  <a:pt x="90" y="97"/>
                </a:lnTo>
                <a:lnTo>
                  <a:pt x="114" y="71"/>
                </a:lnTo>
                <a:lnTo>
                  <a:pt x="110" y="61"/>
                </a:lnTo>
                <a:lnTo>
                  <a:pt x="123" y="41"/>
                </a:lnTo>
                <a:lnTo>
                  <a:pt x="152" y="26"/>
                </a:lnTo>
                <a:lnTo>
                  <a:pt x="152" y="18"/>
                </a:lnTo>
                <a:lnTo>
                  <a:pt x="134" y="17"/>
                </a:lnTo>
                <a:lnTo>
                  <a:pt x="129" y="15"/>
                </a:lnTo>
                <a:lnTo>
                  <a:pt x="90" y="3"/>
                </a:lnTo>
                <a:lnTo>
                  <a:pt x="12" y="0"/>
                </a:lnTo>
                <a:lnTo>
                  <a:pt x="0" y="8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7" name="Freeform 281"/>
          <p:cNvSpPr>
            <a:spLocks/>
          </p:cNvSpPr>
          <p:nvPr/>
        </p:nvSpPr>
        <p:spPr bwMode="gray">
          <a:xfrm>
            <a:off x="4901165" y="3236038"/>
            <a:ext cx="87710" cy="66675"/>
          </a:xfrm>
          <a:custGeom>
            <a:avLst/>
            <a:gdLst>
              <a:gd name="T0" fmla="*/ 2147483647 w 43"/>
              <a:gd name="T1" fmla="*/ 2147483647 h 31"/>
              <a:gd name="T2" fmla="*/ 2147483647 w 43"/>
              <a:gd name="T3" fmla="*/ 2147483647 h 31"/>
              <a:gd name="T4" fmla="*/ 2147483647 w 43"/>
              <a:gd name="T5" fmla="*/ 2147483647 h 31"/>
              <a:gd name="T6" fmla="*/ 0 w 43"/>
              <a:gd name="T7" fmla="*/ 2147483647 h 31"/>
              <a:gd name="T8" fmla="*/ 2147483647 w 43"/>
              <a:gd name="T9" fmla="*/ 2147483647 h 31"/>
              <a:gd name="T10" fmla="*/ 2147483647 w 43"/>
              <a:gd name="T11" fmla="*/ 2147483647 h 31"/>
              <a:gd name="T12" fmla="*/ 2147483647 w 43"/>
              <a:gd name="T13" fmla="*/ 2147483647 h 31"/>
              <a:gd name="T14" fmla="*/ 2147483647 w 43"/>
              <a:gd name="T15" fmla="*/ 2147483647 h 31"/>
              <a:gd name="T16" fmla="*/ 2147483647 w 43"/>
              <a:gd name="T17" fmla="*/ 2147483647 h 31"/>
              <a:gd name="T18" fmla="*/ 2147483647 w 43"/>
              <a:gd name="T19" fmla="*/ 2147483647 h 31"/>
              <a:gd name="T20" fmla="*/ 2147483647 w 43"/>
              <a:gd name="T21" fmla="*/ 2147483647 h 31"/>
              <a:gd name="T22" fmla="*/ 2147483647 w 43"/>
              <a:gd name="T23" fmla="*/ 0 h 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" h="31">
                <a:moveTo>
                  <a:pt x="4" y="30"/>
                </a:moveTo>
                <a:lnTo>
                  <a:pt x="4" y="25"/>
                </a:lnTo>
                <a:lnTo>
                  <a:pt x="1" y="19"/>
                </a:lnTo>
                <a:lnTo>
                  <a:pt x="0" y="14"/>
                </a:lnTo>
                <a:lnTo>
                  <a:pt x="5" y="10"/>
                </a:lnTo>
                <a:lnTo>
                  <a:pt x="11" y="8"/>
                </a:lnTo>
                <a:lnTo>
                  <a:pt x="16" y="6"/>
                </a:lnTo>
                <a:lnTo>
                  <a:pt x="21" y="6"/>
                </a:lnTo>
                <a:lnTo>
                  <a:pt x="27" y="6"/>
                </a:lnTo>
                <a:lnTo>
                  <a:pt x="32" y="6"/>
                </a:lnTo>
                <a:lnTo>
                  <a:pt x="36" y="1"/>
                </a:lnTo>
                <a:lnTo>
                  <a:pt x="42" y="0"/>
                </a:lnTo>
              </a:path>
            </a:pathLst>
          </a:cu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8" name="Oval 282"/>
          <p:cNvSpPr>
            <a:spLocks noChangeArrowheads="1"/>
          </p:cNvSpPr>
          <p:nvPr/>
        </p:nvSpPr>
        <p:spPr bwMode="gray">
          <a:xfrm>
            <a:off x="3054109" y="3947238"/>
            <a:ext cx="13758" cy="15875"/>
          </a:xfrm>
          <a:prstGeom prst="ellipse">
            <a:avLst/>
          </a:prstGeom>
          <a:solidFill>
            <a:srgbClr val="B2B2B2"/>
          </a:solidFill>
          <a:ln w="3175">
            <a:solidFill>
              <a:srgbClr val="72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39" name="Freeform 283"/>
          <p:cNvSpPr>
            <a:spLocks/>
          </p:cNvSpPr>
          <p:nvPr/>
        </p:nvSpPr>
        <p:spPr bwMode="gray">
          <a:xfrm>
            <a:off x="4734345" y="3055062"/>
            <a:ext cx="294084" cy="247650"/>
          </a:xfrm>
          <a:custGeom>
            <a:avLst/>
            <a:gdLst>
              <a:gd name="T0" fmla="*/ 0 w 145"/>
              <a:gd name="T1" fmla="*/ 2147483647 h 117"/>
              <a:gd name="T2" fmla="*/ 2147483647 w 145"/>
              <a:gd name="T3" fmla="*/ 2147483647 h 117"/>
              <a:gd name="T4" fmla="*/ 2147483647 w 145"/>
              <a:gd name="T5" fmla="*/ 2147483647 h 117"/>
              <a:gd name="T6" fmla="*/ 2147483647 w 145"/>
              <a:gd name="T7" fmla="*/ 2147483647 h 117"/>
              <a:gd name="T8" fmla="*/ 2147483647 w 145"/>
              <a:gd name="T9" fmla="*/ 2147483647 h 117"/>
              <a:gd name="T10" fmla="*/ 2147483647 w 145"/>
              <a:gd name="T11" fmla="*/ 2147483647 h 117"/>
              <a:gd name="T12" fmla="*/ 2147483647 w 145"/>
              <a:gd name="T13" fmla="*/ 2147483647 h 117"/>
              <a:gd name="T14" fmla="*/ 2147483647 w 145"/>
              <a:gd name="T15" fmla="*/ 2147483647 h 117"/>
              <a:gd name="T16" fmla="*/ 2147483647 w 145"/>
              <a:gd name="T17" fmla="*/ 2147483647 h 117"/>
              <a:gd name="T18" fmla="*/ 2147483647 w 145"/>
              <a:gd name="T19" fmla="*/ 2147483647 h 117"/>
              <a:gd name="T20" fmla="*/ 2147483647 w 145"/>
              <a:gd name="T21" fmla="*/ 2147483647 h 117"/>
              <a:gd name="T22" fmla="*/ 2147483647 w 145"/>
              <a:gd name="T23" fmla="*/ 2147483647 h 117"/>
              <a:gd name="T24" fmla="*/ 2147483647 w 145"/>
              <a:gd name="T25" fmla="*/ 2147483647 h 117"/>
              <a:gd name="T26" fmla="*/ 2147483647 w 145"/>
              <a:gd name="T27" fmla="*/ 2147483647 h 117"/>
              <a:gd name="T28" fmla="*/ 2147483647 w 145"/>
              <a:gd name="T29" fmla="*/ 2147483647 h 117"/>
              <a:gd name="T30" fmla="*/ 2147483647 w 145"/>
              <a:gd name="T31" fmla="*/ 2147483647 h 117"/>
              <a:gd name="T32" fmla="*/ 2147483647 w 145"/>
              <a:gd name="T33" fmla="*/ 2147483647 h 117"/>
              <a:gd name="T34" fmla="*/ 2147483647 w 145"/>
              <a:gd name="T35" fmla="*/ 2147483647 h 117"/>
              <a:gd name="T36" fmla="*/ 2147483647 w 145"/>
              <a:gd name="T37" fmla="*/ 2147483647 h 117"/>
              <a:gd name="T38" fmla="*/ 2147483647 w 145"/>
              <a:gd name="T39" fmla="*/ 2147483647 h 117"/>
              <a:gd name="T40" fmla="*/ 2147483647 w 145"/>
              <a:gd name="T41" fmla="*/ 2147483647 h 117"/>
              <a:gd name="T42" fmla="*/ 2147483647 w 145"/>
              <a:gd name="T43" fmla="*/ 0 h 117"/>
              <a:gd name="T44" fmla="*/ 2147483647 w 145"/>
              <a:gd name="T45" fmla="*/ 2147483647 h 117"/>
              <a:gd name="T46" fmla="*/ 2147483647 w 145"/>
              <a:gd name="T47" fmla="*/ 2147483647 h 117"/>
              <a:gd name="T48" fmla="*/ 2147483647 w 145"/>
              <a:gd name="T49" fmla="*/ 2147483647 h 117"/>
              <a:gd name="T50" fmla="*/ 2147483647 w 145"/>
              <a:gd name="T51" fmla="*/ 2147483647 h 117"/>
              <a:gd name="T52" fmla="*/ 0 w 145"/>
              <a:gd name="T53" fmla="*/ 2147483647 h 117"/>
              <a:gd name="T54" fmla="*/ 0 w 145"/>
              <a:gd name="T55" fmla="*/ 2147483647 h 117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45" h="117">
                <a:moveTo>
                  <a:pt x="0" y="35"/>
                </a:moveTo>
                <a:lnTo>
                  <a:pt x="4" y="46"/>
                </a:lnTo>
                <a:lnTo>
                  <a:pt x="34" y="52"/>
                </a:lnTo>
                <a:lnTo>
                  <a:pt x="28" y="58"/>
                </a:lnTo>
                <a:lnTo>
                  <a:pt x="41" y="66"/>
                </a:lnTo>
                <a:lnTo>
                  <a:pt x="44" y="79"/>
                </a:lnTo>
                <a:lnTo>
                  <a:pt x="33" y="103"/>
                </a:lnTo>
                <a:lnTo>
                  <a:pt x="67" y="113"/>
                </a:lnTo>
                <a:lnTo>
                  <a:pt x="72" y="114"/>
                </a:lnTo>
                <a:lnTo>
                  <a:pt x="88" y="116"/>
                </a:lnTo>
                <a:lnTo>
                  <a:pt x="88" y="105"/>
                </a:lnTo>
                <a:lnTo>
                  <a:pt x="99" y="101"/>
                </a:lnTo>
                <a:lnTo>
                  <a:pt x="122" y="107"/>
                </a:lnTo>
                <a:lnTo>
                  <a:pt x="138" y="97"/>
                </a:lnTo>
                <a:lnTo>
                  <a:pt x="128" y="84"/>
                </a:lnTo>
                <a:lnTo>
                  <a:pt x="132" y="70"/>
                </a:lnTo>
                <a:lnTo>
                  <a:pt x="121" y="63"/>
                </a:lnTo>
                <a:lnTo>
                  <a:pt x="138" y="47"/>
                </a:lnTo>
                <a:lnTo>
                  <a:pt x="144" y="30"/>
                </a:lnTo>
                <a:lnTo>
                  <a:pt x="123" y="22"/>
                </a:lnTo>
                <a:lnTo>
                  <a:pt x="116" y="20"/>
                </a:lnTo>
                <a:lnTo>
                  <a:pt x="83" y="0"/>
                </a:lnTo>
                <a:lnTo>
                  <a:pt x="73" y="4"/>
                </a:lnTo>
                <a:lnTo>
                  <a:pt x="60" y="23"/>
                </a:lnTo>
                <a:lnTo>
                  <a:pt x="32" y="19"/>
                </a:lnTo>
                <a:lnTo>
                  <a:pt x="36" y="34"/>
                </a:lnTo>
                <a:lnTo>
                  <a:pt x="0" y="35"/>
                </a:lnTo>
              </a:path>
            </a:pathLst>
          </a:custGeom>
          <a:gradFill rotWithShape="1">
            <a:gsLst>
              <a:gs pos="0">
                <a:srgbClr val="5E0000"/>
              </a:gs>
              <a:gs pos="100000">
                <a:srgbClr val="CC0000"/>
              </a:gs>
            </a:gsLst>
            <a:lin ang="18900000" scaled="1"/>
          </a:gradFill>
          <a:ln w="3175" cap="rnd" cmpd="sng">
            <a:solidFill>
              <a:srgbClr val="72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grpSp>
        <p:nvGrpSpPr>
          <p:cNvPr id="240" name="Group 284"/>
          <p:cNvGrpSpPr>
            <a:grpSpLocks/>
          </p:cNvGrpSpPr>
          <p:nvPr/>
        </p:nvGrpSpPr>
        <p:grpSpPr bwMode="auto">
          <a:xfrm>
            <a:off x="1439225" y="2545476"/>
            <a:ext cx="99748" cy="854075"/>
            <a:chOff x="1258888" y="2617788"/>
            <a:chExt cx="92075" cy="854075"/>
          </a:xfrm>
        </p:grpSpPr>
        <p:sp>
          <p:nvSpPr>
            <p:cNvPr id="241" name="Oval 348"/>
            <p:cNvSpPr>
              <a:spLocks noChangeArrowheads="1"/>
            </p:cNvSpPr>
            <p:nvPr/>
          </p:nvSpPr>
          <p:spPr bwMode="gray">
            <a:xfrm>
              <a:off x="1258888" y="2617788"/>
              <a:ext cx="92075" cy="9207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720000"/>
                </a:solidFill>
                <a:ea typeface="Tahoma"/>
                <a:cs typeface="Tahoma"/>
              </a:endParaRPr>
            </a:p>
          </p:txBody>
        </p:sp>
        <p:sp>
          <p:nvSpPr>
            <p:cNvPr id="242" name="Line 40"/>
            <p:cNvSpPr>
              <a:spLocks noChangeShapeType="1"/>
            </p:cNvSpPr>
            <p:nvPr/>
          </p:nvSpPr>
          <p:spPr bwMode="gray">
            <a:xfrm flipH="1" flipV="1">
              <a:off x="1304926" y="2627313"/>
              <a:ext cx="3175" cy="844550"/>
            </a:xfrm>
            <a:prstGeom prst="line">
              <a:avLst/>
            </a:prstGeom>
            <a:noFill/>
            <a:ln w="317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720000"/>
                </a:solidFill>
                <a:ea typeface="Tahoma"/>
                <a:cs typeface="Tahoma"/>
              </a:endParaRPr>
            </a:p>
          </p:txBody>
        </p:sp>
      </p:grpSp>
      <p:sp>
        <p:nvSpPr>
          <p:cNvPr id="243" name="Rectangle 285"/>
          <p:cNvSpPr>
            <a:spLocks noChangeArrowheads="1"/>
          </p:cNvSpPr>
          <p:nvPr/>
        </p:nvSpPr>
        <p:spPr bwMode="gray">
          <a:xfrm>
            <a:off x="778825" y="3032652"/>
            <a:ext cx="799703" cy="519299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44" name="Oval 288"/>
          <p:cNvSpPr>
            <a:spLocks noChangeArrowheads="1"/>
          </p:cNvSpPr>
          <p:nvPr/>
        </p:nvSpPr>
        <p:spPr bwMode="gray">
          <a:xfrm>
            <a:off x="2261286" y="3386851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45" name="Line 8"/>
          <p:cNvSpPr>
            <a:spLocks noChangeShapeType="1"/>
          </p:cNvSpPr>
          <p:nvPr/>
        </p:nvSpPr>
        <p:spPr bwMode="gray">
          <a:xfrm flipH="1" flipV="1">
            <a:off x="2314597" y="3418599"/>
            <a:ext cx="1266681" cy="492918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46" name="Rectangle 290"/>
          <p:cNvSpPr>
            <a:spLocks noChangeArrowheads="1"/>
          </p:cNvSpPr>
          <p:nvPr/>
        </p:nvSpPr>
        <p:spPr bwMode="gray">
          <a:xfrm>
            <a:off x="3581279" y="3509088"/>
            <a:ext cx="799703" cy="491331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47" name="Line 9"/>
          <p:cNvSpPr>
            <a:spLocks noChangeShapeType="1"/>
          </p:cNvSpPr>
          <p:nvPr/>
        </p:nvSpPr>
        <p:spPr bwMode="gray">
          <a:xfrm flipH="1" flipV="1">
            <a:off x="4791097" y="1546095"/>
            <a:ext cx="5160" cy="1428005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pic>
        <p:nvPicPr>
          <p:cNvPr id="248" name="Picture 29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" t="4558" r="9073" b="9117"/>
          <a:stretch>
            <a:fillRect/>
          </a:stretch>
        </p:blipFill>
        <p:spPr bwMode="gray">
          <a:xfrm>
            <a:off x="4801088" y="1039076"/>
            <a:ext cx="648691" cy="41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9" name="Oval 295"/>
          <p:cNvSpPr>
            <a:spLocks noChangeArrowheads="1"/>
          </p:cNvSpPr>
          <p:nvPr/>
        </p:nvSpPr>
        <p:spPr bwMode="gray">
          <a:xfrm>
            <a:off x="4748104" y="2923301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50" name="Line 26"/>
          <p:cNvSpPr>
            <a:spLocks noChangeShapeType="1"/>
          </p:cNvSpPr>
          <p:nvPr/>
        </p:nvSpPr>
        <p:spPr bwMode="gray">
          <a:xfrm>
            <a:off x="4445420" y="2872501"/>
            <a:ext cx="455744" cy="319087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51" name="Rectangle 297"/>
          <p:cNvSpPr>
            <a:spLocks noChangeArrowheads="1"/>
          </p:cNvSpPr>
          <p:nvPr/>
        </p:nvSpPr>
        <p:spPr bwMode="gray">
          <a:xfrm>
            <a:off x="3649157" y="2567700"/>
            <a:ext cx="773906" cy="475456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52" name="Oval 299"/>
          <p:cNvSpPr>
            <a:spLocks noChangeArrowheads="1"/>
          </p:cNvSpPr>
          <p:nvPr/>
        </p:nvSpPr>
        <p:spPr bwMode="gray">
          <a:xfrm>
            <a:off x="4846132" y="3136026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grpSp>
        <p:nvGrpSpPr>
          <p:cNvPr id="253" name="Group 303"/>
          <p:cNvGrpSpPr>
            <a:grpSpLocks/>
          </p:cNvGrpSpPr>
          <p:nvPr/>
        </p:nvGrpSpPr>
        <p:grpSpPr bwMode="auto">
          <a:xfrm>
            <a:off x="5325954" y="5245812"/>
            <a:ext cx="99748" cy="704850"/>
            <a:chOff x="4846638" y="5318125"/>
            <a:chExt cx="92075" cy="704850"/>
          </a:xfrm>
        </p:grpSpPr>
        <p:sp>
          <p:nvSpPr>
            <p:cNvPr id="254" name="Oval 346"/>
            <p:cNvSpPr>
              <a:spLocks noChangeArrowheads="1"/>
            </p:cNvSpPr>
            <p:nvPr/>
          </p:nvSpPr>
          <p:spPr bwMode="gray">
            <a:xfrm>
              <a:off x="4846638" y="5318125"/>
              <a:ext cx="92075" cy="9200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720000"/>
                </a:solidFill>
                <a:ea typeface="Tahoma"/>
                <a:cs typeface="Tahoma"/>
              </a:endParaRPr>
            </a:p>
          </p:txBody>
        </p:sp>
        <p:sp>
          <p:nvSpPr>
            <p:cNvPr id="255" name="Line 11"/>
            <p:cNvSpPr>
              <a:spLocks noChangeShapeType="1"/>
            </p:cNvSpPr>
            <p:nvPr/>
          </p:nvSpPr>
          <p:spPr bwMode="gray">
            <a:xfrm flipV="1">
              <a:off x="4890335" y="5360229"/>
              <a:ext cx="0" cy="662746"/>
            </a:xfrm>
            <a:prstGeom prst="line">
              <a:avLst/>
            </a:prstGeom>
            <a:noFill/>
            <a:ln w="317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GB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bg1"/>
                  </a:solidFill>
                  <a:latin typeface="Calibri" pitchFamily="34" charset="0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rgbClr val="720000"/>
                </a:solidFill>
                <a:ea typeface="Tahoma"/>
                <a:cs typeface="Tahoma"/>
              </a:endParaRPr>
            </a:p>
          </p:txBody>
        </p:sp>
      </p:grpSp>
      <p:sp>
        <p:nvSpPr>
          <p:cNvPr id="256" name="Rectangle 304"/>
          <p:cNvSpPr>
            <a:spLocks noChangeArrowheads="1"/>
          </p:cNvSpPr>
          <p:nvPr/>
        </p:nvSpPr>
        <p:spPr bwMode="gray">
          <a:xfrm>
            <a:off x="4913204" y="5545850"/>
            <a:ext cx="801423" cy="436562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57" name="Oval 305"/>
          <p:cNvSpPr>
            <a:spLocks noChangeArrowheads="1"/>
          </p:cNvSpPr>
          <p:nvPr/>
        </p:nvSpPr>
        <p:spPr bwMode="gray">
          <a:xfrm rot="16200000">
            <a:off x="6109887" y="3827514"/>
            <a:ext cx="92075" cy="99748"/>
          </a:xfrm>
          <a:prstGeom prst="ellipse">
            <a:avLst/>
          </a:prstGeom>
          <a:solidFill>
            <a:srgbClr val="B2B2B2"/>
          </a:solidFill>
          <a:ln w="3175" cap="rnd" cmpd="sng">
            <a:solidFill>
              <a:srgbClr val="72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258" name="Oval 309"/>
          <p:cNvSpPr>
            <a:spLocks noChangeArrowheads="1"/>
          </p:cNvSpPr>
          <p:nvPr/>
        </p:nvSpPr>
        <p:spPr bwMode="gray">
          <a:xfrm>
            <a:off x="6728630" y="3877388"/>
            <a:ext cx="100051" cy="9198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59" name="Line 51"/>
          <p:cNvSpPr>
            <a:spLocks noChangeShapeType="1"/>
          </p:cNvSpPr>
          <p:nvPr/>
        </p:nvSpPr>
        <p:spPr bwMode="gray">
          <a:xfrm flipV="1">
            <a:off x="6776111" y="3919482"/>
            <a:ext cx="0" cy="662604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60" name="Rectangle 311"/>
          <p:cNvSpPr>
            <a:spLocks noChangeArrowheads="1"/>
          </p:cNvSpPr>
          <p:nvPr/>
        </p:nvSpPr>
        <p:spPr bwMode="gray">
          <a:xfrm>
            <a:off x="6316555" y="4370052"/>
            <a:ext cx="803142" cy="551910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61" name="Oval 313"/>
          <p:cNvSpPr>
            <a:spLocks noChangeArrowheads="1"/>
          </p:cNvSpPr>
          <p:nvPr/>
        </p:nvSpPr>
        <p:spPr bwMode="gray">
          <a:xfrm>
            <a:off x="8069021" y="5101351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62" name="Line 55"/>
          <p:cNvSpPr>
            <a:spLocks noChangeShapeType="1"/>
          </p:cNvSpPr>
          <p:nvPr/>
        </p:nvSpPr>
        <p:spPr bwMode="gray">
          <a:xfrm flipV="1">
            <a:off x="8117175" y="5190251"/>
            <a:ext cx="0" cy="663575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63" name="Rectangle 315"/>
          <p:cNvSpPr>
            <a:spLocks noChangeArrowheads="1"/>
          </p:cNvSpPr>
          <p:nvPr/>
        </p:nvSpPr>
        <p:spPr bwMode="gray">
          <a:xfrm>
            <a:off x="7565123" y="5537913"/>
            <a:ext cx="806582" cy="436563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sp>
        <p:nvSpPr>
          <p:cNvPr id="264" name="Rectangle 317"/>
          <p:cNvSpPr>
            <a:spLocks noChangeArrowheads="1"/>
          </p:cNvSpPr>
          <p:nvPr/>
        </p:nvSpPr>
        <p:spPr bwMode="gray">
          <a:xfrm>
            <a:off x="7692387" y="1342150"/>
            <a:ext cx="770467" cy="482600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pic>
        <p:nvPicPr>
          <p:cNvPr id="265" name="Picture 3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17110"/>
          <a:stretch>
            <a:fillRect/>
          </a:stretch>
        </p:blipFill>
        <p:spPr bwMode="gray">
          <a:xfrm>
            <a:off x="7743981" y="1413588"/>
            <a:ext cx="6724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" name="Oval 319"/>
          <p:cNvSpPr>
            <a:spLocks noChangeArrowheads="1"/>
          </p:cNvSpPr>
          <p:nvPr/>
        </p:nvSpPr>
        <p:spPr bwMode="gray">
          <a:xfrm>
            <a:off x="7050905" y="2555001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cxnSp>
        <p:nvCxnSpPr>
          <p:cNvPr id="267" name="AutoShape 318"/>
          <p:cNvCxnSpPr>
            <a:cxnSpLocks noChangeShapeType="1"/>
            <a:stCxn id="264" idx="2"/>
            <a:endCxn id="266" idx="6"/>
          </p:cNvCxnSpPr>
          <p:nvPr/>
        </p:nvCxnSpPr>
        <p:spPr bwMode="gray">
          <a:xfrm rot="5400000">
            <a:off x="7225993" y="1749410"/>
            <a:ext cx="776287" cy="926968"/>
          </a:xfrm>
          <a:prstGeom prst="bentConnector2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8" name="Rectangle 331"/>
          <p:cNvSpPr>
            <a:spLocks noChangeArrowheads="1"/>
          </p:cNvSpPr>
          <p:nvPr/>
        </p:nvSpPr>
        <p:spPr bwMode="gray">
          <a:xfrm>
            <a:off x="272481" y="3886913"/>
            <a:ext cx="1667203" cy="1798639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720000"/>
              </a:solidFill>
              <a:effectLst/>
              <a:uLnTx/>
              <a:uFillTx/>
              <a:ea typeface="Tahoma"/>
              <a:cs typeface="Tahoma"/>
            </a:endParaRPr>
          </a:p>
        </p:txBody>
      </p:sp>
      <p:sp>
        <p:nvSpPr>
          <p:cNvPr id="269" name="Rectangle 333"/>
          <p:cNvSpPr>
            <a:spLocks noChangeArrowheads="1"/>
          </p:cNvSpPr>
          <p:nvPr/>
        </p:nvSpPr>
        <p:spPr bwMode="gray">
          <a:xfrm>
            <a:off x="280583" y="3861048"/>
            <a:ext cx="780785" cy="18242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46038" rIns="0" bIns="46038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CC0000"/>
              </a:buClr>
            </a:pPr>
            <a:r>
              <a:rPr lang="en-GB" sz="1000" u="sng" dirty="0">
                <a:solidFill>
                  <a:srgbClr val="CC0000"/>
                </a:solidFill>
                <a:ea typeface="Tahoma"/>
                <a:cs typeface="Calibri" pitchFamily="34" charset="0"/>
              </a:rPr>
              <a:t>Mobile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>
                <a:solidFill>
                  <a:srgbClr val="FFFFFF"/>
                </a:solidFill>
                <a:ea typeface="Tahoma"/>
                <a:cs typeface="Calibri" pitchFamily="34" charset="0"/>
              </a:rPr>
              <a:t>Australia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Canada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Chile</a:t>
            </a:r>
            <a:endParaRPr lang="en-GB" sz="1000" b="0" dirty="0">
              <a:solidFill>
                <a:srgbClr val="FFFFFF"/>
              </a:solidFill>
              <a:ea typeface="Tahoma"/>
              <a:cs typeface="Calibri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Colombia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France</a:t>
            </a:r>
            <a:endParaRPr lang="en-GB" sz="1000" b="0" dirty="0">
              <a:solidFill>
                <a:srgbClr val="FFFFFF"/>
              </a:solidFill>
              <a:ea typeface="Tahoma"/>
              <a:cs typeface="Calibri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India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Poland</a:t>
            </a:r>
            <a:endParaRPr lang="en-GB" sz="1000" b="0" dirty="0">
              <a:solidFill>
                <a:srgbClr val="FFFFFF"/>
              </a:solidFill>
              <a:ea typeface="Tahoma"/>
              <a:cs typeface="Calibri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>
                <a:solidFill>
                  <a:srgbClr val="FFFFFF"/>
                </a:solidFill>
                <a:ea typeface="Tahoma"/>
                <a:cs typeface="Calibri" pitchFamily="34" charset="0"/>
              </a:rPr>
              <a:t>South Africa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>
                <a:solidFill>
                  <a:srgbClr val="FFFFFF"/>
                </a:solidFill>
                <a:ea typeface="Tahoma"/>
                <a:cs typeface="Calibri" pitchFamily="34" charset="0"/>
              </a:rPr>
              <a:t>UK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>
                <a:solidFill>
                  <a:srgbClr val="FFFFFF"/>
                </a:solidFill>
                <a:ea typeface="Tahoma"/>
                <a:cs typeface="Calibri" pitchFamily="34" charset="0"/>
              </a:rPr>
              <a:t>USA</a:t>
            </a:r>
          </a:p>
        </p:txBody>
      </p:sp>
      <p:sp>
        <p:nvSpPr>
          <p:cNvPr id="270" name="Rectangle 334"/>
          <p:cNvSpPr>
            <a:spLocks noChangeArrowheads="1"/>
          </p:cNvSpPr>
          <p:nvPr/>
        </p:nvSpPr>
        <p:spPr bwMode="gray">
          <a:xfrm>
            <a:off x="1001779" y="3933056"/>
            <a:ext cx="1024996" cy="145232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46038" rIns="0" bIns="46038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CC0000"/>
              </a:buClr>
            </a:pPr>
            <a:r>
              <a:rPr lang="en-GB" sz="1000" u="sng" dirty="0">
                <a:solidFill>
                  <a:srgbClr val="CC0000"/>
                </a:solidFill>
                <a:ea typeface="Tahoma"/>
                <a:cs typeface="Calibri" pitchFamily="34" charset="0"/>
              </a:rPr>
              <a:t>Broadband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Russia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endParaRPr lang="en-GB" sz="1000" b="0" dirty="0">
              <a:solidFill>
                <a:srgbClr val="FFFFFF"/>
              </a:solidFill>
              <a:ea typeface="Tahoma"/>
              <a:cs typeface="Calibri" pitchFamily="34" charset="0"/>
            </a:endParaRPr>
          </a:p>
          <a:p>
            <a:pPr eaLnBrk="0" hangingPunct="0">
              <a:spcBef>
                <a:spcPts val="0"/>
              </a:spcBef>
              <a:spcAft>
                <a:spcPts val="300"/>
              </a:spcAft>
              <a:buClr>
                <a:srgbClr val="CC0000"/>
              </a:buClr>
            </a:pPr>
            <a:r>
              <a:rPr lang="en-GB" sz="1000" u="sng" dirty="0">
                <a:solidFill>
                  <a:srgbClr val="CC0000"/>
                </a:solidFill>
                <a:ea typeface="Tahoma"/>
                <a:cs typeface="Calibri" pitchFamily="34" charset="0"/>
              </a:rPr>
              <a:t>Cable </a:t>
            </a:r>
            <a:r>
              <a:rPr lang="en-GB" sz="1000" u="sng" dirty="0" smtClean="0">
                <a:solidFill>
                  <a:srgbClr val="CC0000"/>
                </a:solidFill>
                <a:ea typeface="Tahoma"/>
                <a:cs typeface="Calibri" pitchFamily="34" charset="0"/>
              </a:rPr>
              <a:t>TV/ Broadband</a:t>
            </a:r>
            <a:endParaRPr lang="en-GB" sz="1000" u="sng" dirty="0">
              <a:solidFill>
                <a:srgbClr val="CC0000"/>
              </a:solidFill>
              <a:ea typeface="Tahoma"/>
              <a:cs typeface="Calibri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France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CC0000"/>
              </a:buClr>
            </a:pPr>
            <a:r>
              <a:rPr lang="en-GB" sz="1000" b="0" dirty="0" smtClean="0">
                <a:solidFill>
                  <a:srgbClr val="FFFFFF"/>
                </a:solidFill>
                <a:ea typeface="Tahoma"/>
                <a:cs typeface="Calibri" pitchFamily="34" charset="0"/>
              </a:rPr>
              <a:t>UK</a:t>
            </a:r>
            <a:endParaRPr lang="en-GB" sz="1000" b="0" dirty="0">
              <a:solidFill>
                <a:srgbClr val="FFFFFF"/>
              </a:solidFill>
              <a:ea typeface="Tahoma"/>
              <a:cs typeface="Calibri" pitchFamily="34" charset="0"/>
            </a:endParaRPr>
          </a:p>
          <a:p>
            <a:pPr marL="342900" indent="-342900" eaLnBrk="0" hangingPunct="0">
              <a:spcBef>
                <a:spcPts val="380"/>
              </a:spcBef>
              <a:buClr>
                <a:srgbClr val="CC0000"/>
              </a:buClr>
            </a:pPr>
            <a:r>
              <a:rPr lang="en-GB" sz="1000" dirty="0" smtClean="0">
                <a:solidFill>
                  <a:srgbClr val="720000"/>
                </a:solidFill>
                <a:ea typeface="Tahoma"/>
                <a:cs typeface="Calibri" pitchFamily="34" charset="0"/>
              </a:rPr>
              <a:t>USA</a:t>
            </a:r>
            <a:endParaRPr lang="en-GB" sz="1000" dirty="0">
              <a:solidFill>
                <a:srgbClr val="720000"/>
              </a:solidFill>
              <a:ea typeface="Tahoma"/>
              <a:cs typeface="Calibri" pitchFamily="34" charset="0"/>
            </a:endParaRPr>
          </a:p>
        </p:txBody>
      </p:sp>
      <p:sp>
        <p:nvSpPr>
          <p:cNvPr id="271" name="Rectangle 336"/>
          <p:cNvSpPr>
            <a:spLocks noChangeArrowheads="1"/>
          </p:cNvSpPr>
          <p:nvPr/>
        </p:nvSpPr>
        <p:spPr bwMode="gray">
          <a:xfrm>
            <a:off x="2054909" y="5589240"/>
            <a:ext cx="801423" cy="436562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pic>
        <p:nvPicPr>
          <p:cNvPr id="272" name="Picture 337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649" y="5589240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" name="Picture 338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963" y="5560137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" name="Picture 339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683" y="5560137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Picture 340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967" y="4436597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" name="Picture 341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279" y="3521787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7" name="Picture 342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40" y="2601037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8" name="Picture 343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39" y="3045153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9" name="Rectangle 350"/>
          <p:cNvSpPr>
            <a:spLocks noChangeArrowheads="1"/>
          </p:cNvSpPr>
          <p:nvPr/>
        </p:nvSpPr>
        <p:spPr bwMode="gray">
          <a:xfrm>
            <a:off x="5183486" y="1696294"/>
            <a:ext cx="801423" cy="436562"/>
          </a:xfrm>
          <a:prstGeom prst="rect">
            <a:avLst/>
          </a:prstGeom>
          <a:solidFill>
            <a:srgbClr val="720000"/>
          </a:solidFill>
          <a:ln w="31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720000"/>
              </a:solidFill>
              <a:effectLst/>
              <a:uLnTx/>
              <a:uFillTx/>
              <a:latin typeface="Calibri" pitchFamily="34" charset="0"/>
              <a:ea typeface="Tahoma"/>
              <a:cs typeface="Tahoma"/>
            </a:endParaRPr>
          </a:p>
        </p:txBody>
      </p:sp>
      <p:pic>
        <p:nvPicPr>
          <p:cNvPr id="280" name="Picture 351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25" y="1711601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1" name="Line 9"/>
          <p:cNvSpPr>
            <a:spLocks noChangeShapeType="1"/>
          </p:cNvSpPr>
          <p:nvPr/>
        </p:nvSpPr>
        <p:spPr bwMode="gray">
          <a:xfrm flipH="1" flipV="1">
            <a:off x="5292309" y="2154157"/>
            <a:ext cx="6127" cy="815179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82" name="Oval 353"/>
          <p:cNvSpPr>
            <a:spLocks noChangeArrowheads="1"/>
          </p:cNvSpPr>
          <p:nvPr/>
        </p:nvSpPr>
        <p:spPr bwMode="gray">
          <a:xfrm>
            <a:off x="5263817" y="2952241"/>
            <a:ext cx="99748" cy="92075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83" name="Title 1"/>
          <p:cNvSpPr txBox="1">
            <a:spLocks/>
          </p:cNvSpPr>
          <p:nvPr/>
        </p:nvSpPr>
        <p:spPr>
          <a:xfrm>
            <a:off x="280375" y="418654"/>
            <a:ext cx="9049544" cy="7060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indent="-342900">
              <a:spcBef>
                <a:spcPts val="0"/>
              </a:spcBef>
              <a:buFont typeface="Arial"/>
              <a:buNone/>
              <a:defRPr sz="2800" cap="all">
                <a:solidFill>
                  <a:srgbClr val="E10D31"/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ru-RU" sz="2000" kern="0" cap="none" dirty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Мировая абонентская база </a:t>
            </a:r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более 18 </a:t>
            </a:r>
            <a:r>
              <a:rPr lang="ru-RU" sz="2000" kern="0" cap="none" dirty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миллионов клиентов</a:t>
            </a:r>
            <a:endParaRPr lang="en-GB" sz="2000" kern="0" cap="none" dirty="0">
              <a:solidFill>
                <a:srgbClr val="A51776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84" name="Line 65"/>
          <p:cNvSpPr>
            <a:spLocks noChangeShapeType="1"/>
          </p:cNvSpPr>
          <p:nvPr/>
        </p:nvSpPr>
        <p:spPr bwMode="gray">
          <a:xfrm flipV="1">
            <a:off x="2747986" y="5255337"/>
            <a:ext cx="285484" cy="563789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85" name="Oval 355"/>
          <p:cNvSpPr>
            <a:spLocks noChangeArrowheads="1"/>
          </p:cNvSpPr>
          <p:nvPr/>
        </p:nvSpPr>
        <p:spPr bwMode="gray">
          <a:xfrm rot="16200000">
            <a:off x="2987435" y="5192764"/>
            <a:ext cx="92075" cy="99748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pic>
        <p:nvPicPr>
          <p:cNvPr id="286" name="Picture 335" descr="G:\Telecoms and Media\11. Brand &amp; Marketing\Logos &amp; visuals\VM_Transparent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643" y="5098812"/>
            <a:ext cx="781323" cy="40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" name="Oval 356"/>
          <p:cNvSpPr>
            <a:spLocks noChangeArrowheads="1"/>
          </p:cNvSpPr>
          <p:nvPr/>
        </p:nvSpPr>
        <p:spPr bwMode="gray">
          <a:xfrm rot="16200000">
            <a:off x="2984881" y="4341201"/>
            <a:ext cx="92075" cy="99748"/>
          </a:xfrm>
          <a:prstGeom prst="ellipse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US">
              <a:solidFill>
                <a:srgbClr val="720000"/>
              </a:solidFill>
              <a:ea typeface="Tahoma"/>
              <a:cs typeface="Tahoma"/>
            </a:endParaRPr>
          </a:p>
        </p:txBody>
      </p:sp>
      <p:sp>
        <p:nvSpPr>
          <p:cNvPr id="288" name="Line 65"/>
          <p:cNvSpPr>
            <a:spLocks noChangeShapeType="1"/>
          </p:cNvSpPr>
          <p:nvPr/>
        </p:nvSpPr>
        <p:spPr bwMode="gray">
          <a:xfrm flipH="1" flipV="1">
            <a:off x="3038630" y="4375863"/>
            <a:ext cx="821013" cy="879475"/>
          </a:xfrm>
          <a:prstGeom prst="line">
            <a:avLst/>
          </a:prstGeom>
          <a:noFill/>
          <a:ln w="317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endParaRPr lang="en-GB">
              <a:solidFill>
                <a:srgbClr val="720000"/>
              </a:solidFill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530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-15552" y="6093296"/>
            <a:ext cx="8496944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Эволюция значимости </a:t>
            </a:r>
            <a:r>
              <a:rPr lang="ru-RU" sz="3200" b="1" kern="0" dirty="0" err="1" smtClean="0">
                <a:solidFill>
                  <a:srgbClr val="800080"/>
                </a:solidFill>
                <a:cs typeface="Times New Roman" pitchFamily="18" charset="0"/>
              </a:rPr>
              <a:t>синергий</a:t>
            </a:r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 в сделках </a:t>
            </a:r>
            <a:r>
              <a:rPr lang="en-US" sz="3200" b="1" kern="0" dirty="0" smtClean="0">
                <a:solidFill>
                  <a:srgbClr val="800080"/>
                </a:solidFill>
                <a:cs typeface="Times New Roman" pitchFamily="18" charset="0"/>
              </a:rPr>
              <a:t>M&amp;A</a:t>
            </a:r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 на рынке фиксированного ШПД в РФ</a:t>
            </a:r>
            <a:r>
              <a:rPr lang="en-US" sz="3200" b="1" kern="0" dirty="0" smtClean="0">
                <a:solidFill>
                  <a:srgbClr val="80008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2008" y="5589240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0375" y="332656"/>
            <a:ext cx="9049544" cy="7060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indent="-342900">
              <a:spcBef>
                <a:spcPts val="0"/>
              </a:spcBef>
              <a:buFont typeface="Arial"/>
              <a:buNone/>
              <a:defRPr sz="2800" cap="all">
                <a:solidFill>
                  <a:srgbClr val="E10D31"/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Тенденции на рынке и рост значения эффекта </a:t>
            </a:r>
            <a:r>
              <a:rPr lang="ru-RU" sz="2000" kern="0" cap="none" dirty="0" err="1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синергий</a:t>
            </a:r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 при выборе проектов </a:t>
            </a:r>
            <a:r>
              <a:rPr lang="en-US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M&amp;A</a:t>
            </a:r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?</a:t>
            </a:r>
            <a:endParaRPr lang="ru-RU" sz="2000" kern="0" cap="none" dirty="0">
              <a:solidFill>
                <a:srgbClr val="A51776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gray">
          <a:xfrm>
            <a:off x="34131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До 2009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gray">
          <a:xfrm>
            <a:off x="348475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2010 – </a:t>
            </a:r>
            <a:r>
              <a:rPr lang="ru-RU" b="1" dirty="0" err="1" smtClean="0">
                <a:solidFill>
                  <a:srgbClr val="FFFFFF"/>
                </a:solidFill>
                <a:ea typeface="MS PGothic" pitchFamily="34" charset="-128"/>
              </a:rPr>
              <a:t>н.в</a:t>
            </a:r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.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6637232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Будущее - </a:t>
            </a:r>
            <a:r>
              <a:rPr lang="en-US" b="1" dirty="0" smtClean="0">
                <a:solidFill>
                  <a:srgbClr val="FFFFFF"/>
                </a:solidFill>
                <a:ea typeface="MS PGothic" pitchFamily="34" charset="-128"/>
              </a:rPr>
              <a:t>&gt;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2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1314" y="1711870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Покупки операторов для выхода в новые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регионы – расширение географии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Покупка абонентов -увеличение </a:t>
            </a:r>
            <a:r>
              <a:rPr lang="ru-RU" sz="1400" dirty="0">
                <a:solidFill>
                  <a:srgbClr val="000000"/>
                </a:solidFill>
              </a:rPr>
              <a:t>доли рынка в зоне присутствия </a:t>
            </a:r>
            <a:endParaRPr lang="en-US" sz="1400" dirty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Мультипликаторы Оценки к Выручке / </a:t>
            </a:r>
            <a:r>
              <a:rPr lang="en-US" sz="1400" dirty="0" smtClean="0">
                <a:solidFill>
                  <a:srgbClr val="000000"/>
                </a:solidFill>
              </a:rPr>
              <a:t>EBITDA </a:t>
            </a:r>
            <a:r>
              <a:rPr lang="ru-RU" sz="1400" dirty="0" smtClean="0">
                <a:solidFill>
                  <a:srgbClr val="000000"/>
                </a:solidFill>
              </a:rPr>
              <a:t>/ Абонентам отражали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высокий будущий рост  (6х – 10х </a:t>
            </a:r>
            <a:r>
              <a:rPr lang="en-US" sz="1400" dirty="0" smtClean="0">
                <a:solidFill>
                  <a:srgbClr val="000000"/>
                </a:solidFill>
              </a:rPr>
              <a:t>EBITDA</a:t>
            </a:r>
            <a:r>
              <a:rPr lang="ru-RU" sz="1400" dirty="0" smtClean="0">
                <a:solidFill>
                  <a:srgbClr val="000000"/>
                </a:solidFill>
              </a:rPr>
              <a:t> и выше)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3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40832" y="1711871"/>
            <a:ext cx="3143438" cy="35893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Покупка денежного потока и реализация экономического эффекта </a:t>
            </a:r>
            <a:r>
              <a:rPr lang="ru-RU" sz="1400" dirty="0" err="1" smtClean="0">
                <a:solidFill>
                  <a:srgbClr val="000000"/>
                </a:solidFill>
              </a:rPr>
              <a:t>синергий</a:t>
            </a:r>
            <a:r>
              <a:rPr lang="ru-RU" sz="1400" dirty="0" smtClean="0">
                <a:solidFill>
                  <a:srgbClr val="000000"/>
                </a:solidFill>
              </a:rPr>
              <a:t> для создания новой стоимости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Объем и возможности реализации эффекта </a:t>
            </a:r>
            <a:r>
              <a:rPr lang="ru-RU" sz="1400" dirty="0" err="1" smtClean="0">
                <a:solidFill>
                  <a:srgbClr val="000000"/>
                </a:solidFill>
              </a:rPr>
              <a:t>синергий</a:t>
            </a:r>
            <a:r>
              <a:rPr lang="ru-RU" sz="1400" dirty="0" smtClean="0">
                <a:solidFill>
                  <a:srgbClr val="000000"/>
                </a:solidFill>
              </a:rPr>
              <a:t> занимают все большее значение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Мультипликаторы </a:t>
            </a:r>
            <a:r>
              <a:rPr lang="ru-RU" sz="1400" dirty="0">
                <a:solidFill>
                  <a:srgbClr val="000000"/>
                </a:solidFill>
              </a:rPr>
              <a:t>Оценки к Выручке / </a:t>
            </a:r>
            <a:r>
              <a:rPr lang="en-US" sz="1400" dirty="0">
                <a:solidFill>
                  <a:srgbClr val="000000"/>
                </a:solidFill>
              </a:rPr>
              <a:t>EBITDA </a:t>
            </a:r>
            <a:r>
              <a:rPr lang="ru-RU" sz="1400" dirty="0">
                <a:solidFill>
                  <a:srgbClr val="000000"/>
                </a:solidFill>
              </a:rPr>
              <a:t>/ Абонентам пришли к уровням оценки стабильного бизнеса </a:t>
            </a:r>
            <a:endParaRPr lang="en-US" sz="1400" dirty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endParaRPr lang="ru-RU" sz="1400" dirty="0" smtClean="0">
              <a:solidFill>
                <a:srgbClr val="000000"/>
              </a:solidFill>
            </a:endParaRPr>
          </a:p>
        </p:txBody>
      </p:sp>
      <p:sp>
        <p:nvSpPr>
          <p:cNvPr id="14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6641069" y="1702345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Дальнейшее снижение мультипликаторов оценки средних и мелких операторов вследствие снижения их конкурентоспособности против операторов «Б</a:t>
            </a:r>
            <a:r>
              <a:rPr lang="ru-RU" sz="1400" dirty="0">
                <a:solidFill>
                  <a:srgbClr val="000000"/>
                </a:solidFill>
              </a:rPr>
              <a:t>о</a:t>
            </a:r>
            <a:r>
              <a:rPr lang="ru-RU" sz="1400" dirty="0" smtClean="0">
                <a:solidFill>
                  <a:srgbClr val="000000"/>
                </a:solidFill>
              </a:rPr>
              <a:t>льшой четверки» и возможного снижения выручки и доли рынка мелких операторов в будущем?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Дальнейшее сокращение числа сделок, завершение консолидации рынка?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Сделки только с теми активами, где есть высокий объем реализуемых </a:t>
            </a:r>
            <a:r>
              <a:rPr lang="ru-RU" sz="1400" dirty="0" err="1" smtClean="0">
                <a:solidFill>
                  <a:srgbClr val="000000"/>
                </a:solidFill>
              </a:rPr>
              <a:t>синергий</a:t>
            </a:r>
            <a:r>
              <a:rPr lang="ru-RU" sz="1400" dirty="0">
                <a:solidFill>
                  <a:srgbClr val="000000"/>
                </a:solidFill>
              </a:rPr>
              <a:t>?</a:t>
            </a:r>
            <a:r>
              <a:rPr lang="ru-RU" sz="1400" dirty="0" smtClean="0">
                <a:solidFill>
                  <a:srgbClr val="000000"/>
                </a:solidFill>
              </a:rPr>
              <a:t>  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endParaRPr lang="ru-RU" sz="1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-231576" y="6093296"/>
            <a:ext cx="79208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Зоны поиска и реализации </a:t>
            </a:r>
            <a:r>
              <a:rPr lang="ru-RU" sz="3200" b="1" kern="0" dirty="0" err="1" smtClean="0">
                <a:solidFill>
                  <a:srgbClr val="800080"/>
                </a:solidFill>
                <a:cs typeface="Times New Roman" pitchFamily="18" charset="0"/>
              </a:rPr>
              <a:t>синергий</a:t>
            </a:r>
            <a:endParaRPr lang="en-US" sz="3200" b="1" kern="0" dirty="0" smtClean="0">
              <a:solidFill>
                <a:srgbClr val="800080"/>
              </a:solidFill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gray">
          <a:xfrm>
            <a:off x="34131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Доходные синергии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348475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Расходные</a:t>
            </a:r>
            <a:r>
              <a:rPr lang="en-US" b="1" dirty="0" smtClean="0">
                <a:solidFill>
                  <a:srgbClr val="FFFFFF"/>
                </a:solidFill>
                <a:ea typeface="MS PGothic" pitchFamily="34" charset="-128"/>
              </a:rPr>
              <a:t> </a:t>
            </a:r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синергии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6637232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Прочие синергии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1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1314" y="1711870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Расширение </a:t>
            </a:r>
            <a:r>
              <a:rPr lang="ru-RU" sz="1400" dirty="0">
                <a:solidFill>
                  <a:srgbClr val="000000"/>
                </a:solidFill>
              </a:rPr>
              <a:t>рыночного присутствия</a:t>
            </a:r>
            <a:r>
              <a:rPr lang="en-US" sz="1400" dirty="0">
                <a:solidFill>
                  <a:srgbClr val="000000"/>
                </a:solidFill>
              </a:rPr>
              <a:t>: </a:t>
            </a:r>
            <a:r>
              <a:rPr lang="ru-RU" sz="1400" dirty="0">
                <a:solidFill>
                  <a:srgbClr val="000000"/>
                </a:solidFill>
              </a:rPr>
              <a:t>география, новые ниши</a:t>
            </a:r>
            <a:endParaRPr lang="en-US" sz="1400" dirty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Увеличение доли рынка в зоне присутствия </a:t>
            </a:r>
            <a:endParaRPr lang="en-US" sz="1400" dirty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Новые источники доходов - новые сервисы/продукты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Кросс-продажи</a:t>
            </a:r>
            <a:endParaRPr lang="en-US" sz="1400" dirty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Дополнительные продажи за счет узнаваемости бренда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2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40832" y="1711871"/>
            <a:ext cx="3143438" cy="35893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Перевод внешних затрат на внутри-групповые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Снижение операционных затрат: 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628650" lvl="2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</a:rPr>
              <a:t>Административные </a:t>
            </a:r>
            <a:r>
              <a:rPr lang="ru-RU" sz="1400" dirty="0" smtClean="0">
                <a:solidFill>
                  <a:srgbClr val="000000"/>
                </a:solidFill>
              </a:rPr>
              <a:t>расходы, в частности - аренда, ФОТ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628650" lvl="2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</a:rPr>
              <a:t>М</a:t>
            </a:r>
            <a:r>
              <a:rPr lang="ru-RU" sz="1400" dirty="0" smtClean="0">
                <a:solidFill>
                  <a:srgbClr val="000000"/>
                </a:solidFill>
              </a:rPr>
              <a:t>аркетинг и продвижение -повышение эффективности за счет узнаваемости бренда</a:t>
            </a:r>
          </a:p>
          <a:p>
            <a:pPr marL="628650" lvl="2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</a:rPr>
              <a:t>Оптимизация бизнес </a:t>
            </a:r>
            <a:r>
              <a:rPr lang="ru-RU" sz="1400" dirty="0" smtClean="0">
                <a:solidFill>
                  <a:srgbClr val="000000"/>
                </a:solidFill>
              </a:rPr>
              <a:t>процессов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Экономия </a:t>
            </a:r>
            <a:r>
              <a:rPr lang="en-US" sz="1400" dirty="0" err="1" smtClean="0">
                <a:solidFill>
                  <a:srgbClr val="000000"/>
                </a:solidFill>
              </a:rPr>
              <a:t>CapEx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3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6641069" y="1702345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Экспертные знания и опыт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Сокращение</a:t>
            </a:r>
            <a:r>
              <a:rPr lang="en-US" sz="1400" dirty="0" smtClean="0">
                <a:solidFill>
                  <a:srgbClr val="000000"/>
                </a:solidFill>
              </a:rPr>
              <a:t> “time-to-market” (</a:t>
            </a:r>
            <a:r>
              <a:rPr lang="ru-RU" sz="1400" dirty="0" smtClean="0">
                <a:solidFill>
                  <a:srgbClr val="000000"/>
                </a:solidFill>
              </a:rPr>
              <a:t>вывод новых продуктов на рынок</a:t>
            </a:r>
            <a:r>
              <a:rPr lang="en-US" sz="1400" dirty="0" smtClean="0">
                <a:solidFill>
                  <a:srgbClr val="000000"/>
                </a:solidFill>
              </a:rPr>
              <a:t>)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Увеличение лояльности клиентов 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gray">
          <a:xfrm>
            <a:off x="341314" y="980728"/>
            <a:ext cx="9177230" cy="0"/>
          </a:xfrm>
          <a:prstGeom prst="line">
            <a:avLst/>
          </a:prstGeom>
          <a:noFill/>
          <a:ln w="15875">
            <a:solidFill>
              <a:srgbClr val="006E2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0" rIns="91420" bIns="45710"/>
          <a:lstStyle/>
          <a:p>
            <a:pPr eaLnBrk="0" hangingPunct="0"/>
            <a:endParaRPr lang="en-US" sz="1400" dirty="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306" y="118483"/>
            <a:ext cx="954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Каждый потенциальный объект приобретения анализируется с точки зрения наличия и </a:t>
            </a:r>
            <a:r>
              <a:rPr lang="ru-RU" sz="2000" kern="0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возможности реализации </a:t>
            </a:r>
            <a:r>
              <a:rPr lang="ru-RU" sz="2000" kern="0" dirty="0" err="1">
                <a:solidFill>
                  <a:srgbClr val="A51776"/>
                </a:solidFill>
                <a:latin typeface="Tahoma"/>
                <a:ea typeface="Tahoma"/>
                <a:cs typeface="Tahoma"/>
              </a:rPr>
              <a:t>синергий</a:t>
            </a:r>
            <a:r>
              <a:rPr lang="ru-RU" sz="1400" dirty="0" smtClean="0"/>
              <a:t>: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9046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2194300" y="1844824"/>
            <a:ext cx="2779660" cy="2673890"/>
          </a:xfrm>
          <a:custGeom>
            <a:avLst/>
            <a:gdLst>
              <a:gd name="connsiteX0" fmla="*/ 2649963 w 4280709"/>
              <a:gd name="connsiteY0" fmla="*/ 0 h 3371180"/>
              <a:gd name="connsiteX1" fmla="*/ 2900847 w 4280709"/>
              <a:gd name="connsiteY1" fmla="*/ 62719 h 3371180"/>
              <a:gd name="connsiteX2" fmla="*/ 3339894 w 4280709"/>
              <a:gd name="connsiteY2" fmla="*/ 172479 h 3371180"/>
              <a:gd name="connsiteX3" fmla="*/ 3606458 w 4280709"/>
              <a:gd name="connsiteY3" fmla="*/ 344958 h 3371180"/>
              <a:gd name="connsiteX4" fmla="*/ 3873023 w 4280709"/>
              <a:gd name="connsiteY4" fmla="*/ 611516 h 3371180"/>
              <a:gd name="connsiteX5" fmla="*/ 4092546 w 4280709"/>
              <a:gd name="connsiteY5" fmla="*/ 972154 h 3371180"/>
              <a:gd name="connsiteX6" fmla="*/ 4202308 w 4280709"/>
              <a:gd name="connsiteY6" fmla="*/ 1270072 h 3371180"/>
              <a:gd name="connsiteX7" fmla="*/ 4280709 w 4280709"/>
              <a:gd name="connsiteY7" fmla="*/ 1881589 h 3371180"/>
              <a:gd name="connsiteX8" fmla="*/ 4155267 w 4280709"/>
              <a:gd name="connsiteY8" fmla="*/ 2351986 h 3371180"/>
              <a:gd name="connsiteX9" fmla="*/ 3951424 w 4280709"/>
              <a:gd name="connsiteY9" fmla="*/ 2743984 h 3371180"/>
              <a:gd name="connsiteX10" fmla="*/ 3575098 w 4280709"/>
              <a:gd name="connsiteY10" fmla="*/ 3088942 h 3371180"/>
              <a:gd name="connsiteX11" fmla="*/ 3261493 w 4280709"/>
              <a:gd name="connsiteY11" fmla="*/ 3245741 h 3371180"/>
              <a:gd name="connsiteX12" fmla="*/ 2791085 w 4280709"/>
              <a:gd name="connsiteY12" fmla="*/ 3339820 h 3371180"/>
              <a:gd name="connsiteX13" fmla="*/ 2336358 w 4280709"/>
              <a:gd name="connsiteY13" fmla="*/ 3371180 h 3371180"/>
              <a:gd name="connsiteX14" fmla="*/ 1662107 w 4280709"/>
              <a:gd name="connsiteY14" fmla="*/ 3135981 h 3371180"/>
              <a:gd name="connsiteX15" fmla="*/ 0 w 4280709"/>
              <a:gd name="connsiteY15" fmla="*/ 1520951 h 3371180"/>
              <a:gd name="connsiteX16" fmla="*/ 0 w 4280709"/>
              <a:gd name="connsiteY16" fmla="*/ 1270072 h 3371180"/>
              <a:gd name="connsiteX17" fmla="*/ 1960032 w 4280709"/>
              <a:gd name="connsiteY17" fmla="*/ 156799 h 3371180"/>
              <a:gd name="connsiteX18" fmla="*/ 2399079 w 4280709"/>
              <a:gd name="connsiteY18" fmla="*/ 15680 h 3371180"/>
              <a:gd name="connsiteX19" fmla="*/ 2649963 w 4280709"/>
              <a:gd name="connsiteY19" fmla="*/ 0 h 3371180"/>
              <a:gd name="connsiteX0" fmla="*/ 2649963 w 4202308"/>
              <a:gd name="connsiteY0" fmla="*/ 0 h 3371180"/>
              <a:gd name="connsiteX1" fmla="*/ 2900847 w 4202308"/>
              <a:gd name="connsiteY1" fmla="*/ 62719 h 3371180"/>
              <a:gd name="connsiteX2" fmla="*/ 3339894 w 4202308"/>
              <a:gd name="connsiteY2" fmla="*/ 172479 h 3371180"/>
              <a:gd name="connsiteX3" fmla="*/ 3606458 w 4202308"/>
              <a:gd name="connsiteY3" fmla="*/ 344958 h 3371180"/>
              <a:gd name="connsiteX4" fmla="*/ 3873023 w 4202308"/>
              <a:gd name="connsiteY4" fmla="*/ 611516 h 3371180"/>
              <a:gd name="connsiteX5" fmla="*/ 4092546 w 4202308"/>
              <a:gd name="connsiteY5" fmla="*/ 972154 h 3371180"/>
              <a:gd name="connsiteX6" fmla="*/ 4202308 w 4202308"/>
              <a:gd name="connsiteY6" fmla="*/ 1270072 h 3371180"/>
              <a:gd name="connsiteX7" fmla="*/ 3245812 w 4202308"/>
              <a:gd name="connsiteY7" fmla="*/ 1959988 h 3371180"/>
              <a:gd name="connsiteX8" fmla="*/ 4155267 w 4202308"/>
              <a:gd name="connsiteY8" fmla="*/ 2351986 h 3371180"/>
              <a:gd name="connsiteX9" fmla="*/ 3951424 w 4202308"/>
              <a:gd name="connsiteY9" fmla="*/ 2743984 h 3371180"/>
              <a:gd name="connsiteX10" fmla="*/ 3575098 w 4202308"/>
              <a:gd name="connsiteY10" fmla="*/ 3088942 h 3371180"/>
              <a:gd name="connsiteX11" fmla="*/ 3261493 w 4202308"/>
              <a:gd name="connsiteY11" fmla="*/ 3245741 h 3371180"/>
              <a:gd name="connsiteX12" fmla="*/ 2791085 w 4202308"/>
              <a:gd name="connsiteY12" fmla="*/ 3339820 h 3371180"/>
              <a:gd name="connsiteX13" fmla="*/ 2336358 w 4202308"/>
              <a:gd name="connsiteY13" fmla="*/ 3371180 h 3371180"/>
              <a:gd name="connsiteX14" fmla="*/ 1662107 w 4202308"/>
              <a:gd name="connsiteY14" fmla="*/ 3135981 h 3371180"/>
              <a:gd name="connsiteX15" fmla="*/ 0 w 4202308"/>
              <a:gd name="connsiteY15" fmla="*/ 1520951 h 3371180"/>
              <a:gd name="connsiteX16" fmla="*/ 0 w 4202308"/>
              <a:gd name="connsiteY16" fmla="*/ 1270072 h 3371180"/>
              <a:gd name="connsiteX17" fmla="*/ 1960032 w 4202308"/>
              <a:gd name="connsiteY17" fmla="*/ 156799 h 3371180"/>
              <a:gd name="connsiteX18" fmla="*/ 2399079 w 4202308"/>
              <a:gd name="connsiteY18" fmla="*/ 15680 h 3371180"/>
              <a:gd name="connsiteX19" fmla="*/ 2649963 w 4202308"/>
              <a:gd name="connsiteY19" fmla="*/ 0 h 3371180"/>
              <a:gd name="connsiteX0" fmla="*/ 2649963 w 4202308"/>
              <a:gd name="connsiteY0" fmla="*/ 0 h 3371180"/>
              <a:gd name="connsiteX1" fmla="*/ 2900847 w 4202308"/>
              <a:gd name="connsiteY1" fmla="*/ 62719 h 3371180"/>
              <a:gd name="connsiteX2" fmla="*/ 3339894 w 4202308"/>
              <a:gd name="connsiteY2" fmla="*/ 172479 h 3371180"/>
              <a:gd name="connsiteX3" fmla="*/ 3606458 w 4202308"/>
              <a:gd name="connsiteY3" fmla="*/ 344958 h 3371180"/>
              <a:gd name="connsiteX4" fmla="*/ 3873023 w 4202308"/>
              <a:gd name="connsiteY4" fmla="*/ 611516 h 3371180"/>
              <a:gd name="connsiteX5" fmla="*/ 4092546 w 4202308"/>
              <a:gd name="connsiteY5" fmla="*/ 972154 h 3371180"/>
              <a:gd name="connsiteX6" fmla="*/ 4202308 w 4202308"/>
              <a:gd name="connsiteY6" fmla="*/ 1270072 h 3371180"/>
              <a:gd name="connsiteX7" fmla="*/ 4155267 w 4202308"/>
              <a:gd name="connsiteY7" fmla="*/ 2351986 h 3371180"/>
              <a:gd name="connsiteX8" fmla="*/ 3951424 w 4202308"/>
              <a:gd name="connsiteY8" fmla="*/ 2743984 h 3371180"/>
              <a:gd name="connsiteX9" fmla="*/ 3575098 w 4202308"/>
              <a:gd name="connsiteY9" fmla="*/ 3088942 h 3371180"/>
              <a:gd name="connsiteX10" fmla="*/ 3261493 w 4202308"/>
              <a:gd name="connsiteY10" fmla="*/ 3245741 h 3371180"/>
              <a:gd name="connsiteX11" fmla="*/ 2791085 w 4202308"/>
              <a:gd name="connsiteY11" fmla="*/ 3339820 h 3371180"/>
              <a:gd name="connsiteX12" fmla="*/ 2336358 w 4202308"/>
              <a:gd name="connsiteY12" fmla="*/ 3371180 h 3371180"/>
              <a:gd name="connsiteX13" fmla="*/ 1662107 w 4202308"/>
              <a:gd name="connsiteY13" fmla="*/ 3135981 h 3371180"/>
              <a:gd name="connsiteX14" fmla="*/ 0 w 4202308"/>
              <a:gd name="connsiteY14" fmla="*/ 1520951 h 3371180"/>
              <a:gd name="connsiteX15" fmla="*/ 0 w 4202308"/>
              <a:gd name="connsiteY15" fmla="*/ 1270072 h 3371180"/>
              <a:gd name="connsiteX16" fmla="*/ 1960032 w 4202308"/>
              <a:gd name="connsiteY16" fmla="*/ 156799 h 3371180"/>
              <a:gd name="connsiteX17" fmla="*/ 2399079 w 4202308"/>
              <a:gd name="connsiteY17" fmla="*/ 15680 h 3371180"/>
              <a:gd name="connsiteX18" fmla="*/ 2649963 w 4202308"/>
              <a:gd name="connsiteY18" fmla="*/ 0 h 3371180"/>
              <a:gd name="connsiteX0" fmla="*/ 2649963 w 4202308"/>
              <a:gd name="connsiteY0" fmla="*/ 0 h 3371180"/>
              <a:gd name="connsiteX1" fmla="*/ 2900847 w 4202308"/>
              <a:gd name="connsiteY1" fmla="*/ 62719 h 3371180"/>
              <a:gd name="connsiteX2" fmla="*/ 3339894 w 4202308"/>
              <a:gd name="connsiteY2" fmla="*/ 172479 h 3371180"/>
              <a:gd name="connsiteX3" fmla="*/ 3606458 w 4202308"/>
              <a:gd name="connsiteY3" fmla="*/ 344958 h 3371180"/>
              <a:gd name="connsiteX4" fmla="*/ 3873023 w 4202308"/>
              <a:gd name="connsiteY4" fmla="*/ 611516 h 3371180"/>
              <a:gd name="connsiteX5" fmla="*/ 4092546 w 4202308"/>
              <a:gd name="connsiteY5" fmla="*/ 972154 h 3371180"/>
              <a:gd name="connsiteX6" fmla="*/ 4202308 w 4202308"/>
              <a:gd name="connsiteY6" fmla="*/ 1270072 h 3371180"/>
              <a:gd name="connsiteX7" fmla="*/ 3951424 w 4202308"/>
              <a:gd name="connsiteY7" fmla="*/ 2743984 h 3371180"/>
              <a:gd name="connsiteX8" fmla="*/ 3575098 w 4202308"/>
              <a:gd name="connsiteY8" fmla="*/ 3088942 h 3371180"/>
              <a:gd name="connsiteX9" fmla="*/ 3261493 w 4202308"/>
              <a:gd name="connsiteY9" fmla="*/ 3245741 h 3371180"/>
              <a:gd name="connsiteX10" fmla="*/ 2791085 w 4202308"/>
              <a:gd name="connsiteY10" fmla="*/ 3339820 h 3371180"/>
              <a:gd name="connsiteX11" fmla="*/ 2336358 w 4202308"/>
              <a:gd name="connsiteY11" fmla="*/ 3371180 h 3371180"/>
              <a:gd name="connsiteX12" fmla="*/ 1662107 w 4202308"/>
              <a:gd name="connsiteY12" fmla="*/ 3135981 h 3371180"/>
              <a:gd name="connsiteX13" fmla="*/ 0 w 4202308"/>
              <a:gd name="connsiteY13" fmla="*/ 1520951 h 3371180"/>
              <a:gd name="connsiteX14" fmla="*/ 0 w 4202308"/>
              <a:gd name="connsiteY14" fmla="*/ 1270072 h 3371180"/>
              <a:gd name="connsiteX15" fmla="*/ 1960032 w 4202308"/>
              <a:gd name="connsiteY15" fmla="*/ 156799 h 3371180"/>
              <a:gd name="connsiteX16" fmla="*/ 2399079 w 4202308"/>
              <a:gd name="connsiteY16" fmla="*/ 15680 h 3371180"/>
              <a:gd name="connsiteX17" fmla="*/ 2649963 w 4202308"/>
              <a:gd name="connsiteY17" fmla="*/ 0 h 3371180"/>
              <a:gd name="connsiteX0" fmla="*/ 2649963 w 4092546"/>
              <a:gd name="connsiteY0" fmla="*/ 0 h 3371180"/>
              <a:gd name="connsiteX1" fmla="*/ 2900847 w 4092546"/>
              <a:gd name="connsiteY1" fmla="*/ 62719 h 3371180"/>
              <a:gd name="connsiteX2" fmla="*/ 3339894 w 4092546"/>
              <a:gd name="connsiteY2" fmla="*/ 172479 h 3371180"/>
              <a:gd name="connsiteX3" fmla="*/ 3606458 w 4092546"/>
              <a:gd name="connsiteY3" fmla="*/ 344958 h 3371180"/>
              <a:gd name="connsiteX4" fmla="*/ 3873023 w 4092546"/>
              <a:gd name="connsiteY4" fmla="*/ 611516 h 3371180"/>
              <a:gd name="connsiteX5" fmla="*/ 4092546 w 4092546"/>
              <a:gd name="connsiteY5" fmla="*/ 972154 h 3371180"/>
              <a:gd name="connsiteX6" fmla="*/ 3951424 w 4092546"/>
              <a:gd name="connsiteY6" fmla="*/ 2743984 h 3371180"/>
              <a:gd name="connsiteX7" fmla="*/ 3575098 w 4092546"/>
              <a:gd name="connsiteY7" fmla="*/ 3088942 h 3371180"/>
              <a:gd name="connsiteX8" fmla="*/ 3261493 w 4092546"/>
              <a:gd name="connsiteY8" fmla="*/ 3245741 h 3371180"/>
              <a:gd name="connsiteX9" fmla="*/ 2791085 w 4092546"/>
              <a:gd name="connsiteY9" fmla="*/ 3339820 h 3371180"/>
              <a:gd name="connsiteX10" fmla="*/ 2336358 w 4092546"/>
              <a:gd name="connsiteY10" fmla="*/ 3371180 h 3371180"/>
              <a:gd name="connsiteX11" fmla="*/ 1662107 w 4092546"/>
              <a:gd name="connsiteY11" fmla="*/ 3135981 h 3371180"/>
              <a:gd name="connsiteX12" fmla="*/ 0 w 4092546"/>
              <a:gd name="connsiteY12" fmla="*/ 1520951 h 3371180"/>
              <a:gd name="connsiteX13" fmla="*/ 0 w 4092546"/>
              <a:gd name="connsiteY13" fmla="*/ 1270072 h 3371180"/>
              <a:gd name="connsiteX14" fmla="*/ 1960032 w 4092546"/>
              <a:gd name="connsiteY14" fmla="*/ 156799 h 3371180"/>
              <a:gd name="connsiteX15" fmla="*/ 2399079 w 4092546"/>
              <a:gd name="connsiteY15" fmla="*/ 15680 h 3371180"/>
              <a:gd name="connsiteX16" fmla="*/ 2649963 w 4092546"/>
              <a:gd name="connsiteY16" fmla="*/ 0 h 3371180"/>
              <a:gd name="connsiteX0" fmla="*/ 2649963 w 3951424"/>
              <a:gd name="connsiteY0" fmla="*/ 0 h 3371180"/>
              <a:gd name="connsiteX1" fmla="*/ 2900847 w 3951424"/>
              <a:gd name="connsiteY1" fmla="*/ 62719 h 3371180"/>
              <a:gd name="connsiteX2" fmla="*/ 3339894 w 3951424"/>
              <a:gd name="connsiteY2" fmla="*/ 172479 h 3371180"/>
              <a:gd name="connsiteX3" fmla="*/ 3606458 w 3951424"/>
              <a:gd name="connsiteY3" fmla="*/ 344958 h 3371180"/>
              <a:gd name="connsiteX4" fmla="*/ 3873023 w 3951424"/>
              <a:gd name="connsiteY4" fmla="*/ 611516 h 3371180"/>
              <a:gd name="connsiteX5" fmla="*/ 3951424 w 3951424"/>
              <a:gd name="connsiteY5" fmla="*/ 2743984 h 3371180"/>
              <a:gd name="connsiteX6" fmla="*/ 3575098 w 3951424"/>
              <a:gd name="connsiteY6" fmla="*/ 3088942 h 3371180"/>
              <a:gd name="connsiteX7" fmla="*/ 3261493 w 3951424"/>
              <a:gd name="connsiteY7" fmla="*/ 3245741 h 3371180"/>
              <a:gd name="connsiteX8" fmla="*/ 2791085 w 3951424"/>
              <a:gd name="connsiteY8" fmla="*/ 3339820 h 3371180"/>
              <a:gd name="connsiteX9" fmla="*/ 2336358 w 3951424"/>
              <a:gd name="connsiteY9" fmla="*/ 3371180 h 3371180"/>
              <a:gd name="connsiteX10" fmla="*/ 1662107 w 3951424"/>
              <a:gd name="connsiteY10" fmla="*/ 3135981 h 3371180"/>
              <a:gd name="connsiteX11" fmla="*/ 0 w 3951424"/>
              <a:gd name="connsiteY11" fmla="*/ 1520951 h 3371180"/>
              <a:gd name="connsiteX12" fmla="*/ 0 w 3951424"/>
              <a:gd name="connsiteY12" fmla="*/ 1270072 h 3371180"/>
              <a:gd name="connsiteX13" fmla="*/ 1960032 w 3951424"/>
              <a:gd name="connsiteY13" fmla="*/ 156799 h 3371180"/>
              <a:gd name="connsiteX14" fmla="*/ 2399079 w 3951424"/>
              <a:gd name="connsiteY14" fmla="*/ 15680 h 3371180"/>
              <a:gd name="connsiteX15" fmla="*/ 2649963 w 3951424"/>
              <a:gd name="connsiteY15" fmla="*/ 0 h 3371180"/>
              <a:gd name="connsiteX0" fmla="*/ 2649963 w 3873023"/>
              <a:gd name="connsiteY0" fmla="*/ 0 h 3371180"/>
              <a:gd name="connsiteX1" fmla="*/ 2900847 w 3873023"/>
              <a:gd name="connsiteY1" fmla="*/ 62719 h 3371180"/>
              <a:gd name="connsiteX2" fmla="*/ 3339894 w 3873023"/>
              <a:gd name="connsiteY2" fmla="*/ 172479 h 3371180"/>
              <a:gd name="connsiteX3" fmla="*/ 3606458 w 3873023"/>
              <a:gd name="connsiteY3" fmla="*/ 344958 h 3371180"/>
              <a:gd name="connsiteX4" fmla="*/ 3873023 w 3873023"/>
              <a:gd name="connsiteY4" fmla="*/ 611516 h 3371180"/>
              <a:gd name="connsiteX5" fmla="*/ 3575098 w 3873023"/>
              <a:gd name="connsiteY5" fmla="*/ 3088942 h 3371180"/>
              <a:gd name="connsiteX6" fmla="*/ 3261493 w 3873023"/>
              <a:gd name="connsiteY6" fmla="*/ 3245741 h 3371180"/>
              <a:gd name="connsiteX7" fmla="*/ 2791085 w 3873023"/>
              <a:gd name="connsiteY7" fmla="*/ 3339820 h 3371180"/>
              <a:gd name="connsiteX8" fmla="*/ 2336358 w 3873023"/>
              <a:gd name="connsiteY8" fmla="*/ 3371180 h 3371180"/>
              <a:gd name="connsiteX9" fmla="*/ 1662107 w 3873023"/>
              <a:gd name="connsiteY9" fmla="*/ 3135981 h 3371180"/>
              <a:gd name="connsiteX10" fmla="*/ 0 w 3873023"/>
              <a:gd name="connsiteY10" fmla="*/ 1520951 h 3371180"/>
              <a:gd name="connsiteX11" fmla="*/ 0 w 3873023"/>
              <a:gd name="connsiteY11" fmla="*/ 1270072 h 3371180"/>
              <a:gd name="connsiteX12" fmla="*/ 1960032 w 3873023"/>
              <a:gd name="connsiteY12" fmla="*/ 156799 h 3371180"/>
              <a:gd name="connsiteX13" fmla="*/ 2399079 w 3873023"/>
              <a:gd name="connsiteY13" fmla="*/ 15680 h 3371180"/>
              <a:gd name="connsiteX14" fmla="*/ 2649963 w 3873023"/>
              <a:gd name="connsiteY14" fmla="*/ 0 h 3371180"/>
              <a:gd name="connsiteX0" fmla="*/ 2649963 w 3606458"/>
              <a:gd name="connsiteY0" fmla="*/ 0 h 3371180"/>
              <a:gd name="connsiteX1" fmla="*/ 2900847 w 3606458"/>
              <a:gd name="connsiteY1" fmla="*/ 62719 h 3371180"/>
              <a:gd name="connsiteX2" fmla="*/ 3339894 w 3606458"/>
              <a:gd name="connsiteY2" fmla="*/ 172479 h 3371180"/>
              <a:gd name="connsiteX3" fmla="*/ 3606458 w 3606458"/>
              <a:gd name="connsiteY3" fmla="*/ 344958 h 3371180"/>
              <a:gd name="connsiteX4" fmla="*/ 3575098 w 3606458"/>
              <a:gd name="connsiteY4" fmla="*/ 3088942 h 3371180"/>
              <a:gd name="connsiteX5" fmla="*/ 3261493 w 3606458"/>
              <a:gd name="connsiteY5" fmla="*/ 3245741 h 3371180"/>
              <a:gd name="connsiteX6" fmla="*/ 2791085 w 3606458"/>
              <a:gd name="connsiteY6" fmla="*/ 3339820 h 3371180"/>
              <a:gd name="connsiteX7" fmla="*/ 2336358 w 3606458"/>
              <a:gd name="connsiteY7" fmla="*/ 3371180 h 3371180"/>
              <a:gd name="connsiteX8" fmla="*/ 1662107 w 3606458"/>
              <a:gd name="connsiteY8" fmla="*/ 3135981 h 3371180"/>
              <a:gd name="connsiteX9" fmla="*/ 0 w 3606458"/>
              <a:gd name="connsiteY9" fmla="*/ 1520951 h 3371180"/>
              <a:gd name="connsiteX10" fmla="*/ 0 w 3606458"/>
              <a:gd name="connsiteY10" fmla="*/ 1270072 h 3371180"/>
              <a:gd name="connsiteX11" fmla="*/ 1960032 w 3606458"/>
              <a:gd name="connsiteY11" fmla="*/ 156799 h 3371180"/>
              <a:gd name="connsiteX12" fmla="*/ 2399079 w 3606458"/>
              <a:gd name="connsiteY12" fmla="*/ 15680 h 3371180"/>
              <a:gd name="connsiteX13" fmla="*/ 2649963 w 3606458"/>
              <a:gd name="connsiteY13" fmla="*/ 0 h 3371180"/>
              <a:gd name="connsiteX0" fmla="*/ 2649963 w 3575098"/>
              <a:gd name="connsiteY0" fmla="*/ 0 h 3371180"/>
              <a:gd name="connsiteX1" fmla="*/ 2900847 w 3575098"/>
              <a:gd name="connsiteY1" fmla="*/ 62719 h 3371180"/>
              <a:gd name="connsiteX2" fmla="*/ 3339894 w 3575098"/>
              <a:gd name="connsiteY2" fmla="*/ 172479 h 3371180"/>
              <a:gd name="connsiteX3" fmla="*/ 3575098 w 3575098"/>
              <a:gd name="connsiteY3" fmla="*/ 3088942 h 3371180"/>
              <a:gd name="connsiteX4" fmla="*/ 3261493 w 3575098"/>
              <a:gd name="connsiteY4" fmla="*/ 3245741 h 3371180"/>
              <a:gd name="connsiteX5" fmla="*/ 2791085 w 3575098"/>
              <a:gd name="connsiteY5" fmla="*/ 3339820 h 3371180"/>
              <a:gd name="connsiteX6" fmla="*/ 2336358 w 3575098"/>
              <a:gd name="connsiteY6" fmla="*/ 3371180 h 3371180"/>
              <a:gd name="connsiteX7" fmla="*/ 1662107 w 3575098"/>
              <a:gd name="connsiteY7" fmla="*/ 3135981 h 3371180"/>
              <a:gd name="connsiteX8" fmla="*/ 0 w 3575098"/>
              <a:gd name="connsiteY8" fmla="*/ 1520951 h 3371180"/>
              <a:gd name="connsiteX9" fmla="*/ 0 w 3575098"/>
              <a:gd name="connsiteY9" fmla="*/ 1270072 h 3371180"/>
              <a:gd name="connsiteX10" fmla="*/ 1960032 w 3575098"/>
              <a:gd name="connsiteY10" fmla="*/ 156799 h 3371180"/>
              <a:gd name="connsiteX11" fmla="*/ 2399079 w 3575098"/>
              <a:gd name="connsiteY11" fmla="*/ 15680 h 3371180"/>
              <a:gd name="connsiteX12" fmla="*/ 2649963 w 3575098"/>
              <a:gd name="connsiteY12" fmla="*/ 0 h 3371180"/>
              <a:gd name="connsiteX0" fmla="*/ 2649963 w 3575098"/>
              <a:gd name="connsiteY0" fmla="*/ 0 h 3371180"/>
              <a:gd name="connsiteX1" fmla="*/ 2900847 w 3575098"/>
              <a:gd name="connsiteY1" fmla="*/ 62719 h 3371180"/>
              <a:gd name="connsiteX2" fmla="*/ 3575098 w 3575098"/>
              <a:gd name="connsiteY2" fmla="*/ 3088942 h 3371180"/>
              <a:gd name="connsiteX3" fmla="*/ 3261493 w 3575098"/>
              <a:gd name="connsiteY3" fmla="*/ 3245741 h 3371180"/>
              <a:gd name="connsiteX4" fmla="*/ 2791085 w 3575098"/>
              <a:gd name="connsiteY4" fmla="*/ 3339820 h 3371180"/>
              <a:gd name="connsiteX5" fmla="*/ 2336358 w 3575098"/>
              <a:gd name="connsiteY5" fmla="*/ 3371180 h 3371180"/>
              <a:gd name="connsiteX6" fmla="*/ 1662107 w 3575098"/>
              <a:gd name="connsiteY6" fmla="*/ 3135981 h 3371180"/>
              <a:gd name="connsiteX7" fmla="*/ 0 w 3575098"/>
              <a:gd name="connsiteY7" fmla="*/ 1520951 h 3371180"/>
              <a:gd name="connsiteX8" fmla="*/ 0 w 3575098"/>
              <a:gd name="connsiteY8" fmla="*/ 1270072 h 3371180"/>
              <a:gd name="connsiteX9" fmla="*/ 1960032 w 3575098"/>
              <a:gd name="connsiteY9" fmla="*/ 156799 h 3371180"/>
              <a:gd name="connsiteX10" fmla="*/ 2399079 w 3575098"/>
              <a:gd name="connsiteY10" fmla="*/ 15680 h 3371180"/>
              <a:gd name="connsiteX11" fmla="*/ 2649963 w 3575098"/>
              <a:gd name="connsiteY11" fmla="*/ 0 h 3371180"/>
              <a:gd name="connsiteX0" fmla="*/ 2649963 w 3575098"/>
              <a:gd name="connsiteY0" fmla="*/ 0 h 3371180"/>
              <a:gd name="connsiteX1" fmla="*/ 3575098 w 3575098"/>
              <a:gd name="connsiteY1" fmla="*/ 3088942 h 3371180"/>
              <a:gd name="connsiteX2" fmla="*/ 3261493 w 3575098"/>
              <a:gd name="connsiteY2" fmla="*/ 3245741 h 3371180"/>
              <a:gd name="connsiteX3" fmla="*/ 2791085 w 3575098"/>
              <a:gd name="connsiteY3" fmla="*/ 3339820 h 3371180"/>
              <a:gd name="connsiteX4" fmla="*/ 2336358 w 3575098"/>
              <a:gd name="connsiteY4" fmla="*/ 3371180 h 3371180"/>
              <a:gd name="connsiteX5" fmla="*/ 1662107 w 3575098"/>
              <a:gd name="connsiteY5" fmla="*/ 3135981 h 3371180"/>
              <a:gd name="connsiteX6" fmla="*/ 0 w 3575098"/>
              <a:gd name="connsiteY6" fmla="*/ 1520951 h 3371180"/>
              <a:gd name="connsiteX7" fmla="*/ 0 w 3575098"/>
              <a:gd name="connsiteY7" fmla="*/ 1270072 h 3371180"/>
              <a:gd name="connsiteX8" fmla="*/ 1960032 w 3575098"/>
              <a:gd name="connsiteY8" fmla="*/ 156799 h 3371180"/>
              <a:gd name="connsiteX9" fmla="*/ 2399079 w 3575098"/>
              <a:gd name="connsiteY9" fmla="*/ 15680 h 3371180"/>
              <a:gd name="connsiteX10" fmla="*/ 2649963 w 3575098"/>
              <a:gd name="connsiteY10" fmla="*/ 0 h 3371180"/>
              <a:gd name="connsiteX0" fmla="*/ 2649963 w 3261493"/>
              <a:gd name="connsiteY0" fmla="*/ 0 h 3371180"/>
              <a:gd name="connsiteX1" fmla="*/ 3261493 w 3261493"/>
              <a:gd name="connsiteY1" fmla="*/ 3245741 h 3371180"/>
              <a:gd name="connsiteX2" fmla="*/ 2791085 w 3261493"/>
              <a:gd name="connsiteY2" fmla="*/ 3339820 h 3371180"/>
              <a:gd name="connsiteX3" fmla="*/ 2336358 w 3261493"/>
              <a:gd name="connsiteY3" fmla="*/ 3371180 h 3371180"/>
              <a:gd name="connsiteX4" fmla="*/ 1662107 w 3261493"/>
              <a:gd name="connsiteY4" fmla="*/ 3135981 h 3371180"/>
              <a:gd name="connsiteX5" fmla="*/ 0 w 3261493"/>
              <a:gd name="connsiteY5" fmla="*/ 1520951 h 3371180"/>
              <a:gd name="connsiteX6" fmla="*/ 0 w 3261493"/>
              <a:gd name="connsiteY6" fmla="*/ 1270072 h 3371180"/>
              <a:gd name="connsiteX7" fmla="*/ 1960032 w 3261493"/>
              <a:gd name="connsiteY7" fmla="*/ 156799 h 3371180"/>
              <a:gd name="connsiteX8" fmla="*/ 2399079 w 3261493"/>
              <a:gd name="connsiteY8" fmla="*/ 15680 h 3371180"/>
              <a:gd name="connsiteX9" fmla="*/ 2649963 w 3261493"/>
              <a:gd name="connsiteY9" fmla="*/ 0 h 3371180"/>
              <a:gd name="connsiteX0" fmla="*/ 2649963 w 2791085"/>
              <a:gd name="connsiteY0" fmla="*/ 0 h 3371180"/>
              <a:gd name="connsiteX1" fmla="*/ 2791085 w 2791085"/>
              <a:gd name="connsiteY1" fmla="*/ 3339820 h 3371180"/>
              <a:gd name="connsiteX2" fmla="*/ 2336358 w 2791085"/>
              <a:gd name="connsiteY2" fmla="*/ 3371180 h 3371180"/>
              <a:gd name="connsiteX3" fmla="*/ 1662107 w 2791085"/>
              <a:gd name="connsiteY3" fmla="*/ 3135981 h 3371180"/>
              <a:gd name="connsiteX4" fmla="*/ 0 w 2791085"/>
              <a:gd name="connsiteY4" fmla="*/ 1520951 h 3371180"/>
              <a:gd name="connsiteX5" fmla="*/ 0 w 2791085"/>
              <a:gd name="connsiteY5" fmla="*/ 1270072 h 3371180"/>
              <a:gd name="connsiteX6" fmla="*/ 1960032 w 2791085"/>
              <a:gd name="connsiteY6" fmla="*/ 156799 h 3371180"/>
              <a:gd name="connsiteX7" fmla="*/ 2399079 w 2791085"/>
              <a:gd name="connsiteY7" fmla="*/ 15680 h 3371180"/>
              <a:gd name="connsiteX8" fmla="*/ 2649963 w 2791085"/>
              <a:gd name="connsiteY8" fmla="*/ 0 h 3371180"/>
              <a:gd name="connsiteX0" fmla="*/ 2649963 w 2728364"/>
              <a:gd name="connsiteY0" fmla="*/ 0 h 3402540"/>
              <a:gd name="connsiteX1" fmla="*/ 2728364 w 2728364"/>
              <a:gd name="connsiteY1" fmla="*/ 3402540 h 3402540"/>
              <a:gd name="connsiteX2" fmla="*/ 2336358 w 2728364"/>
              <a:gd name="connsiteY2" fmla="*/ 3371180 h 3402540"/>
              <a:gd name="connsiteX3" fmla="*/ 1662107 w 2728364"/>
              <a:gd name="connsiteY3" fmla="*/ 3135981 h 3402540"/>
              <a:gd name="connsiteX4" fmla="*/ 0 w 2728364"/>
              <a:gd name="connsiteY4" fmla="*/ 1520951 h 3402540"/>
              <a:gd name="connsiteX5" fmla="*/ 0 w 2728364"/>
              <a:gd name="connsiteY5" fmla="*/ 1270072 h 3402540"/>
              <a:gd name="connsiteX6" fmla="*/ 1960032 w 2728364"/>
              <a:gd name="connsiteY6" fmla="*/ 156799 h 3402540"/>
              <a:gd name="connsiteX7" fmla="*/ 2399079 w 2728364"/>
              <a:gd name="connsiteY7" fmla="*/ 15680 h 3402540"/>
              <a:gd name="connsiteX8" fmla="*/ 2649963 w 2728364"/>
              <a:gd name="connsiteY8" fmla="*/ 0 h 3402540"/>
              <a:gd name="connsiteX0" fmla="*/ 2649963 w 2728364"/>
              <a:gd name="connsiteY0" fmla="*/ 0 h 3402540"/>
              <a:gd name="connsiteX1" fmla="*/ 2728364 w 2728364"/>
              <a:gd name="connsiteY1" fmla="*/ 3402540 h 3402540"/>
              <a:gd name="connsiteX2" fmla="*/ 2336358 w 2728364"/>
              <a:gd name="connsiteY2" fmla="*/ 3371180 h 3402540"/>
              <a:gd name="connsiteX3" fmla="*/ 1662107 w 2728364"/>
              <a:gd name="connsiteY3" fmla="*/ 3135981 h 3402540"/>
              <a:gd name="connsiteX4" fmla="*/ 0 w 2728364"/>
              <a:gd name="connsiteY4" fmla="*/ 1520951 h 3402540"/>
              <a:gd name="connsiteX5" fmla="*/ 0 w 2728364"/>
              <a:gd name="connsiteY5" fmla="*/ 1282772 h 3402540"/>
              <a:gd name="connsiteX6" fmla="*/ 1960032 w 2728364"/>
              <a:gd name="connsiteY6" fmla="*/ 156799 h 3402540"/>
              <a:gd name="connsiteX7" fmla="*/ 2399079 w 2728364"/>
              <a:gd name="connsiteY7" fmla="*/ 15680 h 3402540"/>
              <a:gd name="connsiteX8" fmla="*/ 2649963 w 2728364"/>
              <a:gd name="connsiteY8" fmla="*/ 0 h 3402540"/>
              <a:gd name="connsiteX0" fmla="*/ 2649963 w 2728364"/>
              <a:gd name="connsiteY0" fmla="*/ 0 h 3402540"/>
              <a:gd name="connsiteX1" fmla="*/ 2728364 w 2728364"/>
              <a:gd name="connsiteY1" fmla="*/ 3402540 h 3402540"/>
              <a:gd name="connsiteX2" fmla="*/ 2336358 w 2728364"/>
              <a:gd name="connsiteY2" fmla="*/ 3371180 h 3402540"/>
              <a:gd name="connsiteX3" fmla="*/ 1662107 w 2728364"/>
              <a:gd name="connsiteY3" fmla="*/ 3135981 h 3402540"/>
              <a:gd name="connsiteX4" fmla="*/ 0 w 2728364"/>
              <a:gd name="connsiteY4" fmla="*/ 1498726 h 3402540"/>
              <a:gd name="connsiteX5" fmla="*/ 0 w 2728364"/>
              <a:gd name="connsiteY5" fmla="*/ 1282772 h 3402540"/>
              <a:gd name="connsiteX6" fmla="*/ 1960032 w 2728364"/>
              <a:gd name="connsiteY6" fmla="*/ 156799 h 3402540"/>
              <a:gd name="connsiteX7" fmla="*/ 2399079 w 2728364"/>
              <a:gd name="connsiteY7" fmla="*/ 15680 h 3402540"/>
              <a:gd name="connsiteX8" fmla="*/ 2649963 w 2728364"/>
              <a:gd name="connsiteY8" fmla="*/ 0 h 3402540"/>
              <a:gd name="connsiteX0" fmla="*/ 2653138 w 2731539"/>
              <a:gd name="connsiteY0" fmla="*/ 0 h 3402540"/>
              <a:gd name="connsiteX1" fmla="*/ 2731539 w 2731539"/>
              <a:gd name="connsiteY1" fmla="*/ 3402540 h 3402540"/>
              <a:gd name="connsiteX2" fmla="*/ 2339533 w 2731539"/>
              <a:gd name="connsiteY2" fmla="*/ 3371180 h 3402540"/>
              <a:gd name="connsiteX3" fmla="*/ 1665282 w 2731539"/>
              <a:gd name="connsiteY3" fmla="*/ 3135981 h 3402540"/>
              <a:gd name="connsiteX4" fmla="*/ 3175 w 2731539"/>
              <a:gd name="connsiteY4" fmla="*/ 1498726 h 3402540"/>
              <a:gd name="connsiteX5" fmla="*/ 0 w 2731539"/>
              <a:gd name="connsiteY5" fmla="*/ 1298647 h 3402540"/>
              <a:gd name="connsiteX6" fmla="*/ 1963207 w 2731539"/>
              <a:gd name="connsiteY6" fmla="*/ 156799 h 3402540"/>
              <a:gd name="connsiteX7" fmla="*/ 2402254 w 2731539"/>
              <a:gd name="connsiteY7" fmla="*/ 15680 h 3402540"/>
              <a:gd name="connsiteX8" fmla="*/ 2653138 w 2731539"/>
              <a:gd name="connsiteY8" fmla="*/ 0 h 3402540"/>
              <a:gd name="connsiteX0" fmla="*/ 2653138 w 2653138"/>
              <a:gd name="connsiteY0" fmla="*/ 0 h 3402540"/>
              <a:gd name="connsiteX1" fmla="*/ 2614762 w 2653138"/>
              <a:gd name="connsiteY1" fmla="*/ 3402540 h 3402540"/>
              <a:gd name="connsiteX2" fmla="*/ 2339533 w 2653138"/>
              <a:gd name="connsiteY2" fmla="*/ 3371180 h 3402540"/>
              <a:gd name="connsiteX3" fmla="*/ 1665282 w 2653138"/>
              <a:gd name="connsiteY3" fmla="*/ 3135981 h 3402540"/>
              <a:gd name="connsiteX4" fmla="*/ 3175 w 2653138"/>
              <a:gd name="connsiteY4" fmla="*/ 1498726 h 3402540"/>
              <a:gd name="connsiteX5" fmla="*/ 0 w 2653138"/>
              <a:gd name="connsiteY5" fmla="*/ 1298647 h 3402540"/>
              <a:gd name="connsiteX6" fmla="*/ 1963207 w 2653138"/>
              <a:gd name="connsiteY6" fmla="*/ 156799 h 3402540"/>
              <a:gd name="connsiteX7" fmla="*/ 2402254 w 2653138"/>
              <a:gd name="connsiteY7" fmla="*/ 15680 h 3402540"/>
              <a:gd name="connsiteX8" fmla="*/ 2653138 w 2653138"/>
              <a:gd name="connsiteY8" fmla="*/ 0 h 3402540"/>
              <a:gd name="connsiteX0" fmla="*/ 2653138 w 2653138"/>
              <a:gd name="connsiteY0" fmla="*/ 0 h 3402540"/>
              <a:gd name="connsiteX1" fmla="*/ 2614762 w 2653138"/>
              <a:gd name="connsiteY1" fmla="*/ 3402540 h 3402540"/>
              <a:gd name="connsiteX2" fmla="*/ 2339533 w 2653138"/>
              <a:gd name="connsiteY2" fmla="*/ 3371180 h 3402540"/>
              <a:gd name="connsiteX3" fmla="*/ 1665282 w 2653138"/>
              <a:gd name="connsiteY3" fmla="*/ 3135981 h 3402540"/>
              <a:gd name="connsiteX4" fmla="*/ 6667 w 2653138"/>
              <a:gd name="connsiteY4" fmla="*/ 1620200 h 3402540"/>
              <a:gd name="connsiteX5" fmla="*/ 0 w 2653138"/>
              <a:gd name="connsiteY5" fmla="*/ 1298647 h 3402540"/>
              <a:gd name="connsiteX6" fmla="*/ 1963207 w 2653138"/>
              <a:gd name="connsiteY6" fmla="*/ 156799 h 3402540"/>
              <a:gd name="connsiteX7" fmla="*/ 2402254 w 2653138"/>
              <a:gd name="connsiteY7" fmla="*/ 15680 h 3402540"/>
              <a:gd name="connsiteX8" fmla="*/ 2653138 w 2653138"/>
              <a:gd name="connsiteY8" fmla="*/ 0 h 3402540"/>
              <a:gd name="connsiteX0" fmla="*/ 2653138 w 2653138"/>
              <a:gd name="connsiteY0" fmla="*/ 0 h 3402540"/>
              <a:gd name="connsiteX1" fmla="*/ 2614762 w 2653138"/>
              <a:gd name="connsiteY1" fmla="*/ 3402540 h 3402540"/>
              <a:gd name="connsiteX2" fmla="*/ 2339533 w 2653138"/>
              <a:gd name="connsiteY2" fmla="*/ 3371180 h 3402540"/>
              <a:gd name="connsiteX3" fmla="*/ 1665282 w 2653138"/>
              <a:gd name="connsiteY3" fmla="*/ 3135981 h 3402540"/>
              <a:gd name="connsiteX4" fmla="*/ 6667 w 2653138"/>
              <a:gd name="connsiteY4" fmla="*/ 1620200 h 3402540"/>
              <a:gd name="connsiteX5" fmla="*/ 0 w 2653138"/>
              <a:gd name="connsiteY5" fmla="*/ 1367482 h 3402540"/>
              <a:gd name="connsiteX6" fmla="*/ 1963207 w 2653138"/>
              <a:gd name="connsiteY6" fmla="*/ 156799 h 3402540"/>
              <a:gd name="connsiteX7" fmla="*/ 2402254 w 2653138"/>
              <a:gd name="connsiteY7" fmla="*/ 15680 h 3402540"/>
              <a:gd name="connsiteX8" fmla="*/ 2653138 w 2653138"/>
              <a:gd name="connsiteY8" fmla="*/ 0 h 3402540"/>
              <a:gd name="connsiteX0" fmla="*/ 2649646 w 2649646"/>
              <a:gd name="connsiteY0" fmla="*/ 0 h 3402540"/>
              <a:gd name="connsiteX1" fmla="*/ 2611270 w 2649646"/>
              <a:gd name="connsiteY1" fmla="*/ 3402540 h 3402540"/>
              <a:gd name="connsiteX2" fmla="*/ 2336041 w 2649646"/>
              <a:gd name="connsiteY2" fmla="*/ 3371180 h 3402540"/>
              <a:gd name="connsiteX3" fmla="*/ 1661790 w 2649646"/>
              <a:gd name="connsiteY3" fmla="*/ 3135981 h 3402540"/>
              <a:gd name="connsiteX4" fmla="*/ 3175 w 2649646"/>
              <a:gd name="connsiteY4" fmla="*/ 1620200 h 3402540"/>
              <a:gd name="connsiteX5" fmla="*/ 0 w 2649646"/>
              <a:gd name="connsiteY5" fmla="*/ 1375580 h 3402540"/>
              <a:gd name="connsiteX6" fmla="*/ 1959715 w 2649646"/>
              <a:gd name="connsiteY6" fmla="*/ 156799 h 3402540"/>
              <a:gd name="connsiteX7" fmla="*/ 2398762 w 2649646"/>
              <a:gd name="connsiteY7" fmla="*/ 15680 h 3402540"/>
              <a:gd name="connsiteX8" fmla="*/ 2649646 w 2649646"/>
              <a:gd name="connsiteY8" fmla="*/ 0 h 3402540"/>
              <a:gd name="connsiteX0" fmla="*/ 2646599 w 2646599"/>
              <a:gd name="connsiteY0" fmla="*/ 0 h 3402540"/>
              <a:gd name="connsiteX1" fmla="*/ 2608223 w 2646599"/>
              <a:gd name="connsiteY1" fmla="*/ 3402540 h 3402540"/>
              <a:gd name="connsiteX2" fmla="*/ 2332994 w 2646599"/>
              <a:gd name="connsiteY2" fmla="*/ 3371180 h 3402540"/>
              <a:gd name="connsiteX3" fmla="*/ 1658743 w 2646599"/>
              <a:gd name="connsiteY3" fmla="*/ 3135981 h 3402540"/>
              <a:gd name="connsiteX4" fmla="*/ 128 w 2646599"/>
              <a:gd name="connsiteY4" fmla="*/ 1620200 h 3402540"/>
              <a:gd name="connsiteX5" fmla="*/ 3938 w 2646599"/>
              <a:gd name="connsiteY5" fmla="*/ 1363433 h 3402540"/>
              <a:gd name="connsiteX6" fmla="*/ 1956668 w 2646599"/>
              <a:gd name="connsiteY6" fmla="*/ 156799 h 3402540"/>
              <a:gd name="connsiteX7" fmla="*/ 2395715 w 2646599"/>
              <a:gd name="connsiteY7" fmla="*/ 15680 h 3402540"/>
              <a:gd name="connsiteX8" fmla="*/ 2646599 w 2646599"/>
              <a:gd name="connsiteY8" fmla="*/ 0 h 3402540"/>
              <a:gd name="connsiteX0" fmla="*/ 2646743 w 2646743"/>
              <a:gd name="connsiteY0" fmla="*/ 0 h 3402540"/>
              <a:gd name="connsiteX1" fmla="*/ 2608367 w 2646743"/>
              <a:gd name="connsiteY1" fmla="*/ 3402540 h 3402540"/>
              <a:gd name="connsiteX2" fmla="*/ 2333138 w 2646743"/>
              <a:gd name="connsiteY2" fmla="*/ 3371180 h 3402540"/>
              <a:gd name="connsiteX3" fmla="*/ 1658887 w 2646743"/>
              <a:gd name="connsiteY3" fmla="*/ 3135981 h 3402540"/>
              <a:gd name="connsiteX4" fmla="*/ 272 w 2646743"/>
              <a:gd name="connsiteY4" fmla="*/ 1620200 h 3402540"/>
              <a:gd name="connsiteX5" fmla="*/ 590 w 2646743"/>
              <a:gd name="connsiteY5" fmla="*/ 1375580 h 3402540"/>
              <a:gd name="connsiteX6" fmla="*/ 1956812 w 2646743"/>
              <a:gd name="connsiteY6" fmla="*/ 156799 h 3402540"/>
              <a:gd name="connsiteX7" fmla="*/ 2395859 w 2646743"/>
              <a:gd name="connsiteY7" fmla="*/ 15680 h 3402540"/>
              <a:gd name="connsiteX8" fmla="*/ 2646743 w 2646743"/>
              <a:gd name="connsiteY8" fmla="*/ 0 h 3402540"/>
              <a:gd name="connsiteX0" fmla="*/ 2646743 w 2646743"/>
              <a:gd name="connsiteY0" fmla="*/ 0 h 3371180"/>
              <a:gd name="connsiteX1" fmla="*/ 2333138 w 2646743"/>
              <a:gd name="connsiteY1" fmla="*/ 3371180 h 3371180"/>
              <a:gd name="connsiteX2" fmla="*/ 1658887 w 2646743"/>
              <a:gd name="connsiteY2" fmla="*/ 3135981 h 3371180"/>
              <a:gd name="connsiteX3" fmla="*/ 272 w 2646743"/>
              <a:gd name="connsiteY3" fmla="*/ 1620200 h 3371180"/>
              <a:gd name="connsiteX4" fmla="*/ 590 w 2646743"/>
              <a:gd name="connsiteY4" fmla="*/ 1375580 h 3371180"/>
              <a:gd name="connsiteX5" fmla="*/ 1956812 w 2646743"/>
              <a:gd name="connsiteY5" fmla="*/ 156799 h 3371180"/>
              <a:gd name="connsiteX6" fmla="*/ 2395859 w 2646743"/>
              <a:gd name="connsiteY6" fmla="*/ 15680 h 3371180"/>
              <a:gd name="connsiteX7" fmla="*/ 2646743 w 2646743"/>
              <a:gd name="connsiteY7" fmla="*/ 0 h 3371180"/>
              <a:gd name="connsiteX0" fmla="*/ 2646743 w 2646743"/>
              <a:gd name="connsiteY0" fmla="*/ 0 h 3397094"/>
              <a:gd name="connsiteX1" fmla="*/ 2277259 w 2646743"/>
              <a:gd name="connsiteY1" fmla="*/ 3397094 h 3397094"/>
              <a:gd name="connsiteX2" fmla="*/ 1658887 w 2646743"/>
              <a:gd name="connsiteY2" fmla="*/ 3135981 h 3397094"/>
              <a:gd name="connsiteX3" fmla="*/ 272 w 2646743"/>
              <a:gd name="connsiteY3" fmla="*/ 1620200 h 3397094"/>
              <a:gd name="connsiteX4" fmla="*/ 590 w 2646743"/>
              <a:gd name="connsiteY4" fmla="*/ 1375580 h 3397094"/>
              <a:gd name="connsiteX5" fmla="*/ 1956812 w 2646743"/>
              <a:gd name="connsiteY5" fmla="*/ 156799 h 3397094"/>
              <a:gd name="connsiteX6" fmla="*/ 2395859 w 2646743"/>
              <a:gd name="connsiteY6" fmla="*/ 15680 h 3397094"/>
              <a:gd name="connsiteX7" fmla="*/ 2646743 w 2646743"/>
              <a:gd name="connsiteY7" fmla="*/ 0 h 3397094"/>
              <a:gd name="connsiteX0" fmla="*/ 2646743 w 2646743"/>
              <a:gd name="connsiteY0" fmla="*/ 0 h 3397094"/>
              <a:gd name="connsiteX1" fmla="*/ 2277259 w 2646743"/>
              <a:gd name="connsiteY1" fmla="*/ 3397094 h 3397094"/>
              <a:gd name="connsiteX2" fmla="*/ 1658887 w 2646743"/>
              <a:gd name="connsiteY2" fmla="*/ 3135981 h 3397094"/>
              <a:gd name="connsiteX3" fmla="*/ 272 w 2646743"/>
              <a:gd name="connsiteY3" fmla="*/ 1620200 h 3397094"/>
              <a:gd name="connsiteX4" fmla="*/ 590 w 2646743"/>
              <a:gd name="connsiteY4" fmla="*/ 1375580 h 3397094"/>
              <a:gd name="connsiteX5" fmla="*/ 1956812 w 2646743"/>
              <a:gd name="connsiteY5" fmla="*/ 156799 h 3397094"/>
              <a:gd name="connsiteX6" fmla="*/ 2395859 w 2646743"/>
              <a:gd name="connsiteY6" fmla="*/ 15680 h 3397094"/>
              <a:gd name="connsiteX7" fmla="*/ 2646743 w 2646743"/>
              <a:gd name="connsiteY7" fmla="*/ 0 h 3397094"/>
              <a:gd name="connsiteX0" fmla="*/ 2646743 w 2646743"/>
              <a:gd name="connsiteY0" fmla="*/ 0 h 3397094"/>
              <a:gd name="connsiteX1" fmla="*/ 2277259 w 2646743"/>
              <a:gd name="connsiteY1" fmla="*/ 3397094 h 3397094"/>
              <a:gd name="connsiteX2" fmla="*/ 1692415 w 2646743"/>
              <a:gd name="connsiteY2" fmla="*/ 3084152 h 3397094"/>
              <a:gd name="connsiteX3" fmla="*/ 272 w 2646743"/>
              <a:gd name="connsiteY3" fmla="*/ 1620200 h 3397094"/>
              <a:gd name="connsiteX4" fmla="*/ 590 w 2646743"/>
              <a:gd name="connsiteY4" fmla="*/ 1375580 h 3397094"/>
              <a:gd name="connsiteX5" fmla="*/ 1956812 w 2646743"/>
              <a:gd name="connsiteY5" fmla="*/ 156799 h 3397094"/>
              <a:gd name="connsiteX6" fmla="*/ 2395859 w 2646743"/>
              <a:gd name="connsiteY6" fmla="*/ 15680 h 3397094"/>
              <a:gd name="connsiteX7" fmla="*/ 2646743 w 2646743"/>
              <a:gd name="connsiteY7" fmla="*/ 0 h 3397094"/>
              <a:gd name="connsiteX0" fmla="*/ 2646743 w 2646743"/>
              <a:gd name="connsiteY0" fmla="*/ 0 h 3397094"/>
              <a:gd name="connsiteX1" fmla="*/ 2277259 w 2646743"/>
              <a:gd name="connsiteY1" fmla="*/ 3397094 h 3397094"/>
              <a:gd name="connsiteX2" fmla="*/ 1692415 w 2646743"/>
              <a:gd name="connsiteY2" fmla="*/ 3084152 h 3397094"/>
              <a:gd name="connsiteX3" fmla="*/ 272 w 2646743"/>
              <a:gd name="connsiteY3" fmla="*/ 1620200 h 3397094"/>
              <a:gd name="connsiteX4" fmla="*/ 590 w 2646743"/>
              <a:gd name="connsiteY4" fmla="*/ 1375580 h 3397094"/>
              <a:gd name="connsiteX5" fmla="*/ 1956812 w 2646743"/>
              <a:gd name="connsiteY5" fmla="*/ 156799 h 3397094"/>
              <a:gd name="connsiteX6" fmla="*/ 2395859 w 2646743"/>
              <a:gd name="connsiteY6" fmla="*/ 15680 h 3397094"/>
              <a:gd name="connsiteX7" fmla="*/ 2646743 w 2646743"/>
              <a:gd name="connsiteY7" fmla="*/ 0 h 3397094"/>
              <a:gd name="connsiteX0" fmla="*/ 2646743 w 2646743"/>
              <a:gd name="connsiteY0" fmla="*/ 0 h 3397094"/>
              <a:gd name="connsiteX1" fmla="*/ 2277259 w 2646743"/>
              <a:gd name="connsiteY1" fmla="*/ 3397094 h 3397094"/>
              <a:gd name="connsiteX2" fmla="*/ 1692415 w 2646743"/>
              <a:gd name="connsiteY2" fmla="*/ 3084152 h 3397094"/>
              <a:gd name="connsiteX3" fmla="*/ 272 w 2646743"/>
              <a:gd name="connsiteY3" fmla="*/ 1620200 h 3397094"/>
              <a:gd name="connsiteX4" fmla="*/ 590 w 2646743"/>
              <a:gd name="connsiteY4" fmla="*/ 1375580 h 3397094"/>
              <a:gd name="connsiteX5" fmla="*/ 1956812 w 2646743"/>
              <a:gd name="connsiteY5" fmla="*/ 156799 h 3397094"/>
              <a:gd name="connsiteX6" fmla="*/ 2395859 w 2646743"/>
              <a:gd name="connsiteY6" fmla="*/ 15680 h 3397094"/>
              <a:gd name="connsiteX7" fmla="*/ 2646743 w 2646743"/>
              <a:gd name="connsiteY7" fmla="*/ 0 h 3397094"/>
              <a:gd name="connsiteX0" fmla="*/ 2646743 w 2646743"/>
              <a:gd name="connsiteY0" fmla="*/ 0 h 3397094"/>
              <a:gd name="connsiteX1" fmla="*/ 2560133 w 2646743"/>
              <a:gd name="connsiteY1" fmla="*/ 1705330 h 3397094"/>
              <a:gd name="connsiteX2" fmla="*/ 2277259 w 2646743"/>
              <a:gd name="connsiteY2" fmla="*/ 3397094 h 3397094"/>
              <a:gd name="connsiteX3" fmla="*/ 1692415 w 2646743"/>
              <a:gd name="connsiteY3" fmla="*/ 3084152 h 3397094"/>
              <a:gd name="connsiteX4" fmla="*/ 272 w 2646743"/>
              <a:gd name="connsiteY4" fmla="*/ 1620200 h 3397094"/>
              <a:gd name="connsiteX5" fmla="*/ 590 w 2646743"/>
              <a:gd name="connsiteY5" fmla="*/ 1375580 h 3397094"/>
              <a:gd name="connsiteX6" fmla="*/ 1956812 w 2646743"/>
              <a:gd name="connsiteY6" fmla="*/ 156799 h 3397094"/>
              <a:gd name="connsiteX7" fmla="*/ 2395859 w 2646743"/>
              <a:gd name="connsiteY7" fmla="*/ 15680 h 3397094"/>
              <a:gd name="connsiteX8" fmla="*/ 2646743 w 2646743"/>
              <a:gd name="connsiteY8" fmla="*/ 0 h 3397094"/>
              <a:gd name="connsiteX0" fmla="*/ 2646743 w 2646743"/>
              <a:gd name="connsiteY0" fmla="*/ 0 h 3397094"/>
              <a:gd name="connsiteX1" fmla="*/ 2560133 w 2646743"/>
              <a:gd name="connsiteY1" fmla="*/ 1705330 h 3397094"/>
              <a:gd name="connsiteX2" fmla="*/ 2277259 w 2646743"/>
              <a:gd name="connsiteY2" fmla="*/ 3397094 h 3397094"/>
              <a:gd name="connsiteX3" fmla="*/ 1692415 w 2646743"/>
              <a:gd name="connsiteY3" fmla="*/ 3084152 h 3397094"/>
              <a:gd name="connsiteX4" fmla="*/ 272 w 2646743"/>
              <a:gd name="connsiteY4" fmla="*/ 1620200 h 3397094"/>
              <a:gd name="connsiteX5" fmla="*/ 590 w 2646743"/>
              <a:gd name="connsiteY5" fmla="*/ 1375580 h 3397094"/>
              <a:gd name="connsiteX6" fmla="*/ 1956812 w 2646743"/>
              <a:gd name="connsiteY6" fmla="*/ 156799 h 3397094"/>
              <a:gd name="connsiteX7" fmla="*/ 2395859 w 2646743"/>
              <a:gd name="connsiteY7" fmla="*/ 15680 h 3397094"/>
              <a:gd name="connsiteX8" fmla="*/ 2646743 w 2646743"/>
              <a:gd name="connsiteY8" fmla="*/ 0 h 3397094"/>
              <a:gd name="connsiteX0" fmla="*/ 2646743 w 2646743"/>
              <a:gd name="connsiteY0" fmla="*/ 0 h 3423008"/>
              <a:gd name="connsiteX1" fmla="*/ 2560133 w 2646743"/>
              <a:gd name="connsiteY1" fmla="*/ 1705330 h 3423008"/>
              <a:gd name="connsiteX2" fmla="*/ 2523132 w 2646743"/>
              <a:gd name="connsiteY2" fmla="*/ 3423008 h 3423008"/>
              <a:gd name="connsiteX3" fmla="*/ 1692415 w 2646743"/>
              <a:gd name="connsiteY3" fmla="*/ 3084152 h 3423008"/>
              <a:gd name="connsiteX4" fmla="*/ 272 w 2646743"/>
              <a:gd name="connsiteY4" fmla="*/ 1620200 h 3423008"/>
              <a:gd name="connsiteX5" fmla="*/ 590 w 2646743"/>
              <a:gd name="connsiteY5" fmla="*/ 1375580 h 3423008"/>
              <a:gd name="connsiteX6" fmla="*/ 1956812 w 2646743"/>
              <a:gd name="connsiteY6" fmla="*/ 156799 h 3423008"/>
              <a:gd name="connsiteX7" fmla="*/ 2395859 w 2646743"/>
              <a:gd name="connsiteY7" fmla="*/ 15680 h 3423008"/>
              <a:gd name="connsiteX8" fmla="*/ 2646743 w 2646743"/>
              <a:gd name="connsiteY8" fmla="*/ 0 h 3423008"/>
              <a:gd name="connsiteX0" fmla="*/ 2646743 w 2646743"/>
              <a:gd name="connsiteY0" fmla="*/ 0 h 3423008"/>
              <a:gd name="connsiteX1" fmla="*/ 2560133 w 2646743"/>
              <a:gd name="connsiteY1" fmla="*/ 1705330 h 3423008"/>
              <a:gd name="connsiteX2" fmla="*/ 2523132 w 2646743"/>
              <a:gd name="connsiteY2" fmla="*/ 3423008 h 3423008"/>
              <a:gd name="connsiteX3" fmla="*/ 1692415 w 2646743"/>
              <a:gd name="connsiteY3" fmla="*/ 3084152 h 3423008"/>
              <a:gd name="connsiteX4" fmla="*/ 272 w 2646743"/>
              <a:gd name="connsiteY4" fmla="*/ 1620200 h 3423008"/>
              <a:gd name="connsiteX5" fmla="*/ 590 w 2646743"/>
              <a:gd name="connsiteY5" fmla="*/ 1375580 h 3423008"/>
              <a:gd name="connsiteX6" fmla="*/ 1956812 w 2646743"/>
              <a:gd name="connsiteY6" fmla="*/ 156799 h 3423008"/>
              <a:gd name="connsiteX7" fmla="*/ 2395859 w 2646743"/>
              <a:gd name="connsiteY7" fmla="*/ 15680 h 3423008"/>
              <a:gd name="connsiteX8" fmla="*/ 2646743 w 2646743"/>
              <a:gd name="connsiteY8" fmla="*/ 0 h 3423008"/>
              <a:gd name="connsiteX0" fmla="*/ 2579687 w 2582848"/>
              <a:gd name="connsiteY0" fmla="*/ 0 h 3410051"/>
              <a:gd name="connsiteX1" fmla="*/ 2560133 w 2582848"/>
              <a:gd name="connsiteY1" fmla="*/ 1692373 h 3410051"/>
              <a:gd name="connsiteX2" fmla="*/ 2523132 w 2582848"/>
              <a:gd name="connsiteY2" fmla="*/ 3410051 h 3410051"/>
              <a:gd name="connsiteX3" fmla="*/ 1692415 w 2582848"/>
              <a:gd name="connsiteY3" fmla="*/ 3071195 h 3410051"/>
              <a:gd name="connsiteX4" fmla="*/ 272 w 2582848"/>
              <a:gd name="connsiteY4" fmla="*/ 1607243 h 3410051"/>
              <a:gd name="connsiteX5" fmla="*/ 590 w 2582848"/>
              <a:gd name="connsiteY5" fmla="*/ 1362623 h 3410051"/>
              <a:gd name="connsiteX6" fmla="*/ 1956812 w 2582848"/>
              <a:gd name="connsiteY6" fmla="*/ 143842 h 3410051"/>
              <a:gd name="connsiteX7" fmla="*/ 2395859 w 2582848"/>
              <a:gd name="connsiteY7" fmla="*/ 2723 h 3410051"/>
              <a:gd name="connsiteX8" fmla="*/ 2579687 w 2582848"/>
              <a:gd name="connsiteY8" fmla="*/ 0 h 3410051"/>
              <a:gd name="connsiteX0" fmla="*/ 2579687 w 2582848"/>
              <a:gd name="connsiteY0" fmla="*/ 0 h 3410051"/>
              <a:gd name="connsiteX1" fmla="*/ 2560133 w 2582848"/>
              <a:gd name="connsiteY1" fmla="*/ 1692373 h 3410051"/>
              <a:gd name="connsiteX2" fmla="*/ 2523132 w 2582848"/>
              <a:gd name="connsiteY2" fmla="*/ 3410051 h 3410051"/>
              <a:gd name="connsiteX3" fmla="*/ 1692415 w 2582848"/>
              <a:gd name="connsiteY3" fmla="*/ 3071195 h 3410051"/>
              <a:gd name="connsiteX4" fmla="*/ 272 w 2582848"/>
              <a:gd name="connsiteY4" fmla="*/ 1607243 h 3410051"/>
              <a:gd name="connsiteX5" fmla="*/ 590 w 2582848"/>
              <a:gd name="connsiteY5" fmla="*/ 1362623 h 3410051"/>
              <a:gd name="connsiteX6" fmla="*/ 1956812 w 2582848"/>
              <a:gd name="connsiteY6" fmla="*/ 143842 h 3410051"/>
              <a:gd name="connsiteX7" fmla="*/ 2579687 w 2582848"/>
              <a:gd name="connsiteY7" fmla="*/ 0 h 3410051"/>
              <a:gd name="connsiteX0" fmla="*/ 2579687 w 2590659"/>
              <a:gd name="connsiteY0" fmla="*/ 0 h 3410051"/>
              <a:gd name="connsiteX1" fmla="*/ 2560133 w 2590659"/>
              <a:gd name="connsiteY1" fmla="*/ 1692373 h 3410051"/>
              <a:gd name="connsiteX2" fmla="*/ 2523132 w 2590659"/>
              <a:gd name="connsiteY2" fmla="*/ 3410051 h 3410051"/>
              <a:gd name="connsiteX3" fmla="*/ 1692415 w 2590659"/>
              <a:gd name="connsiteY3" fmla="*/ 3071195 h 3410051"/>
              <a:gd name="connsiteX4" fmla="*/ 272 w 2590659"/>
              <a:gd name="connsiteY4" fmla="*/ 1607243 h 3410051"/>
              <a:gd name="connsiteX5" fmla="*/ 590 w 2590659"/>
              <a:gd name="connsiteY5" fmla="*/ 1362623 h 3410051"/>
              <a:gd name="connsiteX6" fmla="*/ 1956812 w 2590659"/>
              <a:gd name="connsiteY6" fmla="*/ 143842 h 3410051"/>
              <a:gd name="connsiteX7" fmla="*/ 2579687 w 2590659"/>
              <a:gd name="connsiteY7" fmla="*/ 0 h 3410051"/>
              <a:gd name="connsiteX0" fmla="*/ 2579687 w 2590659"/>
              <a:gd name="connsiteY0" fmla="*/ 0 h 3410051"/>
              <a:gd name="connsiteX1" fmla="*/ 2560133 w 2590659"/>
              <a:gd name="connsiteY1" fmla="*/ 1692373 h 3410051"/>
              <a:gd name="connsiteX2" fmla="*/ 2523132 w 2590659"/>
              <a:gd name="connsiteY2" fmla="*/ 3410051 h 3410051"/>
              <a:gd name="connsiteX3" fmla="*/ 1692415 w 2590659"/>
              <a:gd name="connsiteY3" fmla="*/ 3071195 h 3410051"/>
              <a:gd name="connsiteX4" fmla="*/ 272 w 2590659"/>
              <a:gd name="connsiteY4" fmla="*/ 1607243 h 3410051"/>
              <a:gd name="connsiteX5" fmla="*/ 590 w 2590659"/>
              <a:gd name="connsiteY5" fmla="*/ 1362623 h 3410051"/>
              <a:gd name="connsiteX6" fmla="*/ 1956812 w 2590659"/>
              <a:gd name="connsiteY6" fmla="*/ 143842 h 3410051"/>
              <a:gd name="connsiteX7" fmla="*/ 2579687 w 2590659"/>
              <a:gd name="connsiteY7" fmla="*/ 0 h 3410051"/>
              <a:gd name="connsiteX0" fmla="*/ 2579687 w 2590659"/>
              <a:gd name="connsiteY0" fmla="*/ 0 h 3410051"/>
              <a:gd name="connsiteX1" fmla="*/ 2560133 w 2590659"/>
              <a:gd name="connsiteY1" fmla="*/ 1692373 h 3410051"/>
              <a:gd name="connsiteX2" fmla="*/ 2523132 w 2590659"/>
              <a:gd name="connsiteY2" fmla="*/ 3410051 h 3410051"/>
              <a:gd name="connsiteX3" fmla="*/ 1692415 w 2590659"/>
              <a:gd name="connsiteY3" fmla="*/ 3071195 h 3410051"/>
              <a:gd name="connsiteX4" fmla="*/ 272 w 2590659"/>
              <a:gd name="connsiteY4" fmla="*/ 1607243 h 3410051"/>
              <a:gd name="connsiteX5" fmla="*/ 590 w 2590659"/>
              <a:gd name="connsiteY5" fmla="*/ 1362623 h 3410051"/>
              <a:gd name="connsiteX6" fmla="*/ 1956812 w 2590659"/>
              <a:gd name="connsiteY6" fmla="*/ 143842 h 3410051"/>
              <a:gd name="connsiteX7" fmla="*/ 2579687 w 2590659"/>
              <a:gd name="connsiteY7" fmla="*/ 0 h 3410051"/>
              <a:gd name="connsiteX0" fmla="*/ 2579687 w 2590659"/>
              <a:gd name="connsiteY0" fmla="*/ 0 h 3410051"/>
              <a:gd name="connsiteX1" fmla="*/ 2560133 w 2590659"/>
              <a:gd name="connsiteY1" fmla="*/ 1692373 h 3410051"/>
              <a:gd name="connsiteX2" fmla="*/ 2523132 w 2590659"/>
              <a:gd name="connsiteY2" fmla="*/ 3410051 h 3410051"/>
              <a:gd name="connsiteX3" fmla="*/ 1692415 w 2590659"/>
              <a:gd name="connsiteY3" fmla="*/ 3071195 h 3410051"/>
              <a:gd name="connsiteX4" fmla="*/ 272 w 2590659"/>
              <a:gd name="connsiteY4" fmla="*/ 1607243 h 3410051"/>
              <a:gd name="connsiteX5" fmla="*/ 590 w 2590659"/>
              <a:gd name="connsiteY5" fmla="*/ 1362623 h 3410051"/>
              <a:gd name="connsiteX6" fmla="*/ 1945636 w 2590659"/>
              <a:gd name="connsiteY6" fmla="*/ 182713 h 3410051"/>
              <a:gd name="connsiteX7" fmla="*/ 2579687 w 2590659"/>
              <a:gd name="connsiteY7" fmla="*/ 0 h 3410051"/>
              <a:gd name="connsiteX0" fmla="*/ 2579687 w 2590659"/>
              <a:gd name="connsiteY0" fmla="*/ 0 h 3410051"/>
              <a:gd name="connsiteX1" fmla="*/ 2560133 w 2590659"/>
              <a:gd name="connsiteY1" fmla="*/ 1692373 h 3410051"/>
              <a:gd name="connsiteX2" fmla="*/ 2523132 w 2590659"/>
              <a:gd name="connsiteY2" fmla="*/ 3410051 h 3410051"/>
              <a:gd name="connsiteX3" fmla="*/ 1692415 w 2590659"/>
              <a:gd name="connsiteY3" fmla="*/ 3071195 h 3410051"/>
              <a:gd name="connsiteX4" fmla="*/ 272 w 2590659"/>
              <a:gd name="connsiteY4" fmla="*/ 1607243 h 3410051"/>
              <a:gd name="connsiteX5" fmla="*/ 590 w 2590659"/>
              <a:gd name="connsiteY5" fmla="*/ 1362623 h 3410051"/>
              <a:gd name="connsiteX6" fmla="*/ 1945636 w 2590659"/>
              <a:gd name="connsiteY6" fmla="*/ 182713 h 3410051"/>
              <a:gd name="connsiteX7" fmla="*/ 2579687 w 2590659"/>
              <a:gd name="connsiteY7" fmla="*/ 0 h 3410051"/>
              <a:gd name="connsiteX0" fmla="*/ 2847643 w 2858615"/>
              <a:gd name="connsiteY0" fmla="*/ 0 h 3410051"/>
              <a:gd name="connsiteX1" fmla="*/ 2828089 w 2858615"/>
              <a:gd name="connsiteY1" fmla="*/ 1692373 h 3410051"/>
              <a:gd name="connsiteX2" fmla="*/ 2791088 w 2858615"/>
              <a:gd name="connsiteY2" fmla="*/ 3410051 h 3410051"/>
              <a:gd name="connsiteX3" fmla="*/ 1960371 w 2858615"/>
              <a:gd name="connsiteY3" fmla="*/ 3071195 h 3410051"/>
              <a:gd name="connsiteX4" fmla="*/ 4 w 2858615"/>
              <a:gd name="connsiteY4" fmla="*/ 1646115 h 3410051"/>
              <a:gd name="connsiteX5" fmla="*/ 268546 w 2858615"/>
              <a:gd name="connsiteY5" fmla="*/ 1362623 h 3410051"/>
              <a:gd name="connsiteX6" fmla="*/ 2213592 w 2858615"/>
              <a:gd name="connsiteY6" fmla="*/ 182713 h 3410051"/>
              <a:gd name="connsiteX7" fmla="*/ 2847643 w 2858615"/>
              <a:gd name="connsiteY7" fmla="*/ 0 h 3410051"/>
              <a:gd name="connsiteX0" fmla="*/ 2869673 w 2880645"/>
              <a:gd name="connsiteY0" fmla="*/ 0 h 3410051"/>
              <a:gd name="connsiteX1" fmla="*/ 2850119 w 2880645"/>
              <a:gd name="connsiteY1" fmla="*/ 1692373 h 3410051"/>
              <a:gd name="connsiteX2" fmla="*/ 2813118 w 2880645"/>
              <a:gd name="connsiteY2" fmla="*/ 3410051 h 3410051"/>
              <a:gd name="connsiteX3" fmla="*/ 1982401 w 2880645"/>
              <a:gd name="connsiteY3" fmla="*/ 3071195 h 3410051"/>
              <a:gd name="connsiteX4" fmla="*/ 22034 w 2880645"/>
              <a:gd name="connsiteY4" fmla="*/ 1646115 h 3410051"/>
              <a:gd name="connsiteX5" fmla="*/ 0 w 2880645"/>
              <a:gd name="connsiteY5" fmla="*/ 1427409 h 3410051"/>
              <a:gd name="connsiteX6" fmla="*/ 2235622 w 2880645"/>
              <a:gd name="connsiteY6" fmla="*/ 182713 h 3410051"/>
              <a:gd name="connsiteX7" fmla="*/ 2869673 w 2880645"/>
              <a:gd name="connsiteY7" fmla="*/ 0 h 3410051"/>
              <a:gd name="connsiteX0" fmla="*/ 2855703 w 2866675"/>
              <a:gd name="connsiteY0" fmla="*/ 0 h 3410051"/>
              <a:gd name="connsiteX1" fmla="*/ 2836149 w 2866675"/>
              <a:gd name="connsiteY1" fmla="*/ 1692373 h 3410051"/>
              <a:gd name="connsiteX2" fmla="*/ 2799148 w 2866675"/>
              <a:gd name="connsiteY2" fmla="*/ 3410051 h 3410051"/>
              <a:gd name="connsiteX3" fmla="*/ 1968431 w 2866675"/>
              <a:gd name="connsiteY3" fmla="*/ 3071195 h 3410051"/>
              <a:gd name="connsiteX4" fmla="*/ 8064 w 2866675"/>
              <a:gd name="connsiteY4" fmla="*/ 1646115 h 3410051"/>
              <a:gd name="connsiteX5" fmla="*/ 0 w 2866675"/>
              <a:gd name="connsiteY5" fmla="*/ 1427409 h 3410051"/>
              <a:gd name="connsiteX6" fmla="*/ 2221652 w 2866675"/>
              <a:gd name="connsiteY6" fmla="*/ 182713 h 3410051"/>
              <a:gd name="connsiteX7" fmla="*/ 2855703 w 2866675"/>
              <a:gd name="connsiteY7" fmla="*/ 0 h 3410051"/>
              <a:gd name="connsiteX0" fmla="*/ 2861705 w 2872677"/>
              <a:gd name="connsiteY0" fmla="*/ 0 h 3410051"/>
              <a:gd name="connsiteX1" fmla="*/ 2842151 w 2872677"/>
              <a:gd name="connsiteY1" fmla="*/ 1692373 h 3410051"/>
              <a:gd name="connsiteX2" fmla="*/ 2805150 w 2872677"/>
              <a:gd name="connsiteY2" fmla="*/ 3410051 h 3410051"/>
              <a:gd name="connsiteX3" fmla="*/ 1974433 w 2872677"/>
              <a:gd name="connsiteY3" fmla="*/ 3071195 h 3410051"/>
              <a:gd name="connsiteX4" fmla="*/ 96 w 2872677"/>
              <a:gd name="connsiteY4" fmla="*/ 1658262 h 3410051"/>
              <a:gd name="connsiteX5" fmla="*/ 6002 w 2872677"/>
              <a:gd name="connsiteY5" fmla="*/ 1427409 h 3410051"/>
              <a:gd name="connsiteX6" fmla="*/ 2227654 w 2872677"/>
              <a:gd name="connsiteY6" fmla="*/ 182713 h 3410051"/>
              <a:gd name="connsiteX7" fmla="*/ 2861705 w 2872677"/>
              <a:gd name="connsiteY7" fmla="*/ 0 h 3410051"/>
              <a:gd name="connsiteX0" fmla="*/ 3010627 w 3021599"/>
              <a:gd name="connsiteY0" fmla="*/ 0 h 3410051"/>
              <a:gd name="connsiteX1" fmla="*/ 2991073 w 3021599"/>
              <a:gd name="connsiteY1" fmla="*/ 1692373 h 3410051"/>
              <a:gd name="connsiteX2" fmla="*/ 2954072 w 3021599"/>
              <a:gd name="connsiteY2" fmla="*/ 3410051 h 3410051"/>
              <a:gd name="connsiteX3" fmla="*/ 2123355 w 3021599"/>
              <a:gd name="connsiteY3" fmla="*/ 3071195 h 3410051"/>
              <a:gd name="connsiteX4" fmla="*/ 5 w 3021599"/>
              <a:gd name="connsiteY4" fmla="*/ 1658262 h 3410051"/>
              <a:gd name="connsiteX5" fmla="*/ 154924 w 3021599"/>
              <a:gd name="connsiteY5" fmla="*/ 1427409 h 3410051"/>
              <a:gd name="connsiteX6" fmla="*/ 2376576 w 3021599"/>
              <a:gd name="connsiteY6" fmla="*/ 182713 h 3410051"/>
              <a:gd name="connsiteX7" fmla="*/ 3010627 w 3021599"/>
              <a:gd name="connsiteY7" fmla="*/ 0 h 3410051"/>
              <a:gd name="connsiteX0" fmla="*/ 3023343 w 3034315"/>
              <a:gd name="connsiteY0" fmla="*/ 0 h 3410051"/>
              <a:gd name="connsiteX1" fmla="*/ 3003789 w 3034315"/>
              <a:gd name="connsiteY1" fmla="*/ 1692373 h 3410051"/>
              <a:gd name="connsiteX2" fmla="*/ 2966788 w 3034315"/>
              <a:gd name="connsiteY2" fmla="*/ 3410051 h 3410051"/>
              <a:gd name="connsiteX3" fmla="*/ 2136071 w 3034315"/>
              <a:gd name="connsiteY3" fmla="*/ 3071195 h 3410051"/>
              <a:gd name="connsiteX4" fmla="*/ 12721 w 3034315"/>
              <a:gd name="connsiteY4" fmla="*/ 1658262 h 3410051"/>
              <a:gd name="connsiteX5" fmla="*/ 0 w 3034315"/>
              <a:gd name="connsiteY5" fmla="*/ 1395016 h 3410051"/>
              <a:gd name="connsiteX6" fmla="*/ 2389292 w 3034315"/>
              <a:gd name="connsiteY6" fmla="*/ 182713 h 3410051"/>
              <a:gd name="connsiteX7" fmla="*/ 3023343 w 3034315"/>
              <a:gd name="connsiteY7" fmla="*/ 0 h 3410051"/>
              <a:gd name="connsiteX0" fmla="*/ 3047923 w 3058895"/>
              <a:gd name="connsiteY0" fmla="*/ 0 h 3410051"/>
              <a:gd name="connsiteX1" fmla="*/ 3028369 w 3058895"/>
              <a:gd name="connsiteY1" fmla="*/ 1692373 h 3410051"/>
              <a:gd name="connsiteX2" fmla="*/ 2991368 w 3058895"/>
              <a:gd name="connsiteY2" fmla="*/ 3410051 h 3410051"/>
              <a:gd name="connsiteX3" fmla="*/ 2160651 w 3058895"/>
              <a:gd name="connsiteY3" fmla="*/ 3071195 h 3410051"/>
              <a:gd name="connsiteX4" fmla="*/ 30 w 3058895"/>
              <a:gd name="connsiteY4" fmla="*/ 1604273 h 3410051"/>
              <a:gd name="connsiteX5" fmla="*/ 24580 w 3058895"/>
              <a:gd name="connsiteY5" fmla="*/ 1395016 h 3410051"/>
              <a:gd name="connsiteX6" fmla="*/ 2413872 w 3058895"/>
              <a:gd name="connsiteY6" fmla="*/ 182713 h 3410051"/>
              <a:gd name="connsiteX7" fmla="*/ 3047923 w 3058895"/>
              <a:gd name="connsiteY7" fmla="*/ 0 h 3410051"/>
              <a:gd name="connsiteX0" fmla="*/ 3047989 w 3058961"/>
              <a:gd name="connsiteY0" fmla="*/ 0 h 3410051"/>
              <a:gd name="connsiteX1" fmla="*/ 3028435 w 3058961"/>
              <a:gd name="connsiteY1" fmla="*/ 1692373 h 3410051"/>
              <a:gd name="connsiteX2" fmla="*/ 2991434 w 3058961"/>
              <a:gd name="connsiteY2" fmla="*/ 3410051 h 3410051"/>
              <a:gd name="connsiteX3" fmla="*/ 2160717 w 3058961"/>
              <a:gd name="connsiteY3" fmla="*/ 3071195 h 3410051"/>
              <a:gd name="connsiteX4" fmla="*/ 96 w 3058961"/>
              <a:gd name="connsiteY4" fmla="*/ 1604273 h 3410051"/>
              <a:gd name="connsiteX5" fmla="*/ 6012 w 3058961"/>
              <a:gd name="connsiteY5" fmla="*/ 1395016 h 3410051"/>
              <a:gd name="connsiteX6" fmla="*/ 2413938 w 3058961"/>
              <a:gd name="connsiteY6" fmla="*/ 182713 h 3410051"/>
              <a:gd name="connsiteX7" fmla="*/ 3047989 w 3058961"/>
              <a:gd name="connsiteY7" fmla="*/ 0 h 341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8961" h="3410051">
                <a:moveTo>
                  <a:pt x="3047989" y="0"/>
                </a:moveTo>
                <a:cubicBezTo>
                  <a:pt x="3022844" y="1553190"/>
                  <a:pt x="3098284" y="-42218"/>
                  <a:pt x="3028435" y="1692373"/>
                </a:cubicBezTo>
                <a:lnTo>
                  <a:pt x="2991434" y="3410051"/>
                </a:lnTo>
                <a:cubicBezTo>
                  <a:pt x="2561790" y="3361885"/>
                  <a:pt x="2344490" y="3223019"/>
                  <a:pt x="2160717" y="3071195"/>
                </a:cubicBezTo>
                <a:cubicBezTo>
                  <a:pt x="1502605" y="2600217"/>
                  <a:pt x="658208" y="2075251"/>
                  <a:pt x="96" y="1604273"/>
                </a:cubicBezTo>
                <a:cubicBezTo>
                  <a:pt x="-962" y="1537580"/>
                  <a:pt x="7070" y="1461709"/>
                  <a:pt x="6012" y="1395016"/>
                </a:cubicBezTo>
                <a:lnTo>
                  <a:pt x="2413938" y="182713"/>
                </a:lnTo>
                <a:cubicBezTo>
                  <a:pt x="2677443" y="69979"/>
                  <a:pt x="2583316" y="60904"/>
                  <a:pt x="3047989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>
                  <a:alpha val="50000"/>
                </a:srgbClr>
              </a:gs>
              <a:gs pos="79000">
                <a:srgbClr val="FF0000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28464" y="6021288"/>
            <a:ext cx="8136904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Пример недавней транзакции </a:t>
            </a:r>
            <a:r>
              <a:rPr lang="en-US" sz="3200" b="1" kern="0" dirty="0" smtClean="0">
                <a:solidFill>
                  <a:srgbClr val="800080"/>
                </a:solidFill>
                <a:cs typeface="Times New Roman" pitchFamily="18" charset="0"/>
              </a:rPr>
              <a:t>Virgin Connect</a:t>
            </a:r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 </a:t>
            </a:r>
            <a:r>
              <a:rPr lang="en-US" sz="3200" b="1" kern="0" dirty="0" smtClean="0">
                <a:solidFill>
                  <a:srgbClr val="80008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046155"/>
              </p:ext>
            </p:extLst>
          </p:nvPr>
        </p:nvGraphicFramePr>
        <p:xfrm>
          <a:off x="2432720" y="1052736"/>
          <a:ext cx="4679998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280375" y="418654"/>
            <a:ext cx="9049544" cy="7060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indent="-342900">
              <a:spcBef>
                <a:spcPts val="0"/>
              </a:spcBef>
              <a:buFont typeface="Arial"/>
              <a:buNone/>
              <a:defRPr sz="2800" cap="all">
                <a:solidFill>
                  <a:srgbClr val="E10D31"/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Приобретение группы «</a:t>
            </a:r>
            <a:r>
              <a:rPr lang="ru-RU" sz="2000" kern="0" cap="none" dirty="0" err="1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МегаМакс</a:t>
            </a:r>
            <a:r>
              <a:rPr lang="ru-RU" sz="2000" kern="0" cap="none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» в Н. Новгороде (ноябрь 2013)</a:t>
            </a:r>
            <a:endParaRPr lang="ru-RU" sz="2000" kern="0" cap="none" dirty="0">
              <a:solidFill>
                <a:srgbClr val="A51776"/>
              </a:solidFill>
              <a:latin typeface="Tahoma"/>
              <a:ea typeface="Tahoma"/>
              <a:cs typeface="Tahoma"/>
            </a:endParaRPr>
          </a:p>
        </p:txBody>
      </p:sp>
      <p:graphicFrame>
        <p:nvGraphicFramePr>
          <p:cNvPr id="1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332201"/>
              </p:ext>
            </p:extLst>
          </p:nvPr>
        </p:nvGraphicFramePr>
        <p:xfrm>
          <a:off x="128464" y="2420888"/>
          <a:ext cx="2552948" cy="30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550235"/>
              </p:ext>
            </p:extLst>
          </p:nvPr>
        </p:nvGraphicFramePr>
        <p:xfrm>
          <a:off x="7375351" y="2636912"/>
          <a:ext cx="2254175" cy="309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578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-231576" y="6093296"/>
            <a:ext cx="79208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Зоны </a:t>
            </a:r>
            <a:r>
              <a:rPr lang="ru-RU" sz="3200" b="1" kern="0" dirty="0" smtClean="0">
                <a:solidFill>
                  <a:srgbClr val="800080"/>
                </a:solidFill>
                <a:cs typeface="Times New Roman" pitchFamily="18" charset="0"/>
              </a:rPr>
              <a:t>внимания собственников</a:t>
            </a:r>
            <a:endParaRPr lang="en-US" sz="3200" b="1" kern="0" dirty="0" smtClean="0">
              <a:solidFill>
                <a:srgbClr val="800080"/>
              </a:solidFill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gray">
          <a:xfrm>
            <a:off x="34131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Инструменты оценки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3484753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Динамика доходности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6637232" y="1188443"/>
            <a:ext cx="2881312" cy="37941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lIns="67672" tIns="67672" rIns="67672" bIns="67672" anchor="ctr"/>
          <a:lstStyle/>
          <a:p>
            <a:pPr algn="ctr" defTabSz="857250" eaLnBrk="0" hangingPunct="0"/>
            <a:r>
              <a:rPr lang="ru-RU" b="1" dirty="0" smtClean="0">
                <a:solidFill>
                  <a:srgbClr val="FFFFFF"/>
                </a:solidFill>
                <a:ea typeface="MS PGothic" pitchFamily="34" charset="-128"/>
              </a:rPr>
              <a:t>Альтернативы</a:t>
            </a:r>
            <a:endParaRPr lang="en-US" b="1" dirty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11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1314" y="1711870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Мультипликатор </a:t>
            </a:r>
            <a:r>
              <a:rPr lang="en-US" sz="1400" dirty="0">
                <a:solidFill>
                  <a:srgbClr val="000000"/>
                </a:solidFill>
              </a:rPr>
              <a:t>EV / EBITDA </a:t>
            </a:r>
            <a:r>
              <a:rPr lang="ru-RU" sz="1400" dirty="0" smtClean="0">
                <a:solidFill>
                  <a:srgbClr val="000000"/>
                </a:solidFill>
              </a:rPr>
              <a:t>по аналогичным сделкам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Модель </a:t>
            </a:r>
            <a:r>
              <a:rPr lang="en-US" sz="1400" dirty="0" smtClean="0">
                <a:solidFill>
                  <a:srgbClr val="000000"/>
                </a:solidFill>
              </a:rPr>
              <a:t>DCF</a:t>
            </a:r>
          </a:p>
        </p:txBody>
      </p:sp>
      <p:sp>
        <p:nvSpPr>
          <p:cNvPr id="12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3440832" y="1711871"/>
            <a:ext cx="3143438" cy="358933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Изменение мультипликаторов при рыночной оценке компании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Изменение </a:t>
            </a:r>
            <a:r>
              <a:rPr lang="en-US" sz="1400" dirty="0" smtClean="0">
                <a:solidFill>
                  <a:srgbClr val="000000"/>
                </a:solidFill>
              </a:rPr>
              <a:t>ROE, ROI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Поправка на инфляцию</a:t>
            </a:r>
            <a:r>
              <a:rPr lang="en-US" sz="1400" dirty="0" smtClean="0">
                <a:solidFill>
                  <a:srgbClr val="000000"/>
                </a:solidFill>
              </a:rPr>
              <a:t>,</a:t>
            </a:r>
            <a:r>
              <a:rPr lang="ru-RU" sz="1400" dirty="0" smtClean="0">
                <a:solidFill>
                  <a:srgbClr val="000000"/>
                </a:solidFill>
              </a:rPr>
              <a:t> дисконтирование, ликвидность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Необходимая динамика развития компании для сохранения стоимости компании и доходности капитала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7A62A6"/>
              </a:buClr>
              <a:buSzPct val="120000"/>
              <a:buFont typeface="Wingdings" pitchFamily="2" charset="2"/>
              <a:buChar char="ü"/>
            </a:pP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3" name="Rectangle 10" descr="&lt;tags&gt;&lt;tag n=&quot;BulletInfo&quot; v=&quot;Standard&quot; /&gt;&lt;/tags&gt;"/>
          <p:cNvSpPr>
            <a:spLocks noChangeArrowheads="1"/>
          </p:cNvSpPr>
          <p:nvPr/>
        </p:nvSpPr>
        <p:spPr bwMode="gray">
          <a:xfrm>
            <a:off x="6641069" y="1702345"/>
            <a:ext cx="2881312" cy="3270251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45710" tIns="49006" rIns="45710" bIns="45710"/>
          <a:lstStyle/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Географическое развитие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Слияния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Продажа 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Диверсификация</a:t>
            </a:r>
          </a:p>
          <a:p>
            <a:pPr marL="171450" lvl="1" indent="-171450" defTabSz="760413">
              <a:spcBef>
                <a:spcPts val="300"/>
              </a:spcBef>
              <a:spcAft>
                <a:spcPts val="300"/>
              </a:spcAft>
              <a:buClr>
                <a:srgbClr val="C0C0C0"/>
              </a:buClr>
              <a:buSzPct val="120000"/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</a:rPr>
              <a:t>Оптимизация 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gray">
          <a:xfrm>
            <a:off x="341314" y="980728"/>
            <a:ext cx="9177230" cy="0"/>
          </a:xfrm>
          <a:prstGeom prst="line">
            <a:avLst/>
          </a:prstGeom>
          <a:noFill/>
          <a:ln w="15875">
            <a:solidFill>
              <a:srgbClr val="006E2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0" rIns="91420" bIns="45710"/>
          <a:lstStyle/>
          <a:p>
            <a:pPr eaLnBrk="0" hangingPunct="0"/>
            <a:endParaRPr lang="en-US" sz="1400" dirty="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306" y="118483"/>
            <a:ext cx="954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Оценка стоимости компании, управление капиталом собственника бизнеса в условиях снижения доходности, мультипликаторов</a:t>
            </a:r>
            <a:r>
              <a:rPr lang="ru-RU" sz="1400" dirty="0" smtClean="0"/>
              <a:t>: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68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-231576" y="6093296"/>
            <a:ext cx="79208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endParaRPr lang="en-US" sz="3200" b="1" kern="0" dirty="0" smtClean="0">
              <a:solidFill>
                <a:srgbClr val="800080"/>
              </a:solidFill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gray">
          <a:xfrm>
            <a:off x="341314" y="980728"/>
            <a:ext cx="9177230" cy="0"/>
          </a:xfrm>
          <a:prstGeom prst="line">
            <a:avLst/>
          </a:prstGeom>
          <a:noFill/>
          <a:ln w="15875">
            <a:solidFill>
              <a:srgbClr val="006E2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0" rIns="91420" bIns="45710"/>
          <a:lstStyle/>
          <a:p>
            <a:pPr eaLnBrk="0" hangingPunct="0"/>
            <a:endParaRPr lang="en-US" sz="1400" dirty="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306" y="118483"/>
            <a:ext cx="9546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Альтернативы: плюсы</a:t>
            </a:r>
            <a:endParaRPr lang="ru-RU" sz="14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17401278"/>
              </p:ext>
            </p:extLst>
          </p:nvPr>
        </p:nvGraphicFramePr>
        <p:xfrm>
          <a:off x="632520" y="1052736"/>
          <a:ext cx="8568952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118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-231576" y="6093296"/>
            <a:ext cx="79208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endParaRPr lang="en-US" sz="3200" b="1" kern="0" dirty="0" smtClean="0">
              <a:solidFill>
                <a:srgbClr val="800080"/>
              </a:solidFill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gray">
          <a:xfrm>
            <a:off x="341314" y="980728"/>
            <a:ext cx="9177230" cy="0"/>
          </a:xfrm>
          <a:prstGeom prst="line">
            <a:avLst/>
          </a:prstGeom>
          <a:noFill/>
          <a:ln w="15875">
            <a:solidFill>
              <a:srgbClr val="006E2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0" rIns="91420" bIns="45710"/>
          <a:lstStyle/>
          <a:p>
            <a:pPr eaLnBrk="0" hangingPunct="0"/>
            <a:endParaRPr lang="en-US" sz="1400" dirty="0">
              <a:solidFill>
                <a:srgbClr val="000000"/>
              </a:solidFill>
              <a:latin typeface="Times New Roman" pitchFamily="18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306" y="118483"/>
            <a:ext cx="9546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kern="0" dirty="0" smtClean="0">
                <a:solidFill>
                  <a:srgbClr val="A51776"/>
                </a:solidFill>
                <a:latin typeface="Tahoma"/>
                <a:ea typeface="Tahoma"/>
                <a:cs typeface="Tahoma"/>
              </a:rPr>
              <a:t>Альтернативы: минусы</a:t>
            </a:r>
            <a:endParaRPr lang="ru-RU" sz="14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76126880"/>
              </p:ext>
            </p:extLst>
          </p:nvPr>
        </p:nvGraphicFramePr>
        <p:xfrm>
          <a:off x="632520" y="1052736"/>
          <a:ext cx="8568952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52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1"/>
          <p:cNvSpPr txBox="1"/>
          <p:nvPr/>
        </p:nvSpPr>
        <p:spPr>
          <a:xfrm>
            <a:off x="632520" y="304800"/>
            <a:ext cx="8640960" cy="2092881"/>
          </a:xfrm>
          <a:prstGeom prst="rect">
            <a:avLst/>
          </a:prstGeom>
          <a:noFill/>
        </p:spPr>
        <p:txBody>
          <a:bodyPr wrap="square" lIns="108000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4000" b="1" dirty="0">
              <a:solidFill>
                <a:srgbClr val="0000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sz="4000" b="1" dirty="0" smtClean="0">
                <a:solidFill>
                  <a:srgbClr val="000000"/>
                </a:solidFill>
              </a:rPr>
              <a:t>Спасибо за внимание</a:t>
            </a:r>
          </a:p>
          <a:p>
            <a:pPr algn="ctr">
              <a:spcBef>
                <a:spcPts val="600"/>
              </a:spcBef>
            </a:pPr>
            <a:endParaRPr lang="en-GB" sz="4000" dirty="0">
              <a:solidFill>
                <a:srgbClr val="00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-15552" y="6093296"/>
            <a:ext cx="8496944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/>
            <a:r>
              <a:rPr lang="en-US" sz="3200" b="1" kern="0" dirty="0" smtClean="0">
                <a:solidFill>
                  <a:srgbClr val="80008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021288"/>
            <a:ext cx="7689304" cy="7200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liennummernplatzhalter 1"/>
          <p:cNvSpPr txBox="1">
            <a:spLocks/>
          </p:cNvSpPr>
          <p:nvPr/>
        </p:nvSpPr>
        <p:spPr>
          <a:xfrm>
            <a:off x="9057456" y="6040760"/>
            <a:ext cx="572070" cy="340568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Tahoma" pitchFamily="34" charset="0"/>
              </a:defRPr>
            </a:lvl9pPr>
          </a:lstStyle>
          <a:p>
            <a:pPr algn="r"/>
            <a:fld id="{1E2BC37A-F6F9-4B29-8662-C8631BC44E40}" type="slidenum">
              <a:rPr lang="en-US" sz="1200" smtClean="0">
                <a:solidFill>
                  <a:schemeClr val="bg1"/>
                </a:solidFill>
              </a:rPr>
              <a:pPr algn="r"/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310793"/>
              </p:ext>
            </p:extLst>
          </p:nvPr>
        </p:nvGraphicFramePr>
        <p:xfrm>
          <a:off x="577924" y="4214842"/>
          <a:ext cx="8191500" cy="1662430"/>
        </p:xfrm>
        <a:graphic>
          <a:graphicData uri="http://schemas.openxmlformats.org/drawingml/2006/table">
            <a:tbl>
              <a:tblPr/>
              <a:tblGrid>
                <a:gridCol w="3143430"/>
                <a:gridCol w="5048070"/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992"/>
                        </a:spcAft>
                      </a:pPr>
                      <a:r>
                        <a:rPr lang="ru-RU" sz="1300" b="1" dirty="0" smtClean="0">
                          <a:effectLst/>
                          <a:latin typeface="Trebuchet MS,sans-serif"/>
                        </a:rPr>
                        <a:t>Антон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300" b="1" dirty="0" smtClean="0">
                          <a:effectLst/>
                          <a:latin typeface="Trebuchet MS,sans-serif"/>
                        </a:rPr>
                        <a:t>Царегородцев</a:t>
                      </a:r>
                      <a:endParaRPr lang="ru-RU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spcBef>
                          <a:spcPts val="1400"/>
                        </a:spcBef>
                        <a:spcAft>
                          <a:spcPts val="992"/>
                        </a:spcAft>
                      </a:pPr>
                      <a:r>
                        <a:rPr lang="ru-RU" sz="900" b="1" dirty="0">
                          <a:solidFill>
                            <a:srgbClr val="1F497D"/>
                          </a:solidFill>
                          <a:effectLst/>
                          <a:latin typeface="Trebuchet MS" panose="020B0603020202020204" pitchFamily="34" charset="0"/>
                        </a:rPr>
                        <a:t>Директор по слияниям и поглощениям </a:t>
                      </a:r>
                      <a:r>
                        <a:rPr lang="ru-RU" dirty="0"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ru-RU" dirty="0">
                          <a:effectLst/>
                          <a:latin typeface="arial" panose="020B0604020202020204" pitchFamily="34" charset="0"/>
                        </a:rPr>
                      </a:br>
                      <a:endParaRPr lang="ru-RU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9075" marR="219075" marT="219075" marB="2190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992"/>
                        </a:spcAft>
                      </a:pPr>
                      <a:r>
                        <a:rPr lang="ru-RU" dirty="0" smtClean="0">
                          <a:effectLst/>
                          <a:latin typeface="Georgia,serif"/>
                        </a:rPr>
                        <a:t>  </a:t>
                      </a:r>
                      <a:r>
                        <a:rPr lang="ru-RU" dirty="0">
                          <a:effectLst/>
                          <a:latin typeface="Georgia,serif"/>
                        </a:rPr>
                        <a:t>                                        </a:t>
                      </a:r>
                      <a:r>
                        <a:rPr lang="ru-RU" dirty="0" smtClean="0">
                          <a:effectLst/>
                          <a:latin typeface="Georgia,serif"/>
                        </a:rPr>
                        <a:t/>
                      </a:r>
                      <a:br>
                        <a:rPr lang="ru-RU" dirty="0" smtClean="0">
                          <a:effectLst/>
                          <a:latin typeface="Georgia,serif"/>
                        </a:rPr>
                      </a:br>
                      <a:r>
                        <a:rPr lang="ru-RU" dirty="0" smtClean="0">
                          <a:effectLst/>
                          <a:latin typeface="Georgia,serif"/>
                        </a:rPr>
                        <a:t>+7 922-038-65-05</a:t>
                      </a:r>
                      <a:r>
                        <a:rPr lang="ru-RU" sz="900" dirty="0">
                          <a:effectLst/>
                          <a:latin typeface="Georgia,serif"/>
                        </a:rPr>
                        <a:t>                                                         </a:t>
                      </a:r>
                      <a:endParaRPr lang="ru-RU" dirty="0">
                        <a:effectLst/>
                        <a:latin typeface="arial" panose="020B0604020202020204" pitchFamily="34" charset="0"/>
                      </a:endParaRPr>
                    </a:p>
                    <a:p>
                      <a:r>
                        <a:rPr lang="ru-RU" dirty="0">
                          <a:solidFill>
                            <a:srgbClr val="1155CC"/>
                          </a:solidFill>
                          <a:effectLst/>
                          <a:latin typeface="Trebuchet MS,sans-serif"/>
                          <a:hlinkClick r:id="rId3"/>
                        </a:rPr>
                        <a:t>A.Tsaregorodtsev@vconnect.ru</a:t>
                      </a:r>
                      <a:r>
                        <a:rPr lang="ru-RU" u="sng" dirty="0">
                          <a:effectLst/>
                          <a:latin typeface="Trebuchet MS,sans-serif"/>
                        </a:rPr>
                        <a:t/>
                      </a:r>
                      <a:br>
                        <a:rPr lang="ru-RU" u="sng" dirty="0">
                          <a:effectLst/>
                          <a:latin typeface="Trebuchet MS,sans-serif"/>
                        </a:rPr>
                      </a:br>
                      <a:r>
                        <a:rPr lang="ru-RU" dirty="0">
                          <a:solidFill>
                            <a:srgbClr val="1155CC"/>
                          </a:solidFill>
                          <a:effectLst/>
                          <a:latin typeface="Trebuchet MS,sans-serif"/>
                          <a:hlinkClick r:id="rId4"/>
                        </a:rPr>
                        <a:t>www.virginconnect.ru</a:t>
                      </a:r>
                      <a:endParaRPr lang="ru-RU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9075" marR="219075" marT="219075" marB="219075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AutoShape 2" descr="cid:image003.gif@01CE03B6.C3068A40"/>
          <p:cNvSpPr>
            <a:spLocks noChangeAspect="1" noChangeArrowheads="1"/>
          </p:cNvSpPr>
          <p:nvPr/>
        </p:nvSpPr>
        <p:spPr bwMode="auto">
          <a:xfrm>
            <a:off x="-951656" y="43830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9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C - The Virgin Way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C - The Virgin Way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658</Words>
  <Application>Microsoft Office PowerPoint</Application>
  <PresentationFormat>Лист A4 (210x297 мм)</PresentationFormat>
  <Paragraphs>154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MS PGothic</vt:lpstr>
      <vt:lpstr>MS PGothic</vt:lpstr>
      <vt:lpstr>Arial</vt:lpstr>
      <vt:lpstr>Arial</vt:lpstr>
      <vt:lpstr>Calibri</vt:lpstr>
      <vt:lpstr>Georgia,serif</vt:lpstr>
      <vt:lpstr>Tahoma</vt:lpstr>
      <vt:lpstr>Times New Roman</vt:lpstr>
      <vt:lpstr>Trebuchet MS</vt:lpstr>
      <vt:lpstr>Trebuchet MS,sans-serif</vt:lpstr>
      <vt:lpstr>Wingdings</vt:lpstr>
      <vt:lpstr>VC - The Virgin Way 1</vt:lpstr>
      <vt:lpstr>1_VC - The Virgin Way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Trivon AG</dc:creator>
  <cp:lastModifiedBy>Царегородцев</cp:lastModifiedBy>
  <cp:revision>1447</cp:revision>
  <cp:lastPrinted>2013-12-07T10:20:47Z</cp:lastPrinted>
  <dcterms:created xsi:type="dcterms:W3CDTF">2009-06-04T15:41:44Z</dcterms:created>
  <dcterms:modified xsi:type="dcterms:W3CDTF">2014-05-20T09:37:32Z</dcterms:modified>
</cp:coreProperties>
</file>