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wdp" ContentType="image/vnd.ms-photo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74" r:id="rId2"/>
    <p:sldId id="692" r:id="rId3"/>
    <p:sldId id="710" r:id="rId4"/>
    <p:sldId id="731" r:id="rId5"/>
    <p:sldId id="732" r:id="rId6"/>
    <p:sldId id="733" r:id="rId7"/>
    <p:sldId id="734" r:id="rId8"/>
    <p:sldId id="742" r:id="rId9"/>
    <p:sldId id="743" r:id="rId10"/>
    <p:sldId id="735" r:id="rId11"/>
    <p:sldId id="737" r:id="rId12"/>
    <p:sldId id="738" r:id="rId13"/>
    <p:sldId id="740" r:id="rId14"/>
    <p:sldId id="741" r:id="rId15"/>
    <p:sldId id="636" r:id="rId16"/>
    <p:sldId id="317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785">
          <p15:clr>
            <a:srgbClr val="A4A3A4"/>
          </p15:clr>
        </p15:guide>
        <p15:guide id="2" pos="309">
          <p15:clr>
            <a:srgbClr val="A4A3A4"/>
          </p15:clr>
        </p15:guide>
        <p15:guide id="3" pos="28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0AC8"/>
    <a:srgbClr val="FFE2C5"/>
    <a:srgbClr val="DBFDDB"/>
    <a:srgbClr val="F07800"/>
    <a:srgbClr val="C80A0A"/>
    <a:srgbClr val="FFEDB3"/>
    <a:srgbClr val="D3D3FD"/>
    <a:srgbClr val="FFDCB9"/>
    <a:srgbClr val="FDDFDF"/>
    <a:srgbClr val="CCFC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 autoAdjust="0"/>
    <p:restoredTop sz="78551" autoAdjust="0"/>
  </p:normalViewPr>
  <p:slideViewPr>
    <p:cSldViewPr snapToGrid="0">
      <p:cViewPr varScale="1">
        <p:scale>
          <a:sx n="71" d="100"/>
          <a:sy n="71" d="100"/>
        </p:scale>
        <p:origin x="-1824" y="-96"/>
      </p:cViewPr>
      <p:guideLst>
        <p:guide orient="horz" pos="785"/>
        <p:guide pos="309"/>
        <p:guide pos="287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-368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CC1678-44B7-463C-A681-EDB9A328CB29}" type="datetimeFigureOut">
              <a:rPr lang="en-US" smtClean="0"/>
              <a:pPr/>
              <a:t>5/22/2014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A14B09-7C50-4114-8675-D6CC4E79564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68761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798775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14B09-7C50-4114-8675-D6CC4E79564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252986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14B09-7C50-4114-8675-D6CC4E79564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28169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14B09-7C50-4114-8675-D6CC4E79564E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endParaRPr lang="ru-RU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14B09-7C50-4114-8675-D6CC4E79564E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293284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14B09-7C50-4114-8675-D6CC4E79564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07829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14B09-7C50-4114-8675-D6CC4E79564E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545147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14B09-7C50-4114-8675-D6CC4E79564E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407977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14B09-7C50-4114-8675-D6CC4E79564E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157229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698500"/>
            <a:ext cx="4645025" cy="34845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7D5B9-7CA4-4D93-A72D-173F9A758AD0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261423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14B09-7C50-4114-8675-D6CC4E79564E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88698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 txBox="1">
            <a:spLocks noGrp="1" noChangeArrowheads="1"/>
          </p:cNvSpPr>
          <p:nvPr/>
        </p:nvSpPr>
        <p:spPr bwMode="auto">
          <a:xfrm>
            <a:off x="3884613" y="8685787"/>
            <a:ext cx="2971800" cy="456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spcBef>
                <a:spcPct val="0"/>
              </a:spcBef>
            </a:pPr>
            <a:fld id="{FB068039-6321-48BF-BE48-A3BA2000976F}" type="slidenum">
              <a:rPr lang="en-US" sz="1200"/>
              <a:pPr algn="r">
                <a:spcBef>
                  <a:spcPct val="0"/>
                </a:spcBef>
              </a:pPr>
              <a:t>16</a:t>
            </a:fld>
            <a:endParaRPr lang="en-US" sz="1200" dirty="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4942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1"/>
          <p:cNvSpPr>
            <a:spLocks noChangeArrowheads="1"/>
          </p:cNvSpPr>
          <p:nvPr userDrawn="1"/>
        </p:nvSpPr>
        <p:spPr bwMode="gray">
          <a:xfrm>
            <a:off x="0" y="0"/>
            <a:ext cx="9144000" cy="6858000"/>
          </a:xfrm>
          <a:prstGeom prst="rect">
            <a:avLst/>
          </a:prstGeom>
          <a:solidFill>
            <a:srgbClr val="DFDFDF"/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tIns="0" rIns="0" bIns="0" anchor="ctr">
            <a:noAutofit/>
          </a:bodyPr>
          <a:lstStyle/>
          <a:p>
            <a:pPr>
              <a:defRPr/>
            </a:pPr>
            <a:endParaRPr lang="en-US" dirty="0">
              <a:latin typeface="Arial" pitchFamily="34" charset="0"/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32888"/>
            <a:ext cx="7315200" cy="877824"/>
          </a:xfrm>
        </p:spPr>
        <p:txBody>
          <a:bodyPr>
            <a:noAutofit/>
          </a:bodyPr>
          <a:lstStyle>
            <a:lvl1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defRPr lang="en-US" sz="3200" b="1" cap="all" baseline="0" dirty="0" smtClean="0">
                <a:solidFill>
                  <a:srgbClr val="292929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11880"/>
            <a:ext cx="5943600" cy="1051560"/>
          </a:xfrm>
        </p:spPr>
        <p:txBody>
          <a:bodyPr>
            <a:noAutofit/>
          </a:bodyPr>
          <a:lstStyle>
            <a:lvl1pPr marL="0" indent="0" algn="l" defTabSz="457200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ts val="600"/>
              </a:spcAft>
              <a:buClrTx/>
              <a:buFontTx/>
              <a:buNone/>
              <a:defRPr lang="en-US" sz="2000" dirty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12" name="Picture 7" descr="blue-window"/>
          <p:cNvPicPr>
            <a:picLocks noChangeAspect="1" noChangeArrowheads="1"/>
          </p:cNvPicPr>
          <p:nvPr userDrawn="1"/>
        </p:nvPicPr>
        <p:blipFill>
          <a:blip r:embed="rId2" cstate="print"/>
          <a:srcRect b="37572"/>
          <a:stretch>
            <a:fillRect/>
          </a:stretch>
        </p:blipFill>
        <p:spPr bwMode="auto">
          <a:xfrm>
            <a:off x="450850" y="5468938"/>
            <a:ext cx="824230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juniper_black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495898" y="917673"/>
            <a:ext cx="1718044" cy="4685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526"/>
              </a:spcAft>
              <a:defRPr lang="en-US" sz="2400" b="1" cap="all" baseline="0" dirty="0" smtClean="0">
                <a:solidFill>
                  <a:srgbClr val="292929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0"/>
          </p:nvPr>
        </p:nvSpPr>
        <p:spPr>
          <a:xfrm>
            <a:off x="366616" y="1134374"/>
            <a:ext cx="8229600" cy="4852358"/>
          </a:xfrm>
        </p:spPr>
        <p:txBody>
          <a:bodyPr/>
          <a:lstStyle>
            <a:lvl1pPr marL="112713" indent="-112713"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 marL="569913" indent="-225425"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 marL="854075" indent="-223838"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 marL="1147763" indent="-233363"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 marL="1431925" indent="-173038"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defRPr lang="en-US" sz="2400" b="1" cap="all" baseline="0" dirty="0" smtClean="0">
                <a:solidFill>
                  <a:srgbClr val="29292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rg-ven-gradient-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5038725"/>
            <a:ext cx="9144000" cy="1819275"/>
          </a:xfrm>
          <a:prstGeom prst="rect">
            <a:avLst/>
          </a:prstGeom>
        </p:spPr>
      </p:pic>
      <p:sp>
        <p:nvSpPr>
          <p:cNvPr id="4" name="Rectangle 44"/>
          <p:cNvSpPr>
            <a:spLocks noChangeArrowheads="1"/>
          </p:cNvSpPr>
          <p:nvPr userDrawn="1"/>
        </p:nvSpPr>
        <p:spPr bwMode="invGray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BABCBE">
                  <a:alpha val="14999"/>
                </a:srgbClr>
              </a:gs>
              <a:gs pos="100000">
                <a:srgbClr val="565758">
                  <a:alpha val="14999"/>
                </a:srgbClr>
              </a:gs>
            </a:gsLst>
            <a:lin ang="540000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wrap="none" tIns="0" rIns="0" bIns="0" anchor="ctr">
            <a:spAutoFit/>
          </a:bodyPr>
          <a:lstStyle/>
          <a:p>
            <a:pPr>
              <a:defRPr/>
            </a:pPr>
            <a:endParaRPr lang="en-US" dirty="0">
              <a:latin typeface="Arial" pitchFamily="34" charset="0"/>
              <a:ea typeface="+mn-ea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2050" y="2184400"/>
            <a:ext cx="4554538" cy="3822700"/>
          </a:xfrm>
          <a:prstGeom prst="rect">
            <a:avLst/>
          </a:prstGeom>
          <a:noFill/>
          <a:ln w="28575">
            <a:noFill/>
            <a:miter lim="800000"/>
            <a:headEnd/>
            <a:tailEnd type="none" w="lg" len="sm"/>
          </a:ln>
          <a:effectLst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JDV1_FAM7_16x9_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218205" y="1588433"/>
            <a:ext cx="8733896" cy="312451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>
              <a:buNone/>
              <a:defRPr lang="en-US" sz="1500" smtClean="0">
                <a:solidFill>
                  <a:schemeClr val="accent1"/>
                </a:solidFill>
              </a:defRPr>
            </a:lvl1pPr>
          </a:lstStyle>
          <a:p>
            <a:r>
              <a:rPr lang="en-US" sz="1500" dirty="0" smtClean="0">
                <a:solidFill>
                  <a:schemeClr val="accent1"/>
                </a:solidFill>
              </a:rPr>
              <a:t>Subtitle: 18pt Arial, Title Case</a:t>
            </a:r>
            <a:endParaRPr lang="en-US" sz="1500" dirty="0">
              <a:solidFill>
                <a:schemeClr val="accent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218205" y="282231"/>
            <a:ext cx="8733896" cy="59858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 defTabSz="685078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en-US" sz="3000" b="0" kern="1200" cap="all" baseline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Slide title: 36pt, </a:t>
            </a:r>
            <a:br>
              <a:rPr lang="en-US" dirty="0" smtClean="0"/>
            </a:br>
            <a:r>
              <a:rPr lang="en-US" dirty="0" smtClean="0"/>
              <a:t>Two+ Lines, caps-case</a:t>
            </a:r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18205" y="2919361"/>
            <a:ext cx="8733896" cy="3658187"/>
          </a:xfrm>
          <a:prstGeom prst="rect">
            <a:avLst/>
          </a:prstGeom>
        </p:spPr>
        <p:txBody>
          <a:bodyPr lIns="76122" tIns="38057" rIns="76122" bIns="38057"/>
          <a:lstStyle>
            <a:lvl1pPr marL="0" indent="0">
              <a:spcBef>
                <a:spcPts val="0"/>
              </a:spcBef>
              <a:spcAft>
                <a:spcPts val="500"/>
              </a:spcAft>
              <a:buNone/>
              <a:defRPr sz="1700">
                <a:solidFill>
                  <a:schemeClr val="accent1"/>
                </a:solidFill>
              </a:defRPr>
            </a:lvl1pPr>
            <a:lvl2pPr marL="282812" indent="-170483">
              <a:spcBef>
                <a:spcPts val="0"/>
              </a:spcBef>
              <a:spcAft>
                <a:spcPts val="500"/>
              </a:spcAft>
              <a:buClr>
                <a:schemeClr val="accent4"/>
              </a:buClr>
              <a:buFont typeface="Wingdings" pitchFamily="2" charset="2"/>
              <a:buChar char="§"/>
              <a:defRPr sz="1500"/>
            </a:lvl2pPr>
            <a:lvl3pPr marL="282812" indent="0">
              <a:spcBef>
                <a:spcPts val="0"/>
              </a:spcBef>
              <a:spcAft>
                <a:spcPts val="250"/>
              </a:spcAft>
              <a:buClr>
                <a:schemeClr val="accent4"/>
              </a:buClr>
              <a:buFont typeface="Wingdings" pitchFamily="2" charset="2"/>
              <a:buNone/>
              <a:defRPr sz="1300">
                <a:solidFill>
                  <a:schemeClr val="accent4"/>
                </a:solidFill>
              </a:defRPr>
            </a:lvl3pPr>
            <a:lvl4pPr marL="570902" indent="-142743">
              <a:spcBef>
                <a:spcPts val="0"/>
              </a:spcBef>
              <a:spcAft>
                <a:spcPts val="250"/>
              </a:spcAft>
              <a:buClr>
                <a:schemeClr val="accent4"/>
              </a:buClr>
              <a:buFont typeface="Wingdings" pitchFamily="2" charset="2"/>
              <a:buChar char="§"/>
              <a:defRPr sz="1300"/>
            </a:lvl4pPr>
            <a:lvl5pPr marL="713627" indent="-142743">
              <a:spcBef>
                <a:spcPts val="0"/>
              </a:spcBef>
              <a:spcAft>
                <a:spcPts val="83"/>
              </a:spcAft>
              <a:buClr>
                <a:schemeClr val="accent4"/>
              </a:buClr>
              <a:buFont typeface="Wingdings" pitchFamily="2" charset="2"/>
              <a:buChar char="§"/>
              <a:defRPr sz="13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23760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ue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0" descr="blue-section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5026025"/>
            <a:ext cx="7334250" cy="9175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809299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JDV6_16x9_2 Lines_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03742" y="379589"/>
            <a:ext cx="8386498" cy="59858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 defTabSz="685766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en-US" sz="3333" b="1" kern="1200" cap="all" baseline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Slide title: 40pt, </a:t>
            </a:r>
            <a:br>
              <a:rPr lang="en-US" smtClean="0"/>
            </a:br>
            <a:r>
              <a:rPr lang="en-US" smtClean="0"/>
              <a:t>1-2+ Lines, cap-case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303743" y="1344852"/>
            <a:ext cx="8386498" cy="312450"/>
          </a:xfrm>
          <a:prstGeom prst="rect">
            <a:avLst/>
          </a:prstGeom>
        </p:spPr>
        <p:txBody>
          <a:bodyPr lIns="0" tIns="118872" anchor="t"/>
          <a:lstStyle>
            <a:lvl1pPr marL="0" indent="0" algn="l" defTabSz="685766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2000" kern="120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66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500" kern="120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0" indent="0" algn="l" defTabSz="685766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500" kern="120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766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500" kern="120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0" indent="0" algn="l" defTabSz="685766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500" kern="120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smtClean="0"/>
              <a:t>Subtitle: 24pt Arial, Title Case</a:t>
            </a:r>
          </a:p>
        </p:txBody>
      </p:sp>
      <p:sp>
        <p:nvSpPr>
          <p:cNvPr id="16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48029" y="2210155"/>
            <a:ext cx="8242213" cy="424744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500"/>
              </a:spcAft>
              <a:buNone/>
              <a:defRPr sz="1667">
                <a:solidFill>
                  <a:schemeClr val="tx1"/>
                </a:solidFill>
              </a:defRPr>
            </a:lvl1pPr>
            <a:lvl2pPr marL="283093" indent="-170650">
              <a:spcBef>
                <a:spcPts val="0"/>
              </a:spcBef>
              <a:spcAft>
                <a:spcPts val="500"/>
              </a:spcAft>
              <a:buClr>
                <a:schemeClr val="accent3"/>
              </a:buClr>
              <a:buFont typeface="Wingdings" pitchFamily="2" charset="2"/>
              <a:buChar char="§"/>
              <a:defRPr sz="1500"/>
            </a:lvl2pPr>
            <a:lvl3pPr marL="283093" indent="0">
              <a:spcBef>
                <a:spcPts val="0"/>
              </a:spcBef>
              <a:spcAft>
                <a:spcPts val="250"/>
              </a:spcAft>
              <a:buClr>
                <a:schemeClr val="accent4"/>
              </a:buClr>
              <a:buFont typeface="Wingdings" pitchFamily="2" charset="2"/>
              <a:buNone/>
              <a:defRPr sz="1333">
                <a:solidFill>
                  <a:schemeClr val="accent3"/>
                </a:solidFill>
              </a:defRPr>
            </a:lvl3pPr>
            <a:lvl4pPr marL="571477" indent="-142869">
              <a:spcBef>
                <a:spcPts val="0"/>
              </a:spcBef>
              <a:spcAft>
                <a:spcPts val="250"/>
              </a:spcAft>
              <a:buClr>
                <a:schemeClr val="accent3"/>
              </a:buClr>
              <a:buFont typeface="Wingdings" pitchFamily="2" charset="2"/>
              <a:buChar char="§"/>
              <a:defRPr sz="1333"/>
            </a:lvl4pPr>
            <a:lvl5pPr marL="714346" indent="-142869">
              <a:spcBef>
                <a:spcPts val="0"/>
              </a:spcBef>
              <a:spcAft>
                <a:spcPts val="83"/>
              </a:spcAft>
              <a:buClr>
                <a:schemeClr val="accent4"/>
              </a:buClr>
              <a:buFont typeface="Wingdings" pitchFamily="2" charset="2"/>
              <a:buChar char="§"/>
              <a:defRPr sz="1333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1791291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5488" y="256032"/>
            <a:ext cx="8220456" cy="7406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050" y="1134036"/>
            <a:ext cx="8220456" cy="477316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Rectangle 26"/>
          <p:cNvSpPr>
            <a:spLocks noChangeArrowheads="1"/>
          </p:cNvSpPr>
          <p:nvPr/>
        </p:nvSpPr>
        <p:spPr bwMode="black">
          <a:xfrm>
            <a:off x="471488" y="6229350"/>
            <a:ext cx="530225" cy="198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b"/>
          <a:lstStyle/>
          <a:p>
            <a:pPr algn="l" eaLnBrk="0" hangingPunct="0">
              <a:spcBef>
                <a:spcPct val="0"/>
              </a:spcBef>
              <a:tabLst>
                <a:tab pos="461963" algn="l"/>
                <a:tab pos="4572000" algn="ctr"/>
                <a:tab pos="8461375" algn="r"/>
                <a:tab pos="8855075" algn="r"/>
              </a:tabLst>
              <a:defRPr/>
            </a:pPr>
            <a:fld id="{E46DE64C-7D15-458B-8CF1-EEE6A14FF4AB}" type="slidenum">
              <a:rPr lang="en-US" sz="1000">
                <a:solidFill>
                  <a:srgbClr val="807F83"/>
                </a:solidFill>
                <a:latin typeface="Arial" pitchFamily="34" charset="0"/>
              </a:rPr>
              <a:pPr algn="l" eaLnBrk="0" hangingPunct="0">
                <a:spcBef>
                  <a:spcPct val="0"/>
                </a:spcBef>
                <a:tabLst>
                  <a:tab pos="461963" algn="l"/>
                  <a:tab pos="4572000" algn="ctr"/>
                  <a:tab pos="8461375" algn="r"/>
                  <a:tab pos="8855075" algn="r"/>
                </a:tabLst>
                <a:defRPr/>
              </a:pPr>
              <a:t>‹#›</a:t>
            </a:fld>
            <a:endParaRPr lang="en-US" sz="1000" dirty="0">
              <a:solidFill>
                <a:srgbClr val="807F83"/>
              </a:solidFill>
              <a:latin typeface="Arial" pitchFamily="34" charset="0"/>
            </a:endParaRPr>
          </a:p>
        </p:txBody>
      </p:sp>
      <p:grpSp>
        <p:nvGrpSpPr>
          <p:cNvPr id="18" name="Group 6"/>
          <p:cNvGrpSpPr>
            <a:grpSpLocks/>
          </p:cNvGrpSpPr>
          <p:nvPr/>
        </p:nvGrpSpPr>
        <p:grpSpPr bwMode="auto">
          <a:xfrm>
            <a:off x="450850" y="238125"/>
            <a:ext cx="8240713" cy="5994400"/>
            <a:chOff x="284" y="150"/>
            <a:chExt cx="5182" cy="3776"/>
          </a:xfrm>
        </p:grpSpPr>
        <p:sp>
          <p:nvSpPr>
            <p:cNvPr id="19" name="Line 7"/>
            <p:cNvSpPr>
              <a:spLocks noChangeShapeType="1"/>
            </p:cNvSpPr>
            <p:nvPr userDrawn="1"/>
          </p:nvSpPr>
          <p:spPr bwMode="auto">
            <a:xfrm>
              <a:off x="284" y="3926"/>
              <a:ext cx="5182" cy="0"/>
            </a:xfrm>
            <a:prstGeom prst="line">
              <a:avLst/>
            </a:prstGeom>
            <a:noFill/>
            <a:ln w="12700">
              <a:solidFill>
                <a:srgbClr val="BABCBE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latin typeface="Arial" pitchFamily="34" charset="0"/>
                <a:ea typeface="+mn-ea"/>
              </a:endParaRPr>
            </a:p>
          </p:txBody>
        </p:sp>
        <p:sp>
          <p:nvSpPr>
            <p:cNvPr id="20" name="Line 8"/>
            <p:cNvSpPr>
              <a:spLocks noChangeShapeType="1"/>
            </p:cNvSpPr>
            <p:nvPr userDrawn="1"/>
          </p:nvSpPr>
          <p:spPr bwMode="auto">
            <a:xfrm>
              <a:off x="284" y="602"/>
              <a:ext cx="5182" cy="0"/>
            </a:xfrm>
            <a:prstGeom prst="line">
              <a:avLst/>
            </a:prstGeom>
            <a:noFill/>
            <a:ln w="12700">
              <a:solidFill>
                <a:srgbClr val="BABCBE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latin typeface="Arial" pitchFamily="34" charset="0"/>
                <a:ea typeface="+mn-ea"/>
              </a:endParaRPr>
            </a:p>
          </p:txBody>
        </p:sp>
        <p:sp>
          <p:nvSpPr>
            <p:cNvPr id="21" name="Line 9"/>
            <p:cNvSpPr>
              <a:spLocks noChangeShapeType="1"/>
            </p:cNvSpPr>
            <p:nvPr userDrawn="1"/>
          </p:nvSpPr>
          <p:spPr bwMode="auto">
            <a:xfrm>
              <a:off x="284" y="150"/>
              <a:ext cx="5182" cy="0"/>
            </a:xfrm>
            <a:prstGeom prst="line">
              <a:avLst/>
            </a:prstGeom>
            <a:noFill/>
            <a:ln w="12700">
              <a:solidFill>
                <a:srgbClr val="BABCBE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latin typeface="Arial" pitchFamily="34" charset="0"/>
                <a:ea typeface="+mn-ea"/>
              </a:endParaRPr>
            </a:p>
          </p:txBody>
        </p:sp>
      </p:grpSp>
      <p:pic>
        <p:nvPicPr>
          <p:cNvPr id="11" name="Picture 10" descr="juniper_black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563920" y="6316675"/>
            <a:ext cx="1111452" cy="30312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70012" y="6241144"/>
            <a:ext cx="6338655" cy="22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 smtClean="0">
                <a:solidFill>
                  <a:schemeClr val="accent6"/>
                </a:solidFill>
              </a:rPr>
              <a:t>Copyright </a:t>
            </a:r>
            <a:r>
              <a:rPr lang="en-US" sz="800" kern="1200" dirty="0" smtClean="0">
                <a:solidFill>
                  <a:schemeClr val="accent6"/>
                </a:solidFill>
                <a:latin typeface="Arial" charset="0"/>
                <a:ea typeface="ＭＳ Ｐゴシック" charset="-128"/>
                <a:cs typeface="+mn-cs"/>
              </a:rPr>
              <a:t>©</a:t>
            </a:r>
            <a:r>
              <a:rPr lang="en-US" sz="800" kern="1200" baseline="0" dirty="0" smtClean="0">
                <a:solidFill>
                  <a:schemeClr val="accent6"/>
                </a:solidFill>
                <a:latin typeface="Arial" charset="0"/>
                <a:ea typeface="ＭＳ Ｐゴシック" charset="-128"/>
                <a:cs typeface="+mn-cs"/>
              </a:rPr>
              <a:t> 2013 Juniper Networks, Inc. </a:t>
            </a:r>
            <a:endParaRPr lang="en-US" sz="800" dirty="0">
              <a:solidFill>
                <a:srgbClr val="FF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8" r:id="rId4"/>
    <p:sldLayoutId id="2147483695" r:id="rId5"/>
    <p:sldLayoutId id="2147483696" r:id="rId6"/>
    <p:sldLayoutId id="2147483697" r:id="rId7"/>
  </p:sldLayoutIdLst>
  <p:txStyles>
    <p:titleStyle>
      <a:lvl1pPr algn="l" defTabSz="457200" rtl="0" eaLnBrk="1" fontAlgn="base" latinLnBrk="0" hangingPunct="1">
        <a:lnSpc>
          <a:spcPct val="90000"/>
        </a:lnSpc>
        <a:spcBef>
          <a:spcPct val="0"/>
        </a:spcBef>
        <a:spcAft>
          <a:spcPct val="20000"/>
        </a:spcAft>
        <a:buNone/>
        <a:defRPr lang="en-US" sz="2400" b="1" kern="1200" cap="none" baseline="0" dirty="0" smtClean="0">
          <a:solidFill>
            <a:srgbClr val="292929"/>
          </a:solidFill>
          <a:latin typeface="Arial" pitchFamily="34" charset="0"/>
          <a:ea typeface="+mj-ea"/>
          <a:cs typeface="+mj-cs"/>
        </a:defRPr>
      </a:lvl1pPr>
    </p:titleStyle>
    <p:bodyStyle>
      <a:lvl1pPr marL="112713" indent="-112713" algn="l" defTabSz="914400" rtl="0" eaLnBrk="1" latinLnBrk="0" hangingPunct="1">
        <a:spcBef>
          <a:spcPts val="800"/>
        </a:spcBef>
        <a:spcAft>
          <a:spcPts val="400"/>
        </a:spcAft>
        <a:buClr>
          <a:schemeClr val="tx1"/>
        </a:buClr>
        <a:buSzPct val="25000"/>
        <a:buFont typeface="Arial" pitchFamily="34" charset="0"/>
        <a:buChar char=" "/>
        <a:defRPr lang="en-US" sz="2200" kern="1200" baseline="0" dirty="0" smtClean="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569913" indent="-225425" algn="l" defTabSz="914400" rtl="0" eaLnBrk="1" latinLnBrk="0" hangingPunct="1">
        <a:spcBef>
          <a:spcPts val="0"/>
        </a:spcBef>
        <a:spcAft>
          <a:spcPts val="500"/>
        </a:spcAft>
        <a:buClr>
          <a:schemeClr val="tx1"/>
        </a:buClr>
        <a:buSzPct val="90000"/>
        <a:buFont typeface="Wingdings" pitchFamily="2" charset="2"/>
        <a:buChar char="§"/>
        <a:defRPr lang="en-US" sz="2000" kern="1200" baseline="0" dirty="0" smtClean="0">
          <a:solidFill>
            <a:schemeClr val="tx1"/>
          </a:solidFill>
          <a:latin typeface="Arial" pitchFamily="34" charset="0"/>
          <a:ea typeface="+mn-ea"/>
          <a:cs typeface="+mn-cs"/>
        </a:defRPr>
      </a:lvl2pPr>
      <a:lvl3pPr marL="854075" indent="-223838" algn="l" defTabSz="914400" rtl="0" eaLnBrk="1" latinLnBrk="0" hangingPunct="1">
        <a:spcBef>
          <a:spcPts val="0"/>
        </a:spcBef>
        <a:spcAft>
          <a:spcPts val="500"/>
        </a:spcAft>
        <a:buClr>
          <a:schemeClr val="tx1"/>
        </a:buClr>
        <a:buSzPct val="96000"/>
        <a:buFont typeface="Wingdings" pitchFamily="2" charset="2"/>
        <a:buChar char="§"/>
        <a:defRPr lang="en-US" sz="1800" kern="1200" baseline="0" dirty="0" smtClean="0">
          <a:solidFill>
            <a:schemeClr val="tx1"/>
          </a:solidFill>
          <a:latin typeface="Arial" pitchFamily="34" charset="0"/>
          <a:ea typeface="+mn-ea"/>
          <a:cs typeface="+mn-cs"/>
        </a:defRPr>
      </a:lvl3pPr>
      <a:lvl4pPr marL="1147763" indent="-233363" algn="l" defTabSz="914400" rtl="0" eaLnBrk="1" latinLnBrk="0" hangingPunct="1">
        <a:spcBef>
          <a:spcPts val="0"/>
        </a:spcBef>
        <a:spcAft>
          <a:spcPts val="500"/>
        </a:spcAft>
        <a:buClr>
          <a:schemeClr val="tx1"/>
        </a:buClr>
        <a:buFont typeface="Arial" pitchFamily="34" charset="0"/>
        <a:buChar char="–"/>
        <a:defRPr lang="en-US" sz="1600" kern="1200" baseline="0" dirty="0" smtClean="0">
          <a:solidFill>
            <a:schemeClr val="tx1"/>
          </a:solidFill>
          <a:latin typeface="Arial" pitchFamily="34" charset="0"/>
          <a:ea typeface="+mn-ea"/>
          <a:cs typeface="+mn-cs"/>
        </a:defRPr>
      </a:lvl4pPr>
      <a:lvl5pPr marL="1431925" indent="-173038" algn="l" defTabSz="914400" rtl="0" eaLnBrk="1" latinLnBrk="0" hangingPunct="1">
        <a:spcBef>
          <a:spcPts val="0"/>
        </a:spcBef>
        <a:spcAft>
          <a:spcPts val="500"/>
        </a:spcAft>
        <a:buClr>
          <a:schemeClr val="tx1"/>
        </a:buClr>
        <a:buFont typeface="Arial" pitchFamily="34" charset="0"/>
        <a:buChar char="-"/>
        <a:defRPr lang="en-US" sz="1600" kern="1200" baseline="0" dirty="0" smtClean="0">
          <a:solidFill>
            <a:schemeClr val="tx1"/>
          </a:solidFill>
          <a:latin typeface="Arial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nosikov@juniper.ne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/>
          </p:cNvSpPr>
          <p:nvPr>
            <p:ph type="ctrTitle"/>
          </p:nvPr>
        </p:nvSpPr>
        <p:spPr bwMode="auto">
          <a:xfrm>
            <a:off x="415636" y="1219200"/>
            <a:ext cx="8406246" cy="2191512"/>
          </a:xfrm>
          <a:noFill/>
        </p:spPr>
        <p:txBody>
          <a:bodyPr/>
          <a:lstStyle/>
          <a:p>
            <a:pPr algn="ctr" eaLnBrk="1" hangingPunct="1"/>
            <a:r>
              <a:rPr lang="ru-RU" dirty="0" smtClean="0"/>
              <a:t>Виртуализация сетевых сервисов</a:t>
            </a:r>
            <a:endParaRPr sz="2000" dirty="0" smtClean="0"/>
          </a:p>
        </p:txBody>
      </p:sp>
      <p:sp>
        <p:nvSpPr>
          <p:cNvPr id="5123" name="Rectangle 6"/>
          <p:cNvSpPr>
            <a:spLocks noGrp="1"/>
          </p:cNvSpPr>
          <p:nvPr>
            <p:ph type="subTitle" idx="1"/>
          </p:nvPr>
        </p:nvSpPr>
        <p:spPr>
          <a:xfrm>
            <a:off x="912813" y="3609975"/>
            <a:ext cx="7164387" cy="973138"/>
          </a:xfrm>
        </p:spPr>
        <p:txBody>
          <a:bodyPr/>
          <a:lstStyle/>
          <a:p>
            <a:pPr algn="ctr">
              <a:lnSpc>
                <a:spcPct val="75000"/>
              </a:lnSpc>
            </a:pPr>
            <a:r>
              <a:rPr lang="ru-RU" sz="1200" dirty="0" smtClean="0"/>
              <a:t>Сергей Носиков, Системный инженер</a:t>
            </a:r>
            <a:endParaRPr lang="en-US" sz="1200" dirty="0" smtClean="0"/>
          </a:p>
          <a:p>
            <a:pPr algn="ctr">
              <a:lnSpc>
                <a:spcPct val="75000"/>
              </a:lnSpc>
            </a:pPr>
            <a:r>
              <a:rPr lang="en-US" sz="1200" dirty="0" smtClean="0">
                <a:hlinkClick r:id="rId3"/>
              </a:rPr>
              <a:t>snosikov@juniper.net</a:t>
            </a:r>
            <a:r>
              <a:rPr lang="en-US" sz="1200" dirty="0" smtClean="0"/>
              <a:t> </a:t>
            </a:r>
          </a:p>
          <a:p>
            <a:pPr algn="ctr">
              <a:lnSpc>
                <a:spcPct val="75000"/>
              </a:lnSpc>
            </a:pPr>
            <a:r>
              <a:rPr lang="ru-RU" sz="1200" dirty="0" smtClean="0"/>
              <a:t>Май </a:t>
            </a:r>
            <a:r>
              <a:rPr lang="en-US" sz="1200" dirty="0" smtClean="0"/>
              <a:t>201</a:t>
            </a:r>
            <a:r>
              <a:rPr lang="ru-RU" sz="1200" dirty="0" smtClean="0"/>
              <a:t>4</a:t>
            </a:r>
            <a:endParaRPr sz="1200" dirty="0" smtClean="0"/>
          </a:p>
          <a:p>
            <a:pPr eaLnBrk="1" hangingPunct="1">
              <a:lnSpc>
                <a:spcPct val="75000"/>
              </a:lnSpc>
            </a:pPr>
            <a:endParaRPr dirty="0" smtClean="0"/>
          </a:p>
          <a:p>
            <a:pPr eaLnBrk="1" hangingPunct="1">
              <a:lnSpc>
                <a:spcPct val="75000"/>
              </a:lnSpc>
            </a:pPr>
            <a:endParaRPr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63841"/>
            <a:ext cx="7334250" cy="5279760"/>
          </a:xfrm>
        </p:spPr>
        <p:txBody>
          <a:bodyPr anchor="ctr" anchorCtr="0"/>
          <a:lstStyle/>
          <a:p>
            <a:pPr algn="ctr"/>
            <a:r>
              <a:rPr lang="ru-RU" dirty="0" smtClean="0"/>
              <a:t>Виртуализация сетевых сервисов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992009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68821"/>
            <a:ext cx="8397872" cy="740664"/>
          </a:xfrm>
        </p:spPr>
        <p:txBody>
          <a:bodyPr/>
          <a:lstStyle/>
          <a:p>
            <a:pPr>
              <a:spcAft>
                <a:spcPts val="526"/>
              </a:spcAft>
            </a:pPr>
            <a:r>
              <a:rPr lang="ru-RU" dirty="0" smtClean="0"/>
              <a:t>Виртуализация сетевых Служб</a:t>
            </a:r>
            <a:r>
              <a:rPr lang="en-US" dirty="0" smtClean="0"/>
              <a:t>	</a:t>
            </a:r>
            <a:br>
              <a:rPr lang="en-US" dirty="0" smtClean="0"/>
            </a:br>
            <a:endParaRPr lang="en-US" sz="1800" dirty="0">
              <a:solidFill>
                <a:srgbClr val="807F83">
                  <a:lumMod val="75000"/>
                </a:srgbClr>
              </a:solidFill>
            </a:endParaRPr>
          </a:p>
        </p:txBody>
      </p:sp>
      <p:sp>
        <p:nvSpPr>
          <p:cNvPr id="22591" name="Rectangle 6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4320" name="Rectangle 4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60" name="Content Placeholder 2"/>
          <p:cNvSpPr txBox="1">
            <a:spLocks/>
          </p:cNvSpPr>
          <p:nvPr/>
        </p:nvSpPr>
        <p:spPr>
          <a:xfrm>
            <a:off x="366616" y="1134374"/>
            <a:ext cx="8229600" cy="4852358"/>
          </a:xfrm>
          <a:prstGeom prst="rect">
            <a:avLst/>
          </a:prstGeom>
        </p:spPr>
        <p:txBody>
          <a:bodyPr/>
          <a:lstStyle/>
          <a:p>
            <a:pPr marL="112713" lvl="0" indent="-112713">
              <a:spcBef>
                <a:spcPts val="800"/>
              </a:spcBef>
              <a:spcAft>
                <a:spcPts val="400"/>
              </a:spcAft>
              <a:buClr>
                <a:schemeClr val="tx1"/>
              </a:buClr>
              <a:buSzPct val="25000"/>
              <a:buFont typeface="Arial" pitchFamily="34" charset="0"/>
              <a:buChar char=" 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19016" y="1286774"/>
            <a:ext cx="8229600" cy="4852358"/>
          </a:xfrm>
          <a:prstGeom prst="rect">
            <a:avLst/>
          </a:prstGeom>
        </p:spPr>
        <p:txBody>
          <a:bodyPr/>
          <a:lstStyle/>
          <a:p>
            <a:pPr marL="112713" indent="-112713">
              <a:spcBef>
                <a:spcPts val="800"/>
              </a:spcBef>
              <a:spcAft>
                <a:spcPts val="400"/>
              </a:spcAft>
              <a:buClr>
                <a:schemeClr val="tx1"/>
              </a:buClr>
              <a:buSzPct val="25000"/>
              <a:buFont typeface="Arial" pitchFamily="34" charset="0"/>
              <a:buChar char=" "/>
              <a:defRPr/>
            </a:pPr>
            <a:r>
              <a:rPr lang="en-US" sz="2200" b="1" dirty="0" smtClean="0">
                <a:latin typeface="Arial" pitchFamily="34" charset="0"/>
              </a:rPr>
              <a:t>NFV</a:t>
            </a:r>
            <a:r>
              <a:rPr lang="ru-RU" sz="2200" b="1" dirty="0" smtClean="0">
                <a:latin typeface="Arial" pitchFamily="34" charset="0"/>
              </a:rPr>
              <a:t>(</a:t>
            </a:r>
            <a:r>
              <a:rPr lang="en-US" sz="2200" b="1" dirty="0" smtClean="0">
                <a:latin typeface="Arial" pitchFamily="34" charset="0"/>
              </a:rPr>
              <a:t>Network Function Virtualization)</a:t>
            </a:r>
            <a:r>
              <a:rPr lang="en-US" sz="2200" dirty="0" smtClean="0">
                <a:latin typeface="Arial" pitchFamily="34" charset="0"/>
              </a:rPr>
              <a:t> – </a:t>
            </a:r>
            <a:r>
              <a:rPr lang="ru-RU" sz="2200" dirty="0" smtClean="0">
                <a:latin typeface="Arial" pitchFamily="34" charset="0"/>
              </a:rPr>
              <a:t>Виртуализация сетевых функций/служб</a:t>
            </a:r>
            <a:r>
              <a:rPr lang="en-US" sz="2200" dirty="0" smtClean="0">
                <a:latin typeface="Arial" pitchFamily="34" charset="0"/>
              </a:rPr>
              <a:t>. </a:t>
            </a:r>
            <a:r>
              <a:rPr lang="ru-RU" sz="2200" dirty="0" smtClean="0">
                <a:latin typeface="Arial" pitchFamily="34" charset="0"/>
              </a:rPr>
              <a:t>Концепция виртуализации сетевых сервисов на базе</a:t>
            </a:r>
            <a:r>
              <a:rPr lang="en-US" sz="2200" dirty="0" smtClean="0">
                <a:latin typeface="Arial" pitchFamily="34" charset="0"/>
              </a:rPr>
              <a:t> x86 COTS(Commercial Off-The-Shelf) </a:t>
            </a:r>
            <a:r>
              <a:rPr lang="ru-RU" sz="2200" dirty="0" smtClean="0">
                <a:latin typeface="Arial" pitchFamily="34" charset="0"/>
              </a:rPr>
              <a:t>платформ и технологий виртуализации. </a:t>
            </a:r>
            <a:endParaRPr lang="en-US" sz="2200" dirty="0" smtClean="0">
              <a:latin typeface="Arial" pitchFamily="34" charset="0"/>
            </a:endParaRPr>
          </a:p>
        </p:txBody>
      </p:sp>
      <p:pic>
        <p:nvPicPr>
          <p:cNvPr id="126981" name="Picture 5"/>
          <p:cNvPicPr>
            <a:picLocks noChangeAspect="1" noChangeArrowheads="1"/>
          </p:cNvPicPr>
          <p:nvPr/>
        </p:nvPicPr>
        <p:blipFill>
          <a:blip r:embed="rId4" cstate="print"/>
          <a:srcRect r="2654" b="1117"/>
          <a:stretch>
            <a:fillRect/>
          </a:stretch>
        </p:blipFill>
        <p:spPr bwMode="auto">
          <a:xfrm>
            <a:off x="4790254" y="3998145"/>
            <a:ext cx="3151667" cy="2219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772416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68821"/>
            <a:ext cx="8397872" cy="740664"/>
          </a:xfrm>
        </p:spPr>
        <p:txBody>
          <a:bodyPr/>
          <a:lstStyle/>
          <a:p>
            <a:pPr>
              <a:spcAft>
                <a:spcPts val="526"/>
              </a:spcAft>
            </a:pPr>
            <a:r>
              <a:rPr lang="ru-RU" dirty="0" err="1" smtClean="0"/>
              <a:t>Виртуализированные</a:t>
            </a:r>
            <a:r>
              <a:rPr lang="ru-RU" dirty="0" smtClean="0"/>
              <a:t> продукты от </a:t>
            </a:r>
            <a:r>
              <a:rPr lang="en-US" dirty="0" smtClean="0"/>
              <a:t>Juniper</a:t>
            </a:r>
            <a:br>
              <a:rPr lang="en-US" dirty="0" smtClean="0"/>
            </a:br>
            <a:endParaRPr lang="en-US" sz="1800" dirty="0">
              <a:solidFill>
                <a:srgbClr val="807F83">
                  <a:lumMod val="75000"/>
                </a:srgbClr>
              </a:solidFill>
            </a:endParaRPr>
          </a:p>
        </p:txBody>
      </p:sp>
      <p:sp>
        <p:nvSpPr>
          <p:cNvPr id="22591" name="Rectangle 6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4320" name="Rectangle 4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60" name="Content Placeholder 2"/>
          <p:cNvSpPr txBox="1">
            <a:spLocks/>
          </p:cNvSpPr>
          <p:nvPr/>
        </p:nvSpPr>
        <p:spPr>
          <a:xfrm>
            <a:off x="366616" y="1134374"/>
            <a:ext cx="8229600" cy="4852358"/>
          </a:xfrm>
          <a:prstGeom prst="rect">
            <a:avLst/>
          </a:prstGeom>
        </p:spPr>
        <p:txBody>
          <a:bodyPr/>
          <a:lstStyle/>
          <a:p>
            <a:pPr marL="112713" lvl="0" indent="-112713">
              <a:spcBef>
                <a:spcPts val="800"/>
              </a:spcBef>
              <a:spcAft>
                <a:spcPts val="400"/>
              </a:spcAft>
              <a:buClr>
                <a:schemeClr val="tx1"/>
              </a:buClr>
              <a:buSzPct val="25000"/>
              <a:buFont typeface="Arial" pitchFamily="34" charset="0"/>
              <a:buChar char=" 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TextBox 20"/>
          <p:cNvSpPr txBox="1">
            <a:spLocks noChangeArrowheads="1"/>
          </p:cNvSpPr>
          <p:nvPr/>
        </p:nvSpPr>
        <p:spPr bwMode="gray">
          <a:xfrm>
            <a:off x="6279843" y="2159010"/>
            <a:ext cx="2451241" cy="3123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5" tIns="45718" rIns="91435" bIns="45718">
            <a:spAutoFit/>
          </a:bodyPr>
          <a:lstStyle/>
          <a:p>
            <a:pPr marL="240030" indent="-240030">
              <a:spcAft>
                <a:spcPts val="840"/>
              </a:spcAft>
              <a:buFont typeface="Arial"/>
              <a:buChar char="•"/>
            </a:pPr>
            <a:r>
              <a:rPr lang="en-US" dirty="0" smtClean="0"/>
              <a:t>Virtual MX</a:t>
            </a:r>
          </a:p>
          <a:p>
            <a:pPr marL="240030" indent="-240030">
              <a:spcAft>
                <a:spcPts val="840"/>
              </a:spcAft>
              <a:buFont typeface="Arial"/>
              <a:buChar char="•"/>
            </a:pPr>
            <a:r>
              <a:rPr lang="en-US" dirty="0" smtClean="0"/>
              <a:t>Virtual Route Reflector</a:t>
            </a:r>
          </a:p>
          <a:p>
            <a:pPr marL="240030" indent="-240030">
              <a:spcAft>
                <a:spcPts val="840"/>
              </a:spcAft>
              <a:buFont typeface="Arial"/>
              <a:buChar char="•"/>
            </a:pPr>
            <a:r>
              <a:rPr lang="en-US" dirty="0" smtClean="0"/>
              <a:t>Virtual Routing Engine</a:t>
            </a:r>
          </a:p>
          <a:p>
            <a:pPr marL="240030" indent="-240030">
              <a:spcAft>
                <a:spcPts val="840"/>
              </a:spcAft>
              <a:buFont typeface="Arial"/>
              <a:buChar char="•"/>
            </a:pPr>
            <a:r>
              <a:rPr lang="en-US" dirty="0" smtClean="0"/>
              <a:t>Virtual PE</a:t>
            </a:r>
          </a:p>
          <a:p>
            <a:pPr marL="240030" indent="-240030">
              <a:spcAft>
                <a:spcPts val="840"/>
              </a:spcAft>
              <a:buFont typeface="Arial"/>
              <a:buChar char="•"/>
            </a:pPr>
            <a:r>
              <a:rPr lang="en-US" dirty="0" smtClean="0"/>
              <a:t>Virtual CPE</a:t>
            </a:r>
          </a:p>
          <a:p>
            <a:pPr marL="240030" indent="-240030">
              <a:spcAft>
                <a:spcPts val="840"/>
              </a:spcAft>
              <a:buFont typeface="Arial"/>
              <a:buChar char="•"/>
            </a:pPr>
            <a:r>
              <a:rPr lang="en-US" dirty="0" smtClean="0"/>
              <a:t>Virtual Cell Site Router</a:t>
            </a:r>
          </a:p>
        </p:txBody>
      </p:sp>
      <p:sp>
        <p:nvSpPr>
          <p:cNvPr id="9" name="Rectangle 8"/>
          <p:cNvSpPr/>
          <p:nvPr/>
        </p:nvSpPr>
        <p:spPr bwMode="gray">
          <a:xfrm>
            <a:off x="6237415" y="1499018"/>
            <a:ext cx="2582811" cy="55546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anchor="ctr"/>
          <a:lstStyle/>
          <a:p>
            <a:pPr algn="ctr"/>
            <a:r>
              <a:rPr lang="ru-RU" sz="1700" b="1" dirty="0">
                <a:solidFill>
                  <a:schemeClr val="bg1"/>
                </a:solidFill>
              </a:rPr>
              <a:t>СЕТЬ</a:t>
            </a:r>
            <a:endParaRPr lang="en-US" sz="1700" b="1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 bwMode="gray">
          <a:xfrm>
            <a:off x="338143" y="1499017"/>
            <a:ext cx="2586266" cy="57102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anchor="ctr"/>
          <a:lstStyle/>
          <a:p>
            <a:pPr algn="ctr"/>
            <a:r>
              <a:rPr lang="ru-RU" sz="1700" b="1" dirty="0">
                <a:solidFill>
                  <a:schemeClr val="bg1"/>
                </a:solidFill>
              </a:rPr>
              <a:t>БЕЗОПАСНОСТЬ</a:t>
            </a:r>
            <a:endParaRPr lang="en-US" sz="1700" b="1" dirty="0">
              <a:solidFill>
                <a:schemeClr val="bg1"/>
              </a:solidFill>
            </a:endParaRPr>
          </a:p>
        </p:txBody>
      </p:sp>
      <p:sp>
        <p:nvSpPr>
          <p:cNvPr id="11" name="TextBox 18"/>
          <p:cNvSpPr txBox="1">
            <a:spLocks noChangeArrowheads="1"/>
          </p:cNvSpPr>
          <p:nvPr/>
        </p:nvSpPr>
        <p:spPr bwMode="gray">
          <a:xfrm>
            <a:off x="446577" y="2174574"/>
            <a:ext cx="2333358" cy="3508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5" tIns="45718" rIns="91435" bIns="45718">
            <a:spAutoFit/>
          </a:bodyPr>
          <a:lstStyle/>
          <a:p>
            <a:pPr marL="240030" indent="-240030">
              <a:spcAft>
                <a:spcPts val="840"/>
              </a:spcAft>
              <a:buFont typeface="Arial"/>
              <a:buChar char="•"/>
            </a:pPr>
            <a:r>
              <a:rPr lang="en-US" dirty="0" smtClean="0"/>
              <a:t>Firefly Perimeter</a:t>
            </a:r>
          </a:p>
          <a:p>
            <a:pPr marL="240030" indent="-240030">
              <a:spcAft>
                <a:spcPts val="840"/>
              </a:spcAft>
              <a:buFont typeface="Arial"/>
              <a:buChar char="•"/>
            </a:pPr>
            <a:r>
              <a:rPr lang="en-US" dirty="0" smtClean="0"/>
              <a:t>Firefly Host</a:t>
            </a:r>
          </a:p>
          <a:p>
            <a:pPr marL="240030" indent="-240030">
              <a:spcAft>
                <a:spcPts val="840"/>
              </a:spcAft>
              <a:buFont typeface="Arial"/>
              <a:buChar char="•"/>
            </a:pPr>
            <a:r>
              <a:rPr lang="en-US" dirty="0" err="1" smtClean="0"/>
              <a:t>Junos</a:t>
            </a:r>
            <a:r>
              <a:rPr lang="en-US" dirty="0" smtClean="0"/>
              <a:t> Space Virtual Director</a:t>
            </a:r>
          </a:p>
          <a:p>
            <a:pPr marL="240030" indent="-240030">
              <a:spcAft>
                <a:spcPts val="840"/>
              </a:spcAft>
              <a:buFont typeface="Arial"/>
              <a:buChar char="•"/>
            </a:pPr>
            <a:r>
              <a:rPr lang="en-US" dirty="0" err="1" smtClean="0"/>
              <a:t>DDoS</a:t>
            </a:r>
            <a:r>
              <a:rPr lang="en-US" dirty="0" smtClean="0"/>
              <a:t> Secure</a:t>
            </a:r>
          </a:p>
          <a:p>
            <a:pPr marL="240030" indent="-240030">
              <a:spcAft>
                <a:spcPts val="840"/>
              </a:spcAft>
              <a:buFont typeface="Arial"/>
              <a:buChar char="•"/>
            </a:pPr>
            <a:r>
              <a:rPr lang="en-US" dirty="0" err="1" smtClean="0"/>
              <a:t>WebApp</a:t>
            </a:r>
            <a:r>
              <a:rPr lang="en-US" dirty="0" smtClean="0"/>
              <a:t> Secure</a:t>
            </a:r>
          </a:p>
          <a:p>
            <a:pPr marL="240030" indent="-240030">
              <a:spcAft>
                <a:spcPts val="840"/>
              </a:spcAft>
              <a:buFont typeface="Arial"/>
              <a:buChar char="•"/>
            </a:pPr>
            <a:r>
              <a:rPr lang="en-US" dirty="0" smtClean="0"/>
              <a:t>Virtual Secure Access</a:t>
            </a:r>
          </a:p>
          <a:p>
            <a:pPr marL="240030" indent="-240030">
              <a:spcAft>
                <a:spcPts val="840"/>
              </a:spcAft>
              <a:buFont typeface="Arial"/>
              <a:buChar char="•"/>
            </a:pPr>
            <a:r>
              <a:rPr lang="en-US" dirty="0" smtClean="0"/>
              <a:t>Secure Analytics Virtual</a:t>
            </a:r>
          </a:p>
        </p:txBody>
      </p:sp>
      <p:sp>
        <p:nvSpPr>
          <p:cNvPr id="12" name="TextBox 17"/>
          <p:cNvSpPr txBox="1">
            <a:spLocks noChangeArrowheads="1"/>
          </p:cNvSpPr>
          <p:nvPr/>
        </p:nvSpPr>
        <p:spPr bwMode="gray">
          <a:xfrm>
            <a:off x="3326683" y="2174575"/>
            <a:ext cx="2491493" cy="2846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5" tIns="45718" rIns="91435" bIns="45718">
            <a:spAutoFit/>
          </a:bodyPr>
          <a:lstStyle/>
          <a:p>
            <a:pPr marL="240030" indent="-240030">
              <a:spcAft>
                <a:spcPts val="840"/>
              </a:spcAft>
              <a:buFont typeface="Arial"/>
              <a:buChar char="•"/>
            </a:pPr>
            <a:r>
              <a:rPr lang="en-US" dirty="0" smtClean="0"/>
              <a:t>Virtual Wireless </a:t>
            </a:r>
            <a:r>
              <a:rPr lang="en-US" dirty="0" err="1" smtClean="0"/>
              <a:t>Lan</a:t>
            </a:r>
            <a:r>
              <a:rPr lang="en-US" dirty="0" smtClean="0"/>
              <a:t> Controller (</a:t>
            </a:r>
            <a:r>
              <a:rPr lang="en-US" dirty="0" err="1" smtClean="0"/>
              <a:t>vWLC</a:t>
            </a:r>
            <a:r>
              <a:rPr lang="en-US" dirty="0" smtClean="0"/>
              <a:t>)</a:t>
            </a:r>
          </a:p>
          <a:p>
            <a:pPr marL="240030" indent="-240030">
              <a:spcAft>
                <a:spcPts val="840"/>
              </a:spcAft>
              <a:buFont typeface="Arial"/>
              <a:buChar char="•"/>
            </a:pPr>
            <a:r>
              <a:rPr lang="en-US" dirty="0" err="1" smtClean="0"/>
              <a:t>SmartPass</a:t>
            </a:r>
            <a:endParaRPr lang="en-US" dirty="0" smtClean="0"/>
          </a:p>
          <a:p>
            <a:pPr marL="240030" indent="-240030">
              <a:spcAft>
                <a:spcPts val="840"/>
              </a:spcAft>
              <a:buFont typeface="Arial"/>
              <a:buChar char="•"/>
            </a:pPr>
            <a:r>
              <a:rPr lang="en-US" dirty="0" err="1" smtClean="0"/>
              <a:t>SmartPass</a:t>
            </a:r>
            <a:r>
              <a:rPr lang="en-US" dirty="0" smtClean="0"/>
              <a:t> Connect</a:t>
            </a:r>
          </a:p>
          <a:p>
            <a:pPr marL="240030" indent="-240030">
              <a:spcAft>
                <a:spcPts val="840"/>
              </a:spcAft>
              <a:buFont typeface="Arial"/>
              <a:buChar char="•"/>
            </a:pPr>
            <a:r>
              <a:rPr lang="en-US" dirty="0" smtClean="0"/>
              <a:t>Virtual CGN</a:t>
            </a:r>
          </a:p>
          <a:p>
            <a:pPr marL="240030" indent="-240030">
              <a:spcAft>
                <a:spcPts val="840"/>
              </a:spcAft>
              <a:buFont typeface="Arial"/>
              <a:buChar char="•"/>
            </a:pPr>
            <a:r>
              <a:rPr lang="en-US" dirty="0" smtClean="0"/>
              <a:t>Virtual CDN</a:t>
            </a:r>
          </a:p>
          <a:p>
            <a:pPr marL="240030" indent="-240030">
              <a:spcAft>
                <a:spcPts val="840"/>
              </a:spcAft>
              <a:buFont typeface="Arial"/>
              <a:buChar char="•"/>
            </a:pPr>
            <a:r>
              <a:rPr lang="en-US" dirty="0" smtClean="0"/>
              <a:t>Virtual </a:t>
            </a:r>
            <a:r>
              <a:rPr lang="en-US" dirty="0" err="1" smtClean="0"/>
              <a:t>Junos</a:t>
            </a:r>
            <a:r>
              <a:rPr lang="en-US" dirty="0" smtClean="0"/>
              <a:t> Content Encore</a:t>
            </a:r>
          </a:p>
        </p:txBody>
      </p:sp>
      <p:sp>
        <p:nvSpPr>
          <p:cNvPr id="13" name="Rounded Rectangle 12"/>
          <p:cNvSpPr/>
          <p:nvPr/>
        </p:nvSpPr>
        <p:spPr bwMode="gray">
          <a:xfrm>
            <a:off x="3264366" y="1499018"/>
            <a:ext cx="2589674" cy="555464"/>
          </a:xfrm>
          <a:prstGeom prst="roundRect">
            <a:avLst>
              <a:gd name="adj" fmla="val 0"/>
            </a:avLst>
          </a:prstGeom>
          <a:solidFill>
            <a:schemeClr val="accent6"/>
          </a:solidFill>
          <a:ln w="25400">
            <a:noFill/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/>
            <a:r>
              <a:rPr lang="ru-RU" sz="1700" b="1" dirty="0">
                <a:solidFill>
                  <a:schemeClr val="bg1"/>
                </a:solidFill>
              </a:rPr>
              <a:t>ПРИЛОЖЕНИЯ</a:t>
            </a:r>
            <a:endParaRPr lang="en-US" sz="17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118604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63841"/>
            <a:ext cx="7334250" cy="5279760"/>
          </a:xfrm>
        </p:spPr>
        <p:txBody>
          <a:bodyPr anchor="ctr" anchorCtr="0"/>
          <a:lstStyle/>
          <a:p>
            <a:pPr algn="ctr"/>
            <a:r>
              <a:rPr lang="ru-RU" dirty="0" smtClean="0"/>
              <a:t>Инфраструктура </a:t>
            </a:r>
            <a:r>
              <a:rPr lang="en-US" dirty="0" smtClean="0"/>
              <a:t>NVF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75150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68821"/>
            <a:ext cx="8397872" cy="740664"/>
          </a:xfrm>
        </p:spPr>
        <p:txBody>
          <a:bodyPr/>
          <a:lstStyle/>
          <a:p>
            <a:pPr>
              <a:spcAft>
                <a:spcPts val="526"/>
              </a:spcAft>
            </a:pPr>
            <a:r>
              <a:rPr lang="ru-RU" dirty="0" smtClean="0"/>
              <a:t>Базовая архитектура</a:t>
            </a:r>
            <a:r>
              <a:rPr lang="en-US" dirty="0" smtClean="0"/>
              <a:t> SDN NFVI</a:t>
            </a:r>
            <a:br>
              <a:rPr lang="en-US" dirty="0" smtClean="0"/>
            </a:br>
            <a:endParaRPr lang="en-US" sz="1800" dirty="0">
              <a:solidFill>
                <a:srgbClr val="807F83">
                  <a:lumMod val="75000"/>
                </a:srgbClr>
              </a:solidFill>
            </a:endParaRPr>
          </a:p>
        </p:txBody>
      </p:sp>
      <p:sp>
        <p:nvSpPr>
          <p:cNvPr id="22591" name="Rectangle 6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4320" name="Rectangle 4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grpSp>
        <p:nvGrpSpPr>
          <p:cNvPr id="3" name="Group 27"/>
          <p:cNvGrpSpPr/>
          <p:nvPr/>
        </p:nvGrpSpPr>
        <p:grpSpPr>
          <a:xfrm>
            <a:off x="-8442" y="4993081"/>
            <a:ext cx="9152441" cy="1178217"/>
            <a:chOff x="-8442" y="4993081"/>
            <a:chExt cx="9152441" cy="1178217"/>
          </a:xfrm>
        </p:grpSpPr>
        <p:sp>
          <p:nvSpPr>
            <p:cNvPr id="415" name="Rectangle 414"/>
            <p:cNvSpPr/>
            <p:nvPr/>
          </p:nvSpPr>
          <p:spPr>
            <a:xfrm>
              <a:off x="-8442" y="4993081"/>
              <a:ext cx="9152441" cy="1178217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91440" rIns="91440" bIns="0" rtlCol="0" anchor="t" anchorCtr="0"/>
            <a:lstStyle/>
            <a:p>
              <a:pPr>
                <a:spcAft>
                  <a:spcPts val="300"/>
                </a:spcAft>
              </a:pPr>
              <a:r>
                <a:rPr lang="ru-RU" sz="2200" b="1" dirty="0" smtClean="0">
                  <a:solidFill>
                    <a:schemeClr val="tx1"/>
                  </a:solidFill>
                </a:rPr>
                <a:t>Физическая сеть</a:t>
              </a:r>
              <a:endParaRPr lang="en-US" sz="2200" b="1" dirty="0" smtClean="0">
                <a:solidFill>
                  <a:schemeClr val="tx1"/>
                </a:solidFill>
              </a:endParaRPr>
            </a:p>
            <a:p>
              <a:pPr>
                <a:spcAft>
                  <a:spcPts val="300"/>
                </a:spcAft>
              </a:pPr>
              <a:r>
                <a:rPr lang="ru-RU" sz="1200" dirty="0" smtClean="0">
                  <a:solidFill>
                    <a:schemeClr val="tx1"/>
                  </a:solidFill>
                </a:rPr>
                <a:t>Совместимость с существующим оборудованием</a:t>
              </a:r>
              <a:endParaRPr lang="en-US" sz="1200" dirty="0" smtClean="0">
                <a:solidFill>
                  <a:schemeClr val="tx1"/>
                </a:solidFill>
              </a:endParaRPr>
            </a:p>
            <a:p>
              <a:pPr>
                <a:spcAft>
                  <a:spcPts val="300"/>
                </a:spcAft>
              </a:pPr>
              <a:r>
                <a:rPr lang="ru-RU" sz="1200" dirty="0" smtClean="0">
                  <a:solidFill>
                    <a:schemeClr val="tx1"/>
                  </a:solidFill>
                </a:rPr>
                <a:t>Высокопроизводительная </a:t>
              </a:r>
              <a:r>
                <a:rPr lang="en-US" sz="1200" dirty="0" smtClean="0">
                  <a:solidFill>
                    <a:schemeClr val="tx1"/>
                  </a:solidFill>
                </a:rPr>
                <a:t>IP-</a:t>
              </a:r>
              <a:r>
                <a:rPr lang="ru-RU" sz="1200" dirty="0" smtClean="0">
                  <a:solidFill>
                    <a:schemeClr val="tx1"/>
                  </a:solidFill>
                </a:rPr>
                <a:t>фабрика</a:t>
              </a:r>
              <a:endParaRPr lang="en-US" sz="1200" dirty="0" smtClean="0">
                <a:solidFill>
                  <a:schemeClr val="tx1"/>
                </a:solidFill>
              </a:endParaRPr>
            </a:p>
            <a:p>
              <a:pPr marL="342900" indent="-342900">
                <a:spcAft>
                  <a:spcPts val="200"/>
                </a:spcAft>
                <a:buFont typeface="Arial" panose="020B0604020202020204" pitchFamily="34" charset="0"/>
                <a:buChar char="•"/>
              </a:pPr>
              <a:endParaRPr lang="en-US" dirty="0" smtClean="0">
                <a:solidFill>
                  <a:schemeClr val="bg1"/>
                </a:solidFill>
              </a:endParaRPr>
            </a:p>
            <a:p>
              <a:pPr marL="342900" indent="-342900">
                <a:spcAft>
                  <a:spcPts val="200"/>
                </a:spcAft>
                <a:buFont typeface="Arial" panose="020B0604020202020204" pitchFamily="34" charset="0"/>
                <a:buChar char="•"/>
              </a:pPr>
              <a:endParaRPr lang="en-US" dirty="0">
                <a:solidFill>
                  <a:schemeClr val="bg1"/>
                </a:solidFill>
              </a:endParaRPr>
            </a:p>
          </p:txBody>
        </p:sp>
        <p:pic>
          <p:nvPicPr>
            <p:cNvPr id="170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877770" y="5394524"/>
              <a:ext cx="307240" cy="307240"/>
            </a:xfrm>
            <a:prstGeom prst="rect">
              <a:avLst/>
            </a:prstGeom>
            <a:noFill/>
          </p:spPr>
        </p:pic>
        <p:pic>
          <p:nvPicPr>
            <p:cNvPr id="171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877770" y="5740169"/>
              <a:ext cx="307240" cy="307240"/>
            </a:xfrm>
            <a:prstGeom prst="rect">
              <a:avLst/>
            </a:prstGeom>
            <a:noFill/>
          </p:spPr>
        </p:pic>
        <p:pic>
          <p:nvPicPr>
            <p:cNvPr id="172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877770" y="5057419"/>
              <a:ext cx="307240" cy="307240"/>
            </a:xfrm>
            <a:prstGeom prst="rect">
              <a:avLst/>
            </a:prstGeom>
            <a:noFill/>
          </p:spPr>
        </p:pic>
        <p:pic>
          <p:nvPicPr>
            <p:cNvPr id="173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569060" y="5394524"/>
              <a:ext cx="307240" cy="307240"/>
            </a:xfrm>
            <a:prstGeom prst="rect">
              <a:avLst/>
            </a:prstGeom>
            <a:noFill/>
          </p:spPr>
        </p:pic>
        <p:pic>
          <p:nvPicPr>
            <p:cNvPr id="174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569060" y="5740169"/>
              <a:ext cx="307240" cy="307240"/>
            </a:xfrm>
            <a:prstGeom prst="rect">
              <a:avLst/>
            </a:prstGeom>
            <a:noFill/>
          </p:spPr>
        </p:pic>
        <p:pic>
          <p:nvPicPr>
            <p:cNvPr id="175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569060" y="5057419"/>
              <a:ext cx="307240" cy="307240"/>
            </a:xfrm>
            <a:prstGeom prst="rect">
              <a:avLst/>
            </a:prstGeom>
            <a:noFill/>
          </p:spPr>
        </p:pic>
        <p:pic>
          <p:nvPicPr>
            <p:cNvPr id="17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260350" y="5394524"/>
              <a:ext cx="307240" cy="307240"/>
            </a:xfrm>
            <a:prstGeom prst="rect">
              <a:avLst/>
            </a:prstGeom>
            <a:noFill/>
          </p:spPr>
        </p:pic>
        <p:pic>
          <p:nvPicPr>
            <p:cNvPr id="177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260350" y="5740169"/>
              <a:ext cx="307240" cy="307240"/>
            </a:xfrm>
            <a:prstGeom prst="rect">
              <a:avLst/>
            </a:prstGeom>
            <a:noFill/>
          </p:spPr>
        </p:pic>
        <p:pic>
          <p:nvPicPr>
            <p:cNvPr id="178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260350" y="5057419"/>
              <a:ext cx="307240" cy="307240"/>
            </a:xfrm>
            <a:prstGeom prst="rect">
              <a:avLst/>
            </a:prstGeom>
            <a:noFill/>
          </p:spPr>
        </p:pic>
        <p:cxnSp>
          <p:nvCxnSpPr>
            <p:cNvPr id="179" name="Straight Connector 178"/>
            <p:cNvCxnSpPr>
              <a:stCxn id="175" idx="1"/>
              <a:endCxn id="172" idx="3"/>
            </p:cNvCxnSpPr>
            <p:nvPr/>
          </p:nvCxnSpPr>
          <p:spPr>
            <a:xfrm flipH="1">
              <a:off x="6185010" y="5211039"/>
              <a:ext cx="38405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/>
            <p:cNvCxnSpPr>
              <a:stCxn id="173" idx="1"/>
              <a:endCxn id="172" idx="3"/>
            </p:cNvCxnSpPr>
            <p:nvPr/>
          </p:nvCxnSpPr>
          <p:spPr>
            <a:xfrm flipH="1" flipV="1">
              <a:off x="6185010" y="5211039"/>
              <a:ext cx="384050" cy="33710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>
              <a:stCxn id="175" idx="1"/>
              <a:endCxn id="170" idx="3"/>
            </p:cNvCxnSpPr>
            <p:nvPr/>
          </p:nvCxnSpPr>
          <p:spPr>
            <a:xfrm flipH="1">
              <a:off x="6185010" y="5211039"/>
              <a:ext cx="384050" cy="33710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>
              <a:stCxn id="173" idx="1"/>
              <a:endCxn id="170" idx="3"/>
            </p:cNvCxnSpPr>
            <p:nvPr/>
          </p:nvCxnSpPr>
          <p:spPr>
            <a:xfrm flipH="1">
              <a:off x="6185010" y="5548144"/>
              <a:ext cx="38405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>
              <a:stCxn id="174" idx="1"/>
              <a:endCxn id="170" idx="3"/>
            </p:cNvCxnSpPr>
            <p:nvPr/>
          </p:nvCxnSpPr>
          <p:spPr>
            <a:xfrm flipH="1" flipV="1">
              <a:off x="6185010" y="5548144"/>
              <a:ext cx="384050" cy="34564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>
              <a:stCxn id="171" idx="3"/>
              <a:endCxn id="173" idx="1"/>
            </p:cNvCxnSpPr>
            <p:nvPr/>
          </p:nvCxnSpPr>
          <p:spPr>
            <a:xfrm flipV="1">
              <a:off x="6185010" y="5548144"/>
              <a:ext cx="384050" cy="34564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>
              <a:stCxn id="174" idx="1"/>
              <a:endCxn id="171" idx="3"/>
            </p:cNvCxnSpPr>
            <p:nvPr/>
          </p:nvCxnSpPr>
          <p:spPr>
            <a:xfrm flipH="1">
              <a:off x="6185010" y="5893789"/>
              <a:ext cx="38405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>
              <a:stCxn id="178" idx="1"/>
              <a:endCxn id="175" idx="3"/>
            </p:cNvCxnSpPr>
            <p:nvPr/>
          </p:nvCxnSpPr>
          <p:spPr>
            <a:xfrm flipH="1">
              <a:off x="6876300" y="5211039"/>
              <a:ext cx="38405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>
              <a:stCxn id="178" idx="1"/>
              <a:endCxn id="173" idx="3"/>
            </p:cNvCxnSpPr>
            <p:nvPr/>
          </p:nvCxnSpPr>
          <p:spPr>
            <a:xfrm flipH="1">
              <a:off x="6876300" y="5211039"/>
              <a:ext cx="384050" cy="33710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>
              <a:stCxn id="176" idx="1"/>
              <a:endCxn id="173" idx="3"/>
            </p:cNvCxnSpPr>
            <p:nvPr/>
          </p:nvCxnSpPr>
          <p:spPr>
            <a:xfrm flipH="1">
              <a:off x="6876300" y="5548144"/>
              <a:ext cx="38405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>
              <a:stCxn id="177" idx="1"/>
              <a:endCxn id="173" idx="3"/>
            </p:cNvCxnSpPr>
            <p:nvPr/>
          </p:nvCxnSpPr>
          <p:spPr>
            <a:xfrm flipH="1" flipV="1">
              <a:off x="6876300" y="5548144"/>
              <a:ext cx="384050" cy="34564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>
              <a:stCxn id="177" idx="1"/>
              <a:endCxn id="174" idx="3"/>
            </p:cNvCxnSpPr>
            <p:nvPr/>
          </p:nvCxnSpPr>
          <p:spPr>
            <a:xfrm flipH="1">
              <a:off x="6876300" y="5893789"/>
              <a:ext cx="38405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/>
            <p:cNvCxnSpPr>
              <a:stCxn id="176" idx="1"/>
              <a:endCxn id="174" idx="3"/>
            </p:cNvCxnSpPr>
            <p:nvPr/>
          </p:nvCxnSpPr>
          <p:spPr>
            <a:xfrm flipH="1">
              <a:off x="6876300" y="5548144"/>
              <a:ext cx="384050" cy="34564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/>
            <p:cNvCxnSpPr>
              <a:stCxn id="175" idx="3"/>
              <a:endCxn id="176" idx="1"/>
            </p:cNvCxnSpPr>
            <p:nvPr/>
          </p:nvCxnSpPr>
          <p:spPr>
            <a:xfrm>
              <a:off x="6876300" y="5211039"/>
              <a:ext cx="384050" cy="33710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Group 192"/>
            <p:cNvGrpSpPr/>
            <p:nvPr/>
          </p:nvGrpSpPr>
          <p:grpSpPr>
            <a:xfrm>
              <a:off x="7791845" y="5045668"/>
              <a:ext cx="538327" cy="1054316"/>
              <a:chOff x="3073900" y="3872500"/>
              <a:chExt cx="538327" cy="1054316"/>
            </a:xfrm>
          </p:grpSpPr>
          <p:pic>
            <p:nvPicPr>
              <p:cNvPr id="194" name="Picture 60" descr="gen_switch.png"/>
              <p:cNvPicPr>
                <a:picLocks noChangeAspect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073901" y="4448575"/>
                <a:ext cx="537670" cy="1127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5" name="Picture 60" descr="gen_switch.png"/>
              <p:cNvPicPr>
                <a:picLocks noChangeAspect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073900" y="4333360"/>
                <a:ext cx="537670" cy="1127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6" name="Picture 60" descr="gen_switch.png"/>
              <p:cNvPicPr>
                <a:picLocks noChangeAspect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073900" y="4218145"/>
                <a:ext cx="537670" cy="1127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7" name="Picture 60" descr="gen_switch.png"/>
              <p:cNvPicPr>
                <a:picLocks noChangeAspect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073900" y="4102930"/>
                <a:ext cx="537670" cy="1127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8" name="Picture 60" descr="gen_switch.png"/>
              <p:cNvPicPr>
                <a:picLocks noChangeAspect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073900" y="3987715"/>
                <a:ext cx="537670" cy="1127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9" name="Picture 60" descr="gen_switch.png"/>
              <p:cNvPicPr>
                <a:picLocks noChangeAspect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073900" y="3872500"/>
                <a:ext cx="537670" cy="1127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0" name="Picture 60" descr="gen_switch.png"/>
              <p:cNvPicPr>
                <a:picLocks noChangeAspect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073900" y="4568246"/>
                <a:ext cx="537670" cy="1127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1" name="Picture 60" descr="gen_switch.png"/>
              <p:cNvPicPr>
                <a:picLocks noChangeAspect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074557" y="4690358"/>
                <a:ext cx="537670" cy="1127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2" name="Picture 60" descr="gen_switch.png"/>
              <p:cNvPicPr>
                <a:picLocks noChangeAspect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073900" y="4814042"/>
                <a:ext cx="537670" cy="1127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03" name="Rounded Rectangle 202"/>
              <p:cNvSpPr/>
              <p:nvPr/>
            </p:nvSpPr>
            <p:spPr>
              <a:xfrm>
                <a:off x="3169658" y="3949839"/>
                <a:ext cx="99447" cy="99447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4" name="Rounded Rectangle 203"/>
              <p:cNvSpPr/>
              <p:nvPr/>
            </p:nvSpPr>
            <p:spPr>
              <a:xfrm>
                <a:off x="3294399" y="3949839"/>
                <a:ext cx="99447" cy="99447"/>
              </a:xfrm>
              <a:prstGeom prst="round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5" name="Rounded Rectangle 204"/>
              <p:cNvSpPr/>
              <p:nvPr/>
            </p:nvSpPr>
            <p:spPr>
              <a:xfrm>
                <a:off x="3419140" y="3949839"/>
                <a:ext cx="99447" cy="99447"/>
              </a:xfrm>
              <a:prstGeom prst="round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6" name="Rounded Rectangle 205"/>
              <p:cNvSpPr/>
              <p:nvPr/>
            </p:nvSpPr>
            <p:spPr>
              <a:xfrm>
                <a:off x="3169658" y="4084106"/>
                <a:ext cx="99447" cy="99447"/>
              </a:xfrm>
              <a:prstGeom prst="round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7" name="Rounded Rectangle 206"/>
              <p:cNvSpPr/>
              <p:nvPr/>
            </p:nvSpPr>
            <p:spPr>
              <a:xfrm>
                <a:off x="3294399" y="4084106"/>
                <a:ext cx="99447" cy="99447"/>
              </a:xfrm>
              <a:prstGeom prst="round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8" name="Rounded Rectangle 207"/>
              <p:cNvSpPr/>
              <p:nvPr/>
            </p:nvSpPr>
            <p:spPr>
              <a:xfrm>
                <a:off x="3419140" y="4084106"/>
                <a:ext cx="99447" cy="99447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9" name="Rounded Rectangle 208"/>
              <p:cNvSpPr/>
              <p:nvPr/>
            </p:nvSpPr>
            <p:spPr>
              <a:xfrm>
                <a:off x="3168111" y="4218373"/>
                <a:ext cx="99447" cy="99447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0" name="Rounded Rectangle 209"/>
              <p:cNvSpPr/>
              <p:nvPr/>
            </p:nvSpPr>
            <p:spPr>
              <a:xfrm>
                <a:off x="3292852" y="4218373"/>
                <a:ext cx="99447" cy="99447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1" name="Rounded Rectangle 210"/>
              <p:cNvSpPr/>
              <p:nvPr/>
            </p:nvSpPr>
            <p:spPr>
              <a:xfrm>
                <a:off x="3417593" y="4218373"/>
                <a:ext cx="99447" cy="99447"/>
              </a:xfrm>
              <a:prstGeom prst="round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2" name="Rounded Rectangle 211"/>
              <p:cNvSpPr/>
              <p:nvPr/>
            </p:nvSpPr>
            <p:spPr>
              <a:xfrm>
                <a:off x="3168111" y="4352640"/>
                <a:ext cx="99447" cy="99447"/>
              </a:xfrm>
              <a:prstGeom prst="round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3" name="Rounded Rectangle 212"/>
              <p:cNvSpPr/>
              <p:nvPr/>
            </p:nvSpPr>
            <p:spPr>
              <a:xfrm>
                <a:off x="3292852" y="4352640"/>
                <a:ext cx="99447" cy="99447"/>
              </a:xfrm>
              <a:prstGeom prst="round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4" name="Rounded Rectangle 213"/>
              <p:cNvSpPr/>
              <p:nvPr/>
            </p:nvSpPr>
            <p:spPr>
              <a:xfrm>
                <a:off x="3417593" y="4352640"/>
                <a:ext cx="99447" cy="99447"/>
              </a:xfrm>
              <a:prstGeom prst="round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5" name="Rounded Rectangle 214"/>
              <p:cNvSpPr/>
              <p:nvPr/>
            </p:nvSpPr>
            <p:spPr>
              <a:xfrm>
                <a:off x="3164675" y="4486907"/>
                <a:ext cx="99447" cy="99447"/>
              </a:xfrm>
              <a:prstGeom prst="round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6" name="Rounded Rectangle 215"/>
              <p:cNvSpPr/>
              <p:nvPr/>
            </p:nvSpPr>
            <p:spPr>
              <a:xfrm>
                <a:off x="3289416" y="4486907"/>
                <a:ext cx="99447" cy="99447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7" name="Rounded Rectangle 216"/>
              <p:cNvSpPr/>
              <p:nvPr/>
            </p:nvSpPr>
            <p:spPr>
              <a:xfrm>
                <a:off x="3414157" y="4486907"/>
                <a:ext cx="99447" cy="99447"/>
              </a:xfrm>
              <a:prstGeom prst="round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8" name="Rounded Rectangle 217"/>
              <p:cNvSpPr/>
              <p:nvPr/>
            </p:nvSpPr>
            <p:spPr>
              <a:xfrm>
                <a:off x="3164675" y="4621174"/>
                <a:ext cx="99447" cy="99447"/>
              </a:xfrm>
              <a:prstGeom prst="round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9" name="Rounded Rectangle 218"/>
              <p:cNvSpPr/>
              <p:nvPr/>
            </p:nvSpPr>
            <p:spPr>
              <a:xfrm>
                <a:off x="3289416" y="4621174"/>
                <a:ext cx="99447" cy="99447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0" name="Rounded Rectangle 219"/>
              <p:cNvSpPr/>
              <p:nvPr/>
            </p:nvSpPr>
            <p:spPr>
              <a:xfrm>
                <a:off x="3414157" y="4621174"/>
                <a:ext cx="99447" cy="99447"/>
              </a:xfrm>
              <a:prstGeom prst="round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1" name="Rounded Rectangle 220"/>
              <p:cNvSpPr/>
              <p:nvPr/>
            </p:nvSpPr>
            <p:spPr>
              <a:xfrm>
                <a:off x="3163128" y="4755441"/>
                <a:ext cx="99447" cy="99447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2" name="Rounded Rectangle 221"/>
              <p:cNvSpPr/>
              <p:nvPr/>
            </p:nvSpPr>
            <p:spPr>
              <a:xfrm>
                <a:off x="3287869" y="4755441"/>
                <a:ext cx="99447" cy="99447"/>
              </a:xfrm>
              <a:prstGeom prst="round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3" name="Rounded Rectangle 222"/>
              <p:cNvSpPr/>
              <p:nvPr/>
            </p:nvSpPr>
            <p:spPr>
              <a:xfrm>
                <a:off x="3412610" y="4755441"/>
                <a:ext cx="99447" cy="99447"/>
              </a:xfrm>
              <a:prstGeom prst="round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" name="Group 223"/>
            <p:cNvGrpSpPr/>
            <p:nvPr/>
          </p:nvGrpSpPr>
          <p:grpSpPr>
            <a:xfrm>
              <a:off x="5029457" y="5045668"/>
              <a:ext cx="538327" cy="1054316"/>
              <a:chOff x="3073900" y="3872500"/>
              <a:chExt cx="538327" cy="1054316"/>
            </a:xfrm>
          </p:grpSpPr>
          <p:pic>
            <p:nvPicPr>
              <p:cNvPr id="225" name="Picture 60" descr="gen_switch.png"/>
              <p:cNvPicPr>
                <a:picLocks noChangeAspect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073901" y="4448575"/>
                <a:ext cx="537670" cy="1127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6" name="Picture 60" descr="gen_switch.png"/>
              <p:cNvPicPr>
                <a:picLocks noChangeAspect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073900" y="4333360"/>
                <a:ext cx="537670" cy="1127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7" name="Picture 60" descr="gen_switch.png"/>
              <p:cNvPicPr>
                <a:picLocks noChangeAspect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073900" y="4218145"/>
                <a:ext cx="537670" cy="1127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8" name="Picture 60" descr="gen_switch.png"/>
              <p:cNvPicPr>
                <a:picLocks noChangeAspect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073900" y="4102930"/>
                <a:ext cx="537670" cy="1127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9" name="Picture 60" descr="gen_switch.png"/>
              <p:cNvPicPr>
                <a:picLocks noChangeAspect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073900" y="3987715"/>
                <a:ext cx="537670" cy="1127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0" name="Picture 60" descr="gen_switch.png"/>
              <p:cNvPicPr>
                <a:picLocks noChangeAspect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073900" y="3872500"/>
                <a:ext cx="537670" cy="1127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1" name="Picture 60" descr="gen_switch.png"/>
              <p:cNvPicPr>
                <a:picLocks noChangeAspect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073900" y="4568246"/>
                <a:ext cx="537670" cy="1127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2" name="Picture 60" descr="gen_switch.png"/>
              <p:cNvPicPr>
                <a:picLocks noChangeAspect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074557" y="4690358"/>
                <a:ext cx="537670" cy="1127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3" name="Picture 60" descr="gen_switch.png"/>
              <p:cNvPicPr>
                <a:picLocks noChangeAspect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073900" y="4814042"/>
                <a:ext cx="537670" cy="1127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34" name="Rounded Rectangle 233"/>
              <p:cNvSpPr/>
              <p:nvPr/>
            </p:nvSpPr>
            <p:spPr>
              <a:xfrm>
                <a:off x="3169658" y="3949839"/>
                <a:ext cx="99447" cy="99447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5" name="Rounded Rectangle 234"/>
              <p:cNvSpPr/>
              <p:nvPr/>
            </p:nvSpPr>
            <p:spPr>
              <a:xfrm>
                <a:off x="3294399" y="3949839"/>
                <a:ext cx="99447" cy="99447"/>
              </a:xfrm>
              <a:prstGeom prst="round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6" name="Rounded Rectangle 235"/>
              <p:cNvSpPr/>
              <p:nvPr/>
            </p:nvSpPr>
            <p:spPr>
              <a:xfrm>
                <a:off x="3419140" y="3949839"/>
                <a:ext cx="99447" cy="99447"/>
              </a:xfrm>
              <a:prstGeom prst="round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7" name="Rounded Rectangle 236"/>
              <p:cNvSpPr/>
              <p:nvPr/>
            </p:nvSpPr>
            <p:spPr>
              <a:xfrm>
                <a:off x="3169658" y="4084106"/>
                <a:ext cx="99447" cy="99447"/>
              </a:xfrm>
              <a:prstGeom prst="round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8" name="Rounded Rectangle 237"/>
              <p:cNvSpPr/>
              <p:nvPr/>
            </p:nvSpPr>
            <p:spPr>
              <a:xfrm>
                <a:off x="3294399" y="4084106"/>
                <a:ext cx="99447" cy="99447"/>
              </a:xfrm>
              <a:prstGeom prst="round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9" name="Rounded Rectangle 238"/>
              <p:cNvSpPr/>
              <p:nvPr/>
            </p:nvSpPr>
            <p:spPr>
              <a:xfrm>
                <a:off x="3419140" y="4084106"/>
                <a:ext cx="99447" cy="99447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0" name="Rounded Rectangle 239"/>
              <p:cNvSpPr/>
              <p:nvPr/>
            </p:nvSpPr>
            <p:spPr>
              <a:xfrm>
                <a:off x="3168111" y="4218373"/>
                <a:ext cx="99447" cy="99447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1" name="Rounded Rectangle 240"/>
              <p:cNvSpPr/>
              <p:nvPr/>
            </p:nvSpPr>
            <p:spPr>
              <a:xfrm>
                <a:off x="3292852" y="4218373"/>
                <a:ext cx="99447" cy="99447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2" name="Rounded Rectangle 241"/>
              <p:cNvSpPr/>
              <p:nvPr/>
            </p:nvSpPr>
            <p:spPr>
              <a:xfrm>
                <a:off x="3417593" y="4218373"/>
                <a:ext cx="99447" cy="99447"/>
              </a:xfrm>
              <a:prstGeom prst="round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3" name="Rounded Rectangle 242"/>
              <p:cNvSpPr/>
              <p:nvPr/>
            </p:nvSpPr>
            <p:spPr>
              <a:xfrm>
                <a:off x="3168111" y="4352640"/>
                <a:ext cx="99447" cy="99447"/>
              </a:xfrm>
              <a:prstGeom prst="round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4" name="Rounded Rectangle 243"/>
              <p:cNvSpPr/>
              <p:nvPr/>
            </p:nvSpPr>
            <p:spPr>
              <a:xfrm>
                <a:off x="3292852" y="4352640"/>
                <a:ext cx="99447" cy="99447"/>
              </a:xfrm>
              <a:prstGeom prst="round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5" name="Rounded Rectangle 244"/>
              <p:cNvSpPr/>
              <p:nvPr/>
            </p:nvSpPr>
            <p:spPr>
              <a:xfrm>
                <a:off x="3417593" y="4352640"/>
                <a:ext cx="99447" cy="99447"/>
              </a:xfrm>
              <a:prstGeom prst="round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6" name="Rounded Rectangle 245"/>
              <p:cNvSpPr/>
              <p:nvPr/>
            </p:nvSpPr>
            <p:spPr>
              <a:xfrm>
                <a:off x="3164675" y="4486907"/>
                <a:ext cx="99447" cy="99447"/>
              </a:xfrm>
              <a:prstGeom prst="round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7" name="Rounded Rectangle 246"/>
              <p:cNvSpPr/>
              <p:nvPr/>
            </p:nvSpPr>
            <p:spPr>
              <a:xfrm>
                <a:off x="3289416" y="4486907"/>
                <a:ext cx="99447" cy="99447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8" name="Rounded Rectangle 247"/>
              <p:cNvSpPr/>
              <p:nvPr/>
            </p:nvSpPr>
            <p:spPr>
              <a:xfrm>
                <a:off x="3414157" y="4486907"/>
                <a:ext cx="99447" cy="99447"/>
              </a:xfrm>
              <a:prstGeom prst="round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9" name="Rounded Rectangle 248"/>
              <p:cNvSpPr/>
              <p:nvPr/>
            </p:nvSpPr>
            <p:spPr>
              <a:xfrm>
                <a:off x="3164675" y="4621174"/>
                <a:ext cx="99447" cy="99447"/>
              </a:xfrm>
              <a:prstGeom prst="round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0" name="Rounded Rectangle 249"/>
              <p:cNvSpPr/>
              <p:nvPr/>
            </p:nvSpPr>
            <p:spPr>
              <a:xfrm>
                <a:off x="3289416" y="4621174"/>
                <a:ext cx="99447" cy="99447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1" name="Rounded Rectangle 250"/>
              <p:cNvSpPr/>
              <p:nvPr/>
            </p:nvSpPr>
            <p:spPr>
              <a:xfrm>
                <a:off x="3414157" y="4621174"/>
                <a:ext cx="99447" cy="99447"/>
              </a:xfrm>
              <a:prstGeom prst="round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2" name="Rounded Rectangle 251"/>
              <p:cNvSpPr/>
              <p:nvPr/>
            </p:nvSpPr>
            <p:spPr>
              <a:xfrm>
                <a:off x="3163128" y="4755441"/>
                <a:ext cx="99447" cy="99447"/>
              </a:xfrm>
              <a:prstGeom prst="round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3" name="Rounded Rectangle 252"/>
              <p:cNvSpPr/>
              <p:nvPr/>
            </p:nvSpPr>
            <p:spPr>
              <a:xfrm>
                <a:off x="3287869" y="4755441"/>
                <a:ext cx="99447" cy="99447"/>
              </a:xfrm>
              <a:prstGeom prst="round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4" name="Rounded Rectangle 253"/>
              <p:cNvSpPr/>
              <p:nvPr/>
            </p:nvSpPr>
            <p:spPr>
              <a:xfrm>
                <a:off x="3412610" y="4755441"/>
                <a:ext cx="99447" cy="99447"/>
              </a:xfrm>
              <a:prstGeom prst="round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" name="Group 22"/>
          <p:cNvGrpSpPr/>
          <p:nvPr/>
        </p:nvGrpSpPr>
        <p:grpSpPr>
          <a:xfrm>
            <a:off x="0" y="3694600"/>
            <a:ext cx="9143998" cy="1197449"/>
            <a:chOff x="0" y="3694600"/>
            <a:chExt cx="9143998" cy="1197449"/>
          </a:xfrm>
        </p:grpSpPr>
        <p:sp>
          <p:nvSpPr>
            <p:cNvPr id="416" name="Rectangle 415"/>
            <p:cNvSpPr/>
            <p:nvPr/>
          </p:nvSpPr>
          <p:spPr>
            <a:xfrm>
              <a:off x="0" y="3694600"/>
              <a:ext cx="9143998" cy="119744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91440" rIns="91440" bIns="0" rtlCol="0" anchor="t" anchorCtr="0"/>
            <a:lstStyle/>
            <a:p>
              <a:pPr>
                <a:spcAft>
                  <a:spcPts val="300"/>
                </a:spcAft>
              </a:pPr>
              <a:r>
                <a:rPr lang="ru-RU" sz="2200" b="1" dirty="0" smtClean="0">
                  <a:solidFill>
                    <a:schemeClr val="tx1"/>
                  </a:solidFill>
                </a:rPr>
                <a:t>Наложенная инфраструктура</a:t>
              </a:r>
              <a:endParaRPr lang="en-US" sz="2200" b="1" dirty="0" smtClean="0">
                <a:solidFill>
                  <a:schemeClr val="tx1"/>
                </a:solidFill>
              </a:endParaRPr>
            </a:p>
            <a:p>
              <a:pPr>
                <a:spcAft>
                  <a:spcPts val="300"/>
                </a:spcAft>
              </a:pPr>
              <a:r>
                <a:rPr lang="ru-RU" sz="1200" dirty="0" smtClean="0">
                  <a:solidFill>
                    <a:schemeClr val="tx1"/>
                  </a:solidFill>
                </a:rPr>
                <a:t>Мультиарендность для частных и публичных облачных инфраструктур</a:t>
              </a:r>
              <a:endParaRPr lang="en-US" sz="1200" dirty="0" smtClean="0">
                <a:solidFill>
                  <a:schemeClr val="tx1"/>
                </a:solidFill>
              </a:endParaRPr>
            </a:p>
            <a:p>
              <a:pPr>
                <a:spcAft>
                  <a:spcPts val="300"/>
                </a:spcAft>
              </a:pPr>
              <a:r>
                <a:rPr lang="ru-RU" sz="1200" dirty="0" smtClean="0">
                  <a:solidFill>
                    <a:schemeClr val="tx1"/>
                  </a:solidFill>
                </a:rPr>
                <a:t>Функции шлюза для сопряжения с внешними сетями</a:t>
              </a:r>
              <a:endParaRPr lang="en-US" sz="1200" dirty="0" smtClean="0">
                <a:solidFill>
                  <a:schemeClr val="tx1"/>
                </a:solidFill>
              </a:endParaRPr>
            </a:p>
            <a:p>
              <a:pPr>
                <a:spcAft>
                  <a:spcPts val="300"/>
                </a:spcAft>
              </a:pPr>
              <a:r>
                <a:rPr lang="ru-RU" sz="1200" dirty="0" smtClean="0">
                  <a:solidFill>
                    <a:schemeClr val="tx1"/>
                  </a:solidFill>
                </a:rPr>
                <a:t>Сервисная цепочка </a:t>
              </a:r>
              <a:r>
                <a:rPr lang="en-US" sz="1200" dirty="0" smtClean="0">
                  <a:solidFill>
                    <a:schemeClr val="tx1"/>
                  </a:solidFill>
                </a:rPr>
                <a:t>(</a:t>
              </a:r>
              <a:r>
                <a:rPr lang="ru-RU" sz="1200" dirty="0" smtClean="0">
                  <a:solidFill>
                    <a:schemeClr val="tx1"/>
                  </a:solidFill>
                </a:rPr>
                <a:t>физическая и виртуальная)</a:t>
              </a:r>
              <a:endParaRPr lang="en-US" sz="1200" dirty="0" smtClean="0">
                <a:solidFill>
                  <a:schemeClr val="tx1"/>
                </a:solidFill>
              </a:endParaRPr>
            </a:p>
          </p:txBody>
        </p:sp>
        <p:grpSp>
          <p:nvGrpSpPr>
            <p:cNvPr id="7" name="Group 340"/>
            <p:cNvGrpSpPr/>
            <p:nvPr/>
          </p:nvGrpSpPr>
          <p:grpSpPr>
            <a:xfrm>
              <a:off x="5189192" y="3917846"/>
              <a:ext cx="920601" cy="512362"/>
              <a:chOff x="3600721" y="4043480"/>
              <a:chExt cx="1757838" cy="978326"/>
            </a:xfrm>
            <a:solidFill>
              <a:schemeClr val="tx2">
                <a:lumMod val="20000"/>
                <a:lumOff val="80000"/>
              </a:schemeClr>
            </a:solidFill>
          </p:grpSpPr>
          <p:sp>
            <p:nvSpPr>
              <p:cNvPr id="342" name="Oval 341"/>
              <p:cNvSpPr/>
              <p:nvPr/>
            </p:nvSpPr>
            <p:spPr>
              <a:xfrm>
                <a:off x="3600721" y="4401038"/>
                <a:ext cx="583164" cy="61756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3" name="Rectangle 342"/>
              <p:cNvSpPr/>
              <p:nvPr/>
            </p:nvSpPr>
            <p:spPr>
              <a:xfrm>
                <a:off x="3892780" y="4777353"/>
                <a:ext cx="1279075" cy="24445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4" name="Oval 343"/>
              <p:cNvSpPr/>
              <p:nvPr/>
            </p:nvSpPr>
            <p:spPr>
              <a:xfrm>
                <a:off x="3876764" y="4043480"/>
                <a:ext cx="835640" cy="88493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5" name="Oval 344"/>
              <p:cNvSpPr/>
              <p:nvPr/>
            </p:nvSpPr>
            <p:spPr>
              <a:xfrm>
                <a:off x="4522919" y="4280415"/>
                <a:ext cx="583164" cy="61756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6" name="Oval 345"/>
              <p:cNvSpPr/>
              <p:nvPr/>
            </p:nvSpPr>
            <p:spPr>
              <a:xfrm>
                <a:off x="4954190" y="4589197"/>
                <a:ext cx="404369" cy="42822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47" name="Picture 346" descr="Monitor Keyboard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21841" y="4499668"/>
              <a:ext cx="237312" cy="261387"/>
            </a:xfrm>
            <a:prstGeom prst="rect">
              <a:avLst/>
            </a:prstGeom>
          </p:spPr>
        </p:pic>
        <p:pic>
          <p:nvPicPr>
            <p:cNvPr id="348" name="Picture 347" descr="Wireless Laptop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79182" y="4493677"/>
              <a:ext cx="303611" cy="261387"/>
            </a:xfrm>
            <a:prstGeom prst="rect">
              <a:avLst/>
            </a:prstGeom>
          </p:spPr>
        </p:pic>
        <p:pic>
          <p:nvPicPr>
            <p:cNvPr id="349" name="Picture 348" descr="Monitor Keyboard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95440" y="4499668"/>
              <a:ext cx="237312" cy="261387"/>
            </a:xfrm>
            <a:prstGeom prst="rect">
              <a:avLst/>
            </a:prstGeom>
          </p:spPr>
        </p:pic>
        <p:grpSp>
          <p:nvGrpSpPr>
            <p:cNvPr id="8" name="Group 349"/>
            <p:cNvGrpSpPr/>
            <p:nvPr/>
          </p:nvGrpSpPr>
          <p:grpSpPr>
            <a:xfrm>
              <a:off x="6318139" y="3903591"/>
              <a:ext cx="920601" cy="512362"/>
              <a:chOff x="3600721" y="4043480"/>
              <a:chExt cx="1757838" cy="978326"/>
            </a:xfrm>
            <a:solidFill>
              <a:schemeClr val="bg2">
                <a:lumMod val="40000"/>
                <a:lumOff val="60000"/>
              </a:schemeClr>
            </a:solidFill>
          </p:grpSpPr>
          <p:sp>
            <p:nvSpPr>
              <p:cNvPr id="351" name="Oval 350"/>
              <p:cNvSpPr/>
              <p:nvPr/>
            </p:nvSpPr>
            <p:spPr>
              <a:xfrm>
                <a:off x="3600721" y="4401038"/>
                <a:ext cx="583164" cy="61756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2" name="Rectangle 351"/>
              <p:cNvSpPr/>
              <p:nvPr/>
            </p:nvSpPr>
            <p:spPr>
              <a:xfrm>
                <a:off x="3892780" y="4777353"/>
                <a:ext cx="1279075" cy="24445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3" name="Oval 352"/>
              <p:cNvSpPr/>
              <p:nvPr/>
            </p:nvSpPr>
            <p:spPr>
              <a:xfrm>
                <a:off x="3876764" y="4043480"/>
                <a:ext cx="835640" cy="88493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4" name="Oval 353"/>
              <p:cNvSpPr/>
              <p:nvPr/>
            </p:nvSpPr>
            <p:spPr>
              <a:xfrm>
                <a:off x="4522919" y="4280415"/>
                <a:ext cx="583164" cy="61756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5" name="Oval 354"/>
              <p:cNvSpPr/>
              <p:nvPr/>
            </p:nvSpPr>
            <p:spPr>
              <a:xfrm>
                <a:off x="4954190" y="4589197"/>
                <a:ext cx="404369" cy="42822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56" name="Picture 355" descr="Monitor Keyboard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50788" y="4485413"/>
              <a:ext cx="237312" cy="261387"/>
            </a:xfrm>
            <a:prstGeom prst="rect">
              <a:avLst/>
            </a:prstGeom>
          </p:spPr>
        </p:pic>
        <p:pic>
          <p:nvPicPr>
            <p:cNvPr id="357" name="Picture 356" descr="Wireless Laptop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08129" y="4479422"/>
              <a:ext cx="303611" cy="261387"/>
            </a:xfrm>
            <a:prstGeom prst="rect">
              <a:avLst/>
            </a:prstGeom>
          </p:spPr>
        </p:pic>
        <p:pic>
          <p:nvPicPr>
            <p:cNvPr id="358" name="Picture 357" descr="Monitor Keyboard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24387" y="4485413"/>
              <a:ext cx="237312" cy="261387"/>
            </a:xfrm>
            <a:prstGeom prst="rect">
              <a:avLst/>
            </a:prstGeom>
          </p:spPr>
        </p:pic>
        <p:grpSp>
          <p:nvGrpSpPr>
            <p:cNvPr id="9" name="Group 358"/>
            <p:cNvGrpSpPr/>
            <p:nvPr/>
          </p:nvGrpSpPr>
          <p:grpSpPr>
            <a:xfrm>
              <a:off x="7458544" y="3919771"/>
              <a:ext cx="920601" cy="512362"/>
              <a:chOff x="3600721" y="4043480"/>
              <a:chExt cx="1757838" cy="978326"/>
            </a:xfrm>
            <a:solidFill>
              <a:schemeClr val="accent5">
                <a:lumMod val="40000"/>
                <a:lumOff val="60000"/>
              </a:schemeClr>
            </a:solidFill>
          </p:grpSpPr>
          <p:sp>
            <p:nvSpPr>
              <p:cNvPr id="360" name="Oval 359"/>
              <p:cNvSpPr/>
              <p:nvPr/>
            </p:nvSpPr>
            <p:spPr>
              <a:xfrm>
                <a:off x="3600721" y="4401038"/>
                <a:ext cx="583164" cy="61756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1" name="Rectangle 360"/>
              <p:cNvSpPr/>
              <p:nvPr/>
            </p:nvSpPr>
            <p:spPr>
              <a:xfrm>
                <a:off x="3892780" y="4777353"/>
                <a:ext cx="1279075" cy="24445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2" name="Oval 361"/>
              <p:cNvSpPr/>
              <p:nvPr/>
            </p:nvSpPr>
            <p:spPr>
              <a:xfrm>
                <a:off x="3876764" y="4043480"/>
                <a:ext cx="835640" cy="88493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3" name="Oval 362"/>
              <p:cNvSpPr/>
              <p:nvPr/>
            </p:nvSpPr>
            <p:spPr>
              <a:xfrm>
                <a:off x="4522919" y="4280415"/>
                <a:ext cx="583164" cy="61756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4" name="Oval 363"/>
              <p:cNvSpPr/>
              <p:nvPr/>
            </p:nvSpPr>
            <p:spPr>
              <a:xfrm>
                <a:off x="4954190" y="4589197"/>
                <a:ext cx="404369" cy="42822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65" name="Picture 364" descr="Monitor Keyboard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91193" y="4501593"/>
              <a:ext cx="237312" cy="261387"/>
            </a:xfrm>
            <a:prstGeom prst="rect">
              <a:avLst/>
            </a:prstGeom>
          </p:spPr>
        </p:pic>
        <p:pic>
          <p:nvPicPr>
            <p:cNvPr id="366" name="Picture 365" descr="Wireless Laptop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948534" y="4495602"/>
              <a:ext cx="303611" cy="261387"/>
            </a:xfrm>
            <a:prstGeom prst="rect">
              <a:avLst/>
            </a:prstGeom>
          </p:spPr>
        </p:pic>
        <p:pic>
          <p:nvPicPr>
            <p:cNvPr id="367" name="Picture 366" descr="Monitor Keyboard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64792" y="4501593"/>
              <a:ext cx="237312" cy="261387"/>
            </a:xfrm>
            <a:prstGeom prst="rect">
              <a:avLst/>
            </a:prstGeom>
          </p:spPr>
        </p:pic>
        <p:sp>
          <p:nvSpPr>
            <p:cNvPr id="368" name="Rectangle 367"/>
            <p:cNvSpPr/>
            <p:nvPr/>
          </p:nvSpPr>
          <p:spPr>
            <a:xfrm>
              <a:off x="7630124" y="4151454"/>
              <a:ext cx="516939" cy="203632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 anchorCtr="0"/>
            <a:lstStyle/>
            <a:p>
              <a:pPr algn="ctr"/>
              <a:r>
                <a:rPr lang="en-US" sz="1200" i="1" dirty="0" smtClean="0">
                  <a:solidFill>
                    <a:schemeClr val="tx1"/>
                  </a:solidFill>
                </a:rPr>
                <a:t>Marketing</a:t>
              </a:r>
            </a:p>
          </p:txBody>
        </p:sp>
        <p:sp>
          <p:nvSpPr>
            <p:cNvPr id="369" name="Rectangle 368"/>
            <p:cNvSpPr/>
            <p:nvPr/>
          </p:nvSpPr>
          <p:spPr>
            <a:xfrm>
              <a:off x="6513257" y="4142326"/>
              <a:ext cx="516939" cy="203632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 anchorCtr="0"/>
            <a:lstStyle/>
            <a:p>
              <a:pPr algn="ctr"/>
              <a:r>
                <a:rPr lang="en-US" sz="1200" i="1" dirty="0" smtClean="0">
                  <a:solidFill>
                    <a:schemeClr val="tx1"/>
                  </a:solidFill>
                </a:rPr>
                <a:t>HR</a:t>
              </a:r>
            </a:p>
          </p:txBody>
        </p:sp>
        <p:sp>
          <p:nvSpPr>
            <p:cNvPr id="370" name="Rectangle 369"/>
            <p:cNvSpPr/>
            <p:nvPr/>
          </p:nvSpPr>
          <p:spPr>
            <a:xfrm>
              <a:off x="5351274" y="4135237"/>
              <a:ext cx="516939" cy="203632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 anchorCtr="0"/>
            <a:lstStyle/>
            <a:p>
              <a:pPr algn="ctr"/>
              <a:r>
                <a:rPr lang="en-US" sz="1200" i="1" dirty="0" smtClean="0">
                  <a:solidFill>
                    <a:schemeClr val="tx1"/>
                  </a:solidFill>
                </a:rPr>
                <a:t>Finance</a:t>
              </a:r>
            </a:p>
          </p:txBody>
        </p:sp>
        <p:grpSp>
          <p:nvGrpSpPr>
            <p:cNvPr id="10" name="Group 370"/>
            <p:cNvGrpSpPr/>
            <p:nvPr/>
          </p:nvGrpSpPr>
          <p:grpSpPr>
            <a:xfrm>
              <a:off x="5706001" y="3741704"/>
              <a:ext cx="539175" cy="311750"/>
              <a:chOff x="3358222" y="4043480"/>
              <a:chExt cx="1757837" cy="978326"/>
            </a:xfrm>
            <a:solidFill>
              <a:schemeClr val="bg1">
                <a:lumMod val="85000"/>
              </a:schemeClr>
            </a:solidFill>
          </p:grpSpPr>
          <p:sp>
            <p:nvSpPr>
              <p:cNvPr id="372" name="Oval 371"/>
              <p:cNvSpPr/>
              <p:nvPr/>
            </p:nvSpPr>
            <p:spPr>
              <a:xfrm>
                <a:off x="3358222" y="4401037"/>
                <a:ext cx="583165" cy="61756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3" name="Rectangle 372"/>
              <p:cNvSpPr/>
              <p:nvPr/>
            </p:nvSpPr>
            <p:spPr>
              <a:xfrm>
                <a:off x="3650280" y="4777354"/>
                <a:ext cx="1279075" cy="24445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4" name="Oval 373"/>
              <p:cNvSpPr/>
              <p:nvPr/>
            </p:nvSpPr>
            <p:spPr>
              <a:xfrm>
                <a:off x="3634263" y="4043480"/>
                <a:ext cx="835641" cy="88493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5" name="Oval 374"/>
              <p:cNvSpPr/>
              <p:nvPr/>
            </p:nvSpPr>
            <p:spPr>
              <a:xfrm>
                <a:off x="4280418" y="4280415"/>
                <a:ext cx="583164" cy="61756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6" name="Oval 375"/>
              <p:cNvSpPr/>
              <p:nvPr/>
            </p:nvSpPr>
            <p:spPr>
              <a:xfrm>
                <a:off x="4711689" y="4589196"/>
                <a:ext cx="404370" cy="42822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77" name="Picture 4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953798" y="3869269"/>
              <a:ext cx="152399" cy="151722"/>
            </a:xfrm>
            <a:prstGeom prst="rect">
              <a:avLst/>
            </a:prstGeom>
            <a:noFill/>
          </p:spPr>
        </p:pic>
        <p:pic>
          <p:nvPicPr>
            <p:cNvPr id="378" name="Picture 5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803885" y="3869269"/>
              <a:ext cx="145520" cy="144872"/>
            </a:xfrm>
            <a:prstGeom prst="rect">
              <a:avLst/>
            </a:prstGeom>
            <a:noFill/>
          </p:spPr>
        </p:pic>
        <p:grpSp>
          <p:nvGrpSpPr>
            <p:cNvPr id="11" name="Group 378"/>
            <p:cNvGrpSpPr/>
            <p:nvPr/>
          </p:nvGrpSpPr>
          <p:grpSpPr>
            <a:xfrm>
              <a:off x="6866372" y="3742117"/>
              <a:ext cx="539175" cy="311750"/>
              <a:chOff x="3358221" y="4043480"/>
              <a:chExt cx="1757838" cy="978326"/>
            </a:xfrm>
            <a:solidFill>
              <a:schemeClr val="bg1">
                <a:lumMod val="85000"/>
              </a:schemeClr>
            </a:solidFill>
          </p:grpSpPr>
          <p:sp>
            <p:nvSpPr>
              <p:cNvPr id="380" name="Oval 379"/>
              <p:cNvSpPr/>
              <p:nvPr/>
            </p:nvSpPr>
            <p:spPr>
              <a:xfrm>
                <a:off x="3358221" y="4401038"/>
                <a:ext cx="583164" cy="61756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1" name="Rectangle 380"/>
              <p:cNvSpPr/>
              <p:nvPr/>
            </p:nvSpPr>
            <p:spPr>
              <a:xfrm>
                <a:off x="3650280" y="4777354"/>
                <a:ext cx="1279075" cy="24445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2" name="Oval 381"/>
              <p:cNvSpPr/>
              <p:nvPr/>
            </p:nvSpPr>
            <p:spPr>
              <a:xfrm>
                <a:off x="3634262" y="4043480"/>
                <a:ext cx="835641" cy="88493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3" name="Oval 382"/>
              <p:cNvSpPr/>
              <p:nvPr/>
            </p:nvSpPr>
            <p:spPr>
              <a:xfrm>
                <a:off x="4280418" y="4280415"/>
                <a:ext cx="583164" cy="61756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4" name="Oval 383"/>
              <p:cNvSpPr/>
              <p:nvPr/>
            </p:nvSpPr>
            <p:spPr>
              <a:xfrm>
                <a:off x="4711689" y="4589196"/>
                <a:ext cx="404370" cy="42822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85" name="Picture 4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7114169" y="3869682"/>
              <a:ext cx="152399" cy="151722"/>
            </a:xfrm>
            <a:prstGeom prst="rect">
              <a:avLst/>
            </a:prstGeom>
            <a:noFill/>
          </p:spPr>
        </p:pic>
        <p:pic>
          <p:nvPicPr>
            <p:cNvPr id="386" name="Picture 5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6964256" y="3869682"/>
              <a:ext cx="145520" cy="144872"/>
            </a:xfrm>
            <a:prstGeom prst="rect">
              <a:avLst/>
            </a:prstGeom>
            <a:noFill/>
          </p:spPr>
        </p:pic>
        <p:sp>
          <p:nvSpPr>
            <p:cNvPr id="387" name="Circular Arrow 386"/>
            <p:cNvSpPr/>
            <p:nvPr/>
          </p:nvSpPr>
          <p:spPr>
            <a:xfrm>
              <a:off x="6005630" y="3959209"/>
              <a:ext cx="370472" cy="319441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7247805"/>
                <a:gd name="adj5" fmla="val 12500"/>
              </a:avLst>
            </a:prstGeom>
            <a:gradFill>
              <a:gsLst>
                <a:gs pos="0">
                  <a:schemeClr val="bg1">
                    <a:lumMod val="85000"/>
                  </a:schemeClr>
                </a:gs>
                <a:gs pos="85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88" name="Circular Arrow 387"/>
            <p:cNvSpPr/>
            <p:nvPr/>
          </p:nvSpPr>
          <p:spPr>
            <a:xfrm flipH="1">
              <a:off x="5580076" y="3930866"/>
              <a:ext cx="370472" cy="319441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7247805"/>
                <a:gd name="adj5" fmla="val 12500"/>
              </a:avLst>
            </a:prstGeom>
            <a:gradFill>
              <a:gsLst>
                <a:gs pos="0">
                  <a:schemeClr val="bg1">
                    <a:lumMod val="85000"/>
                  </a:schemeClr>
                </a:gs>
                <a:gs pos="85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89" name="Circular Arrow 388"/>
            <p:cNvSpPr/>
            <p:nvPr/>
          </p:nvSpPr>
          <p:spPr>
            <a:xfrm>
              <a:off x="7155390" y="3953641"/>
              <a:ext cx="370472" cy="319441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7247805"/>
                <a:gd name="adj5" fmla="val 12500"/>
              </a:avLst>
            </a:prstGeom>
            <a:gradFill>
              <a:gsLst>
                <a:gs pos="0">
                  <a:schemeClr val="bg1">
                    <a:lumMod val="85000"/>
                  </a:schemeClr>
                </a:gs>
                <a:gs pos="85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90" name="Circular Arrow 389"/>
            <p:cNvSpPr/>
            <p:nvPr/>
          </p:nvSpPr>
          <p:spPr>
            <a:xfrm flipH="1">
              <a:off x="6729836" y="3925298"/>
              <a:ext cx="370472" cy="319441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7247805"/>
                <a:gd name="adj5" fmla="val 12500"/>
              </a:avLst>
            </a:prstGeom>
            <a:gradFill>
              <a:gsLst>
                <a:gs pos="0">
                  <a:schemeClr val="bg1">
                    <a:lumMod val="85000"/>
                  </a:schemeClr>
                </a:gs>
                <a:gs pos="85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417" name="Rectangle 416"/>
          <p:cNvSpPr/>
          <p:nvPr/>
        </p:nvSpPr>
        <p:spPr>
          <a:xfrm>
            <a:off x="0" y="2396330"/>
            <a:ext cx="9123972" cy="119744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0" rtlCol="0" anchor="t" anchorCtr="0"/>
          <a:lstStyle/>
          <a:p>
            <a:pPr>
              <a:spcAft>
                <a:spcPts val="300"/>
              </a:spcAft>
            </a:pPr>
            <a:r>
              <a:rPr lang="ru-RU" sz="2200" b="1" dirty="0" smtClean="0">
                <a:solidFill>
                  <a:schemeClr val="tx1"/>
                </a:solidFill>
              </a:rPr>
              <a:t>Плоскость управления</a:t>
            </a:r>
            <a:endParaRPr lang="en-US" sz="2200" b="1" dirty="0" smtClean="0">
              <a:solidFill>
                <a:schemeClr val="tx1"/>
              </a:solidFill>
            </a:endParaRPr>
          </a:p>
          <a:p>
            <a:pPr>
              <a:spcAft>
                <a:spcPts val="300"/>
              </a:spcAft>
            </a:pPr>
            <a:r>
              <a:rPr lang="ru-RU" sz="1200" dirty="0" smtClean="0">
                <a:solidFill>
                  <a:schemeClr val="tx1"/>
                </a:solidFill>
              </a:rPr>
              <a:t>Открытый, использующий открытые технологии контроллер</a:t>
            </a:r>
            <a:endParaRPr lang="en-US" sz="1200" dirty="0" smtClean="0">
              <a:solidFill>
                <a:schemeClr val="tx1"/>
              </a:solidFill>
            </a:endParaRPr>
          </a:p>
          <a:p>
            <a:pPr>
              <a:spcAft>
                <a:spcPts val="300"/>
              </a:spcAft>
            </a:pPr>
            <a:r>
              <a:rPr lang="ru-RU" sz="1200" dirty="0" smtClean="0">
                <a:solidFill>
                  <a:schemeClr val="tx1"/>
                </a:solidFill>
              </a:rPr>
              <a:t>Масштабируемый и устойчивый</a:t>
            </a:r>
            <a:endParaRPr lang="en-US" sz="1200" dirty="0" smtClean="0">
              <a:solidFill>
                <a:schemeClr val="tx1"/>
              </a:solidFill>
            </a:endParaRPr>
          </a:p>
        </p:txBody>
      </p:sp>
      <p:grpSp>
        <p:nvGrpSpPr>
          <p:cNvPr id="13" name="Group 3"/>
          <p:cNvGrpSpPr/>
          <p:nvPr/>
        </p:nvGrpSpPr>
        <p:grpSpPr>
          <a:xfrm>
            <a:off x="0" y="1086295"/>
            <a:ext cx="9144000" cy="1197449"/>
            <a:chOff x="0" y="1086295"/>
            <a:chExt cx="9144000" cy="1197449"/>
          </a:xfrm>
        </p:grpSpPr>
        <p:sp>
          <p:nvSpPr>
            <p:cNvPr id="418" name="Rectangle 417"/>
            <p:cNvSpPr/>
            <p:nvPr/>
          </p:nvSpPr>
          <p:spPr>
            <a:xfrm>
              <a:off x="0" y="1086295"/>
              <a:ext cx="9144000" cy="119744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91440" rIns="91440" bIns="0" rtlCol="0" anchor="t" anchorCtr="0"/>
            <a:lstStyle/>
            <a:p>
              <a:pPr>
                <a:spcAft>
                  <a:spcPts val="300"/>
                </a:spcAft>
              </a:pPr>
              <a:r>
                <a:rPr lang="ru-RU" sz="2200" b="1" dirty="0" smtClean="0">
                  <a:solidFill>
                    <a:schemeClr val="tx1"/>
                  </a:solidFill>
                </a:rPr>
                <a:t>Оркестрация</a:t>
              </a:r>
              <a:r>
                <a:rPr lang="en-US" sz="2200" b="1" dirty="0" smtClean="0">
                  <a:solidFill>
                    <a:schemeClr val="tx1"/>
                  </a:solidFill>
                </a:rPr>
                <a:t>, </a:t>
              </a:r>
              <a:r>
                <a:rPr lang="ru-RU" sz="2200" b="1" dirty="0" smtClean="0">
                  <a:solidFill>
                    <a:schemeClr val="tx1"/>
                  </a:solidFill>
                </a:rPr>
                <a:t>Автоматизация</a:t>
              </a:r>
              <a:r>
                <a:rPr lang="en-US" sz="2200" b="1" dirty="0" smtClean="0">
                  <a:solidFill>
                    <a:schemeClr val="tx1"/>
                  </a:solidFill>
                </a:rPr>
                <a:t>, </a:t>
              </a:r>
              <a:r>
                <a:rPr lang="ru-RU" sz="2200" b="1" dirty="0" smtClean="0">
                  <a:solidFill>
                    <a:schemeClr val="tx1"/>
                  </a:solidFill>
                </a:rPr>
                <a:t>Аналитика</a:t>
              </a:r>
              <a:r>
                <a:rPr lang="en-US" sz="2200" b="1" dirty="0" smtClean="0">
                  <a:solidFill>
                    <a:schemeClr val="tx1"/>
                  </a:solidFill>
                </a:rPr>
                <a:t/>
              </a:r>
              <a:br>
                <a:rPr lang="en-US" sz="2200" b="1" dirty="0" smtClean="0">
                  <a:solidFill>
                    <a:schemeClr val="tx1"/>
                  </a:solidFill>
                </a:rPr>
              </a:br>
              <a:r>
                <a:rPr lang="ru-RU" sz="1200" dirty="0" smtClean="0">
                  <a:solidFill>
                    <a:schemeClr val="tx1"/>
                  </a:solidFill>
                </a:rPr>
                <a:t>Решения на базе </a:t>
              </a:r>
              <a:r>
                <a:rPr lang="en-US" sz="1200" dirty="0" err="1" smtClean="0">
                  <a:solidFill>
                    <a:schemeClr val="tx1"/>
                  </a:solidFill>
                </a:rPr>
                <a:t>OpenSource</a:t>
              </a:r>
              <a:r>
                <a:rPr lang="en-US" sz="1200" dirty="0" smtClean="0">
                  <a:solidFill>
                    <a:schemeClr val="tx1"/>
                  </a:solidFill>
                </a:rPr>
                <a:t> </a:t>
              </a:r>
              <a:r>
                <a:rPr lang="ru-RU" sz="1200" dirty="0" smtClean="0">
                  <a:solidFill>
                    <a:schemeClr val="tx1"/>
                  </a:solidFill>
                </a:rPr>
                <a:t>и интеграция с коммерческими продуктами партнеров</a:t>
              </a:r>
              <a:endParaRPr lang="en-US" sz="1200" dirty="0" smtClean="0">
                <a:solidFill>
                  <a:schemeClr val="tx1"/>
                </a:solidFill>
              </a:endParaRPr>
            </a:p>
            <a:p>
              <a:pPr>
                <a:spcAft>
                  <a:spcPts val="300"/>
                </a:spcAft>
              </a:pPr>
              <a:r>
                <a:rPr lang="en-US" sz="1200" dirty="0" smtClean="0">
                  <a:solidFill>
                    <a:schemeClr val="tx1"/>
                  </a:solidFill>
                </a:rPr>
                <a:t>API </a:t>
              </a:r>
              <a:r>
                <a:rPr lang="ru-RU" sz="1200" dirty="0" smtClean="0">
                  <a:solidFill>
                    <a:schemeClr val="tx1"/>
                  </a:solidFill>
                </a:rPr>
                <a:t>и </a:t>
              </a:r>
              <a:r>
                <a:rPr lang="en-US" sz="1200" dirty="0" smtClean="0">
                  <a:solidFill>
                    <a:schemeClr val="tx1"/>
                  </a:solidFill>
                </a:rPr>
                <a:t>SDK </a:t>
              </a:r>
              <a:r>
                <a:rPr lang="ru-RU" sz="1200" dirty="0" smtClean="0">
                  <a:solidFill>
                    <a:schemeClr val="tx1"/>
                  </a:solidFill>
                </a:rPr>
                <a:t>для интеграции с внешними </a:t>
              </a:r>
              <a:r>
                <a:rPr lang="en-US" sz="1200" dirty="0" smtClean="0">
                  <a:solidFill>
                    <a:schemeClr val="tx1"/>
                  </a:solidFill>
                </a:rPr>
                <a:t>OSS/BSS</a:t>
              </a:r>
              <a:r>
                <a:rPr lang="ru-RU" sz="1200" dirty="0" smtClean="0">
                  <a:solidFill>
                    <a:schemeClr val="tx1"/>
                  </a:solidFill>
                </a:rPr>
                <a:t>-системами</a:t>
              </a:r>
              <a:endParaRPr lang="en-US" sz="1200" dirty="0" smtClean="0">
                <a:solidFill>
                  <a:schemeClr val="tx1"/>
                </a:solidFill>
              </a:endParaRPr>
            </a:p>
          </p:txBody>
        </p:sp>
        <p:sp>
          <p:nvSpPr>
            <p:cNvPr id="414" name="Rectangle 413"/>
            <p:cNvSpPr/>
            <p:nvPr/>
          </p:nvSpPr>
          <p:spPr>
            <a:xfrm>
              <a:off x="8133714" y="1785873"/>
              <a:ext cx="516939" cy="203632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 anchorCtr="0"/>
            <a:lstStyle/>
            <a:p>
              <a:pPr algn="ctr"/>
              <a:endParaRPr lang="en-US" sz="1200" dirty="0" smtClean="0">
                <a:solidFill>
                  <a:schemeClr val="tx1"/>
                </a:solidFill>
              </a:endParaRPr>
            </a:p>
          </p:txBody>
        </p:sp>
        <p:pic>
          <p:nvPicPr>
            <p:cNvPr id="411" name="Picture 12" descr="http://www.siliconloons.com/wp-content/uploads/2012/11/openstack-logo5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3280" y="1281756"/>
              <a:ext cx="713536" cy="7135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2166" name="Picture 6" descr="http://sriramhere.files.wordpress.com/2012/04/cloudstackicon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44969" y="1249679"/>
            <a:ext cx="765430" cy="746761"/>
          </a:xfrm>
          <a:prstGeom prst="rect">
            <a:avLst/>
          </a:prstGeom>
          <a:noFill/>
        </p:spPr>
      </p:pic>
      <p:pic>
        <p:nvPicPr>
          <p:cNvPr id="92174" name="Picture 14" descr="http://siliconangle.com/files/2011/06/ibm-smartcloud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027035" y="1265555"/>
            <a:ext cx="728345" cy="728345"/>
          </a:xfrm>
          <a:prstGeom prst="rect">
            <a:avLst/>
          </a:prstGeom>
          <a:noFill/>
        </p:spPr>
      </p:pic>
      <p:sp>
        <p:nvSpPr>
          <p:cNvPr id="167" name="TextBox 166"/>
          <p:cNvSpPr txBox="1"/>
          <p:nvPr/>
        </p:nvSpPr>
        <p:spPr>
          <a:xfrm>
            <a:off x="8077200" y="1965960"/>
            <a:ext cx="815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...и т.д.</a:t>
            </a:r>
            <a:endParaRPr lang="ru-RU" sz="1400" dirty="0"/>
          </a:p>
        </p:txBody>
      </p:sp>
      <p:pic>
        <p:nvPicPr>
          <p:cNvPr id="21506" name="Picture 2" descr="https://developer.juniper.net/shared/jdn/image/icons/opencontrail-logo-small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673787" y="2184120"/>
            <a:ext cx="4036674" cy="1621398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559542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Aft>
                <a:spcPts val="526"/>
              </a:spcAft>
            </a:pPr>
            <a:r>
              <a:rPr lang="ru-RU" dirty="0" smtClean="0"/>
              <a:t>Архитектура </a:t>
            </a:r>
            <a:r>
              <a:rPr lang="en-US" dirty="0" smtClean="0"/>
              <a:t>CONTRAIL</a:t>
            </a:r>
            <a:br>
              <a:rPr lang="en-US" dirty="0" smtClean="0"/>
            </a:br>
            <a:endParaRPr lang="en-US" sz="1800" dirty="0">
              <a:solidFill>
                <a:srgbClr val="807F83">
                  <a:lumMod val="75000"/>
                </a:srgbClr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95413" y="1247775"/>
            <a:ext cx="6353175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3749040" y="2468880"/>
            <a:ext cx="1638300" cy="746760"/>
          </a:xfrm>
          <a:prstGeom prst="rect">
            <a:avLst/>
          </a:prstGeom>
          <a:ln w="38100">
            <a:solidFill>
              <a:srgbClr val="FF0000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ectangle 4"/>
          <p:cNvSpPr/>
          <p:nvPr/>
        </p:nvSpPr>
        <p:spPr>
          <a:xfrm>
            <a:off x="1333500" y="3802380"/>
            <a:ext cx="1287780" cy="746760"/>
          </a:xfrm>
          <a:prstGeom prst="rect">
            <a:avLst/>
          </a:prstGeom>
          <a:ln w="38100">
            <a:solidFill>
              <a:srgbClr val="FF0000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ectangle 5"/>
          <p:cNvSpPr/>
          <p:nvPr/>
        </p:nvSpPr>
        <p:spPr>
          <a:xfrm>
            <a:off x="6515100" y="3810000"/>
            <a:ext cx="1287780" cy="746760"/>
          </a:xfrm>
          <a:prstGeom prst="rect">
            <a:avLst/>
          </a:prstGeom>
          <a:ln w="38100">
            <a:solidFill>
              <a:srgbClr val="FF0000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3924300" y="4853940"/>
            <a:ext cx="1287780" cy="746760"/>
          </a:xfrm>
          <a:prstGeom prst="rect">
            <a:avLst/>
          </a:prstGeom>
          <a:ln w="38100">
            <a:solidFill>
              <a:srgbClr val="FF0000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2733675" y="4210050"/>
            <a:ext cx="3714750" cy="0"/>
          </a:xfrm>
          <a:prstGeom prst="straightConnector1">
            <a:avLst/>
          </a:prstGeom>
          <a:ln w="38100">
            <a:solidFill>
              <a:srgbClr val="FFC000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2752725" y="4210050"/>
            <a:ext cx="1524000" cy="723900"/>
          </a:xfrm>
          <a:prstGeom prst="straightConnector1">
            <a:avLst/>
          </a:prstGeom>
          <a:ln w="38100">
            <a:solidFill>
              <a:srgbClr val="FFC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4886325" y="4229100"/>
            <a:ext cx="1543050" cy="723900"/>
          </a:xfrm>
          <a:prstGeom prst="straightConnector1">
            <a:avLst/>
          </a:prstGeom>
          <a:ln w="38100">
            <a:solidFill>
              <a:srgbClr val="FFC000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171950" y="4362450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VPNs</a:t>
            </a:r>
            <a:endParaRPr lang="ru-RU" b="1" dirty="0">
              <a:solidFill>
                <a:srgbClr val="FFC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706026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63841"/>
            <a:ext cx="7334250" cy="5279760"/>
          </a:xfrm>
        </p:spPr>
        <p:txBody>
          <a:bodyPr anchor="ctr" anchorCtr="0"/>
          <a:lstStyle/>
          <a:p>
            <a:pPr algn="ctr"/>
            <a:r>
              <a:rPr lang="ru-RU" dirty="0" smtClean="0"/>
              <a:t>Сервисные цепочки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71846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-1" y="1137678"/>
            <a:ext cx="9144001" cy="1742156"/>
          </a:xfrm>
          <a:prstGeom prst="rect">
            <a:avLst/>
          </a:prstGeom>
          <a:solidFill>
            <a:schemeClr val="accent1">
              <a:lumMod val="50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marL="548640" indent="-228600">
              <a:buFont typeface="Arial" pitchFamily="34" charset="0"/>
              <a:buChar char="•"/>
            </a:pPr>
            <a:r>
              <a:rPr lang="ru-RU" dirty="0" smtClean="0"/>
              <a:t>Последовательность сервисных машин между узлом А и Б</a:t>
            </a:r>
          </a:p>
          <a:p>
            <a:pPr marL="548640" indent="-228600">
              <a:buFont typeface="Arial" pitchFamily="34" charset="0"/>
              <a:buChar char="•"/>
            </a:pPr>
            <a:r>
              <a:rPr lang="ru-RU" dirty="0" smtClean="0"/>
              <a:t>Аппаратные или программные сервисные платформы</a:t>
            </a:r>
            <a:endParaRPr lang="en-US" dirty="0" smtClean="0"/>
          </a:p>
          <a:p>
            <a:pPr marL="548640" indent="-228600">
              <a:buFont typeface="Arial" pitchFamily="34" charset="0"/>
              <a:buChar char="•"/>
            </a:pPr>
            <a:r>
              <a:rPr lang="ru-RU" dirty="0" smtClean="0"/>
              <a:t>Снижение стоимости за счет унификации платформы</a:t>
            </a:r>
          </a:p>
          <a:p>
            <a:pPr marL="548640" indent="-228600">
              <a:buFont typeface="Arial" pitchFamily="34" charset="0"/>
              <a:buChar char="•"/>
            </a:pPr>
            <a:r>
              <a:rPr lang="ru-RU" dirty="0" err="1" smtClean="0"/>
              <a:t>Переиспользование</a:t>
            </a:r>
            <a:r>
              <a:rPr lang="ru-RU" dirty="0" smtClean="0"/>
              <a:t> ресурсов</a:t>
            </a:r>
            <a:endParaRPr lang="en-US" dirty="0" smtClean="0"/>
          </a:p>
          <a:p>
            <a:pPr marL="548640" indent="-228600">
              <a:buFont typeface="Arial" pitchFamily="34" charset="0"/>
              <a:buChar char="•"/>
            </a:pPr>
            <a:r>
              <a:rPr lang="ru-RU" dirty="0" smtClean="0"/>
              <a:t>Гибкая сервисная платформа и прочие преимущества виртуализации</a:t>
            </a:r>
            <a:endParaRPr lang="en-US" dirty="0" smtClean="0"/>
          </a:p>
          <a:p>
            <a:pPr marL="548640" indent="-228600">
              <a:buFont typeface="Arial" pitchFamily="34" charset="0"/>
              <a:buChar char="•"/>
            </a:pPr>
            <a:r>
              <a:rPr lang="ru-RU" dirty="0" smtClean="0"/>
              <a:t>Молниеносная скорость разворачивания</a:t>
            </a:r>
            <a:endParaRPr lang="en-US" dirty="0" smtClean="0"/>
          </a:p>
        </p:txBody>
      </p:sp>
      <p:sp>
        <p:nvSpPr>
          <p:cNvPr id="37" name="Title 36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 dirty="0" smtClean="0"/>
              <a:t>Сервисная цепочка</a:t>
            </a:r>
            <a:endParaRPr lang="en-US" sz="1800" dirty="0"/>
          </a:p>
        </p:txBody>
      </p:sp>
      <p:grpSp>
        <p:nvGrpSpPr>
          <p:cNvPr id="3" name="Group 60"/>
          <p:cNvGrpSpPr>
            <a:grpSpLocks noChangeAspect="1"/>
          </p:cNvGrpSpPr>
          <p:nvPr/>
        </p:nvGrpSpPr>
        <p:grpSpPr>
          <a:xfrm>
            <a:off x="1969853" y="4757607"/>
            <a:ext cx="344094" cy="272012"/>
            <a:chOff x="18608048" y="5019321"/>
            <a:chExt cx="722579" cy="409429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82" name="Freeform 12"/>
            <p:cNvSpPr>
              <a:spLocks/>
            </p:cNvSpPr>
            <p:nvPr/>
          </p:nvSpPr>
          <p:spPr bwMode="auto">
            <a:xfrm>
              <a:off x="18608048" y="5025615"/>
              <a:ext cx="275184" cy="403135"/>
            </a:xfrm>
            <a:custGeom>
              <a:avLst/>
              <a:gdLst/>
              <a:ahLst/>
              <a:cxnLst/>
              <a:rect l="l" t="t" r="r" b="b"/>
              <a:pathLst>
                <a:path w="275184" h="403135">
                  <a:moveTo>
                    <a:pt x="227028" y="89892"/>
                  </a:moveTo>
                  <a:lnTo>
                    <a:pt x="232990" y="89892"/>
                  </a:lnTo>
                  <a:lnTo>
                    <a:pt x="242622" y="89892"/>
                  </a:lnTo>
                  <a:lnTo>
                    <a:pt x="249960" y="102275"/>
                  </a:lnTo>
                  <a:lnTo>
                    <a:pt x="256380" y="115116"/>
                  </a:lnTo>
                  <a:lnTo>
                    <a:pt x="261884" y="128416"/>
                  </a:lnTo>
                  <a:lnTo>
                    <a:pt x="266928" y="142175"/>
                  </a:lnTo>
                  <a:lnTo>
                    <a:pt x="270598" y="156393"/>
                  </a:lnTo>
                  <a:lnTo>
                    <a:pt x="272890" y="171069"/>
                  </a:lnTo>
                  <a:lnTo>
                    <a:pt x="274726" y="186204"/>
                  </a:lnTo>
                  <a:lnTo>
                    <a:pt x="275184" y="194000"/>
                  </a:lnTo>
                  <a:lnTo>
                    <a:pt x="275184" y="201797"/>
                  </a:lnTo>
                  <a:lnTo>
                    <a:pt x="274726" y="216473"/>
                  </a:lnTo>
                  <a:lnTo>
                    <a:pt x="273350" y="230691"/>
                  </a:lnTo>
                  <a:lnTo>
                    <a:pt x="270598" y="244908"/>
                  </a:lnTo>
                  <a:lnTo>
                    <a:pt x="267388" y="258667"/>
                  </a:lnTo>
                  <a:lnTo>
                    <a:pt x="263260" y="272426"/>
                  </a:lnTo>
                  <a:lnTo>
                    <a:pt x="257756" y="285268"/>
                  </a:lnTo>
                  <a:lnTo>
                    <a:pt x="251794" y="297651"/>
                  </a:lnTo>
                  <a:lnTo>
                    <a:pt x="244914" y="309575"/>
                  </a:lnTo>
                  <a:lnTo>
                    <a:pt x="237118" y="321958"/>
                  </a:lnTo>
                  <a:lnTo>
                    <a:pt x="227946" y="333424"/>
                  </a:lnTo>
                  <a:lnTo>
                    <a:pt x="218314" y="344431"/>
                  </a:lnTo>
                  <a:lnTo>
                    <a:pt x="207766" y="354521"/>
                  </a:lnTo>
                  <a:lnTo>
                    <a:pt x="196758" y="363693"/>
                  </a:lnTo>
                  <a:lnTo>
                    <a:pt x="184834" y="372407"/>
                  </a:lnTo>
                  <a:lnTo>
                    <a:pt x="178872" y="376076"/>
                  </a:lnTo>
                  <a:lnTo>
                    <a:pt x="172452" y="379745"/>
                  </a:lnTo>
                  <a:lnTo>
                    <a:pt x="166030" y="383414"/>
                  </a:lnTo>
                  <a:lnTo>
                    <a:pt x="159610" y="386166"/>
                  </a:lnTo>
                  <a:lnTo>
                    <a:pt x="150438" y="390294"/>
                  </a:lnTo>
                  <a:lnTo>
                    <a:pt x="141264" y="393504"/>
                  </a:lnTo>
                  <a:lnTo>
                    <a:pt x="131634" y="396714"/>
                  </a:lnTo>
                  <a:lnTo>
                    <a:pt x="122002" y="399008"/>
                  </a:lnTo>
                  <a:lnTo>
                    <a:pt x="112370" y="400842"/>
                  </a:lnTo>
                  <a:lnTo>
                    <a:pt x="102282" y="402218"/>
                  </a:lnTo>
                  <a:lnTo>
                    <a:pt x="92192" y="403135"/>
                  </a:lnTo>
                  <a:lnTo>
                    <a:pt x="82102" y="403135"/>
                  </a:lnTo>
                  <a:lnTo>
                    <a:pt x="0" y="403135"/>
                  </a:lnTo>
                  <a:lnTo>
                    <a:pt x="0" y="311409"/>
                  </a:lnTo>
                  <a:lnTo>
                    <a:pt x="72012" y="311409"/>
                  </a:lnTo>
                  <a:lnTo>
                    <a:pt x="82102" y="311409"/>
                  </a:lnTo>
                  <a:lnTo>
                    <a:pt x="87604" y="311409"/>
                  </a:lnTo>
                  <a:lnTo>
                    <a:pt x="93108" y="310951"/>
                  </a:lnTo>
                  <a:lnTo>
                    <a:pt x="98612" y="310034"/>
                  </a:lnTo>
                  <a:lnTo>
                    <a:pt x="104116" y="309116"/>
                  </a:lnTo>
                  <a:lnTo>
                    <a:pt x="109160" y="307282"/>
                  </a:lnTo>
                  <a:lnTo>
                    <a:pt x="114664" y="305906"/>
                  </a:lnTo>
                  <a:lnTo>
                    <a:pt x="119708" y="303613"/>
                  </a:lnTo>
                  <a:lnTo>
                    <a:pt x="124296" y="301320"/>
                  </a:lnTo>
                  <a:lnTo>
                    <a:pt x="129340" y="299026"/>
                  </a:lnTo>
                  <a:lnTo>
                    <a:pt x="133926" y="296275"/>
                  </a:lnTo>
                  <a:lnTo>
                    <a:pt x="138512" y="293064"/>
                  </a:lnTo>
                  <a:lnTo>
                    <a:pt x="142640" y="289854"/>
                  </a:lnTo>
                  <a:lnTo>
                    <a:pt x="146768" y="286185"/>
                  </a:lnTo>
                  <a:lnTo>
                    <a:pt x="150896" y="282516"/>
                  </a:lnTo>
                  <a:lnTo>
                    <a:pt x="154564" y="278388"/>
                  </a:lnTo>
                  <a:lnTo>
                    <a:pt x="158234" y="274260"/>
                  </a:lnTo>
                  <a:lnTo>
                    <a:pt x="163738" y="266464"/>
                  </a:lnTo>
                  <a:lnTo>
                    <a:pt x="168782" y="258667"/>
                  </a:lnTo>
                  <a:lnTo>
                    <a:pt x="172910" y="249953"/>
                  </a:lnTo>
                  <a:lnTo>
                    <a:pt x="176578" y="241239"/>
                  </a:lnTo>
                  <a:lnTo>
                    <a:pt x="179790" y="231608"/>
                  </a:lnTo>
                  <a:lnTo>
                    <a:pt x="181624" y="221977"/>
                  </a:lnTo>
                  <a:lnTo>
                    <a:pt x="183000" y="211887"/>
                  </a:lnTo>
                  <a:lnTo>
                    <a:pt x="183458" y="201797"/>
                  </a:lnTo>
                  <a:lnTo>
                    <a:pt x="183000" y="190790"/>
                  </a:lnTo>
                  <a:lnTo>
                    <a:pt x="181624" y="180700"/>
                  </a:lnTo>
                  <a:lnTo>
                    <a:pt x="179330" y="170610"/>
                  </a:lnTo>
                  <a:lnTo>
                    <a:pt x="176578" y="160979"/>
                  </a:lnTo>
                  <a:lnTo>
                    <a:pt x="172452" y="151806"/>
                  </a:lnTo>
                  <a:lnTo>
                    <a:pt x="167864" y="143093"/>
                  </a:lnTo>
                  <a:lnTo>
                    <a:pt x="162820" y="134837"/>
                  </a:lnTo>
                  <a:lnTo>
                    <a:pt x="156858" y="127041"/>
                  </a:lnTo>
                  <a:lnTo>
                    <a:pt x="160068" y="122913"/>
                  </a:lnTo>
                  <a:lnTo>
                    <a:pt x="164196" y="119244"/>
                  </a:lnTo>
                  <a:lnTo>
                    <a:pt x="167864" y="115116"/>
                  </a:lnTo>
                  <a:lnTo>
                    <a:pt x="171992" y="111906"/>
                  </a:lnTo>
                  <a:lnTo>
                    <a:pt x="176578" y="108237"/>
                  </a:lnTo>
                  <a:lnTo>
                    <a:pt x="181166" y="105485"/>
                  </a:lnTo>
                  <a:lnTo>
                    <a:pt x="185752" y="102733"/>
                  </a:lnTo>
                  <a:lnTo>
                    <a:pt x="190338" y="99981"/>
                  </a:lnTo>
                  <a:lnTo>
                    <a:pt x="195382" y="97688"/>
                  </a:lnTo>
                  <a:lnTo>
                    <a:pt x="200428" y="95854"/>
                  </a:lnTo>
                  <a:lnTo>
                    <a:pt x="205472" y="94019"/>
                  </a:lnTo>
                  <a:lnTo>
                    <a:pt x="210518" y="92643"/>
                  </a:lnTo>
                  <a:lnTo>
                    <a:pt x="216020" y="91267"/>
                  </a:lnTo>
                  <a:lnTo>
                    <a:pt x="221524" y="90350"/>
                  </a:lnTo>
                  <a:close/>
                  <a:moveTo>
                    <a:pt x="0" y="0"/>
                  </a:moveTo>
                  <a:lnTo>
                    <a:pt x="82102" y="0"/>
                  </a:lnTo>
                  <a:lnTo>
                    <a:pt x="91732" y="459"/>
                  </a:lnTo>
                  <a:lnTo>
                    <a:pt x="101364" y="918"/>
                  </a:lnTo>
                  <a:lnTo>
                    <a:pt x="110536" y="2293"/>
                  </a:lnTo>
                  <a:lnTo>
                    <a:pt x="119708" y="4128"/>
                  </a:lnTo>
                  <a:lnTo>
                    <a:pt x="128882" y="5962"/>
                  </a:lnTo>
                  <a:lnTo>
                    <a:pt x="138054" y="8714"/>
                  </a:lnTo>
                  <a:lnTo>
                    <a:pt x="146768" y="11466"/>
                  </a:lnTo>
                  <a:lnTo>
                    <a:pt x="155482" y="15135"/>
                  </a:lnTo>
                  <a:lnTo>
                    <a:pt x="148602" y="18345"/>
                  </a:lnTo>
                  <a:lnTo>
                    <a:pt x="142182" y="21556"/>
                  </a:lnTo>
                  <a:lnTo>
                    <a:pt x="136220" y="25225"/>
                  </a:lnTo>
                  <a:lnTo>
                    <a:pt x="129798" y="29353"/>
                  </a:lnTo>
                  <a:lnTo>
                    <a:pt x="118334" y="37608"/>
                  </a:lnTo>
                  <a:lnTo>
                    <a:pt x="106868" y="46780"/>
                  </a:lnTo>
                  <a:lnTo>
                    <a:pt x="96318" y="56870"/>
                  </a:lnTo>
                  <a:lnTo>
                    <a:pt x="86688" y="67877"/>
                  </a:lnTo>
                  <a:lnTo>
                    <a:pt x="77974" y="79343"/>
                  </a:lnTo>
                  <a:lnTo>
                    <a:pt x="69718" y="91726"/>
                  </a:lnTo>
                  <a:lnTo>
                    <a:pt x="0" y="917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249"/>
                </a:spcAft>
              </a:pPr>
              <a:endParaRPr lang="en-US"/>
            </a:p>
          </p:txBody>
        </p:sp>
        <p:sp>
          <p:nvSpPr>
            <p:cNvPr id="85" name="Freeform 84"/>
            <p:cNvSpPr>
              <a:spLocks/>
            </p:cNvSpPr>
            <p:nvPr/>
          </p:nvSpPr>
          <p:spPr bwMode="auto">
            <a:xfrm>
              <a:off x="19058029" y="5019321"/>
              <a:ext cx="272598" cy="403135"/>
            </a:xfrm>
            <a:custGeom>
              <a:avLst/>
              <a:gdLst/>
              <a:ahLst/>
              <a:cxnLst/>
              <a:rect l="l" t="t" r="r" b="b"/>
              <a:pathLst>
                <a:path w="272598" h="403135">
                  <a:moveTo>
                    <a:pt x="205466" y="311409"/>
                  </a:moveTo>
                  <a:lnTo>
                    <a:pt x="272598" y="311409"/>
                  </a:lnTo>
                  <a:lnTo>
                    <a:pt x="272598" y="403135"/>
                  </a:lnTo>
                  <a:lnTo>
                    <a:pt x="193542" y="403135"/>
                  </a:lnTo>
                  <a:lnTo>
                    <a:pt x="183452" y="403135"/>
                  </a:lnTo>
                  <a:lnTo>
                    <a:pt x="174278" y="402218"/>
                  </a:lnTo>
                  <a:lnTo>
                    <a:pt x="164648" y="401301"/>
                  </a:lnTo>
                  <a:lnTo>
                    <a:pt x="155474" y="399466"/>
                  </a:lnTo>
                  <a:lnTo>
                    <a:pt x="146302" y="397173"/>
                  </a:lnTo>
                  <a:lnTo>
                    <a:pt x="137588" y="394880"/>
                  </a:lnTo>
                  <a:lnTo>
                    <a:pt x="128416" y="391670"/>
                  </a:lnTo>
                  <a:lnTo>
                    <a:pt x="120160" y="388000"/>
                  </a:lnTo>
                  <a:lnTo>
                    <a:pt x="126582" y="385249"/>
                  </a:lnTo>
                  <a:lnTo>
                    <a:pt x="133002" y="381580"/>
                  </a:lnTo>
                  <a:lnTo>
                    <a:pt x="139422" y="377911"/>
                  </a:lnTo>
                  <a:lnTo>
                    <a:pt x="145386" y="374242"/>
                  </a:lnTo>
                  <a:lnTo>
                    <a:pt x="157310" y="365528"/>
                  </a:lnTo>
                  <a:lnTo>
                    <a:pt x="168316" y="356355"/>
                  </a:lnTo>
                  <a:lnTo>
                    <a:pt x="178866" y="346265"/>
                  </a:lnTo>
                  <a:lnTo>
                    <a:pt x="188496" y="335258"/>
                  </a:lnTo>
                  <a:lnTo>
                    <a:pt x="197668" y="323792"/>
                  </a:lnTo>
                  <a:close/>
                  <a:moveTo>
                    <a:pt x="193542" y="0"/>
                  </a:moveTo>
                  <a:lnTo>
                    <a:pt x="272598" y="0"/>
                  </a:lnTo>
                  <a:lnTo>
                    <a:pt x="272598" y="91726"/>
                  </a:lnTo>
                  <a:lnTo>
                    <a:pt x="203172" y="91726"/>
                  </a:lnTo>
                  <a:lnTo>
                    <a:pt x="193542" y="91726"/>
                  </a:lnTo>
                  <a:lnTo>
                    <a:pt x="187578" y="91726"/>
                  </a:lnTo>
                  <a:lnTo>
                    <a:pt x="182076" y="92185"/>
                  </a:lnTo>
                  <a:lnTo>
                    <a:pt x="176572" y="93102"/>
                  </a:lnTo>
                  <a:lnTo>
                    <a:pt x="171068" y="94478"/>
                  </a:lnTo>
                  <a:lnTo>
                    <a:pt x="166024" y="95854"/>
                  </a:lnTo>
                  <a:lnTo>
                    <a:pt x="160978" y="97688"/>
                  </a:lnTo>
                  <a:lnTo>
                    <a:pt x="155934" y="99523"/>
                  </a:lnTo>
                  <a:lnTo>
                    <a:pt x="150888" y="101816"/>
                  </a:lnTo>
                  <a:lnTo>
                    <a:pt x="146302" y="104568"/>
                  </a:lnTo>
                  <a:lnTo>
                    <a:pt x="141716" y="107319"/>
                  </a:lnTo>
                  <a:lnTo>
                    <a:pt x="137130" y="110071"/>
                  </a:lnTo>
                  <a:lnTo>
                    <a:pt x="132544" y="113740"/>
                  </a:lnTo>
                  <a:lnTo>
                    <a:pt x="128416" y="116951"/>
                  </a:lnTo>
                  <a:lnTo>
                    <a:pt x="124746" y="121078"/>
                  </a:lnTo>
                  <a:lnTo>
                    <a:pt x="120620" y="124747"/>
                  </a:lnTo>
                  <a:lnTo>
                    <a:pt x="117408" y="128875"/>
                  </a:lnTo>
                  <a:lnTo>
                    <a:pt x="111446" y="136672"/>
                  </a:lnTo>
                  <a:lnTo>
                    <a:pt x="106402" y="144468"/>
                  </a:lnTo>
                  <a:lnTo>
                    <a:pt x="102274" y="153182"/>
                  </a:lnTo>
                  <a:lnTo>
                    <a:pt x="98606" y="162355"/>
                  </a:lnTo>
                  <a:lnTo>
                    <a:pt x="95854" y="171528"/>
                  </a:lnTo>
                  <a:lnTo>
                    <a:pt x="93560" y="181159"/>
                  </a:lnTo>
                  <a:lnTo>
                    <a:pt x="92184" y="191249"/>
                  </a:lnTo>
                  <a:lnTo>
                    <a:pt x="91726" y="201797"/>
                  </a:lnTo>
                  <a:lnTo>
                    <a:pt x="92184" y="212346"/>
                  </a:lnTo>
                  <a:lnTo>
                    <a:pt x="93560" y="222435"/>
                  </a:lnTo>
                  <a:lnTo>
                    <a:pt x="95854" y="232525"/>
                  </a:lnTo>
                  <a:lnTo>
                    <a:pt x="99064" y="242156"/>
                  </a:lnTo>
                  <a:lnTo>
                    <a:pt x="102732" y="251329"/>
                  </a:lnTo>
                  <a:lnTo>
                    <a:pt x="107320" y="260043"/>
                  </a:lnTo>
                  <a:lnTo>
                    <a:pt x="112822" y="268298"/>
                  </a:lnTo>
                  <a:lnTo>
                    <a:pt x="118784" y="276095"/>
                  </a:lnTo>
                  <a:lnTo>
                    <a:pt x="115116" y="280223"/>
                  </a:lnTo>
                  <a:lnTo>
                    <a:pt x="111446" y="284350"/>
                  </a:lnTo>
                  <a:lnTo>
                    <a:pt x="107320" y="288019"/>
                  </a:lnTo>
                  <a:lnTo>
                    <a:pt x="103192" y="291688"/>
                  </a:lnTo>
                  <a:lnTo>
                    <a:pt x="99064" y="294899"/>
                  </a:lnTo>
                  <a:lnTo>
                    <a:pt x="94478" y="298109"/>
                  </a:lnTo>
                  <a:lnTo>
                    <a:pt x="89892" y="300861"/>
                  </a:lnTo>
                  <a:lnTo>
                    <a:pt x="84846" y="303154"/>
                  </a:lnTo>
                  <a:lnTo>
                    <a:pt x="80260" y="305447"/>
                  </a:lnTo>
                  <a:lnTo>
                    <a:pt x="75216" y="307740"/>
                  </a:lnTo>
                  <a:lnTo>
                    <a:pt x="69712" y="309116"/>
                  </a:lnTo>
                  <a:lnTo>
                    <a:pt x="64666" y="310951"/>
                  </a:lnTo>
                  <a:lnTo>
                    <a:pt x="59164" y="311868"/>
                  </a:lnTo>
                  <a:lnTo>
                    <a:pt x="53660" y="312785"/>
                  </a:lnTo>
                  <a:lnTo>
                    <a:pt x="48156" y="313244"/>
                  </a:lnTo>
                  <a:lnTo>
                    <a:pt x="42652" y="313244"/>
                  </a:lnTo>
                  <a:lnTo>
                    <a:pt x="32562" y="313244"/>
                  </a:lnTo>
                  <a:lnTo>
                    <a:pt x="25224" y="301320"/>
                  </a:lnTo>
                  <a:lnTo>
                    <a:pt x="18804" y="288019"/>
                  </a:lnTo>
                  <a:lnTo>
                    <a:pt x="13300" y="274719"/>
                  </a:lnTo>
                  <a:lnTo>
                    <a:pt x="8714" y="260960"/>
                  </a:lnTo>
                  <a:lnTo>
                    <a:pt x="5044" y="246743"/>
                  </a:lnTo>
                  <a:lnTo>
                    <a:pt x="2294" y="232067"/>
                  </a:lnTo>
                  <a:lnTo>
                    <a:pt x="458" y="216932"/>
                  </a:lnTo>
                  <a:lnTo>
                    <a:pt x="458" y="209135"/>
                  </a:lnTo>
                  <a:lnTo>
                    <a:pt x="0" y="201797"/>
                  </a:lnTo>
                  <a:lnTo>
                    <a:pt x="458" y="186662"/>
                  </a:lnTo>
                  <a:lnTo>
                    <a:pt x="2294" y="172445"/>
                  </a:lnTo>
                  <a:lnTo>
                    <a:pt x="4586" y="158227"/>
                  </a:lnTo>
                  <a:lnTo>
                    <a:pt x="8256" y="144468"/>
                  </a:lnTo>
                  <a:lnTo>
                    <a:pt x="12382" y="131168"/>
                  </a:lnTo>
                  <a:lnTo>
                    <a:pt x="17428" y="117868"/>
                  </a:lnTo>
                  <a:lnTo>
                    <a:pt x="23390" y="105485"/>
                  </a:lnTo>
                  <a:lnTo>
                    <a:pt x="30270" y="93561"/>
                  </a:lnTo>
                  <a:lnTo>
                    <a:pt x="38524" y="81178"/>
                  </a:lnTo>
                  <a:lnTo>
                    <a:pt x="47238" y="69712"/>
                  </a:lnTo>
                  <a:lnTo>
                    <a:pt x="56870" y="58705"/>
                  </a:lnTo>
                  <a:lnTo>
                    <a:pt x="67418" y="48615"/>
                  </a:lnTo>
                  <a:lnTo>
                    <a:pt x="78884" y="39442"/>
                  </a:lnTo>
                  <a:lnTo>
                    <a:pt x="90350" y="31187"/>
                  </a:lnTo>
                  <a:lnTo>
                    <a:pt x="96770" y="27059"/>
                  </a:lnTo>
                  <a:lnTo>
                    <a:pt x="102732" y="23390"/>
                  </a:lnTo>
                  <a:lnTo>
                    <a:pt x="109154" y="20180"/>
                  </a:lnTo>
                  <a:lnTo>
                    <a:pt x="116032" y="16970"/>
                  </a:lnTo>
                  <a:lnTo>
                    <a:pt x="124746" y="13300"/>
                  </a:lnTo>
                  <a:lnTo>
                    <a:pt x="133920" y="9631"/>
                  </a:lnTo>
                  <a:lnTo>
                    <a:pt x="143550" y="6880"/>
                  </a:lnTo>
                  <a:lnTo>
                    <a:pt x="153182" y="4587"/>
                  </a:lnTo>
                  <a:lnTo>
                    <a:pt x="162814" y="2293"/>
                  </a:lnTo>
                  <a:lnTo>
                    <a:pt x="172902" y="918"/>
                  </a:lnTo>
                  <a:lnTo>
                    <a:pt x="182992" y="4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249"/>
                </a:spcAft>
              </a:pPr>
              <a:endParaRPr lang="en-US"/>
            </a:p>
          </p:txBody>
        </p:sp>
        <p:sp>
          <p:nvSpPr>
            <p:cNvPr id="88" name="Freeform 11"/>
            <p:cNvSpPr>
              <a:spLocks/>
            </p:cNvSpPr>
            <p:nvPr/>
          </p:nvSpPr>
          <p:spPr bwMode="auto">
            <a:xfrm>
              <a:off x="18648189" y="5019322"/>
              <a:ext cx="649274" cy="403135"/>
            </a:xfrm>
            <a:custGeom>
              <a:avLst/>
              <a:gdLst/>
              <a:ahLst/>
              <a:cxnLst/>
              <a:rect l="l" t="t" r="r" b="b"/>
              <a:pathLst>
                <a:path w="2031596" h="1261419">
                  <a:moveTo>
                    <a:pt x="1880914" y="281272"/>
                  </a:moveTo>
                  <a:lnTo>
                    <a:pt x="1898136" y="281272"/>
                  </a:lnTo>
                  <a:lnTo>
                    <a:pt x="1929706" y="281272"/>
                  </a:lnTo>
                  <a:lnTo>
                    <a:pt x="1952668" y="318583"/>
                  </a:lnTo>
                  <a:lnTo>
                    <a:pt x="1972758" y="360200"/>
                  </a:lnTo>
                  <a:lnTo>
                    <a:pt x="1989980" y="401817"/>
                  </a:lnTo>
                  <a:lnTo>
                    <a:pt x="2004330" y="444869"/>
                  </a:lnTo>
                  <a:lnTo>
                    <a:pt x="2015810" y="489356"/>
                  </a:lnTo>
                  <a:lnTo>
                    <a:pt x="2024420" y="535278"/>
                  </a:lnTo>
                  <a:lnTo>
                    <a:pt x="2030160" y="582635"/>
                  </a:lnTo>
                  <a:lnTo>
                    <a:pt x="2030160" y="607031"/>
                  </a:lnTo>
                  <a:lnTo>
                    <a:pt x="2031596" y="629992"/>
                  </a:lnTo>
                  <a:lnTo>
                    <a:pt x="2030160" y="677349"/>
                  </a:lnTo>
                  <a:lnTo>
                    <a:pt x="2024420" y="721836"/>
                  </a:lnTo>
                  <a:lnTo>
                    <a:pt x="2017246" y="766323"/>
                  </a:lnTo>
                  <a:lnTo>
                    <a:pt x="2005764" y="809374"/>
                  </a:lnTo>
                  <a:lnTo>
                    <a:pt x="1992850" y="850991"/>
                  </a:lnTo>
                  <a:lnTo>
                    <a:pt x="1977064" y="892608"/>
                  </a:lnTo>
                  <a:lnTo>
                    <a:pt x="1958408" y="931355"/>
                  </a:lnTo>
                  <a:lnTo>
                    <a:pt x="1936882" y="968666"/>
                  </a:lnTo>
                  <a:lnTo>
                    <a:pt x="1911050" y="1007413"/>
                  </a:lnTo>
                  <a:lnTo>
                    <a:pt x="1883784" y="1043289"/>
                  </a:lnTo>
                  <a:lnTo>
                    <a:pt x="1853648" y="1077731"/>
                  </a:lnTo>
                  <a:lnTo>
                    <a:pt x="1820642" y="1109302"/>
                  </a:lnTo>
                  <a:lnTo>
                    <a:pt x="1784766" y="1138003"/>
                  </a:lnTo>
                  <a:lnTo>
                    <a:pt x="1748890" y="1163835"/>
                  </a:lnTo>
                  <a:lnTo>
                    <a:pt x="1728798" y="1176750"/>
                  </a:lnTo>
                  <a:lnTo>
                    <a:pt x="1710142" y="1188231"/>
                  </a:lnTo>
                  <a:lnTo>
                    <a:pt x="1690052" y="1198276"/>
                  </a:lnTo>
                  <a:lnTo>
                    <a:pt x="1668526" y="1208321"/>
                  </a:lnTo>
                  <a:lnTo>
                    <a:pt x="1641260" y="1219802"/>
                  </a:lnTo>
                  <a:lnTo>
                    <a:pt x="1612558" y="1231282"/>
                  </a:lnTo>
                  <a:lnTo>
                    <a:pt x="1582422" y="1239893"/>
                  </a:lnTo>
                  <a:lnTo>
                    <a:pt x="1552286" y="1247068"/>
                  </a:lnTo>
                  <a:lnTo>
                    <a:pt x="1522150" y="1254243"/>
                  </a:lnTo>
                  <a:lnTo>
                    <a:pt x="1490578" y="1258549"/>
                  </a:lnTo>
                  <a:lnTo>
                    <a:pt x="1459008" y="1259984"/>
                  </a:lnTo>
                  <a:lnTo>
                    <a:pt x="1426000" y="1261419"/>
                  </a:lnTo>
                  <a:lnTo>
                    <a:pt x="1015798" y="1261419"/>
                  </a:lnTo>
                  <a:lnTo>
                    <a:pt x="605596" y="1261419"/>
                  </a:lnTo>
                  <a:lnTo>
                    <a:pt x="574024" y="1261419"/>
                  </a:lnTo>
                  <a:lnTo>
                    <a:pt x="545322" y="1258549"/>
                  </a:lnTo>
                  <a:lnTo>
                    <a:pt x="515186" y="1255679"/>
                  </a:lnTo>
                  <a:lnTo>
                    <a:pt x="486486" y="1249939"/>
                  </a:lnTo>
                  <a:lnTo>
                    <a:pt x="457784" y="1242763"/>
                  </a:lnTo>
                  <a:lnTo>
                    <a:pt x="430518" y="1235588"/>
                  </a:lnTo>
                  <a:lnTo>
                    <a:pt x="401816" y="1225543"/>
                  </a:lnTo>
                  <a:lnTo>
                    <a:pt x="375986" y="1214062"/>
                  </a:lnTo>
                  <a:lnTo>
                    <a:pt x="396076" y="1205452"/>
                  </a:lnTo>
                  <a:lnTo>
                    <a:pt x="416168" y="1193971"/>
                  </a:lnTo>
                  <a:lnTo>
                    <a:pt x="436258" y="1182491"/>
                  </a:lnTo>
                  <a:lnTo>
                    <a:pt x="454914" y="1171010"/>
                  </a:lnTo>
                  <a:lnTo>
                    <a:pt x="492226" y="1143744"/>
                  </a:lnTo>
                  <a:lnTo>
                    <a:pt x="526666" y="1115043"/>
                  </a:lnTo>
                  <a:lnTo>
                    <a:pt x="559674" y="1083472"/>
                  </a:lnTo>
                  <a:lnTo>
                    <a:pt x="589810" y="1049030"/>
                  </a:lnTo>
                  <a:lnTo>
                    <a:pt x="618510" y="1013154"/>
                  </a:lnTo>
                  <a:lnTo>
                    <a:pt x="642906" y="974407"/>
                  </a:lnTo>
                  <a:lnTo>
                    <a:pt x="1015798" y="974407"/>
                  </a:lnTo>
                  <a:lnTo>
                    <a:pt x="1015798" y="974406"/>
                  </a:lnTo>
                  <a:lnTo>
                    <a:pt x="1395864" y="974406"/>
                  </a:lnTo>
                  <a:lnTo>
                    <a:pt x="1426000" y="974406"/>
                  </a:lnTo>
                  <a:lnTo>
                    <a:pt x="1444656" y="974406"/>
                  </a:lnTo>
                  <a:lnTo>
                    <a:pt x="1461878" y="972971"/>
                  </a:lnTo>
                  <a:lnTo>
                    <a:pt x="1479098" y="970101"/>
                  </a:lnTo>
                  <a:lnTo>
                    <a:pt x="1496318" y="965796"/>
                  </a:lnTo>
                  <a:lnTo>
                    <a:pt x="1512104" y="961491"/>
                  </a:lnTo>
                  <a:lnTo>
                    <a:pt x="1527890" y="955751"/>
                  </a:lnTo>
                  <a:lnTo>
                    <a:pt x="1543676" y="950010"/>
                  </a:lnTo>
                  <a:lnTo>
                    <a:pt x="1559462" y="942835"/>
                  </a:lnTo>
                  <a:lnTo>
                    <a:pt x="1573812" y="934225"/>
                  </a:lnTo>
                  <a:lnTo>
                    <a:pt x="1588162" y="925614"/>
                  </a:lnTo>
                  <a:lnTo>
                    <a:pt x="1602514" y="917004"/>
                  </a:lnTo>
                  <a:lnTo>
                    <a:pt x="1616864" y="905524"/>
                  </a:lnTo>
                  <a:lnTo>
                    <a:pt x="1629780" y="895478"/>
                  </a:lnTo>
                  <a:lnTo>
                    <a:pt x="1641260" y="882563"/>
                  </a:lnTo>
                  <a:lnTo>
                    <a:pt x="1654176" y="871082"/>
                  </a:lnTo>
                  <a:lnTo>
                    <a:pt x="1664220" y="858167"/>
                  </a:lnTo>
                  <a:lnTo>
                    <a:pt x="1682876" y="833770"/>
                  </a:lnTo>
                  <a:lnTo>
                    <a:pt x="1698662" y="809374"/>
                  </a:lnTo>
                  <a:lnTo>
                    <a:pt x="1711578" y="782108"/>
                  </a:lnTo>
                  <a:lnTo>
                    <a:pt x="1723058" y="753407"/>
                  </a:lnTo>
                  <a:lnTo>
                    <a:pt x="1731668" y="724706"/>
                  </a:lnTo>
                  <a:lnTo>
                    <a:pt x="1738844" y="694570"/>
                  </a:lnTo>
                  <a:lnTo>
                    <a:pt x="1743148" y="662998"/>
                  </a:lnTo>
                  <a:lnTo>
                    <a:pt x="1744584" y="629992"/>
                  </a:lnTo>
                  <a:lnTo>
                    <a:pt x="1743148" y="596985"/>
                  </a:lnTo>
                  <a:lnTo>
                    <a:pt x="1738844" y="565414"/>
                  </a:lnTo>
                  <a:lnTo>
                    <a:pt x="1731668" y="533843"/>
                  </a:lnTo>
                  <a:lnTo>
                    <a:pt x="1721624" y="503706"/>
                  </a:lnTo>
                  <a:lnTo>
                    <a:pt x="1710142" y="475005"/>
                  </a:lnTo>
                  <a:lnTo>
                    <a:pt x="1695792" y="447739"/>
                  </a:lnTo>
                  <a:lnTo>
                    <a:pt x="1678572" y="421908"/>
                  </a:lnTo>
                  <a:lnTo>
                    <a:pt x="1659916" y="397512"/>
                  </a:lnTo>
                  <a:lnTo>
                    <a:pt x="1671396" y="384596"/>
                  </a:lnTo>
                  <a:lnTo>
                    <a:pt x="1682876" y="371681"/>
                  </a:lnTo>
                  <a:lnTo>
                    <a:pt x="1695792" y="360200"/>
                  </a:lnTo>
                  <a:lnTo>
                    <a:pt x="1708708" y="348720"/>
                  </a:lnTo>
                  <a:lnTo>
                    <a:pt x="1721624" y="338674"/>
                  </a:lnTo>
                  <a:lnTo>
                    <a:pt x="1735974" y="328629"/>
                  </a:lnTo>
                  <a:lnTo>
                    <a:pt x="1750324" y="320019"/>
                  </a:lnTo>
                  <a:lnTo>
                    <a:pt x="1766110" y="312843"/>
                  </a:lnTo>
                  <a:lnTo>
                    <a:pt x="1780460" y="305668"/>
                  </a:lnTo>
                  <a:lnTo>
                    <a:pt x="1796246" y="298493"/>
                  </a:lnTo>
                  <a:lnTo>
                    <a:pt x="1813466" y="294187"/>
                  </a:lnTo>
                  <a:lnTo>
                    <a:pt x="1829252" y="288447"/>
                  </a:lnTo>
                  <a:lnTo>
                    <a:pt x="1846474" y="285577"/>
                  </a:lnTo>
                  <a:lnTo>
                    <a:pt x="1863694" y="282707"/>
                  </a:lnTo>
                  <a:close/>
                  <a:moveTo>
                    <a:pt x="605596" y="0"/>
                  </a:moveTo>
                  <a:lnTo>
                    <a:pt x="1015798" y="0"/>
                  </a:lnTo>
                  <a:lnTo>
                    <a:pt x="1426000" y="0"/>
                  </a:lnTo>
                  <a:lnTo>
                    <a:pt x="1457572" y="0"/>
                  </a:lnTo>
                  <a:lnTo>
                    <a:pt x="1486274" y="2870"/>
                  </a:lnTo>
                  <a:lnTo>
                    <a:pt x="1516410" y="5740"/>
                  </a:lnTo>
                  <a:lnTo>
                    <a:pt x="1545110" y="11480"/>
                  </a:lnTo>
                  <a:lnTo>
                    <a:pt x="1573812" y="18656"/>
                  </a:lnTo>
                  <a:lnTo>
                    <a:pt x="1601078" y="25831"/>
                  </a:lnTo>
                  <a:lnTo>
                    <a:pt x="1629780" y="35876"/>
                  </a:lnTo>
                  <a:lnTo>
                    <a:pt x="1655610" y="47357"/>
                  </a:lnTo>
                  <a:lnTo>
                    <a:pt x="1635520" y="55967"/>
                  </a:lnTo>
                  <a:lnTo>
                    <a:pt x="1615428" y="67448"/>
                  </a:lnTo>
                  <a:lnTo>
                    <a:pt x="1595338" y="78928"/>
                  </a:lnTo>
                  <a:lnTo>
                    <a:pt x="1576682" y="90409"/>
                  </a:lnTo>
                  <a:lnTo>
                    <a:pt x="1539370" y="117675"/>
                  </a:lnTo>
                  <a:lnTo>
                    <a:pt x="1504930" y="146376"/>
                  </a:lnTo>
                  <a:lnTo>
                    <a:pt x="1471922" y="177947"/>
                  </a:lnTo>
                  <a:lnTo>
                    <a:pt x="1441786" y="212389"/>
                  </a:lnTo>
                  <a:lnTo>
                    <a:pt x="1413086" y="248265"/>
                  </a:lnTo>
                  <a:lnTo>
                    <a:pt x="1388690" y="287012"/>
                  </a:lnTo>
                  <a:lnTo>
                    <a:pt x="1015798" y="287012"/>
                  </a:lnTo>
                  <a:lnTo>
                    <a:pt x="1015798" y="287013"/>
                  </a:lnTo>
                  <a:lnTo>
                    <a:pt x="635732" y="287013"/>
                  </a:lnTo>
                  <a:lnTo>
                    <a:pt x="605596" y="287013"/>
                  </a:lnTo>
                  <a:lnTo>
                    <a:pt x="586940" y="287013"/>
                  </a:lnTo>
                  <a:lnTo>
                    <a:pt x="569718" y="288448"/>
                  </a:lnTo>
                  <a:lnTo>
                    <a:pt x="552498" y="291318"/>
                  </a:lnTo>
                  <a:lnTo>
                    <a:pt x="535278" y="295623"/>
                  </a:lnTo>
                  <a:lnTo>
                    <a:pt x="519492" y="299928"/>
                  </a:lnTo>
                  <a:lnTo>
                    <a:pt x="503706" y="305668"/>
                  </a:lnTo>
                  <a:lnTo>
                    <a:pt x="487920" y="311409"/>
                  </a:lnTo>
                  <a:lnTo>
                    <a:pt x="472134" y="318584"/>
                  </a:lnTo>
                  <a:lnTo>
                    <a:pt x="457784" y="327194"/>
                  </a:lnTo>
                  <a:lnTo>
                    <a:pt x="443434" y="335805"/>
                  </a:lnTo>
                  <a:lnTo>
                    <a:pt x="429082" y="344415"/>
                  </a:lnTo>
                  <a:lnTo>
                    <a:pt x="414732" y="355895"/>
                  </a:lnTo>
                  <a:lnTo>
                    <a:pt x="401816" y="365941"/>
                  </a:lnTo>
                  <a:lnTo>
                    <a:pt x="390336" y="378856"/>
                  </a:lnTo>
                  <a:lnTo>
                    <a:pt x="377420" y="390337"/>
                  </a:lnTo>
                  <a:lnTo>
                    <a:pt x="367376" y="403252"/>
                  </a:lnTo>
                  <a:lnTo>
                    <a:pt x="348720" y="427649"/>
                  </a:lnTo>
                  <a:lnTo>
                    <a:pt x="332934" y="452045"/>
                  </a:lnTo>
                  <a:lnTo>
                    <a:pt x="320018" y="479311"/>
                  </a:lnTo>
                  <a:lnTo>
                    <a:pt x="308538" y="508012"/>
                  </a:lnTo>
                  <a:lnTo>
                    <a:pt x="299928" y="536713"/>
                  </a:lnTo>
                  <a:lnTo>
                    <a:pt x="292752" y="566849"/>
                  </a:lnTo>
                  <a:lnTo>
                    <a:pt x="288448" y="598421"/>
                  </a:lnTo>
                  <a:lnTo>
                    <a:pt x="287012" y="631427"/>
                  </a:lnTo>
                  <a:lnTo>
                    <a:pt x="288448" y="664434"/>
                  </a:lnTo>
                  <a:lnTo>
                    <a:pt x="292752" y="696005"/>
                  </a:lnTo>
                  <a:lnTo>
                    <a:pt x="299928" y="727576"/>
                  </a:lnTo>
                  <a:lnTo>
                    <a:pt x="309972" y="757713"/>
                  </a:lnTo>
                  <a:lnTo>
                    <a:pt x="321454" y="786414"/>
                  </a:lnTo>
                  <a:lnTo>
                    <a:pt x="335804" y="813680"/>
                  </a:lnTo>
                  <a:lnTo>
                    <a:pt x="353024" y="839511"/>
                  </a:lnTo>
                  <a:lnTo>
                    <a:pt x="371680" y="863907"/>
                  </a:lnTo>
                  <a:lnTo>
                    <a:pt x="360200" y="876823"/>
                  </a:lnTo>
                  <a:lnTo>
                    <a:pt x="348720" y="889738"/>
                  </a:lnTo>
                  <a:lnTo>
                    <a:pt x="335804" y="901219"/>
                  </a:lnTo>
                  <a:lnTo>
                    <a:pt x="322888" y="912699"/>
                  </a:lnTo>
                  <a:lnTo>
                    <a:pt x="309972" y="922745"/>
                  </a:lnTo>
                  <a:lnTo>
                    <a:pt x="295622" y="932790"/>
                  </a:lnTo>
                  <a:lnTo>
                    <a:pt x="281272" y="941400"/>
                  </a:lnTo>
                  <a:lnTo>
                    <a:pt x="265486" y="948576"/>
                  </a:lnTo>
                  <a:lnTo>
                    <a:pt x="251136" y="955751"/>
                  </a:lnTo>
                  <a:lnTo>
                    <a:pt x="235350" y="962926"/>
                  </a:lnTo>
                  <a:lnTo>
                    <a:pt x="218130" y="967232"/>
                  </a:lnTo>
                  <a:lnTo>
                    <a:pt x="202344" y="972972"/>
                  </a:lnTo>
                  <a:lnTo>
                    <a:pt x="185122" y="975842"/>
                  </a:lnTo>
                  <a:lnTo>
                    <a:pt x="167902" y="978712"/>
                  </a:lnTo>
                  <a:lnTo>
                    <a:pt x="150682" y="980147"/>
                  </a:lnTo>
                  <a:lnTo>
                    <a:pt x="133460" y="980147"/>
                  </a:lnTo>
                  <a:lnTo>
                    <a:pt x="101890" y="980147"/>
                  </a:lnTo>
                  <a:lnTo>
                    <a:pt x="78928" y="942836"/>
                  </a:lnTo>
                  <a:lnTo>
                    <a:pt x="58838" y="901219"/>
                  </a:lnTo>
                  <a:lnTo>
                    <a:pt x="41616" y="859602"/>
                  </a:lnTo>
                  <a:lnTo>
                    <a:pt x="27266" y="816550"/>
                  </a:lnTo>
                  <a:lnTo>
                    <a:pt x="15786" y="772063"/>
                  </a:lnTo>
                  <a:lnTo>
                    <a:pt x="7176" y="726141"/>
                  </a:lnTo>
                  <a:lnTo>
                    <a:pt x="1436" y="678784"/>
                  </a:lnTo>
                  <a:lnTo>
                    <a:pt x="1436" y="654388"/>
                  </a:lnTo>
                  <a:lnTo>
                    <a:pt x="0" y="631427"/>
                  </a:lnTo>
                  <a:lnTo>
                    <a:pt x="1436" y="584070"/>
                  </a:lnTo>
                  <a:lnTo>
                    <a:pt x="7176" y="539583"/>
                  </a:lnTo>
                  <a:lnTo>
                    <a:pt x="14350" y="495096"/>
                  </a:lnTo>
                  <a:lnTo>
                    <a:pt x="25832" y="452045"/>
                  </a:lnTo>
                  <a:lnTo>
                    <a:pt x="38746" y="410428"/>
                  </a:lnTo>
                  <a:lnTo>
                    <a:pt x="54532" y="368811"/>
                  </a:lnTo>
                  <a:lnTo>
                    <a:pt x="73188" y="330064"/>
                  </a:lnTo>
                  <a:lnTo>
                    <a:pt x="94714" y="292753"/>
                  </a:lnTo>
                  <a:lnTo>
                    <a:pt x="120546" y="254006"/>
                  </a:lnTo>
                  <a:lnTo>
                    <a:pt x="147812" y="218130"/>
                  </a:lnTo>
                  <a:lnTo>
                    <a:pt x="177948" y="183688"/>
                  </a:lnTo>
                  <a:lnTo>
                    <a:pt x="210954" y="152117"/>
                  </a:lnTo>
                  <a:lnTo>
                    <a:pt x="246830" y="123416"/>
                  </a:lnTo>
                  <a:lnTo>
                    <a:pt x="282706" y="97584"/>
                  </a:lnTo>
                  <a:lnTo>
                    <a:pt x="302798" y="84669"/>
                  </a:lnTo>
                  <a:lnTo>
                    <a:pt x="321454" y="73188"/>
                  </a:lnTo>
                  <a:lnTo>
                    <a:pt x="341544" y="63143"/>
                  </a:lnTo>
                  <a:lnTo>
                    <a:pt x="363070" y="53098"/>
                  </a:lnTo>
                  <a:lnTo>
                    <a:pt x="390336" y="41617"/>
                  </a:lnTo>
                  <a:lnTo>
                    <a:pt x="419038" y="30137"/>
                  </a:lnTo>
                  <a:lnTo>
                    <a:pt x="449174" y="21526"/>
                  </a:lnTo>
                  <a:lnTo>
                    <a:pt x="479310" y="14351"/>
                  </a:lnTo>
                  <a:lnTo>
                    <a:pt x="509446" y="7176"/>
                  </a:lnTo>
                  <a:lnTo>
                    <a:pt x="541018" y="2870"/>
                  </a:lnTo>
                  <a:lnTo>
                    <a:pt x="572588" y="1435"/>
                  </a:lnTo>
                  <a:close/>
                </a:path>
              </a:pathLst>
            </a:cu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249"/>
                </a:spcAft>
              </a:pPr>
              <a:endParaRPr lang="en-US"/>
            </a:p>
          </p:txBody>
        </p:sp>
      </p:grpSp>
      <p:grpSp>
        <p:nvGrpSpPr>
          <p:cNvPr id="4" name="Group 64"/>
          <p:cNvGrpSpPr>
            <a:grpSpLocks noChangeAspect="1"/>
          </p:cNvGrpSpPr>
          <p:nvPr/>
        </p:nvGrpSpPr>
        <p:grpSpPr>
          <a:xfrm>
            <a:off x="3175655" y="4757607"/>
            <a:ext cx="344094" cy="272012"/>
            <a:chOff x="18608048" y="5019321"/>
            <a:chExt cx="722579" cy="409429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94" name="Freeform 12"/>
            <p:cNvSpPr>
              <a:spLocks/>
            </p:cNvSpPr>
            <p:nvPr/>
          </p:nvSpPr>
          <p:spPr bwMode="auto">
            <a:xfrm>
              <a:off x="18608048" y="5025615"/>
              <a:ext cx="275184" cy="403135"/>
            </a:xfrm>
            <a:custGeom>
              <a:avLst/>
              <a:gdLst/>
              <a:ahLst/>
              <a:cxnLst/>
              <a:rect l="l" t="t" r="r" b="b"/>
              <a:pathLst>
                <a:path w="275184" h="403135">
                  <a:moveTo>
                    <a:pt x="227028" y="89892"/>
                  </a:moveTo>
                  <a:lnTo>
                    <a:pt x="232990" y="89892"/>
                  </a:lnTo>
                  <a:lnTo>
                    <a:pt x="242622" y="89892"/>
                  </a:lnTo>
                  <a:lnTo>
                    <a:pt x="249960" y="102275"/>
                  </a:lnTo>
                  <a:lnTo>
                    <a:pt x="256380" y="115116"/>
                  </a:lnTo>
                  <a:lnTo>
                    <a:pt x="261884" y="128416"/>
                  </a:lnTo>
                  <a:lnTo>
                    <a:pt x="266928" y="142175"/>
                  </a:lnTo>
                  <a:lnTo>
                    <a:pt x="270598" y="156393"/>
                  </a:lnTo>
                  <a:lnTo>
                    <a:pt x="272890" y="171069"/>
                  </a:lnTo>
                  <a:lnTo>
                    <a:pt x="274726" y="186204"/>
                  </a:lnTo>
                  <a:lnTo>
                    <a:pt x="275184" y="194000"/>
                  </a:lnTo>
                  <a:lnTo>
                    <a:pt x="275184" y="201797"/>
                  </a:lnTo>
                  <a:lnTo>
                    <a:pt x="274726" y="216473"/>
                  </a:lnTo>
                  <a:lnTo>
                    <a:pt x="273350" y="230691"/>
                  </a:lnTo>
                  <a:lnTo>
                    <a:pt x="270598" y="244908"/>
                  </a:lnTo>
                  <a:lnTo>
                    <a:pt x="267388" y="258667"/>
                  </a:lnTo>
                  <a:lnTo>
                    <a:pt x="263260" y="272426"/>
                  </a:lnTo>
                  <a:lnTo>
                    <a:pt x="257756" y="285268"/>
                  </a:lnTo>
                  <a:lnTo>
                    <a:pt x="251794" y="297651"/>
                  </a:lnTo>
                  <a:lnTo>
                    <a:pt x="244914" y="309575"/>
                  </a:lnTo>
                  <a:lnTo>
                    <a:pt x="237118" y="321958"/>
                  </a:lnTo>
                  <a:lnTo>
                    <a:pt x="227946" y="333424"/>
                  </a:lnTo>
                  <a:lnTo>
                    <a:pt x="218314" y="344431"/>
                  </a:lnTo>
                  <a:lnTo>
                    <a:pt x="207766" y="354521"/>
                  </a:lnTo>
                  <a:lnTo>
                    <a:pt x="196758" y="363693"/>
                  </a:lnTo>
                  <a:lnTo>
                    <a:pt x="184834" y="372407"/>
                  </a:lnTo>
                  <a:lnTo>
                    <a:pt x="178872" y="376076"/>
                  </a:lnTo>
                  <a:lnTo>
                    <a:pt x="172452" y="379745"/>
                  </a:lnTo>
                  <a:lnTo>
                    <a:pt x="166030" y="383414"/>
                  </a:lnTo>
                  <a:lnTo>
                    <a:pt x="159610" y="386166"/>
                  </a:lnTo>
                  <a:lnTo>
                    <a:pt x="150438" y="390294"/>
                  </a:lnTo>
                  <a:lnTo>
                    <a:pt x="141264" y="393504"/>
                  </a:lnTo>
                  <a:lnTo>
                    <a:pt x="131634" y="396714"/>
                  </a:lnTo>
                  <a:lnTo>
                    <a:pt x="122002" y="399008"/>
                  </a:lnTo>
                  <a:lnTo>
                    <a:pt x="112370" y="400842"/>
                  </a:lnTo>
                  <a:lnTo>
                    <a:pt x="102282" y="402218"/>
                  </a:lnTo>
                  <a:lnTo>
                    <a:pt x="92192" y="403135"/>
                  </a:lnTo>
                  <a:lnTo>
                    <a:pt x="82102" y="403135"/>
                  </a:lnTo>
                  <a:lnTo>
                    <a:pt x="0" y="403135"/>
                  </a:lnTo>
                  <a:lnTo>
                    <a:pt x="0" y="311409"/>
                  </a:lnTo>
                  <a:lnTo>
                    <a:pt x="72012" y="311409"/>
                  </a:lnTo>
                  <a:lnTo>
                    <a:pt x="82102" y="311409"/>
                  </a:lnTo>
                  <a:lnTo>
                    <a:pt x="87604" y="311409"/>
                  </a:lnTo>
                  <a:lnTo>
                    <a:pt x="93108" y="310951"/>
                  </a:lnTo>
                  <a:lnTo>
                    <a:pt x="98612" y="310034"/>
                  </a:lnTo>
                  <a:lnTo>
                    <a:pt x="104116" y="309116"/>
                  </a:lnTo>
                  <a:lnTo>
                    <a:pt x="109160" y="307282"/>
                  </a:lnTo>
                  <a:lnTo>
                    <a:pt x="114664" y="305906"/>
                  </a:lnTo>
                  <a:lnTo>
                    <a:pt x="119708" y="303613"/>
                  </a:lnTo>
                  <a:lnTo>
                    <a:pt x="124296" y="301320"/>
                  </a:lnTo>
                  <a:lnTo>
                    <a:pt x="129340" y="299026"/>
                  </a:lnTo>
                  <a:lnTo>
                    <a:pt x="133926" y="296275"/>
                  </a:lnTo>
                  <a:lnTo>
                    <a:pt x="138512" y="293064"/>
                  </a:lnTo>
                  <a:lnTo>
                    <a:pt x="142640" y="289854"/>
                  </a:lnTo>
                  <a:lnTo>
                    <a:pt x="146768" y="286185"/>
                  </a:lnTo>
                  <a:lnTo>
                    <a:pt x="150896" y="282516"/>
                  </a:lnTo>
                  <a:lnTo>
                    <a:pt x="154564" y="278388"/>
                  </a:lnTo>
                  <a:lnTo>
                    <a:pt x="158234" y="274260"/>
                  </a:lnTo>
                  <a:lnTo>
                    <a:pt x="163738" y="266464"/>
                  </a:lnTo>
                  <a:lnTo>
                    <a:pt x="168782" y="258667"/>
                  </a:lnTo>
                  <a:lnTo>
                    <a:pt x="172910" y="249953"/>
                  </a:lnTo>
                  <a:lnTo>
                    <a:pt x="176578" y="241239"/>
                  </a:lnTo>
                  <a:lnTo>
                    <a:pt x="179790" y="231608"/>
                  </a:lnTo>
                  <a:lnTo>
                    <a:pt x="181624" y="221977"/>
                  </a:lnTo>
                  <a:lnTo>
                    <a:pt x="183000" y="211887"/>
                  </a:lnTo>
                  <a:lnTo>
                    <a:pt x="183458" y="201797"/>
                  </a:lnTo>
                  <a:lnTo>
                    <a:pt x="183000" y="190790"/>
                  </a:lnTo>
                  <a:lnTo>
                    <a:pt x="181624" y="180700"/>
                  </a:lnTo>
                  <a:lnTo>
                    <a:pt x="179330" y="170610"/>
                  </a:lnTo>
                  <a:lnTo>
                    <a:pt x="176578" y="160979"/>
                  </a:lnTo>
                  <a:lnTo>
                    <a:pt x="172452" y="151806"/>
                  </a:lnTo>
                  <a:lnTo>
                    <a:pt x="167864" y="143093"/>
                  </a:lnTo>
                  <a:lnTo>
                    <a:pt x="162820" y="134837"/>
                  </a:lnTo>
                  <a:lnTo>
                    <a:pt x="156858" y="127041"/>
                  </a:lnTo>
                  <a:lnTo>
                    <a:pt x="160068" y="122913"/>
                  </a:lnTo>
                  <a:lnTo>
                    <a:pt x="164196" y="119244"/>
                  </a:lnTo>
                  <a:lnTo>
                    <a:pt x="167864" y="115116"/>
                  </a:lnTo>
                  <a:lnTo>
                    <a:pt x="171992" y="111906"/>
                  </a:lnTo>
                  <a:lnTo>
                    <a:pt x="176578" y="108237"/>
                  </a:lnTo>
                  <a:lnTo>
                    <a:pt x="181166" y="105485"/>
                  </a:lnTo>
                  <a:lnTo>
                    <a:pt x="185752" y="102733"/>
                  </a:lnTo>
                  <a:lnTo>
                    <a:pt x="190338" y="99981"/>
                  </a:lnTo>
                  <a:lnTo>
                    <a:pt x="195382" y="97688"/>
                  </a:lnTo>
                  <a:lnTo>
                    <a:pt x="200428" y="95854"/>
                  </a:lnTo>
                  <a:lnTo>
                    <a:pt x="205472" y="94019"/>
                  </a:lnTo>
                  <a:lnTo>
                    <a:pt x="210518" y="92643"/>
                  </a:lnTo>
                  <a:lnTo>
                    <a:pt x="216020" y="91267"/>
                  </a:lnTo>
                  <a:lnTo>
                    <a:pt x="221524" y="90350"/>
                  </a:lnTo>
                  <a:close/>
                  <a:moveTo>
                    <a:pt x="0" y="0"/>
                  </a:moveTo>
                  <a:lnTo>
                    <a:pt x="82102" y="0"/>
                  </a:lnTo>
                  <a:lnTo>
                    <a:pt x="91732" y="459"/>
                  </a:lnTo>
                  <a:lnTo>
                    <a:pt x="101364" y="918"/>
                  </a:lnTo>
                  <a:lnTo>
                    <a:pt x="110536" y="2293"/>
                  </a:lnTo>
                  <a:lnTo>
                    <a:pt x="119708" y="4128"/>
                  </a:lnTo>
                  <a:lnTo>
                    <a:pt x="128882" y="5962"/>
                  </a:lnTo>
                  <a:lnTo>
                    <a:pt x="138054" y="8714"/>
                  </a:lnTo>
                  <a:lnTo>
                    <a:pt x="146768" y="11466"/>
                  </a:lnTo>
                  <a:lnTo>
                    <a:pt x="155482" y="15135"/>
                  </a:lnTo>
                  <a:lnTo>
                    <a:pt x="148602" y="18345"/>
                  </a:lnTo>
                  <a:lnTo>
                    <a:pt x="142182" y="21556"/>
                  </a:lnTo>
                  <a:lnTo>
                    <a:pt x="136220" y="25225"/>
                  </a:lnTo>
                  <a:lnTo>
                    <a:pt x="129798" y="29353"/>
                  </a:lnTo>
                  <a:lnTo>
                    <a:pt x="118334" y="37608"/>
                  </a:lnTo>
                  <a:lnTo>
                    <a:pt x="106868" y="46780"/>
                  </a:lnTo>
                  <a:lnTo>
                    <a:pt x="96318" y="56870"/>
                  </a:lnTo>
                  <a:lnTo>
                    <a:pt x="86688" y="67877"/>
                  </a:lnTo>
                  <a:lnTo>
                    <a:pt x="77974" y="79343"/>
                  </a:lnTo>
                  <a:lnTo>
                    <a:pt x="69718" y="91726"/>
                  </a:lnTo>
                  <a:lnTo>
                    <a:pt x="0" y="917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249"/>
                </a:spcAft>
              </a:pPr>
              <a:endParaRPr lang="en-US"/>
            </a:p>
          </p:txBody>
        </p:sp>
        <p:sp>
          <p:nvSpPr>
            <p:cNvPr id="97" name="Freeform 11"/>
            <p:cNvSpPr>
              <a:spLocks/>
            </p:cNvSpPr>
            <p:nvPr/>
          </p:nvSpPr>
          <p:spPr bwMode="auto">
            <a:xfrm>
              <a:off x="19058029" y="5019321"/>
              <a:ext cx="272598" cy="403135"/>
            </a:xfrm>
            <a:custGeom>
              <a:avLst/>
              <a:gdLst/>
              <a:ahLst/>
              <a:cxnLst/>
              <a:rect l="l" t="t" r="r" b="b"/>
              <a:pathLst>
                <a:path w="272598" h="403135">
                  <a:moveTo>
                    <a:pt x="205466" y="311409"/>
                  </a:moveTo>
                  <a:lnTo>
                    <a:pt x="272598" y="311409"/>
                  </a:lnTo>
                  <a:lnTo>
                    <a:pt x="272598" y="403135"/>
                  </a:lnTo>
                  <a:lnTo>
                    <a:pt x="193542" y="403135"/>
                  </a:lnTo>
                  <a:lnTo>
                    <a:pt x="183452" y="403135"/>
                  </a:lnTo>
                  <a:lnTo>
                    <a:pt x="174278" y="402218"/>
                  </a:lnTo>
                  <a:lnTo>
                    <a:pt x="164648" y="401301"/>
                  </a:lnTo>
                  <a:lnTo>
                    <a:pt x="155474" y="399466"/>
                  </a:lnTo>
                  <a:lnTo>
                    <a:pt x="146302" y="397173"/>
                  </a:lnTo>
                  <a:lnTo>
                    <a:pt x="137588" y="394880"/>
                  </a:lnTo>
                  <a:lnTo>
                    <a:pt x="128416" y="391670"/>
                  </a:lnTo>
                  <a:lnTo>
                    <a:pt x="120160" y="388000"/>
                  </a:lnTo>
                  <a:lnTo>
                    <a:pt x="126582" y="385249"/>
                  </a:lnTo>
                  <a:lnTo>
                    <a:pt x="133002" y="381580"/>
                  </a:lnTo>
                  <a:lnTo>
                    <a:pt x="139422" y="377911"/>
                  </a:lnTo>
                  <a:lnTo>
                    <a:pt x="145386" y="374242"/>
                  </a:lnTo>
                  <a:lnTo>
                    <a:pt x="157310" y="365528"/>
                  </a:lnTo>
                  <a:lnTo>
                    <a:pt x="168316" y="356355"/>
                  </a:lnTo>
                  <a:lnTo>
                    <a:pt x="178866" y="346265"/>
                  </a:lnTo>
                  <a:lnTo>
                    <a:pt x="188496" y="335258"/>
                  </a:lnTo>
                  <a:lnTo>
                    <a:pt x="197668" y="323792"/>
                  </a:lnTo>
                  <a:close/>
                  <a:moveTo>
                    <a:pt x="193542" y="0"/>
                  </a:moveTo>
                  <a:lnTo>
                    <a:pt x="272598" y="0"/>
                  </a:lnTo>
                  <a:lnTo>
                    <a:pt x="272598" y="91726"/>
                  </a:lnTo>
                  <a:lnTo>
                    <a:pt x="203172" y="91726"/>
                  </a:lnTo>
                  <a:lnTo>
                    <a:pt x="193542" y="91726"/>
                  </a:lnTo>
                  <a:lnTo>
                    <a:pt x="187578" y="91726"/>
                  </a:lnTo>
                  <a:lnTo>
                    <a:pt x="182076" y="92185"/>
                  </a:lnTo>
                  <a:lnTo>
                    <a:pt x="176572" y="93102"/>
                  </a:lnTo>
                  <a:lnTo>
                    <a:pt x="171068" y="94478"/>
                  </a:lnTo>
                  <a:lnTo>
                    <a:pt x="166024" y="95854"/>
                  </a:lnTo>
                  <a:lnTo>
                    <a:pt x="160978" y="97688"/>
                  </a:lnTo>
                  <a:lnTo>
                    <a:pt x="155934" y="99523"/>
                  </a:lnTo>
                  <a:lnTo>
                    <a:pt x="150888" y="101816"/>
                  </a:lnTo>
                  <a:lnTo>
                    <a:pt x="146302" y="104568"/>
                  </a:lnTo>
                  <a:lnTo>
                    <a:pt x="141716" y="107319"/>
                  </a:lnTo>
                  <a:lnTo>
                    <a:pt x="137130" y="110071"/>
                  </a:lnTo>
                  <a:lnTo>
                    <a:pt x="132544" y="113740"/>
                  </a:lnTo>
                  <a:lnTo>
                    <a:pt x="128416" y="116951"/>
                  </a:lnTo>
                  <a:lnTo>
                    <a:pt x="124746" y="121078"/>
                  </a:lnTo>
                  <a:lnTo>
                    <a:pt x="120620" y="124747"/>
                  </a:lnTo>
                  <a:lnTo>
                    <a:pt x="117408" y="128875"/>
                  </a:lnTo>
                  <a:lnTo>
                    <a:pt x="111446" y="136672"/>
                  </a:lnTo>
                  <a:lnTo>
                    <a:pt x="106402" y="144468"/>
                  </a:lnTo>
                  <a:lnTo>
                    <a:pt x="102274" y="153182"/>
                  </a:lnTo>
                  <a:lnTo>
                    <a:pt x="98606" y="162355"/>
                  </a:lnTo>
                  <a:lnTo>
                    <a:pt x="95854" y="171528"/>
                  </a:lnTo>
                  <a:lnTo>
                    <a:pt x="93560" y="181159"/>
                  </a:lnTo>
                  <a:lnTo>
                    <a:pt x="92184" y="191249"/>
                  </a:lnTo>
                  <a:lnTo>
                    <a:pt x="91726" y="201797"/>
                  </a:lnTo>
                  <a:lnTo>
                    <a:pt x="92184" y="212346"/>
                  </a:lnTo>
                  <a:lnTo>
                    <a:pt x="93560" y="222435"/>
                  </a:lnTo>
                  <a:lnTo>
                    <a:pt x="95854" y="232525"/>
                  </a:lnTo>
                  <a:lnTo>
                    <a:pt x="99064" y="242156"/>
                  </a:lnTo>
                  <a:lnTo>
                    <a:pt x="102732" y="251329"/>
                  </a:lnTo>
                  <a:lnTo>
                    <a:pt x="107320" y="260043"/>
                  </a:lnTo>
                  <a:lnTo>
                    <a:pt x="112822" y="268298"/>
                  </a:lnTo>
                  <a:lnTo>
                    <a:pt x="118784" y="276095"/>
                  </a:lnTo>
                  <a:lnTo>
                    <a:pt x="115116" y="280223"/>
                  </a:lnTo>
                  <a:lnTo>
                    <a:pt x="111446" y="284350"/>
                  </a:lnTo>
                  <a:lnTo>
                    <a:pt x="107320" y="288019"/>
                  </a:lnTo>
                  <a:lnTo>
                    <a:pt x="103192" y="291688"/>
                  </a:lnTo>
                  <a:lnTo>
                    <a:pt x="99064" y="294899"/>
                  </a:lnTo>
                  <a:lnTo>
                    <a:pt x="94478" y="298109"/>
                  </a:lnTo>
                  <a:lnTo>
                    <a:pt x="89892" y="300861"/>
                  </a:lnTo>
                  <a:lnTo>
                    <a:pt x="84846" y="303154"/>
                  </a:lnTo>
                  <a:lnTo>
                    <a:pt x="80260" y="305447"/>
                  </a:lnTo>
                  <a:lnTo>
                    <a:pt x="75216" y="307740"/>
                  </a:lnTo>
                  <a:lnTo>
                    <a:pt x="69712" y="309116"/>
                  </a:lnTo>
                  <a:lnTo>
                    <a:pt x="64666" y="310951"/>
                  </a:lnTo>
                  <a:lnTo>
                    <a:pt x="59164" y="311868"/>
                  </a:lnTo>
                  <a:lnTo>
                    <a:pt x="53660" y="312785"/>
                  </a:lnTo>
                  <a:lnTo>
                    <a:pt x="48156" y="313244"/>
                  </a:lnTo>
                  <a:lnTo>
                    <a:pt x="42652" y="313244"/>
                  </a:lnTo>
                  <a:lnTo>
                    <a:pt x="32562" y="313244"/>
                  </a:lnTo>
                  <a:lnTo>
                    <a:pt x="25224" y="301320"/>
                  </a:lnTo>
                  <a:lnTo>
                    <a:pt x="18804" y="288019"/>
                  </a:lnTo>
                  <a:lnTo>
                    <a:pt x="13300" y="274719"/>
                  </a:lnTo>
                  <a:lnTo>
                    <a:pt x="8714" y="260960"/>
                  </a:lnTo>
                  <a:lnTo>
                    <a:pt x="5044" y="246743"/>
                  </a:lnTo>
                  <a:lnTo>
                    <a:pt x="2294" y="232067"/>
                  </a:lnTo>
                  <a:lnTo>
                    <a:pt x="458" y="216932"/>
                  </a:lnTo>
                  <a:lnTo>
                    <a:pt x="458" y="209135"/>
                  </a:lnTo>
                  <a:lnTo>
                    <a:pt x="0" y="201797"/>
                  </a:lnTo>
                  <a:lnTo>
                    <a:pt x="458" y="186662"/>
                  </a:lnTo>
                  <a:lnTo>
                    <a:pt x="2294" y="172445"/>
                  </a:lnTo>
                  <a:lnTo>
                    <a:pt x="4586" y="158227"/>
                  </a:lnTo>
                  <a:lnTo>
                    <a:pt x="8256" y="144468"/>
                  </a:lnTo>
                  <a:lnTo>
                    <a:pt x="12382" y="131168"/>
                  </a:lnTo>
                  <a:lnTo>
                    <a:pt x="17428" y="117868"/>
                  </a:lnTo>
                  <a:lnTo>
                    <a:pt x="23390" y="105485"/>
                  </a:lnTo>
                  <a:lnTo>
                    <a:pt x="30270" y="93561"/>
                  </a:lnTo>
                  <a:lnTo>
                    <a:pt x="38524" y="81178"/>
                  </a:lnTo>
                  <a:lnTo>
                    <a:pt x="47238" y="69712"/>
                  </a:lnTo>
                  <a:lnTo>
                    <a:pt x="56870" y="58705"/>
                  </a:lnTo>
                  <a:lnTo>
                    <a:pt x="67418" y="48615"/>
                  </a:lnTo>
                  <a:lnTo>
                    <a:pt x="78884" y="39442"/>
                  </a:lnTo>
                  <a:lnTo>
                    <a:pt x="90350" y="31187"/>
                  </a:lnTo>
                  <a:lnTo>
                    <a:pt x="96770" y="27059"/>
                  </a:lnTo>
                  <a:lnTo>
                    <a:pt x="102732" y="23390"/>
                  </a:lnTo>
                  <a:lnTo>
                    <a:pt x="109154" y="20180"/>
                  </a:lnTo>
                  <a:lnTo>
                    <a:pt x="116032" y="16970"/>
                  </a:lnTo>
                  <a:lnTo>
                    <a:pt x="124746" y="13300"/>
                  </a:lnTo>
                  <a:lnTo>
                    <a:pt x="133920" y="9631"/>
                  </a:lnTo>
                  <a:lnTo>
                    <a:pt x="143550" y="6880"/>
                  </a:lnTo>
                  <a:lnTo>
                    <a:pt x="153182" y="4587"/>
                  </a:lnTo>
                  <a:lnTo>
                    <a:pt x="162814" y="2293"/>
                  </a:lnTo>
                  <a:lnTo>
                    <a:pt x="172902" y="918"/>
                  </a:lnTo>
                  <a:lnTo>
                    <a:pt x="182992" y="4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249"/>
                </a:spcAft>
              </a:pPr>
              <a:endParaRPr lang="en-US"/>
            </a:p>
          </p:txBody>
        </p:sp>
        <p:sp>
          <p:nvSpPr>
            <p:cNvPr id="100" name="Freeform 11"/>
            <p:cNvSpPr>
              <a:spLocks/>
            </p:cNvSpPr>
            <p:nvPr/>
          </p:nvSpPr>
          <p:spPr bwMode="auto">
            <a:xfrm>
              <a:off x="18648189" y="5019322"/>
              <a:ext cx="649274" cy="403135"/>
            </a:xfrm>
            <a:custGeom>
              <a:avLst/>
              <a:gdLst/>
              <a:ahLst/>
              <a:cxnLst/>
              <a:rect l="l" t="t" r="r" b="b"/>
              <a:pathLst>
                <a:path w="2031596" h="1261419">
                  <a:moveTo>
                    <a:pt x="1880914" y="281272"/>
                  </a:moveTo>
                  <a:lnTo>
                    <a:pt x="1898136" y="281272"/>
                  </a:lnTo>
                  <a:lnTo>
                    <a:pt x="1929706" y="281272"/>
                  </a:lnTo>
                  <a:lnTo>
                    <a:pt x="1952668" y="318583"/>
                  </a:lnTo>
                  <a:lnTo>
                    <a:pt x="1972758" y="360200"/>
                  </a:lnTo>
                  <a:lnTo>
                    <a:pt x="1989980" y="401817"/>
                  </a:lnTo>
                  <a:lnTo>
                    <a:pt x="2004330" y="444869"/>
                  </a:lnTo>
                  <a:lnTo>
                    <a:pt x="2015810" y="489356"/>
                  </a:lnTo>
                  <a:lnTo>
                    <a:pt x="2024420" y="535278"/>
                  </a:lnTo>
                  <a:lnTo>
                    <a:pt x="2030160" y="582635"/>
                  </a:lnTo>
                  <a:lnTo>
                    <a:pt x="2030160" y="607031"/>
                  </a:lnTo>
                  <a:lnTo>
                    <a:pt x="2031596" y="629992"/>
                  </a:lnTo>
                  <a:lnTo>
                    <a:pt x="2030160" y="677349"/>
                  </a:lnTo>
                  <a:lnTo>
                    <a:pt x="2024420" y="721836"/>
                  </a:lnTo>
                  <a:lnTo>
                    <a:pt x="2017246" y="766323"/>
                  </a:lnTo>
                  <a:lnTo>
                    <a:pt x="2005764" y="809374"/>
                  </a:lnTo>
                  <a:lnTo>
                    <a:pt x="1992850" y="850991"/>
                  </a:lnTo>
                  <a:lnTo>
                    <a:pt x="1977064" y="892608"/>
                  </a:lnTo>
                  <a:lnTo>
                    <a:pt x="1958408" y="931355"/>
                  </a:lnTo>
                  <a:lnTo>
                    <a:pt x="1936882" y="968666"/>
                  </a:lnTo>
                  <a:lnTo>
                    <a:pt x="1911050" y="1007413"/>
                  </a:lnTo>
                  <a:lnTo>
                    <a:pt x="1883784" y="1043289"/>
                  </a:lnTo>
                  <a:lnTo>
                    <a:pt x="1853648" y="1077731"/>
                  </a:lnTo>
                  <a:lnTo>
                    <a:pt x="1820642" y="1109302"/>
                  </a:lnTo>
                  <a:lnTo>
                    <a:pt x="1784766" y="1138003"/>
                  </a:lnTo>
                  <a:lnTo>
                    <a:pt x="1748890" y="1163835"/>
                  </a:lnTo>
                  <a:lnTo>
                    <a:pt x="1728798" y="1176750"/>
                  </a:lnTo>
                  <a:lnTo>
                    <a:pt x="1710142" y="1188231"/>
                  </a:lnTo>
                  <a:lnTo>
                    <a:pt x="1690052" y="1198276"/>
                  </a:lnTo>
                  <a:lnTo>
                    <a:pt x="1668526" y="1208321"/>
                  </a:lnTo>
                  <a:lnTo>
                    <a:pt x="1641260" y="1219802"/>
                  </a:lnTo>
                  <a:lnTo>
                    <a:pt x="1612558" y="1231282"/>
                  </a:lnTo>
                  <a:lnTo>
                    <a:pt x="1582422" y="1239893"/>
                  </a:lnTo>
                  <a:lnTo>
                    <a:pt x="1552286" y="1247068"/>
                  </a:lnTo>
                  <a:lnTo>
                    <a:pt x="1522150" y="1254243"/>
                  </a:lnTo>
                  <a:lnTo>
                    <a:pt x="1490578" y="1258549"/>
                  </a:lnTo>
                  <a:lnTo>
                    <a:pt x="1459008" y="1259984"/>
                  </a:lnTo>
                  <a:lnTo>
                    <a:pt x="1426000" y="1261419"/>
                  </a:lnTo>
                  <a:lnTo>
                    <a:pt x="1015798" y="1261419"/>
                  </a:lnTo>
                  <a:lnTo>
                    <a:pt x="605596" y="1261419"/>
                  </a:lnTo>
                  <a:lnTo>
                    <a:pt x="574024" y="1261419"/>
                  </a:lnTo>
                  <a:lnTo>
                    <a:pt x="545322" y="1258549"/>
                  </a:lnTo>
                  <a:lnTo>
                    <a:pt x="515186" y="1255679"/>
                  </a:lnTo>
                  <a:lnTo>
                    <a:pt x="486486" y="1249939"/>
                  </a:lnTo>
                  <a:lnTo>
                    <a:pt x="457784" y="1242763"/>
                  </a:lnTo>
                  <a:lnTo>
                    <a:pt x="430518" y="1235588"/>
                  </a:lnTo>
                  <a:lnTo>
                    <a:pt x="401816" y="1225543"/>
                  </a:lnTo>
                  <a:lnTo>
                    <a:pt x="375986" y="1214062"/>
                  </a:lnTo>
                  <a:lnTo>
                    <a:pt x="396076" y="1205452"/>
                  </a:lnTo>
                  <a:lnTo>
                    <a:pt x="416168" y="1193971"/>
                  </a:lnTo>
                  <a:lnTo>
                    <a:pt x="436258" y="1182491"/>
                  </a:lnTo>
                  <a:lnTo>
                    <a:pt x="454914" y="1171010"/>
                  </a:lnTo>
                  <a:lnTo>
                    <a:pt x="492226" y="1143744"/>
                  </a:lnTo>
                  <a:lnTo>
                    <a:pt x="526666" y="1115043"/>
                  </a:lnTo>
                  <a:lnTo>
                    <a:pt x="559674" y="1083472"/>
                  </a:lnTo>
                  <a:lnTo>
                    <a:pt x="589810" y="1049030"/>
                  </a:lnTo>
                  <a:lnTo>
                    <a:pt x="618510" y="1013154"/>
                  </a:lnTo>
                  <a:lnTo>
                    <a:pt x="642906" y="974407"/>
                  </a:lnTo>
                  <a:lnTo>
                    <a:pt x="1015798" y="974407"/>
                  </a:lnTo>
                  <a:lnTo>
                    <a:pt x="1015798" y="974406"/>
                  </a:lnTo>
                  <a:lnTo>
                    <a:pt x="1395864" y="974406"/>
                  </a:lnTo>
                  <a:lnTo>
                    <a:pt x="1426000" y="974406"/>
                  </a:lnTo>
                  <a:lnTo>
                    <a:pt x="1444656" y="974406"/>
                  </a:lnTo>
                  <a:lnTo>
                    <a:pt x="1461878" y="972971"/>
                  </a:lnTo>
                  <a:lnTo>
                    <a:pt x="1479098" y="970101"/>
                  </a:lnTo>
                  <a:lnTo>
                    <a:pt x="1496318" y="965796"/>
                  </a:lnTo>
                  <a:lnTo>
                    <a:pt x="1512104" y="961491"/>
                  </a:lnTo>
                  <a:lnTo>
                    <a:pt x="1527890" y="955751"/>
                  </a:lnTo>
                  <a:lnTo>
                    <a:pt x="1543676" y="950010"/>
                  </a:lnTo>
                  <a:lnTo>
                    <a:pt x="1559462" y="942835"/>
                  </a:lnTo>
                  <a:lnTo>
                    <a:pt x="1573812" y="934225"/>
                  </a:lnTo>
                  <a:lnTo>
                    <a:pt x="1588162" y="925614"/>
                  </a:lnTo>
                  <a:lnTo>
                    <a:pt x="1602514" y="917004"/>
                  </a:lnTo>
                  <a:lnTo>
                    <a:pt x="1616864" y="905524"/>
                  </a:lnTo>
                  <a:lnTo>
                    <a:pt x="1629780" y="895478"/>
                  </a:lnTo>
                  <a:lnTo>
                    <a:pt x="1641260" y="882563"/>
                  </a:lnTo>
                  <a:lnTo>
                    <a:pt x="1654176" y="871082"/>
                  </a:lnTo>
                  <a:lnTo>
                    <a:pt x="1664220" y="858167"/>
                  </a:lnTo>
                  <a:lnTo>
                    <a:pt x="1682876" y="833770"/>
                  </a:lnTo>
                  <a:lnTo>
                    <a:pt x="1698662" y="809374"/>
                  </a:lnTo>
                  <a:lnTo>
                    <a:pt x="1711578" y="782108"/>
                  </a:lnTo>
                  <a:lnTo>
                    <a:pt x="1723058" y="753407"/>
                  </a:lnTo>
                  <a:lnTo>
                    <a:pt x="1731668" y="724706"/>
                  </a:lnTo>
                  <a:lnTo>
                    <a:pt x="1738844" y="694570"/>
                  </a:lnTo>
                  <a:lnTo>
                    <a:pt x="1743148" y="662998"/>
                  </a:lnTo>
                  <a:lnTo>
                    <a:pt x="1744584" y="629992"/>
                  </a:lnTo>
                  <a:lnTo>
                    <a:pt x="1743148" y="596985"/>
                  </a:lnTo>
                  <a:lnTo>
                    <a:pt x="1738844" y="565414"/>
                  </a:lnTo>
                  <a:lnTo>
                    <a:pt x="1731668" y="533843"/>
                  </a:lnTo>
                  <a:lnTo>
                    <a:pt x="1721624" y="503706"/>
                  </a:lnTo>
                  <a:lnTo>
                    <a:pt x="1710142" y="475005"/>
                  </a:lnTo>
                  <a:lnTo>
                    <a:pt x="1695792" y="447739"/>
                  </a:lnTo>
                  <a:lnTo>
                    <a:pt x="1678572" y="421908"/>
                  </a:lnTo>
                  <a:lnTo>
                    <a:pt x="1659916" y="397512"/>
                  </a:lnTo>
                  <a:lnTo>
                    <a:pt x="1671396" y="384596"/>
                  </a:lnTo>
                  <a:lnTo>
                    <a:pt x="1682876" y="371681"/>
                  </a:lnTo>
                  <a:lnTo>
                    <a:pt x="1695792" y="360200"/>
                  </a:lnTo>
                  <a:lnTo>
                    <a:pt x="1708708" y="348720"/>
                  </a:lnTo>
                  <a:lnTo>
                    <a:pt x="1721624" y="338674"/>
                  </a:lnTo>
                  <a:lnTo>
                    <a:pt x="1735974" y="328629"/>
                  </a:lnTo>
                  <a:lnTo>
                    <a:pt x="1750324" y="320019"/>
                  </a:lnTo>
                  <a:lnTo>
                    <a:pt x="1766110" y="312843"/>
                  </a:lnTo>
                  <a:lnTo>
                    <a:pt x="1780460" y="305668"/>
                  </a:lnTo>
                  <a:lnTo>
                    <a:pt x="1796246" y="298493"/>
                  </a:lnTo>
                  <a:lnTo>
                    <a:pt x="1813466" y="294187"/>
                  </a:lnTo>
                  <a:lnTo>
                    <a:pt x="1829252" y="288447"/>
                  </a:lnTo>
                  <a:lnTo>
                    <a:pt x="1846474" y="285577"/>
                  </a:lnTo>
                  <a:lnTo>
                    <a:pt x="1863694" y="282707"/>
                  </a:lnTo>
                  <a:close/>
                  <a:moveTo>
                    <a:pt x="605596" y="0"/>
                  </a:moveTo>
                  <a:lnTo>
                    <a:pt x="1015798" y="0"/>
                  </a:lnTo>
                  <a:lnTo>
                    <a:pt x="1426000" y="0"/>
                  </a:lnTo>
                  <a:lnTo>
                    <a:pt x="1457572" y="0"/>
                  </a:lnTo>
                  <a:lnTo>
                    <a:pt x="1486274" y="2870"/>
                  </a:lnTo>
                  <a:lnTo>
                    <a:pt x="1516410" y="5740"/>
                  </a:lnTo>
                  <a:lnTo>
                    <a:pt x="1545110" y="11480"/>
                  </a:lnTo>
                  <a:lnTo>
                    <a:pt x="1573812" y="18656"/>
                  </a:lnTo>
                  <a:lnTo>
                    <a:pt x="1601078" y="25831"/>
                  </a:lnTo>
                  <a:lnTo>
                    <a:pt x="1629780" y="35876"/>
                  </a:lnTo>
                  <a:lnTo>
                    <a:pt x="1655610" y="47357"/>
                  </a:lnTo>
                  <a:lnTo>
                    <a:pt x="1635520" y="55967"/>
                  </a:lnTo>
                  <a:lnTo>
                    <a:pt x="1615428" y="67448"/>
                  </a:lnTo>
                  <a:lnTo>
                    <a:pt x="1595338" y="78928"/>
                  </a:lnTo>
                  <a:lnTo>
                    <a:pt x="1576682" y="90409"/>
                  </a:lnTo>
                  <a:lnTo>
                    <a:pt x="1539370" y="117675"/>
                  </a:lnTo>
                  <a:lnTo>
                    <a:pt x="1504930" y="146376"/>
                  </a:lnTo>
                  <a:lnTo>
                    <a:pt x="1471922" y="177947"/>
                  </a:lnTo>
                  <a:lnTo>
                    <a:pt x="1441786" y="212389"/>
                  </a:lnTo>
                  <a:lnTo>
                    <a:pt x="1413086" y="248265"/>
                  </a:lnTo>
                  <a:lnTo>
                    <a:pt x="1388690" y="287012"/>
                  </a:lnTo>
                  <a:lnTo>
                    <a:pt x="1015798" y="287012"/>
                  </a:lnTo>
                  <a:lnTo>
                    <a:pt x="1015798" y="287013"/>
                  </a:lnTo>
                  <a:lnTo>
                    <a:pt x="635732" y="287013"/>
                  </a:lnTo>
                  <a:lnTo>
                    <a:pt x="605596" y="287013"/>
                  </a:lnTo>
                  <a:lnTo>
                    <a:pt x="586940" y="287013"/>
                  </a:lnTo>
                  <a:lnTo>
                    <a:pt x="569718" y="288448"/>
                  </a:lnTo>
                  <a:lnTo>
                    <a:pt x="552498" y="291318"/>
                  </a:lnTo>
                  <a:lnTo>
                    <a:pt x="535278" y="295623"/>
                  </a:lnTo>
                  <a:lnTo>
                    <a:pt x="519492" y="299928"/>
                  </a:lnTo>
                  <a:lnTo>
                    <a:pt x="503706" y="305668"/>
                  </a:lnTo>
                  <a:lnTo>
                    <a:pt x="487920" y="311409"/>
                  </a:lnTo>
                  <a:lnTo>
                    <a:pt x="472134" y="318584"/>
                  </a:lnTo>
                  <a:lnTo>
                    <a:pt x="457784" y="327194"/>
                  </a:lnTo>
                  <a:lnTo>
                    <a:pt x="443434" y="335805"/>
                  </a:lnTo>
                  <a:lnTo>
                    <a:pt x="429082" y="344415"/>
                  </a:lnTo>
                  <a:lnTo>
                    <a:pt x="414732" y="355895"/>
                  </a:lnTo>
                  <a:lnTo>
                    <a:pt x="401816" y="365941"/>
                  </a:lnTo>
                  <a:lnTo>
                    <a:pt x="390336" y="378856"/>
                  </a:lnTo>
                  <a:lnTo>
                    <a:pt x="377420" y="390337"/>
                  </a:lnTo>
                  <a:lnTo>
                    <a:pt x="367376" y="403252"/>
                  </a:lnTo>
                  <a:lnTo>
                    <a:pt x="348720" y="427649"/>
                  </a:lnTo>
                  <a:lnTo>
                    <a:pt x="332934" y="452045"/>
                  </a:lnTo>
                  <a:lnTo>
                    <a:pt x="320018" y="479311"/>
                  </a:lnTo>
                  <a:lnTo>
                    <a:pt x="308538" y="508012"/>
                  </a:lnTo>
                  <a:lnTo>
                    <a:pt x="299928" y="536713"/>
                  </a:lnTo>
                  <a:lnTo>
                    <a:pt x="292752" y="566849"/>
                  </a:lnTo>
                  <a:lnTo>
                    <a:pt x="288448" y="598421"/>
                  </a:lnTo>
                  <a:lnTo>
                    <a:pt x="287012" y="631427"/>
                  </a:lnTo>
                  <a:lnTo>
                    <a:pt x="288448" y="664434"/>
                  </a:lnTo>
                  <a:lnTo>
                    <a:pt x="292752" y="696005"/>
                  </a:lnTo>
                  <a:lnTo>
                    <a:pt x="299928" y="727576"/>
                  </a:lnTo>
                  <a:lnTo>
                    <a:pt x="309972" y="757713"/>
                  </a:lnTo>
                  <a:lnTo>
                    <a:pt x="321454" y="786414"/>
                  </a:lnTo>
                  <a:lnTo>
                    <a:pt x="335804" y="813680"/>
                  </a:lnTo>
                  <a:lnTo>
                    <a:pt x="353024" y="839511"/>
                  </a:lnTo>
                  <a:lnTo>
                    <a:pt x="371680" y="863907"/>
                  </a:lnTo>
                  <a:lnTo>
                    <a:pt x="360200" y="876823"/>
                  </a:lnTo>
                  <a:lnTo>
                    <a:pt x="348720" y="889738"/>
                  </a:lnTo>
                  <a:lnTo>
                    <a:pt x="335804" y="901219"/>
                  </a:lnTo>
                  <a:lnTo>
                    <a:pt x="322888" y="912699"/>
                  </a:lnTo>
                  <a:lnTo>
                    <a:pt x="309972" y="922745"/>
                  </a:lnTo>
                  <a:lnTo>
                    <a:pt x="295622" y="932790"/>
                  </a:lnTo>
                  <a:lnTo>
                    <a:pt x="281272" y="941400"/>
                  </a:lnTo>
                  <a:lnTo>
                    <a:pt x="265486" y="948576"/>
                  </a:lnTo>
                  <a:lnTo>
                    <a:pt x="251136" y="955751"/>
                  </a:lnTo>
                  <a:lnTo>
                    <a:pt x="235350" y="962926"/>
                  </a:lnTo>
                  <a:lnTo>
                    <a:pt x="218130" y="967232"/>
                  </a:lnTo>
                  <a:lnTo>
                    <a:pt x="202344" y="972972"/>
                  </a:lnTo>
                  <a:lnTo>
                    <a:pt x="185122" y="975842"/>
                  </a:lnTo>
                  <a:lnTo>
                    <a:pt x="167902" y="978712"/>
                  </a:lnTo>
                  <a:lnTo>
                    <a:pt x="150682" y="980147"/>
                  </a:lnTo>
                  <a:lnTo>
                    <a:pt x="133460" y="980147"/>
                  </a:lnTo>
                  <a:lnTo>
                    <a:pt x="101890" y="980147"/>
                  </a:lnTo>
                  <a:lnTo>
                    <a:pt x="78928" y="942836"/>
                  </a:lnTo>
                  <a:lnTo>
                    <a:pt x="58838" y="901219"/>
                  </a:lnTo>
                  <a:lnTo>
                    <a:pt x="41616" y="859602"/>
                  </a:lnTo>
                  <a:lnTo>
                    <a:pt x="27266" y="816550"/>
                  </a:lnTo>
                  <a:lnTo>
                    <a:pt x="15786" y="772063"/>
                  </a:lnTo>
                  <a:lnTo>
                    <a:pt x="7176" y="726141"/>
                  </a:lnTo>
                  <a:lnTo>
                    <a:pt x="1436" y="678784"/>
                  </a:lnTo>
                  <a:lnTo>
                    <a:pt x="1436" y="654388"/>
                  </a:lnTo>
                  <a:lnTo>
                    <a:pt x="0" y="631427"/>
                  </a:lnTo>
                  <a:lnTo>
                    <a:pt x="1436" y="584070"/>
                  </a:lnTo>
                  <a:lnTo>
                    <a:pt x="7176" y="539583"/>
                  </a:lnTo>
                  <a:lnTo>
                    <a:pt x="14350" y="495096"/>
                  </a:lnTo>
                  <a:lnTo>
                    <a:pt x="25832" y="452045"/>
                  </a:lnTo>
                  <a:lnTo>
                    <a:pt x="38746" y="410428"/>
                  </a:lnTo>
                  <a:lnTo>
                    <a:pt x="54532" y="368811"/>
                  </a:lnTo>
                  <a:lnTo>
                    <a:pt x="73188" y="330064"/>
                  </a:lnTo>
                  <a:lnTo>
                    <a:pt x="94714" y="292753"/>
                  </a:lnTo>
                  <a:lnTo>
                    <a:pt x="120546" y="254006"/>
                  </a:lnTo>
                  <a:lnTo>
                    <a:pt x="147812" y="218130"/>
                  </a:lnTo>
                  <a:lnTo>
                    <a:pt x="177948" y="183688"/>
                  </a:lnTo>
                  <a:lnTo>
                    <a:pt x="210954" y="152117"/>
                  </a:lnTo>
                  <a:lnTo>
                    <a:pt x="246830" y="123416"/>
                  </a:lnTo>
                  <a:lnTo>
                    <a:pt x="282706" y="97584"/>
                  </a:lnTo>
                  <a:lnTo>
                    <a:pt x="302798" y="84669"/>
                  </a:lnTo>
                  <a:lnTo>
                    <a:pt x="321454" y="73188"/>
                  </a:lnTo>
                  <a:lnTo>
                    <a:pt x="341544" y="63143"/>
                  </a:lnTo>
                  <a:lnTo>
                    <a:pt x="363070" y="53098"/>
                  </a:lnTo>
                  <a:lnTo>
                    <a:pt x="390336" y="41617"/>
                  </a:lnTo>
                  <a:lnTo>
                    <a:pt x="419038" y="30137"/>
                  </a:lnTo>
                  <a:lnTo>
                    <a:pt x="449174" y="21526"/>
                  </a:lnTo>
                  <a:lnTo>
                    <a:pt x="479310" y="14351"/>
                  </a:lnTo>
                  <a:lnTo>
                    <a:pt x="509446" y="7176"/>
                  </a:lnTo>
                  <a:lnTo>
                    <a:pt x="541018" y="2870"/>
                  </a:lnTo>
                  <a:lnTo>
                    <a:pt x="572588" y="1435"/>
                  </a:lnTo>
                  <a:close/>
                </a:path>
              </a:pathLst>
            </a:cu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249"/>
                </a:spcAft>
              </a:pPr>
              <a:endParaRPr lang="en-US"/>
            </a:p>
          </p:txBody>
        </p:sp>
      </p:grpSp>
      <p:grpSp>
        <p:nvGrpSpPr>
          <p:cNvPr id="6" name="Group 72"/>
          <p:cNvGrpSpPr>
            <a:grpSpLocks noChangeAspect="1"/>
          </p:cNvGrpSpPr>
          <p:nvPr/>
        </p:nvGrpSpPr>
        <p:grpSpPr>
          <a:xfrm>
            <a:off x="4411602" y="4757607"/>
            <a:ext cx="344094" cy="272012"/>
            <a:chOff x="18608048" y="5019321"/>
            <a:chExt cx="722579" cy="409429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111" name="Freeform 12"/>
            <p:cNvSpPr>
              <a:spLocks/>
            </p:cNvSpPr>
            <p:nvPr/>
          </p:nvSpPr>
          <p:spPr bwMode="auto">
            <a:xfrm>
              <a:off x="18608048" y="5025615"/>
              <a:ext cx="275184" cy="403135"/>
            </a:xfrm>
            <a:custGeom>
              <a:avLst/>
              <a:gdLst/>
              <a:ahLst/>
              <a:cxnLst/>
              <a:rect l="l" t="t" r="r" b="b"/>
              <a:pathLst>
                <a:path w="275184" h="403135">
                  <a:moveTo>
                    <a:pt x="227028" y="89892"/>
                  </a:moveTo>
                  <a:lnTo>
                    <a:pt x="232990" y="89892"/>
                  </a:lnTo>
                  <a:lnTo>
                    <a:pt x="242622" y="89892"/>
                  </a:lnTo>
                  <a:lnTo>
                    <a:pt x="249960" y="102275"/>
                  </a:lnTo>
                  <a:lnTo>
                    <a:pt x="256380" y="115116"/>
                  </a:lnTo>
                  <a:lnTo>
                    <a:pt x="261884" y="128416"/>
                  </a:lnTo>
                  <a:lnTo>
                    <a:pt x="266928" y="142175"/>
                  </a:lnTo>
                  <a:lnTo>
                    <a:pt x="270598" y="156393"/>
                  </a:lnTo>
                  <a:lnTo>
                    <a:pt x="272890" y="171069"/>
                  </a:lnTo>
                  <a:lnTo>
                    <a:pt x="274726" y="186204"/>
                  </a:lnTo>
                  <a:lnTo>
                    <a:pt x="275184" y="194000"/>
                  </a:lnTo>
                  <a:lnTo>
                    <a:pt x="275184" y="201797"/>
                  </a:lnTo>
                  <a:lnTo>
                    <a:pt x="274726" y="216473"/>
                  </a:lnTo>
                  <a:lnTo>
                    <a:pt x="273350" y="230691"/>
                  </a:lnTo>
                  <a:lnTo>
                    <a:pt x="270598" y="244908"/>
                  </a:lnTo>
                  <a:lnTo>
                    <a:pt x="267388" y="258667"/>
                  </a:lnTo>
                  <a:lnTo>
                    <a:pt x="263260" y="272426"/>
                  </a:lnTo>
                  <a:lnTo>
                    <a:pt x="257756" y="285268"/>
                  </a:lnTo>
                  <a:lnTo>
                    <a:pt x="251794" y="297651"/>
                  </a:lnTo>
                  <a:lnTo>
                    <a:pt x="244914" y="309575"/>
                  </a:lnTo>
                  <a:lnTo>
                    <a:pt x="237118" y="321958"/>
                  </a:lnTo>
                  <a:lnTo>
                    <a:pt x="227946" y="333424"/>
                  </a:lnTo>
                  <a:lnTo>
                    <a:pt x="218314" y="344431"/>
                  </a:lnTo>
                  <a:lnTo>
                    <a:pt x="207766" y="354521"/>
                  </a:lnTo>
                  <a:lnTo>
                    <a:pt x="196758" y="363693"/>
                  </a:lnTo>
                  <a:lnTo>
                    <a:pt x="184834" y="372407"/>
                  </a:lnTo>
                  <a:lnTo>
                    <a:pt x="178872" y="376076"/>
                  </a:lnTo>
                  <a:lnTo>
                    <a:pt x="172452" y="379745"/>
                  </a:lnTo>
                  <a:lnTo>
                    <a:pt x="166030" y="383414"/>
                  </a:lnTo>
                  <a:lnTo>
                    <a:pt x="159610" y="386166"/>
                  </a:lnTo>
                  <a:lnTo>
                    <a:pt x="150438" y="390294"/>
                  </a:lnTo>
                  <a:lnTo>
                    <a:pt x="141264" y="393504"/>
                  </a:lnTo>
                  <a:lnTo>
                    <a:pt x="131634" y="396714"/>
                  </a:lnTo>
                  <a:lnTo>
                    <a:pt x="122002" y="399008"/>
                  </a:lnTo>
                  <a:lnTo>
                    <a:pt x="112370" y="400842"/>
                  </a:lnTo>
                  <a:lnTo>
                    <a:pt x="102282" y="402218"/>
                  </a:lnTo>
                  <a:lnTo>
                    <a:pt x="92192" y="403135"/>
                  </a:lnTo>
                  <a:lnTo>
                    <a:pt x="82102" y="403135"/>
                  </a:lnTo>
                  <a:lnTo>
                    <a:pt x="0" y="403135"/>
                  </a:lnTo>
                  <a:lnTo>
                    <a:pt x="0" y="311409"/>
                  </a:lnTo>
                  <a:lnTo>
                    <a:pt x="72012" y="311409"/>
                  </a:lnTo>
                  <a:lnTo>
                    <a:pt x="82102" y="311409"/>
                  </a:lnTo>
                  <a:lnTo>
                    <a:pt x="87604" y="311409"/>
                  </a:lnTo>
                  <a:lnTo>
                    <a:pt x="93108" y="310951"/>
                  </a:lnTo>
                  <a:lnTo>
                    <a:pt x="98612" y="310034"/>
                  </a:lnTo>
                  <a:lnTo>
                    <a:pt x="104116" y="309116"/>
                  </a:lnTo>
                  <a:lnTo>
                    <a:pt x="109160" y="307282"/>
                  </a:lnTo>
                  <a:lnTo>
                    <a:pt x="114664" y="305906"/>
                  </a:lnTo>
                  <a:lnTo>
                    <a:pt x="119708" y="303613"/>
                  </a:lnTo>
                  <a:lnTo>
                    <a:pt x="124296" y="301320"/>
                  </a:lnTo>
                  <a:lnTo>
                    <a:pt x="129340" y="299026"/>
                  </a:lnTo>
                  <a:lnTo>
                    <a:pt x="133926" y="296275"/>
                  </a:lnTo>
                  <a:lnTo>
                    <a:pt x="138512" y="293064"/>
                  </a:lnTo>
                  <a:lnTo>
                    <a:pt x="142640" y="289854"/>
                  </a:lnTo>
                  <a:lnTo>
                    <a:pt x="146768" y="286185"/>
                  </a:lnTo>
                  <a:lnTo>
                    <a:pt x="150896" y="282516"/>
                  </a:lnTo>
                  <a:lnTo>
                    <a:pt x="154564" y="278388"/>
                  </a:lnTo>
                  <a:lnTo>
                    <a:pt x="158234" y="274260"/>
                  </a:lnTo>
                  <a:lnTo>
                    <a:pt x="163738" y="266464"/>
                  </a:lnTo>
                  <a:lnTo>
                    <a:pt x="168782" y="258667"/>
                  </a:lnTo>
                  <a:lnTo>
                    <a:pt x="172910" y="249953"/>
                  </a:lnTo>
                  <a:lnTo>
                    <a:pt x="176578" y="241239"/>
                  </a:lnTo>
                  <a:lnTo>
                    <a:pt x="179790" y="231608"/>
                  </a:lnTo>
                  <a:lnTo>
                    <a:pt x="181624" y="221977"/>
                  </a:lnTo>
                  <a:lnTo>
                    <a:pt x="183000" y="211887"/>
                  </a:lnTo>
                  <a:lnTo>
                    <a:pt x="183458" y="201797"/>
                  </a:lnTo>
                  <a:lnTo>
                    <a:pt x="183000" y="190790"/>
                  </a:lnTo>
                  <a:lnTo>
                    <a:pt x="181624" y="180700"/>
                  </a:lnTo>
                  <a:lnTo>
                    <a:pt x="179330" y="170610"/>
                  </a:lnTo>
                  <a:lnTo>
                    <a:pt x="176578" y="160979"/>
                  </a:lnTo>
                  <a:lnTo>
                    <a:pt x="172452" y="151806"/>
                  </a:lnTo>
                  <a:lnTo>
                    <a:pt x="167864" y="143093"/>
                  </a:lnTo>
                  <a:lnTo>
                    <a:pt x="162820" y="134837"/>
                  </a:lnTo>
                  <a:lnTo>
                    <a:pt x="156858" y="127041"/>
                  </a:lnTo>
                  <a:lnTo>
                    <a:pt x="160068" y="122913"/>
                  </a:lnTo>
                  <a:lnTo>
                    <a:pt x="164196" y="119244"/>
                  </a:lnTo>
                  <a:lnTo>
                    <a:pt x="167864" y="115116"/>
                  </a:lnTo>
                  <a:lnTo>
                    <a:pt x="171992" y="111906"/>
                  </a:lnTo>
                  <a:lnTo>
                    <a:pt x="176578" y="108237"/>
                  </a:lnTo>
                  <a:lnTo>
                    <a:pt x="181166" y="105485"/>
                  </a:lnTo>
                  <a:lnTo>
                    <a:pt x="185752" y="102733"/>
                  </a:lnTo>
                  <a:lnTo>
                    <a:pt x="190338" y="99981"/>
                  </a:lnTo>
                  <a:lnTo>
                    <a:pt x="195382" y="97688"/>
                  </a:lnTo>
                  <a:lnTo>
                    <a:pt x="200428" y="95854"/>
                  </a:lnTo>
                  <a:lnTo>
                    <a:pt x="205472" y="94019"/>
                  </a:lnTo>
                  <a:lnTo>
                    <a:pt x="210518" y="92643"/>
                  </a:lnTo>
                  <a:lnTo>
                    <a:pt x="216020" y="91267"/>
                  </a:lnTo>
                  <a:lnTo>
                    <a:pt x="221524" y="90350"/>
                  </a:lnTo>
                  <a:close/>
                  <a:moveTo>
                    <a:pt x="0" y="0"/>
                  </a:moveTo>
                  <a:lnTo>
                    <a:pt x="82102" y="0"/>
                  </a:lnTo>
                  <a:lnTo>
                    <a:pt x="91732" y="459"/>
                  </a:lnTo>
                  <a:lnTo>
                    <a:pt x="101364" y="918"/>
                  </a:lnTo>
                  <a:lnTo>
                    <a:pt x="110536" y="2293"/>
                  </a:lnTo>
                  <a:lnTo>
                    <a:pt x="119708" y="4128"/>
                  </a:lnTo>
                  <a:lnTo>
                    <a:pt x="128882" y="5962"/>
                  </a:lnTo>
                  <a:lnTo>
                    <a:pt x="138054" y="8714"/>
                  </a:lnTo>
                  <a:lnTo>
                    <a:pt x="146768" y="11466"/>
                  </a:lnTo>
                  <a:lnTo>
                    <a:pt x="155482" y="15135"/>
                  </a:lnTo>
                  <a:lnTo>
                    <a:pt x="148602" y="18345"/>
                  </a:lnTo>
                  <a:lnTo>
                    <a:pt x="142182" y="21556"/>
                  </a:lnTo>
                  <a:lnTo>
                    <a:pt x="136220" y="25225"/>
                  </a:lnTo>
                  <a:lnTo>
                    <a:pt x="129798" y="29353"/>
                  </a:lnTo>
                  <a:lnTo>
                    <a:pt x="118334" y="37608"/>
                  </a:lnTo>
                  <a:lnTo>
                    <a:pt x="106868" y="46780"/>
                  </a:lnTo>
                  <a:lnTo>
                    <a:pt x="96318" y="56870"/>
                  </a:lnTo>
                  <a:lnTo>
                    <a:pt x="86688" y="67877"/>
                  </a:lnTo>
                  <a:lnTo>
                    <a:pt x="77974" y="79343"/>
                  </a:lnTo>
                  <a:lnTo>
                    <a:pt x="69718" y="91726"/>
                  </a:lnTo>
                  <a:lnTo>
                    <a:pt x="0" y="917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249"/>
                </a:spcAft>
              </a:pPr>
              <a:endParaRPr lang="en-US"/>
            </a:p>
          </p:txBody>
        </p:sp>
        <p:sp>
          <p:nvSpPr>
            <p:cNvPr id="112" name="Freeform 11"/>
            <p:cNvSpPr>
              <a:spLocks/>
            </p:cNvSpPr>
            <p:nvPr/>
          </p:nvSpPr>
          <p:spPr bwMode="auto">
            <a:xfrm>
              <a:off x="19058029" y="5019321"/>
              <a:ext cx="272598" cy="403135"/>
            </a:xfrm>
            <a:custGeom>
              <a:avLst/>
              <a:gdLst/>
              <a:ahLst/>
              <a:cxnLst/>
              <a:rect l="l" t="t" r="r" b="b"/>
              <a:pathLst>
                <a:path w="272598" h="403135">
                  <a:moveTo>
                    <a:pt x="205466" y="311409"/>
                  </a:moveTo>
                  <a:lnTo>
                    <a:pt x="272598" y="311409"/>
                  </a:lnTo>
                  <a:lnTo>
                    <a:pt x="272598" y="403135"/>
                  </a:lnTo>
                  <a:lnTo>
                    <a:pt x="193542" y="403135"/>
                  </a:lnTo>
                  <a:lnTo>
                    <a:pt x="183452" y="403135"/>
                  </a:lnTo>
                  <a:lnTo>
                    <a:pt x="174278" y="402218"/>
                  </a:lnTo>
                  <a:lnTo>
                    <a:pt x="164648" y="401301"/>
                  </a:lnTo>
                  <a:lnTo>
                    <a:pt x="155474" y="399466"/>
                  </a:lnTo>
                  <a:lnTo>
                    <a:pt x="146302" y="397173"/>
                  </a:lnTo>
                  <a:lnTo>
                    <a:pt x="137588" y="394880"/>
                  </a:lnTo>
                  <a:lnTo>
                    <a:pt x="128416" y="391670"/>
                  </a:lnTo>
                  <a:lnTo>
                    <a:pt x="120160" y="388000"/>
                  </a:lnTo>
                  <a:lnTo>
                    <a:pt x="126582" y="385249"/>
                  </a:lnTo>
                  <a:lnTo>
                    <a:pt x="133002" y="381580"/>
                  </a:lnTo>
                  <a:lnTo>
                    <a:pt x="139422" y="377911"/>
                  </a:lnTo>
                  <a:lnTo>
                    <a:pt x="145386" y="374242"/>
                  </a:lnTo>
                  <a:lnTo>
                    <a:pt x="157310" y="365528"/>
                  </a:lnTo>
                  <a:lnTo>
                    <a:pt x="168316" y="356355"/>
                  </a:lnTo>
                  <a:lnTo>
                    <a:pt x="178866" y="346265"/>
                  </a:lnTo>
                  <a:lnTo>
                    <a:pt x="188496" y="335258"/>
                  </a:lnTo>
                  <a:lnTo>
                    <a:pt x="197668" y="323792"/>
                  </a:lnTo>
                  <a:close/>
                  <a:moveTo>
                    <a:pt x="193542" y="0"/>
                  </a:moveTo>
                  <a:lnTo>
                    <a:pt x="272598" y="0"/>
                  </a:lnTo>
                  <a:lnTo>
                    <a:pt x="272598" y="91726"/>
                  </a:lnTo>
                  <a:lnTo>
                    <a:pt x="203172" y="91726"/>
                  </a:lnTo>
                  <a:lnTo>
                    <a:pt x="193542" y="91726"/>
                  </a:lnTo>
                  <a:lnTo>
                    <a:pt x="187578" y="91726"/>
                  </a:lnTo>
                  <a:lnTo>
                    <a:pt x="182076" y="92185"/>
                  </a:lnTo>
                  <a:lnTo>
                    <a:pt x="176572" y="93102"/>
                  </a:lnTo>
                  <a:lnTo>
                    <a:pt x="171068" y="94478"/>
                  </a:lnTo>
                  <a:lnTo>
                    <a:pt x="166024" y="95854"/>
                  </a:lnTo>
                  <a:lnTo>
                    <a:pt x="160978" y="97688"/>
                  </a:lnTo>
                  <a:lnTo>
                    <a:pt x="155934" y="99523"/>
                  </a:lnTo>
                  <a:lnTo>
                    <a:pt x="150888" y="101816"/>
                  </a:lnTo>
                  <a:lnTo>
                    <a:pt x="146302" y="104568"/>
                  </a:lnTo>
                  <a:lnTo>
                    <a:pt x="141716" y="107319"/>
                  </a:lnTo>
                  <a:lnTo>
                    <a:pt x="137130" y="110071"/>
                  </a:lnTo>
                  <a:lnTo>
                    <a:pt x="132544" y="113740"/>
                  </a:lnTo>
                  <a:lnTo>
                    <a:pt x="128416" y="116951"/>
                  </a:lnTo>
                  <a:lnTo>
                    <a:pt x="124746" y="121078"/>
                  </a:lnTo>
                  <a:lnTo>
                    <a:pt x="120620" y="124747"/>
                  </a:lnTo>
                  <a:lnTo>
                    <a:pt x="117408" y="128875"/>
                  </a:lnTo>
                  <a:lnTo>
                    <a:pt x="111446" y="136672"/>
                  </a:lnTo>
                  <a:lnTo>
                    <a:pt x="106402" y="144468"/>
                  </a:lnTo>
                  <a:lnTo>
                    <a:pt x="102274" y="153182"/>
                  </a:lnTo>
                  <a:lnTo>
                    <a:pt x="98606" y="162355"/>
                  </a:lnTo>
                  <a:lnTo>
                    <a:pt x="95854" y="171528"/>
                  </a:lnTo>
                  <a:lnTo>
                    <a:pt x="93560" y="181159"/>
                  </a:lnTo>
                  <a:lnTo>
                    <a:pt x="92184" y="191249"/>
                  </a:lnTo>
                  <a:lnTo>
                    <a:pt x="91726" y="201797"/>
                  </a:lnTo>
                  <a:lnTo>
                    <a:pt x="92184" y="212346"/>
                  </a:lnTo>
                  <a:lnTo>
                    <a:pt x="93560" y="222435"/>
                  </a:lnTo>
                  <a:lnTo>
                    <a:pt x="95854" y="232525"/>
                  </a:lnTo>
                  <a:lnTo>
                    <a:pt x="99064" y="242156"/>
                  </a:lnTo>
                  <a:lnTo>
                    <a:pt x="102732" y="251329"/>
                  </a:lnTo>
                  <a:lnTo>
                    <a:pt x="107320" y="260043"/>
                  </a:lnTo>
                  <a:lnTo>
                    <a:pt x="112822" y="268298"/>
                  </a:lnTo>
                  <a:lnTo>
                    <a:pt x="118784" y="276095"/>
                  </a:lnTo>
                  <a:lnTo>
                    <a:pt x="115116" y="280223"/>
                  </a:lnTo>
                  <a:lnTo>
                    <a:pt x="111446" y="284350"/>
                  </a:lnTo>
                  <a:lnTo>
                    <a:pt x="107320" y="288019"/>
                  </a:lnTo>
                  <a:lnTo>
                    <a:pt x="103192" y="291688"/>
                  </a:lnTo>
                  <a:lnTo>
                    <a:pt x="99064" y="294899"/>
                  </a:lnTo>
                  <a:lnTo>
                    <a:pt x="94478" y="298109"/>
                  </a:lnTo>
                  <a:lnTo>
                    <a:pt x="89892" y="300861"/>
                  </a:lnTo>
                  <a:lnTo>
                    <a:pt x="84846" y="303154"/>
                  </a:lnTo>
                  <a:lnTo>
                    <a:pt x="80260" y="305447"/>
                  </a:lnTo>
                  <a:lnTo>
                    <a:pt x="75216" y="307740"/>
                  </a:lnTo>
                  <a:lnTo>
                    <a:pt x="69712" y="309116"/>
                  </a:lnTo>
                  <a:lnTo>
                    <a:pt x="64666" y="310951"/>
                  </a:lnTo>
                  <a:lnTo>
                    <a:pt x="59164" y="311868"/>
                  </a:lnTo>
                  <a:lnTo>
                    <a:pt x="53660" y="312785"/>
                  </a:lnTo>
                  <a:lnTo>
                    <a:pt x="48156" y="313244"/>
                  </a:lnTo>
                  <a:lnTo>
                    <a:pt x="42652" y="313244"/>
                  </a:lnTo>
                  <a:lnTo>
                    <a:pt x="32562" y="313244"/>
                  </a:lnTo>
                  <a:lnTo>
                    <a:pt x="25224" y="301320"/>
                  </a:lnTo>
                  <a:lnTo>
                    <a:pt x="18804" y="288019"/>
                  </a:lnTo>
                  <a:lnTo>
                    <a:pt x="13300" y="274719"/>
                  </a:lnTo>
                  <a:lnTo>
                    <a:pt x="8714" y="260960"/>
                  </a:lnTo>
                  <a:lnTo>
                    <a:pt x="5044" y="246743"/>
                  </a:lnTo>
                  <a:lnTo>
                    <a:pt x="2294" y="232067"/>
                  </a:lnTo>
                  <a:lnTo>
                    <a:pt x="458" y="216932"/>
                  </a:lnTo>
                  <a:lnTo>
                    <a:pt x="458" y="209135"/>
                  </a:lnTo>
                  <a:lnTo>
                    <a:pt x="0" y="201797"/>
                  </a:lnTo>
                  <a:lnTo>
                    <a:pt x="458" y="186662"/>
                  </a:lnTo>
                  <a:lnTo>
                    <a:pt x="2294" y="172445"/>
                  </a:lnTo>
                  <a:lnTo>
                    <a:pt x="4586" y="158227"/>
                  </a:lnTo>
                  <a:lnTo>
                    <a:pt x="8256" y="144468"/>
                  </a:lnTo>
                  <a:lnTo>
                    <a:pt x="12382" y="131168"/>
                  </a:lnTo>
                  <a:lnTo>
                    <a:pt x="17428" y="117868"/>
                  </a:lnTo>
                  <a:lnTo>
                    <a:pt x="23390" y="105485"/>
                  </a:lnTo>
                  <a:lnTo>
                    <a:pt x="30270" y="93561"/>
                  </a:lnTo>
                  <a:lnTo>
                    <a:pt x="38524" y="81178"/>
                  </a:lnTo>
                  <a:lnTo>
                    <a:pt x="47238" y="69712"/>
                  </a:lnTo>
                  <a:lnTo>
                    <a:pt x="56870" y="58705"/>
                  </a:lnTo>
                  <a:lnTo>
                    <a:pt x="67418" y="48615"/>
                  </a:lnTo>
                  <a:lnTo>
                    <a:pt x="78884" y="39442"/>
                  </a:lnTo>
                  <a:lnTo>
                    <a:pt x="90350" y="31187"/>
                  </a:lnTo>
                  <a:lnTo>
                    <a:pt x="96770" y="27059"/>
                  </a:lnTo>
                  <a:lnTo>
                    <a:pt x="102732" y="23390"/>
                  </a:lnTo>
                  <a:lnTo>
                    <a:pt x="109154" y="20180"/>
                  </a:lnTo>
                  <a:lnTo>
                    <a:pt x="116032" y="16970"/>
                  </a:lnTo>
                  <a:lnTo>
                    <a:pt x="124746" y="13300"/>
                  </a:lnTo>
                  <a:lnTo>
                    <a:pt x="133920" y="9631"/>
                  </a:lnTo>
                  <a:lnTo>
                    <a:pt x="143550" y="6880"/>
                  </a:lnTo>
                  <a:lnTo>
                    <a:pt x="153182" y="4587"/>
                  </a:lnTo>
                  <a:lnTo>
                    <a:pt x="162814" y="2293"/>
                  </a:lnTo>
                  <a:lnTo>
                    <a:pt x="172902" y="918"/>
                  </a:lnTo>
                  <a:lnTo>
                    <a:pt x="182992" y="4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249"/>
                </a:spcAft>
              </a:pPr>
              <a:endParaRPr lang="en-US"/>
            </a:p>
          </p:txBody>
        </p:sp>
        <p:sp>
          <p:nvSpPr>
            <p:cNvPr id="113" name="Freeform 11"/>
            <p:cNvSpPr>
              <a:spLocks/>
            </p:cNvSpPr>
            <p:nvPr/>
          </p:nvSpPr>
          <p:spPr bwMode="auto">
            <a:xfrm>
              <a:off x="18648189" y="5019322"/>
              <a:ext cx="649274" cy="403135"/>
            </a:xfrm>
            <a:custGeom>
              <a:avLst/>
              <a:gdLst/>
              <a:ahLst/>
              <a:cxnLst/>
              <a:rect l="l" t="t" r="r" b="b"/>
              <a:pathLst>
                <a:path w="2031596" h="1261419">
                  <a:moveTo>
                    <a:pt x="1880914" y="281272"/>
                  </a:moveTo>
                  <a:lnTo>
                    <a:pt x="1898136" y="281272"/>
                  </a:lnTo>
                  <a:lnTo>
                    <a:pt x="1929706" y="281272"/>
                  </a:lnTo>
                  <a:lnTo>
                    <a:pt x="1952668" y="318583"/>
                  </a:lnTo>
                  <a:lnTo>
                    <a:pt x="1972758" y="360200"/>
                  </a:lnTo>
                  <a:lnTo>
                    <a:pt x="1989980" y="401817"/>
                  </a:lnTo>
                  <a:lnTo>
                    <a:pt x="2004330" y="444869"/>
                  </a:lnTo>
                  <a:lnTo>
                    <a:pt x="2015810" y="489356"/>
                  </a:lnTo>
                  <a:lnTo>
                    <a:pt x="2024420" y="535278"/>
                  </a:lnTo>
                  <a:lnTo>
                    <a:pt x="2030160" y="582635"/>
                  </a:lnTo>
                  <a:lnTo>
                    <a:pt x="2030160" y="607031"/>
                  </a:lnTo>
                  <a:lnTo>
                    <a:pt x="2031596" y="629992"/>
                  </a:lnTo>
                  <a:lnTo>
                    <a:pt x="2030160" y="677349"/>
                  </a:lnTo>
                  <a:lnTo>
                    <a:pt x="2024420" y="721836"/>
                  </a:lnTo>
                  <a:lnTo>
                    <a:pt x="2017246" y="766323"/>
                  </a:lnTo>
                  <a:lnTo>
                    <a:pt x="2005764" y="809374"/>
                  </a:lnTo>
                  <a:lnTo>
                    <a:pt x="1992850" y="850991"/>
                  </a:lnTo>
                  <a:lnTo>
                    <a:pt x="1977064" y="892608"/>
                  </a:lnTo>
                  <a:lnTo>
                    <a:pt x="1958408" y="931355"/>
                  </a:lnTo>
                  <a:lnTo>
                    <a:pt x="1936882" y="968666"/>
                  </a:lnTo>
                  <a:lnTo>
                    <a:pt x="1911050" y="1007413"/>
                  </a:lnTo>
                  <a:lnTo>
                    <a:pt x="1883784" y="1043289"/>
                  </a:lnTo>
                  <a:lnTo>
                    <a:pt x="1853648" y="1077731"/>
                  </a:lnTo>
                  <a:lnTo>
                    <a:pt x="1820642" y="1109302"/>
                  </a:lnTo>
                  <a:lnTo>
                    <a:pt x="1784766" y="1138003"/>
                  </a:lnTo>
                  <a:lnTo>
                    <a:pt x="1748890" y="1163835"/>
                  </a:lnTo>
                  <a:lnTo>
                    <a:pt x="1728798" y="1176750"/>
                  </a:lnTo>
                  <a:lnTo>
                    <a:pt x="1710142" y="1188231"/>
                  </a:lnTo>
                  <a:lnTo>
                    <a:pt x="1690052" y="1198276"/>
                  </a:lnTo>
                  <a:lnTo>
                    <a:pt x="1668526" y="1208321"/>
                  </a:lnTo>
                  <a:lnTo>
                    <a:pt x="1641260" y="1219802"/>
                  </a:lnTo>
                  <a:lnTo>
                    <a:pt x="1612558" y="1231282"/>
                  </a:lnTo>
                  <a:lnTo>
                    <a:pt x="1582422" y="1239893"/>
                  </a:lnTo>
                  <a:lnTo>
                    <a:pt x="1552286" y="1247068"/>
                  </a:lnTo>
                  <a:lnTo>
                    <a:pt x="1522150" y="1254243"/>
                  </a:lnTo>
                  <a:lnTo>
                    <a:pt x="1490578" y="1258549"/>
                  </a:lnTo>
                  <a:lnTo>
                    <a:pt x="1459008" y="1259984"/>
                  </a:lnTo>
                  <a:lnTo>
                    <a:pt x="1426000" y="1261419"/>
                  </a:lnTo>
                  <a:lnTo>
                    <a:pt x="1015798" y="1261419"/>
                  </a:lnTo>
                  <a:lnTo>
                    <a:pt x="605596" y="1261419"/>
                  </a:lnTo>
                  <a:lnTo>
                    <a:pt x="574024" y="1261419"/>
                  </a:lnTo>
                  <a:lnTo>
                    <a:pt x="545322" y="1258549"/>
                  </a:lnTo>
                  <a:lnTo>
                    <a:pt x="515186" y="1255679"/>
                  </a:lnTo>
                  <a:lnTo>
                    <a:pt x="486486" y="1249939"/>
                  </a:lnTo>
                  <a:lnTo>
                    <a:pt x="457784" y="1242763"/>
                  </a:lnTo>
                  <a:lnTo>
                    <a:pt x="430518" y="1235588"/>
                  </a:lnTo>
                  <a:lnTo>
                    <a:pt x="401816" y="1225543"/>
                  </a:lnTo>
                  <a:lnTo>
                    <a:pt x="375986" y="1214062"/>
                  </a:lnTo>
                  <a:lnTo>
                    <a:pt x="396076" y="1205452"/>
                  </a:lnTo>
                  <a:lnTo>
                    <a:pt x="416168" y="1193971"/>
                  </a:lnTo>
                  <a:lnTo>
                    <a:pt x="436258" y="1182491"/>
                  </a:lnTo>
                  <a:lnTo>
                    <a:pt x="454914" y="1171010"/>
                  </a:lnTo>
                  <a:lnTo>
                    <a:pt x="492226" y="1143744"/>
                  </a:lnTo>
                  <a:lnTo>
                    <a:pt x="526666" y="1115043"/>
                  </a:lnTo>
                  <a:lnTo>
                    <a:pt x="559674" y="1083472"/>
                  </a:lnTo>
                  <a:lnTo>
                    <a:pt x="589810" y="1049030"/>
                  </a:lnTo>
                  <a:lnTo>
                    <a:pt x="618510" y="1013154"/>
                  </a:lnTo>
                  <a:lnTo>
                    <a:pt x="642906" y="974407"/>
                  </a:lnTo>
                  <a:lnTo>
                    <a:pt x="1015798" y="974407"/>
                  </a:lnTo>
                  <a:lnTo>
                    <a:pt x="1015798" y="974406"/>
                  </a:lnTo>
                  <a:lnTo>
                    <a:pt x="1395864" y="974406"/>
                  </a:lnTo>
                  <a:lnTo>
                    <a:pt x="1426000" y="974406"/>
                  </a:lnTo>
                  <a:lnTo>
                    <a:pt x="1444656" y="974406"/>
                  </a:lnTo>
                  <a:lnTo>
                    <a:pt x="1461878" y="972971"/>
                  </a:lnTo>
                  <a:lnTo>
                    <a:pt x="1479098" y="970101"/>
                  </a:lnTo>
                  <a:lnTo>
                    <a:pt x="1496318" y="965796"/>
                  </a:lnTo>
                  <a:lnTo>
                    <a:pt x="1512104" y="961491"/>
                  </a:lnTo>
                  <a:lnTo>
                    <a:pt x="1527890" y="955751"/>
                  </a:lnTo>
                  <a:lnTo>
                    <a:pt x="1543676" y="950010"/>
                  </a:lnTo>
                  <a:lnTo>
                    <a:pt x="1559462" y="942835"/>
                  </a:lnTo>
                  <a:lnTo>
                    <a:pt x="1573812" y="934225"/>
                  </a:lnTo>
                  <a:lnTo>
                    <a:pt x="1588162" y="925614"/>
                  </a:lnTo>
                  <a:lnTo>
                    <a:pt x="1602514" y="917004"/>
                  </a:lnTo>
                  <a:lnTo>
                    <a:pt x="1616864" y="905524"/>
                  </a:lnTo>
                  <a:lnTo>
                    <a:pt x="1629780" y="895478"/>
                  </a:lnTo>
                  <a:lnTo>
                    <a:pt x="1641260" y="882563"/>
                  </a:lnTo>
                  <a:lnTo>
                    <a:pt x="1654176" y="871082"/>
                  </a:lnTo>
                  <a:lnTo>
                    <a:pt x="1664220" y="858167"/>
                  </a:lnTo>
                  <a:lnTo>
                    <a:pt x="1682876" y="833770"/>
                  </a:lnTo>
                  <a:lnTo>
                    <a:pt x="1698662" y="809374"/>
                  </a:lnTo>
                  <a:lnTo>
                    <a:pt x="1711578" y="782108"/>
                  </a:lnTo>
                  <a:lnTo>
                    <a:pt x="1723058" y="753407"/>
                  </a:lnTo>
                  <a:lnTo>
                    <a:pt x="1731668" y="724706"/>
                  </a:lnTo>
                  <a:lnTo>
                    <a:pt x="1738844" y="694570"/>
                  </a:lnTo>
                  <a:lnTo>
                    <a:pt x="1743148" y="662998"/>
                  </a:lnTo>
                  <a:lnTo>
                    <a:pt x="1744584" y="629992"/>
                  </a:lnTo>
                  <a:lnTo>
                    <a:pt x="1743148" y="596985"/>
                  </a:lnTo>
                  <a:lnTo>
                    <a:pt x="1738844" y="565414"/>
                  </a:lnTo>
                  <a:lnTo>
                    <a:pt x="1731668" y="533843"/>
                  </a:lnTo>
                  <a:lnTo>
                    <a:pt x="1721624" y="503706"/>
                  </a:lnTo>
                  <a:lnTo>
                    <a:pt x="1710142" y="475005"/>
                  </a:lnTo>
                  <a:lnTo>
                    <a:pt x="1695792" y="447739"/>
                  </a:lnTo>
                  <a:lnTo>
                    <a:pt x="1678572" y="421908"/>
                  </a:lnTo>
                  <a:lnTo>
                    <a:pt x="1659916" y="397512"/>
                  </a:lnTo>
                  <a:lnTo>
                    <a:pt x="1671396" y="384596"/>
                  </a:lnTo>
                  <a:lnTo>
                    <a:pt x="1682876" y="371681"/>
                  </a:lnTo>
                  <a:lnTo>
                    <a:pt x="1695792" y="360200"/>
                  </a:lnTo>
                  <a:lnTo>
                    <a:pt x="1708708" y="348720"/>
                  </a:lnTo>
                  <a:lnTo>
                    <a:pt x="1721624" y="338674"/>
                  </a:lnTo>
                  <a:lnTo>
                    <a:pt x="1735974" y="328629"/>
                  </a:lnTo>
                  <a:lnTo>
                    <a:pt x="1750324" y="320019"/>
                  </a:lnTo>
                  <a:lnTo>
                    <a:pt x="1766110" y="312843"/>
                  </a:lnTo>
                  <a:lnTo>
                    <a:pt x="1780460" y="305668"/>
                  </a:lnTo>
                  <a:lnTo>
                    <a:pt x="1796246" y="298493"/>
                  </a:lnTo>
                  <a:lnTo>
                    <a:pt x="1813466" y="294187"/>
                  </a:lnTo>
                  <a:lnTo>
                    <a:pt x="1829252" y="288447"/>
                  </a:lnTo>
                  <a:lnTo>
                    <a:pt x="1846474" y="285577"/>
                  </a:lnTo>
                  <a:lnTo>
                    <a:pt x="1863694" y="282707"/>
                  </a:lnTo>
                  <a:close/>
                  <a:moveTo>
                    <a:pt x="605596" y="0"/>
                  </a:moveTo>
                  <a:lnTo>
                    <a:pt x="1015798" y="0"/>
                  </a:lnTo>
                  <a:lnTo>
                    <a:pt x="1426000" y="0"/>
                  </a:lnTo>
                  <a:lnTo>
                    <a:pt x="1457572" y="0"/>
                  </a:lnTo>
                  <a:lnTo>
                    <a:pt x="1486274" y="2870"/>
                  </a:lnTo>
                  <a:lnTo>
                    <a:pt x="1516410" y="5740"/>
                  </a:lnTo>
                  <a:lnTo>
                    <a:pt x="1545110" y="11480"/>
                  </a:lnTo>
                  <a:lnTo>
                    <a:pt x="1573812" y="18656"/>
                  </a:lnTo>
                  <a:lnTo>
                    <a:pt x="1601078" y="25831"/>
                  </a:lnTo>
                  <a:lnTo>
                    <a:pt x="1629780" y="35876"/>
                  </a:lnTo>
                  <a:lnTo>
                    <a:pt x="1655610" y="47357"/>
                  </a:lnTo>
                  <a:lnTo>
                    <a:pt x="1635520" y="55967"/>
                  </a:lnTo>
                  <a:lnTo>
                    <a:pt x="1615428" y="67448"/>
                  </a:lnTo>
                  <a:lnTo>
                    <a:pt x="1595338" y="78928"/>
                  </a:lnTo>
                  <a:lnTo>
                    <a:pt x="1576682" y="90409"/>
                  </a:lnTo>
                  <a:lnTo>
                    <a:pt x="1539370" y="117675"/>
                  </a:lnTo>
                  <a:lnTo>
                    <a:pt x="1504930" y="146376"/>
                  </a:lnTo>
                  <a:lnTo>
                    <a:pt x="1471922" y="177947"/>
                  </a:lnTo>
                  <a:lnTo>
                    <a:pt x="1441786" y="212389"/>
                  </a:lnTo>
                  <a:lnTo>
                    <a:pt x="1413086" y="248265"/>
                  </a:lnTo>
                  <a:lnTo>
                    <a:pt x="1388690" y="287012"/>
                  </a:lnTo>
                  <a:lnTo>
                    <a:pt x="1015798" y="287012"/>
                  </a:lnTo>
                  <a:lnTo>
                    <a:pt x="1015798" y="287013"/>
                  </a:lnTo>
                  <a:lnTo>
                    <a:pt x="635732" y="287013"/>
                  </a:lnTo>
                  <a:lnTo>
                    <a:pt x="605596" y="287013"/>
                  </a:lnTo>
                  <a:lnTo>
                    <a:pt x="586940" y="287013"/>
                  </a:lnTo>
                  <a:lnTo>
                    <a:pt x="569718" y="288448"/>
                  </a:lnTo>
                  <a:lnTo>
                    <a:pt x="552498" y="291318"/>
                  </a:lnTo>
                  <a:lnTo>
                    <a:pt x="535278" y="295623"/>
                  </a:lnTo>
                  <a:lnTo>
                    <a:pt x="519492" y="299928"/>
                  </a:lnTo>
                  <a:lnTo>
                    <a:pt x="503706" y="305668"/>
                  </a:lnTo>
                  <a:lnTo>
                    <a:pt x="487920" y="311409"/>
                  </a:lnTo>
                  <a:lnTo>
                    <a:pt x="472134" y="318584"/>
                  </a:lnTo>
                  <a:lnTo>
                    <a:pt x="457784" y="327194"/>
                  </a:lnTo>
                  <a:lnTo>
                    <a:pt x="443434" y="335805"/>
                  </a:lnTo>
                  <a:lnTo>
                    <a:pt x="429082" y="344415"/>
                  </a:lnTo>
                  <a:lnTo>
                    <a:pt x="414732" y="355895"/>
                  </a:lnTo>
                  <a:lnTo>
                    <a:pt x="401816" y="365941"/>
                  </a:lnTo>
                  <a:lnTo>
                    <a:pt x="390336" y="378856"/>
                  </a:lnTo>
                  <a:lnTo>
                    <a:pt x="377420" y="390337"/>
                  </a:lnTo>
                  <a:lnTo>
                    <a:pt x="367376" y="403252"/>
                  </a:lnTo>
                  <a:lnTo>
                    <a:pt x="348720" y="427649"/>
                  </a:lnTo>
                  <a:lnTo>
                    <a:pt x="332934" y="452045"/>
                  </a:lnTo>
                  <a:lnTo>
                    <a:pt x="320018" y="479311"/>
                  </a:lnTo>
                  <a:lnTo>
                    <a:pt x="308538" y="508012"/>
                  </a:lnTo>
                  <a:lnTo>
                    <a:pt x="299928" y="536713"/>
                  </a:lnTo>
                  <a:lnTo>
                    <a:pt x="292752" y="566849"/>
                  </a:lnTo>
                  <a:lnTo>
                    <a:pt x="288448" y="598421"/>
                  </a:lnTo>
                  <a:lnTo>
                    <a:pt x="287012" y="631427"/>
                  </a:lnTo>
                  <a:lnTo>
                    <a:pt x="288448" y="664434"/>
                  </a:lnTo>
                  <a:lnTo>
                    <a:pt x="292752" y="696005"/>
                  </a:lnTo>
                  <a:lnTo>
                    <a:pt x="299928" y="727576"/>
                  </a:lnTo>
                  <a:lnTo>
                    <a:pt x="309972" y="757713"/>
                  </a:lnTo>
                  <a:lnTo>
                    <a:pt x="321454" y="786414"/>
                  </a:lnTo>
                  <a:lnTo>
                    <a:pt x="335804" y="813680"/>
                  </a:lnTo>
                  <a:lnTo>
                    <a:pt x="353024" y="839511"/>
                  </a:lnTo>
                  <a:lnTo>
                    <a:pt x="371680" y="863907"/>
                  </a:lnTo>
                  <a:lnTo>
                    <a:pt x="360200" y="876823"/>
                  </a:lnTo>
                  <a:lnTo>
                    <a:pt x="348720" y="889738"/>
                  </a:lnTo>
                  <a:lnTo>
                    <a:pt x="335804" y="901219"/>
                  </a:lnTo>
                  <a:lnTo>
                    <a:pt x="322888" y="912699"/>
                  </a:lnTo>
                  <a:lnTo>
                    <a:pt x="309972" y="922745"/>
                  </a:lnTo>
                  <a:lnTo>
                    <a:pt x="295622" y="932790"/>
                  </a:lnTo>
                  <a:lnTo>
                    <a:pt x="281272" y="941400"/>
                  </a:lnTo>
                  <a:lnTo>
                    <a:pt x="265486" y="948576"/>
                  </a:lnTo>
                  <a:lnTo>
                    <a:pt x="251136" y="955751"/>
                  </a:lnTo>
                  <a:lnTo>
                    <a:pt x="235350" y="962926"/>
                  </a:lnTo>
                  <a:lnTo>
                    <a:pt x="218130" y="967232"/>
                  </a:lnTo>
                  <a:lnTo>
                    <a:pt x="202344" y="972972"/>
                  </a:lnTo>
                  <a:lnTo>
                    <a:pt x="185122" y="975842"/>
                  </a:lnTo>
                  <a:lnTo>
                    <a:pt x="167902" y="978712"/>
                  </a:lnTo>
                  <a:lnTo>
                    <a:pt x="150682" y="980147"/>
                  </a:lnTo>
                  <a:lnTo>
                    <a:pt x="133460" y="980147"/>
                  </a:lnTo>
                  <a:lnTo>
                    <a:pt x="101890" y="980147"/>
                  </a:lnTo>
                  <a:lnTo>
                    <a:pt x="78928" y="942836"/>
                  </a:lnTo>
                  <a:lnTo>
                    <a:pt x="58838" y="901219"/>
                  </a:lnTo>
                  <a:lnTo>
                    <a:pt x="41616" y="859602"/>
                  </a:lnTo>
                  <a:lnTo>
                    <a:pt x="27266" y="816550"/>
                  </a:lnTo>
                  <a:lnTo>
                    <a:pt x="15786" y="772063"/>
                  </a:lnTo>
                  <a:lnTo>
                    <a:pt x="7176" y="726141"/>
                  </a:lnTo>
                  <a:lnTo>
                    <a:pt x="1436" y="678784"/>
                  </a:lnTo>
                  <a:lnTo>
                    <a:pt x="1436" y="654388"/>
                  </a:lnTo>
                  <a:lnTo>
                    <a:pt x="0" y="631427"/>
                  </a:lnTo>
                  <a:lnTo>
                    <a:pt x="1436" y="584070"/>
                  </a:lnTo>
                  <a:lnTo>
                    <a:pt x="7176" y="539583"/>
                  </a:lnTo>
                  <a:lnTo>
                    <a:pt x="14350" y="495096"/>
                  </a:lnTo>
                  <a:lnTo>
                    <a:pt x="25832" y="452045"/>
                  </a:lnTo>
                  <a:lnTo>
                    <a:pt x="38746" y="410428"/>
                  </a:lnTo>
                  <a:lnTo>
                    <a:pt x="54532" y="368811"/>
                  </a:lnTo>
                  <a:lnTo>
                    <a:pt x="73188" y="330064"/>
                  </a:lnTo>
                  <a:lnTo>
                    <a:pt x="94714" y="292753"/>
                  </a:lnTo>
                  <a:lnTo>
                    <a:pt x="120546" y="254006"/>
                  </a:lnTo>
                  <a:lnTo>
                    <a:pt x="147812" y="218130"/>
                  </a:lnTo>
                  <a:lnTo>
                    <a:pt x="177948" y="183688"/>
                  </a:lnTo>
                  <a:lnTo>
                    <a:pt x="210954" y="152117"/>
                  </a:lnTo>
                  <a:lnTo>
                    <a:pt x="246830" y="123416"/>
                  </a:lnTo>
                  <a:lnTo>
                    <a:pt x="282706" y="97584"/>
                  </a:lnTo>
                  <a:lnTo>
                    <a:pt x="302798" y="84669"/>
                  </a:lnTo>
                  <a:lnTo>
                    <a:pt x="321454" y="73188"/>
                  </a:lnTo>
                  <a:lnTo>
                    <a:pt x="341544" y="63143"/>
                  </a:lnTo>
                  <a:lnTo>
                    <a:pt x="363070" y="53098"/>
                  </a:lnTo>
                  <a:lnTo>
                    <a:pt x="390336" y="41617"/>
                  </a:lnTo>
                  <a:lnTo>
                    <a:pt x="419038" y="30137"/>
                  </a:lnTo>
                  <a:lnTo>
                    <a:pt x="449174" y="21526"/>
                  </a:lnTo>
                  <a:lnTo>
                    <a:pt x="479310" y="14351"/>
                  </a:lnTo>
                  <a:lnTo>
                    <a:pt x="509446" y="7176"/>
                  </a:lnTo>
                  <a:lnTo>
                    <a:pt x="541018" y="2870"/>
                  </a:lnTo>
                  <a:lnTo>
                    <a:pt x="572588" y="1435"/>
                  </a:lnTo>
                  <a:close/>
                </a:path>
              </a:pathLst>
            </a:cu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249"/>
                </a:spcAft>
              </a:pPr>
              <a:endParaRPr lang="en-US"/>
            </a:p>
          </p:txBody>
        </p:sp>
      </p:grpSp>
      <p:grpSp>
        <p:nvGrpSpPr>
          <p:cNvPr id="7" name="Group 76"/>
          <p:cNvGrpSpPr>
            <a:grpSpLocks noChangeAspect="1"/>
          </p:cNvGrpSpPr>
          <p:nvPr/>
        </p:nvGrpSpPr>
        <p:grpSpPr>
          <a:xfrm>
            <a:off x="5637501" y="4757607"/>
            <a:ext cx="344094" cy="272012"/>
            <a:chOff x="18608048" y="5019321"/>
            <a:chExt cx="722579" cy="409429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115" name="Freeform 12"/>
            <p:cNvSpPr>
              <a:spLocks/>
            </p:cNvSpPr>
            <p:nvPr/>
          </p:nvSpPr>
          <p:spPr bwMode="auto">
            <a:xfrm>
              <a:off x="18608048" y="5025615"/>
              <a:ext cx="275184" cy="403135"/>
            </a:xfrm>
            <a:custGeom>
              <a:avLst/>
              <a:gdLst/>
              <a:ahLst/>
              <a:cxnLst/>
              <a:rect l="l" t="t" r="r" b="b"/>
              <a:pathLst>
                <a:path w="275184" h="403135">
                  <a:moveTo>
                    <a:pt x="227028" y="89892"/>
                  </a:moveTo>
                  <a:lnTo>
                    <a:pt x="232990" y="89892"/>
                  </a:lnTo>
                  <a:lnTo>
                    <a:pt x="242622" y="89892"/>
                  </a:lnTo>
                  <a:lnTo>
                    <a:pt x="249960" y="102275"/>
                  </a:lnTo>
                  <a:lnTo>
                    <a:pt x="256380" y="115116"/>
                  </a:lnTo>
                  <a:lnTo>
                    <a:pt x="261884" y="128416"/>
                  </a:lnTo>
                  <a:lnTo>
                    <a:pt x="266928" y="142175"/>
                  </a:lnTo>
                  <a:lnTo>
                    <a:pt x="270598" y="156393"/>
                  </a:lnTo>
                  <a:lnTo>
                    <a:pt x="272890" y="171069"/>
                  </a:lnTo>
                  <a:lnTo>
                    <a:pt x="274726" y="186204"/>
                  </a:lnTo>
                  <a:lnTo>
                    <a:pt x="275184" y="194000"/>
                  </a:lnTo>
                  <a:lnTo>
                    <a:pt x="275184" y="201797"/>
                  </a:lnTo>
                  <a:lnTo>
                    <a:pt x="274726" y="216473"/>
                  </a:lnTo>
                  <a:lnTo>
                    <a:pt x="273350" y="230691"/>
                  </a:lnTo>
                  <a:lnTo>
                    <a:pt x="270598" y="244908"/>
                  </a:lnTo>
                  <a:lnTo>
                    <a:pt x="267388" y="258667"/>
                  </a:lnTo>
                  <a:lnTo>
                    <a:pt x="263260" y="272426"/>
                  </a:lnTo>
                  <a:lnTo>
                    <a:pt x="257756" y="285268"/>
                  </a:lnTo>
                  <a:lnTo>
                    <a:pt x="251794" y="297651"/>
                  </a:lnTo>
                  <a:lnTo>
                    <a:pt x="244914" y="309575"/>
                  </a:lnTo>
                  <a:lnTo>
                    <a:pt x="237118" y="321958"/>
                  </a:lnTo>
                  <a:lnTo>
                    <a:pt x="227946" y="333424"/>
                  </a:lnTo>
                  <a:lnTo>
                    <a:pt x="218314" y="344431"/>
                  </a:lnTo>
                  <a:lnTo>
                    <a:pt x="207766" y="354521"/>
                  </a:lnTo>
                  <a:lnTo>
                    <a:pt x="196758" y="363693"/>
                  </a:lnTo>
                  <a:lnTo>
                    <a:pt x="184834" y="372407"/>
                  </a:lnTo>
                  <a:lnTo>
                    <a:pt x="178872" y="376076"/>
                  </a:lnTo>
                  <a:lnTo>
                    <a:pt x="172452" y="379745"/>
                  </a:lnTo>
                  <a:lnTo>
                    <a:pt x="166030" y="383414"/>
                  </a:lnTo>
                  <a:lnTo>
                    <a:pt x="159610" y="386166"/>
                  </a:lnTo>
                  <a:lnTo>
                    <a:pt x="150438" y="390294"/>
                  </a:lnTo>
                  <a:lnTo>
                    <a:pt x="141264" y="393504"/>
                  </a:lnTo>
                  <a:lnTo>
                    <a:pt x="131634" y="396714"/>
                  </a:lnTo>
                  <a:lnTo>
                    <a:pt x="122002" y="399008"/>
                  </a:lnTo>
                  <a:lnTo>
                    <a:pt x="112370" y="400842"/>
                  </a:lnTo>
                  <a:lnTo>
                    <a:pt x="102282" y="402218"/>
                  </a:lnTo>
                  <a:lnTo>
                    <a:pt x="92192" y="403135"/>
                  </a:lnTo>
                  <a:lnTo>
                    <a:pt x="82102" y="403135"/>
                  </a:lnTo>
                  <a:lnTo>
                    <a:pt x="0" y="403135"/>
                  </a:lnTo>
                  <a:lnTo>
                    <a:pt x="0" y="311409"/>
                  </a:lnTo>
                  <a:lnTo>
                    <a:pt x="72012" y="311409"/>
                  </a:lnTo>
                  <a:lnTo>
                    <a:pt x="82102" y="311409"/>
                  </a:lnTo>
                  <a:lnTo>
                    <a:pt x="87604" y="311409"/>
                  </a:lnTo>
                  <a:lnTo>
                    <a:pt x="93108" y="310951"/>
                  </a:lnTo>
                  <a:lnTo>
                    <a:pt x="98612" y="310034"/>
                  </a:lnTo>
                  <a:lnTo>
                    <a:pt x="104116" y="309116"/>
                  </a:lnTo>
                  <a:lnTo>
                    <a:pt x="109160" y="307282"/>
                  </a:lnTo>
                  <a:lnTo>
                    <a:pt x="114664" y="305906"/>
                  </a:lnTo>
                  <a:lnTo>
                    <a:pt x="119708" y="303613"/>
                  </a:lnTo>
                  <a:lnTo>
                    <a:pt x="124296" y="301320"/>
                  </a:lnTo>
                  <a:lnTo>
                    <a:pt x="129340" y="299026"/>
                  </a:lnTo>
                  <a:lnTo>
                    <a:pt x="133926" y="296275"/>
                  </a:lnTo>
                  <a:lnTo>
                    <a:pt x="138512" y="293064"/>
                  </a:lnTo>
                  <a:lnTo>
                    <a:pt x="142640" y="289854"/>
                  </a:lnTo>
                  <a:lnTo>
                    <a:pt x="146768" y="286185"/>
                  </a:lnTo>
                  <a:lnTo>
                    <a:pt x="150896" y="282516"/>
                  </a:lnTo>
                  <a:lnTo>
                    <a:pt x="154564" y="278388"/>
                  </a:lnTo>
                  <a:lnTo>
                    <a:pt x="158234" y="274260"/>
                  </a:lnTo>
                  <a:lnTo>
                    <a:pt x="163738" y="266464"/>
                  </a:lnTo>
                  <a:lnTo>
                    <a:pt x="168782" y="258667"/>
                  </a:lnTo>
                  <a:lnTo>
                    <a:pt x="172910" y="249953"/>
                  </a:lnTo>
                  <a:lnTo>
                    <a:pt x="176578" y="241239"/>
                  </a:lnTo>
                  <a:lnTo>
                    <a:pt x="179790" y="231608"/>
                  </a:lnTo>
                  <a:lnTo>
                    <a:pt x="181624" y="221977"/>
                  </a:lnTo>
                  <a:lnTo>
                    <a:pt x="183000" y="211887"/>
                  </a:lnTo>
                  <a:lnTo>
                    <a:pt x="183458" y="201797"/>
                  </a:lnTo>
                  <a:lnTo>
                    <a:pt x="183000" y="190790"/>
                  </a:lnTo>
                  <a:lnTo>
                    <a:pt x="181624" y="180700"/>
                  </a:lnTo>
                  <a:lnTo>
                    <a:pt x="179330" y="170610"/>
                  </a:lnTo>
                  <a:lnTo>
                    <a:pt x="176578" y="160979"/>
                  </a:lnTo>
                  <a:lnTo>
                    <a:pt x="172452" y="151806"/>
                  </a:lnTo>
                  <a:lnTo>
                    <a:pt x="167864" y="143093"/>
                  </a:lnTo>
                  <a:lnTo>
                    <a:pt x="162820" y="134837"/>
                  </a:lnTo>
                  <a:lnTo>
                    <a:pt x="156858" y="127041"/>
                  </a:lnTo>
                  <a:lnTo>
                    <a:pt x="160068" y="122913"/>
                  </a:lnTo>
                  <a:lnTo>
                    <a:pt x="164196" y="119244"/>
                  </a:lnTo>
                  <a:lnTo>
                    <a:pt x="167864" y="115116"/>
                  </a:lnTo>
                  <a:lnTo>
                    <a:pt x="171992" y="111906"/>
                  </a:lnTo>
                  <a:lnTo>
                    <a:pt x="176578" y="108237"/>
                  </a:lnTo>
                  <a:lnTo>
                    <a:pt x="181166" y="105485"/>
                  </a:lnTo>
                  <a:lnTo>
                    <a:pt x="185752" y="102733"/>
                  </a:lnTo>
                  <a:lnTo>
                    <a:pt x="190338" y="99981"/>
                  </a:lnTo>
                  <a:lnTo>
                    <a:pt x="195382" y="97688"/>
                  </a:lnTo>
                  <a:lnTo>
                    <a:pt x="200428" y="95854"/>
                  </a:lnTo>
                  <a:lnTo>
                    <a:pt x="205472" y="94019"/>
                  </a:lnTo>
                  <a:lnTo>
                    <a:pt x="210518" y="92643"/>
                  </a:lnTo>
                  <a:lnTo>
                    <a:pt x="216020" y="91267"/>
                  </a:lnTo>
                  <a:lnTo>
                    <a:pt x="221524" y="90350"/>
                  </a:lnTo>
                  <a:close/>
                  <a:moveTo>
                    <a:pt x="0" y="0"/>
                  </a:moveTo>
                  <a:lnTo>
                    <a:pt x="82102" y="0"/>
                  </a:lnTo>
                  <a:lnTo>
                    <a:pt x="91732" y="459"/>
                  </a:lnTo>
                  <a:lnTo>
                    <a:pt x="101364" y="918"/>
                  </a:lnTo>
                  <a:lnTo>
                    <a:pt x="110536" y="2293"/>
                  </a:lnTo>
                  <a:lnTo>
                    <a:pt x="119708" y="4128"/>
                  </a:lnTo>
                  <a:lnTo>
                    <a:pt x="128882" y="5962"/>
                  </a:lnTo>
                  <a:lnTo>
                    <a:pt x="138054" y="8714"/>
                  </a:lnTo>
                  <a:lnTo>
                    <a:pt x="146768" y="11466"/>
                  </a:lnTo>
                  <a:lnTo>
                    <a:pt x="155482" y="15135"/>
                  </a:lnTo>
                  <a:lnTo>
                    <a:pt x="148602" y="18345"/>
                  </a:lnTo>
                  <a:lnTo>
                    <a:pt x="142182" y="21556"/>
                  </a:lnTo>
                  <a:lnTo>
                    <a:pt x="136220" y="25225"/>
                  </a:lnTo>
                  <a:lnTo>
                    <a:pt x="129798" y="29353"/>
                  </a:lnTo>
                  <a:lnTo>
                    <a:pt x="118334" y="37608"/>
                  </a:lnTo>
                  <a:lnTo>
                    <a:pt x="106868" y="46780"/>
                  </a:lnTo>
                  <a:lnTo>
                    <a:pt x="96318" y="56870"/>
                  </a:lnTo>
                  <a:lnTo>
                    <a:pt x="86688" y="67877"/>
                  </a:lnTo>
                  <a:lnTo>
                    <a:pt x="77974" y="79343"/>
                  </a:lnTo>
                  <a:lnTo>
                    <a:pt x="69718" y="91726"/>
                  </a:lnTo>
                  <a:lnTo>
                    <a:pt x="0" y="917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249"/>
                </a:spcAft>
              </a:pPr>
              <a:endParaRPr lang="en-US"/>
            </a:p>
          </p:txBody>
        </p:sp>
        <p:sp>
          <p:nvSpPr>
            <p:cNvPr id="116" name="Freeform 11"/>
            <p:cNvSpPr>
              <a:spLocks/>
            </p:cNvSpPr>
            <p:nvPr/>
          </p:nvSpPr>
          <p:spPr bwMode="auto">
            <a:xfrm>
              <a:off x="19058029" y="5019321"/>
              <a:ext cx="272598" cy="403135"/>
            </a:xfrm>
            <a:custGeom>
              <a:avLst/>
              <a:gdLst/>
              <a:ahLst/>
              <a:cxnLst/>
              <a:rect l="l" t="t" r="r" b="b"/>
              <a:pathLst>
                <a:path w="272598" h="403135">
                  <a:moveTo>
                    <a:pt x="205466" y="311409"/>
                  </a:moveTo>
                  <a:lnTo>
                    <a:pt x="272598" y="311409"/>
                  </a:lnTo>
                  <a:lnTo>
                    <a:pt x="272598" y="403135"/>
                  </a:lnTo>
                  <a:lnTo>
                    <a:pt x="193542" y="403135"/>
                  </a:lnTo>
                  <a:lnTo>
                    <a:pt x="183452" y="403135"/>
                  </a:lnTo>
                  <a:lnTo>
                    <a:pt x="174278" y="402218"/>
                  </a:lnTo>
                  <a:lnTo>
                    <a:pt x="164648" y="401301"/>
                  </a:lnTo>
                  <a:lnTo>
                    <a:pt x="155474" y="399466"/>
                  </a:lnTo>
                  <a:lnTo>
                    <a:pt x="146302" y="397173"/>
                  </a:lnTo>
                  <a:lnTo>
                    <a:pt x="137588" y="394880"/>
                  </a:lnTo>
                  <a:lnTo>
                    <a:pt x="128416" y="391670"/>
                  </a:lnTo>
                  <a:lnTo>
                    <a:pt x="120160" y="388000"/>
                  </a:lnTo>
                  <a:lnTo>
                    <a:pt x="126582" y="385249"/>
                  </a:lnTo>
                  <a:lnTo>
                    <a:pt x="133002" y="381580"/>
                  </a:lnTo>
                  <a:lnTo>
                    <a:pt x="139422" y="377911"/>
                  </a:lnTo>
                  <a:lnTo>
                    <a:pt x="145386" y="374242"/>
                  </a:lnTo>
                  <a:lnTo>
                    <a:pt x="157310" y="365528"/>
                  </a:lnTo>
                  <a:lnTo>
                    <a:pt x="168316" y="356355"/>
                  </a:lnTo>
                  <a:lnTo>
                    <a:pt x="178866" y="346265"/>
                  </a:lnTo>
                  <a:lnTo>
                    <a:pt x="188496" y="335258"/>
                  </a:lnTo>
                  <a:lnTo>
                    <a:pt x="197668" y="323792"/>
                  </a:lnTo>
                  <a:close/>
                  <a:moveTo>
                    <a:pt x="193542" y="0"/>
                  </a:moveTo>
                  <a:lnTo>
                    <a:pt x="272598" y="0"/>
                  </a:lnTo>
                  <a:lnTo>
                    <a:pt x="272598" y="91726"/>
                  </a:lnTo>
                  <a:lnTo>
                    <a:pt x="203172" y="91726"/>
                  </a:lnTo>
                  <a:lnTo>
                    <a:pt x="193542" y="91726"/>
                  </a:lnTo>
                  <a:lnTo>
                    <a:pt x="187578" y="91726"/>
                  </a:lnTo>
                  <a:lnTo>
                    <a:pt x="182076" y="92185"/>
                  </a:lnTo>
                  <a:lnTo>
                    <a:pt x="176572" y="93102"/>
                  </a:lnTo>
                  <a:lnTo>
                    <a:pt x="171068" y="94478"/>
                  </a:lnTo>
                  <a:lnTo>
                    <a:pt x="166024" y="95854"/>
                  </a:lnTo>
                  <a:lnTo>
                    <a:pt x="160978" y="97688"/>
                  </a:lnTo>
                  <a:lnTo>
                    <a:pt x="155934" y="99523"/>
                  </a:lnTo>
                  <a:lnTo>
                    <a:pt x="150888" y="101816"/>
                  </a:lnTo>
                  <a:lnTo>
                    <a:pt x="146302" y="104568"/>
                  </a:lnTo>
                  <a:lnTo>
                    <a:pt x="141716" y="107319"/>
                  </a:lnTo>
                  <a:lnTo>
                    <a:pt x="137130" y="110071"/>
                  </a:lnTo>
                  <a:lnTo>
                    <a:pt x="132544" y="113740"/>
                  </a:lnTo>
                  <a:lnTo>
                    <a:pt x="128416" y="116951"/>
                  </a:lnTo>
                  <a:lnTo>
                    <a:pt x="124746" y="121078"/>
                  </a:lnTo>
                  <a:lnTo>
                    <a:pt x="120620" y="124747"/>
                  </a:lnTo>
                  <a:lnTo>
                    <a:pt x="117408" y="128875"/>
                  </a:lnTo>
                  <a:lnTo>
                    <a:pt x="111446" y="136672"/>
                  </a:lnTo>
                  <a:lnTo>
                    <a:pt x="106402" y="144468"/>
                  </a:lnTo>
                  <a:lnTo>
                    <a:pt x="102274" y="153182"/>
                  </a:lnTo>
                  <a:lnTo>
                    <a:pt x="98606" y="162355"/>
                  </a:lnTo>
                  <a:lnTo>
                    <a:pt x="95854" y="171528"/>
                  </a:lnTo>
                  <a:lnTo>
                    <a:pt x="93560" y="181159"/>
                  </a:lnTo>
                  <a:lnTo>
                    <a:pt x="92184" y="191249"/>
                  </a:lnTo>
                  <a:lnTo>
                    <a:pt x="91726" y="201797"/>
                  </a:lnTo>
                  <a:lnTo>
                    <a:pt x="92184" y="212346"/>
                  </a:lnTo>
                  <a:lnTo>
                    <a:pt x="93560" y="222435"/>
                  </a:lnTo>
                  <a:lnTo>
                    <a:pt x="95854" y="232525"/>
                  </a:lnTo>
                  <a:lnTo>
                    <a:pt x="99064" y="242156"/>
                  </a:lnTo>
                  <a:lnTo>
                    <a:pt x="102732" y="251329"/>
                  </a:lnTo>
                  <a:lnTo>
                    <a:pt x="107320" y="260043"/>
                  </a:lnTo>
                  <a:lnTo>
                    <a:pt x="112822" y="268298"/>
                  </a:lnTo>
                  <a:lnTo>
                    <a:pt x="118784" y="276095"/>
                  </a:lnTo>
                  <a:lnTo>
                    <a:pt x="115116" y="280223"/>
                  </a:lnTo>
                  <a:lnTo>
                    <a:pt x="111446" y="284350"/>
                  </a:lnTo>
                  <a:lnTo>
                    <a:pt x="107320" y="288019"/>
                  </a:lnTo>
                  <a:lnTo>
                    <a:pt x="103192" y="291688"/>
                  </a:lnTo>
                  <a:lnTo>
                    <a:pt x="99064" y="294899"/>
                  </a:lnTo>
                  <a:lnTo>
                    <a:pt x="94478" y="298109"/>
                  </a:lnTo>
                  <a:lnTo>
                    <a:pt x="89892" y="300861"/>
                  </a:lnTo>
                  <a:lnTo>
                    <a:pt x="84846" y="303154"/>
                  </a:lnTo>
                  <a:lnTo>
                    <a:pt x="80260" y="305447"/>
                  </a:lnTo>
                  <a:lnTo>
                    <a:pt x="75216" y="307740"/>
                  </a:lnTo>
                  <a:lnTo>
                    <a:pt x="69712" y="309116"/>
                  </a:lnTo>
                  <a:lnTo>
                    <a:pt x="64666" y="310951"/>
                  </a:lnTo>
                  <a:lnTo>
                    <a:pt x="59164" y="311868"/>
                  </a:lnTo>
                  <a:lnTo>
                    <a:pt x="53660" y="312785"/>
                  </a:lnTo>
                  <a:lnTo>
                    <a:pt x="48156" y="313244"/>
                  </a:lnTo>
                  <a:lnTo>
                    <a:pt x="42652" y="313244"/>
                  </a:lnTo>
                  <a:lnTo>
                    <a:pt x="32562" y="313244"/>
                  </a:lnTo>
                  <a:lnTo>
                    <a:pt x="25224" y="301320"/>
                  </a:lnTo>
                  <a:lnTo>
                    <a:pt x="18804" y="288019"/>
                  </a:lnTo>
                  <a:lnTo>
                    <a:pt x="13300" y="274719"/>
                  </a:lnTo>
                  <a:lnTo>
                    <a:pt x="8714" y="260960"/>
                  </a:lnTo>
                  <a:lnTo>
                    <a:pt x="5044" y="246743"/>
                  </a:lnTo>
                  <a:lnTo>
                    <a:pt x="2294" y="232067"/>
                  </a:lnTo>
                  <a:lnTo>
                    <a:pt x="458" y="216932"/>
                  </a:lnTo>
                  <a:lnTo>
                    <a:pt x="458" y="209135"/>
                  </a:lnTo>
                  <a:lnTo>
                    <a:pt x="0" y="201797"/>
                  </a:lnTo>
                  <a:lnTo>
                    <a:pt x="458" y="186662"/>
                  </a:lnTo>
                  <a:lnTo>
                    <a:pt x="2294" y="172445"/>
                  </a:lnTo>
                  <a:lnTo>
                    <a:pt x="4586" y="158227"/>
                  </a:lnTo>
                  <a:lnTo>
                    <a:pt x="8256" y="144468"/>
                  </a:lnTo>
                  <a:lnTo>
                    <a:pt x="12382" y="131168"/>
                  </a:lnTo>
                  <a:lnTo>
                    <a:pt x="17428" y="117868"/>
                  </a:lnTo>
                  <a:lnTo>
                    <a:pt x="23390" y="105485"/>
                  </a:lnTo>
                  <a:lnTo>
                    <a:pt x="30270" y="93561"/>
                  </a:lnTo>
                  <a:lnTo>
                    <a:pt x="38524" y="81178"/>
                  </a:lnTo>
                  <a:lnTo>
                    <a:pt x="47238" y="69712"/>
                  </a:lnTo>
                  <a:lnTo>
                    <a:pt x="56870" y="58705"/>
                  </a:lnTo>
                  <a:lnTo>
                    <a:pt x="67418" y="48615"/>
                  </a:lnTo>
                  <a:lnTo>
                    <a:pt x="78884" y="39442"/>
                  </a:lnTo>
                  <a:lnTo>
                    <a:pt x="90350" y="31187"/>
                  </a:lnTo>
                  <a:lnTo>
                    <a:pt x="96770" y="27059"/>
                  </a:lnTo>
                  <a:lnTo>
                    <a:pt x="102732" y="23390"/>
                  </a:lnTo>
                  <a:lnTo>
                    <a:pt x="109154" y="20180"/>
                  </a:lnTo>
                  <a:lnTo>
                    <a:pt x="116032" y="16970"/>
                  </a:lnTo>
                  <a:lnTo>
                    <a:pt x="124746" y="13300"/>
                  </a:lnTo>
                  <a:lnTo>
                    <a:pt x="133920" y="9631"/>
                  </a:lnTo>
                  <a:lnTo>
                    <a:pt x="143550" y="6880"/>
                  </a:lnTo>
                  <a:lnTo>
                    <a:pt x="153182" y="4587"/>
                  </a:lnTo>
                  <a:lnTo>
                    <a:pt x="162814" y="2293"/>
                  </a:lnTo>
                  <a:lnTo>
                    <a:pt x="172902" y="918"/>
                  </a:lnTo>
                  <a:lnTo>
                    <a:pt x="182992" y="4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249"/>
                </a:spcAft>
              </a:pPr>
              <a:endParaRPr lang="en-US"/>
            </a:p>
          </p:txBody>
        </p:sp>
        <p:sp>
          <p:nvSpPr>
            <p:cNvPr id="117" name="Freeform 11"/>
            <p:cNvSpPr>
              <a:spLocks/>
            </p:cNvSpPr>
            <p:nvPr/>
          </p:nvSpPr>
          <p:spPr bwMode="auto">
            <a:xfrm>
              <a:off x="18648189" y="5019322"/>
              <a:ext cx="649274" cy="403135"/>
            </a:xfrm>
            <a:custGeom>
              <a:avLst/>
              <a:gdLst/>
              <a:ahLst/>
              <a:cxnLst/>
              <a:rect l="l" t="t" r="r" b="b"/>
              <a:pathLst>
                <a:path w="2031596" h="1261419">
                  <a:moveTo>
                    <a:pt x="1880914" y="281272"/>
                  </a:moveTo>
                  <a:lnTo>
                    <a:pt x="1898136" y="281272"/>
                  </a:lnTo>
                  <a:lnTo>
                    <a:pt x="1929706" y="281272"/>
                  </a:lnTo>
                  <a:lnTo>
                    <a:pt x="1952668" y="318583"/>
                  </a:lnTo>
                  <a:lnTo>
                    <a:pt x="1972758" y="360200"/>
                  </a:lnTo>
                  <a:lnTo>
                    <a:pt x="1989980" y="401817"/>
                  </a:lnTo>
                  <a:lnTo>
                    <a:pt x="2004330" y="444869"/>
                  </a:lnTo>
                  <a:lnTo>
                    <a:pt x="2015810" y="489356"/>
                  </a:lnTo>
                  <a:lnTo>
                    <a:pt x="2024420" y="535278"/>
                  </a:lnTo>
                  <a:lnTo>
                    <a:pt x="2030160" y="582635"/>
                  </a:lnTo>
                  <a:lnTo>
                    <a:pt x="2030160" y="607031"/>
                  </a:lnTo>
                  <a:lnTo>
                    <a:pt x="2031596" y="629992"/>
                  </a:lnTo>
                  <a:lnTo>
                    <a:pt x="2030160" y="677349"/>
                  </a:lnTo>
                  <a:lnTo>
                    <a:pt x="2024420" y="721836"/>
                  </a:lnTo>
                  <a:lnTo>
                    <a:pt x="2017246" y="766323"/>
                  </a:lnTo>
                  <a:lnTo>
                    <a:pt x="2005764" y="809374"/>
                  </a:lnTo>
                  <a:lnTo>
                    <a:pt x="1992850" y="850991"/>
                  </a:lnTo>
                  <a:lnTo>
                    <a:pt x="1977064" y="892608"/>
                  </a:lnTo>
                  <a:lnTo>
                    <a:pt x="1958408" y="931355"/>
                  </a:lnTo>
                  <a:lnTo>
                    <a:pt x="1936882" y="968666"/>
                  </a:lnTo>
                  <a:lnTo>
                    <a:pt x="1911050" y="1007413"/>
                  </a:lnTo>
                  <a:lnTo>
                    <a:pt x="1883784" y="1043289"/>
                  </a:lnTo>
                  <a:lnTo>
                    <a:pt x="1853648" y="1077731"/>
                  </a:lnTo>
                  <a:lnTo>
                    <a:pt x="1820642" y="1109302"/>
                  </a:lnTo>
                  <a:lnTo>
                    <a:pt x="1784766" y="1138003"/>
                  </a:lnTo>
                  <a:lnTo>
                    <a:pt x="1748890" y="1163835"/>
                  </a:lnTo>
                  <a:lnTo>
                    <a:pt x="1728798" y="1176750"/>
                  </a:lnTo>
                  <a:lnTo>
                    <a:pt x="1710142" y="1188231"/>
                  </a:lnTo>
                  <a:lnTo>
                    <a:pt x="1690052" y="1198276"/>
                  </a:lnTo>
                  <a:lnTo>
                    <a:pt x="1668526" y="1208321"/>
                  </a:lnTo>
                  <a:lnTo>
                    <a:pt x="1641260" y="1219802"/>
                  </a:lnTo>
                  <a:lnTo>
                    <a:pt x="1612558" y="1231282"/>
                  </a:lnTo>
                  <a:lnTo>
                    <a:pt x="1582422" y="1239893"/>
                  </a:lnTo>
                  <a:lnTo>
                    <a:pt x="1552286" y="1247068"/>
                  </a:lnTo>
                  <a:lnTo>
                    <a:pt x="1522150" y="1254243"/>
                  </a:lnTo>
                  <a:lnTo>
                    <a:pt x="1490578" y="1258549"/>
                  </a:lnTo>
                  <a:lnTo>
                    <a:pt x="1459008" y="1259984"/>
                  </a:lnTo>
                  <a:lnTo>
                    <a:pt x="1426000" y="1261419"/>
                  </a:lnTo>
                  <a:lnTo>
                    <a:pt x="1015798" y="1261419"/>
                  </a:lnTo>
                  <a:lnTo>
                    <a:pt x="605596" y="1261419"/>
                  </a:lnTo>
                  <a:lnTo>
                    <a:pt x="574024" y="1261419"/>
                  </a:lnTo>
                  <a:lnTo>
                    <a:pt x="545322" y="1258549"/>
                  </a:lnTo>
                  <a:lnTo>
                    <a:pt x="515186" y="1255679"/>
                  </a:lnTo>
                  <a:lnTo>
                    <a:pt x="486486" y="1249939"/>
                  </a:lnTo>
                  <a:lnTo>
                    <a:pt x="457784" y="1242763"/>
                  </a:lnTo>
                  <a:lnTo>
                    <a:pt x="430518" y="1235588"/>
                  </a:lnTo>
                  <a:lnTo>
                    <a:pt x="401816" y="1225543"/>
                  </a:lnTo>
                  <a:lnTo>
                    <a:pt x="375986" y="1214062"/>
                  </a:lnTo>
                  <a:lnTo>
                    <a:pt x="396076" y="1205452"/>
                  </a:lnTo>
                  <a:lnTo>
                    <a:pt x="416168" y="1193971"/>
                  </a:lnTo>
                  <a:lnTo>
                    <a:pt x="436258" y="1182491"/>
                  </a:lnTo>
                  <a:lnTo>
                    <a:pt x="454914" y="1171010"/>
                  </a:lnTo>
                  <a:lnTo>
                    <a:pt x="492226" y="1143744"/>
                  </a:lnTo>
                  <a:lnTo>
                    <a:pt x="526666" y="1115043"/>
                  </a:lnTo>
                  <a:lnTo>
                    <a:pt x="559674" y="1083472"/>
                  </a:lnTo>
                  <a:lnTo>
                    <a:pt x="589810" y="1049030"/>
                  </a:lnTo>
                  <a:lnTo>
                    <a:pt x="618510" y="1013154"/>
                  </a:lnTo>
                  <a:lnTo>
                    <a:pt x="642906" y="974407"/>
                  </a:lnTo>
                  <a:lnTo>
                    <a:pt x="1015798" y="974407"/>
                  </a:lnTo>
                  <a:lnTo>
                    <a:pt x="1015798" y="974406"/>
                  </a:lnTo>
                  <a:lnTo>
                    <a:pt x="1395864" y="974406"/>
                  </a:lnTo>
                  <a:lnTo>
                    <a:pt x="1426000" y="974406"/>
                  </a:lnTo>
                  <a:lnTo>
                    <a:pt x="1444656" y="974406"/>
                  </a:lnTo>
                  <a:lnTo>
                    <a:pt x="1461878" y="972971"/>
                  </a:lnTo>
                  <a:lnTo>
                    <a:pt x="1479098" y="970101"/>
                  </a:lnTo>
                  <a:lnTo>
                    <a:pt x="1496318" y="965796"/>
                  </a:lnTo>
                  <a:lnTo>
                    <a:pt x="1512104" y="961491"/>
                  </a:lnTo>
                  <a:lnTo>
                    <a:pt x="1527890" y="955751"/>
                  </a:lnTo>
                  <a:lnTo>
                    <a:pt x="1543676" y="950010"/>
                  </a:lnTo>
                  <a:lnTo>
                    <a:pt x="1559462" y="942835"/>
                  </a:lnTo>
                  <a:lnTo>
                    <a:pt x="1573812" y="934225"/>
                  </a:lnTo>
                  <a:lnTo>
                    <a:pt x="1588162" y="925614"/>
                  </a:lnTo>
                  <a:lnTo>
                    <a:pt x="1602514" y="917004"/>
                  </a:lnTo>
                  <a:lnTo>
                    <a:pt x="1616864" y="905524"/>
                  </a:lnTo>
                  <a:lnTo>
                    <a:pt x="1629780" y="895478"/>
                  </a:lnTo>
                  <a:lnTo>
                    <a:pt x="1641260" y="882563"/>
                  </a:lnTo>
                  <a:lnTo>
                    <a:pt x="1654176" y="871082"/>
                  </a:lnTo>
                  <a:lnTo>
                    <a:pt x="1664220" y="858167"/>
                  </a:lnTo>
                  <a:lnTo>
                    <a:pt x="1682876" y="833770"/>
                  </a:lnTo>
                  <a:lnTo>
                    <a:pt x="1698662" y="809374"/>
                  </a:lnTo>
                  <a:lnTo>
                    <a:pt x="1711578" y="782108"/>
                  </a:lnTo>
                  <a:lnTo>
                    <a:pt x="1723058" y="753407"/>
                  </a:lnTo>
                  <a:lnTo>
                    <a:pt x="1731668" y="724706"/>
                  </a:lnTo>
                  <a:lnTo>
                    <a:pt x="1738844" y="694570"/>
                  </a:lnTo>
                  <a:lnTo>
                    <a:pt x="1743148" y="662998"/>
                  </a:lnTo>
                  <a:lnTo>
                    <a:pt x="1744584" y="629992"/>
                  </a:lnTo>
                  <a:lnTo>
                    <a:pt x="1743148" y="596985"/>
                  </a:lnTo>
                  <a:lnTo>
                    <a:pt x="1738844" y="565414"/>
                  </a:lnTo>
                  <a:lnTo>
                    <a:pt x="1731668" y="533843"/>
                  </a:lnTo>
                  <a:lnTo>
                    <a:pt x="1721624" y="503706"/>
                  </a:lnTo>
                  <a:lnTo>
                    <a:pt x="1710142" y="475005"/>
                  </a:lnTo>
                  <a:lnTo>
                    <a:pt x="1695792" y="447739"/>
                  </a:lnTo>
                  <a:lnTo>
                    <a:pt x="1678572" y="421908"/>
                  </a:lnTo>
                  <a:lnTo>
                    <a:pt x="1659916" y="397512"/>
                  </a:lnTo>
                  <a:lnTo>
                    <a:pt x="1671396" y="384596"/>
                  </a:lnTo>
                  <a:lnTo>
                    <a:pt x="1682876" y="371681"/>
                  </a:lnTo>
                  <a:lnTo>
                    <a:pt x="1695792" y="360200"/>
                  </a:lnTo>
                  <a:lnTo>
                    <a:pt x="1708708" y="348720"/>
                  </a:lnTo>
                  <a:lnTo>
                    <a:pt x="1721624" y="338674"/>
                  </a:lnTo>
                  <a:lnTo>
                    <a:pt x="1735974" y="328629"/>
                  </a:lnTo>
                  <a:lnTo>
                    <a:pt x="1750324" y="320019"/>
                  </a:lnTo>
                  <a:lnTo>
                    <a:pt x="1766110" y="312843"/>
                  </a:lnTo>
                  <a:lnTo>
                    <a:pt x="1780460" y="305668"/>
                  </a:lnTo>
                  <a:lnTo>
                    <a:pt x="1796246" y="298493"/>
                  </a:lnTo>
                  <a:lnTo>
                    <a:pt x="1813466" y="294187"/>
                  </a:lnTo>
                  <a:lnTo>
                    <a:pt x="1829252" y="288447"/>
                  </a:lnTo>
                  <a:lnTo>
                    <a:pt x="1846474" y="285577"/>
                  </a:lnTo>
                  <a:lnTo>
                    <a:pt x="1863694" y="282707"/>
                  </a:lnTo>
                  <a:close/>
                  <a:moveTo>
                    <a:pt x="605596" y="0"/>
                  </a:moveTo>
                  <a:lnTo>
                    <a:pt x="1015798" y="0"/>
                  </a:lnTo>
                  <a:lnTo>
                    <a:pt x="1426000" y="0"/>
                  </a:lnTo>
                  <a:lnTo>
                    <a:pt x="1457572" y="0"/>
                  </a:lnTo>
                  <a:lnTo>
                    <a:pt x="1486274" y="2870"/>
                  </a:lnTo>
                  <a:lnTo>
                    <a:pt x="1516410" y="5740"/>
                  </a:lnTo>
                  <a:lnTo>
                    <a:pt x="1545110" y="11480"/>
                  </a:lnTo>
                  <a:lnTo>
                    <a:pt x="1573812" y="18656"/>
                  </a:lnTo>
                  <a:lnTo>
                    <a:pt x="1601078" y="25831"/>
                  </a:lnTo>
                  <a:lnTo>
                    <a:pt x="1629780" y="35876"/>
                  </a:lnTo>
                  <a:lnTo>
                    <a:pt x="1655610" y="47357"/>
                  </a:lnTo>
                  <a:lnTo>
                    <a:pt x="1635520" y="55967"/>
                  </a:lnTo>
                  <a:lnTo>
                    <a:pt x="1615428" y="67448"/>
                  </a:lnTo>
                  <a:lnTo>
                    <a:pt x="1595338" y="78928"/>
                  </a:lnTo>
                  <a:lnTo>
                    <a:pt x="1576682" y="90409"/>
                  </a:lnTo>
                  <a:lnTo>
                    <a:pt x="1539370" y="117675"/>
                  </a:lnTo>
                  <a:lnTo>
                    <a:pt x="1504930" y="146376"/>
                  </a:lnTo>
                  <a:lnTo>
                    <a:pt x="1471922" y="177947"/>
                  </a:lnTo>
                  <a:lnTo>
                    <a:pt x="1441786" y="212389"/>
                  </a:lnTo>
                  <a:lnTo>
                    <a:pt x="1413086" y="248265"/>
                  </a:lnTo>
                  <a:lnTo>
                    <a:pt x="1388690" y="287012"/>
                  </a:lnTo>
                  <a:lnTo>
                    <a:pt x="1015798" y="287012"/>
                  </a:lnTo>
                  <a:lnTo>
                    <a:pt x="1015798" y="287013"/>
                  </a:lnTo>
                  <a:lnTo>
                    <a:pt x="635732" y="287013"/>
                  </a:lnTo>
                  <a:lnTo>
                    <a:pt x="605596" y="287013"/>
                  </a:lnTo>
                  <a:lnTo>
                    <a:pt x="586940" y="287013"/>
                  </a:lnTo>
                  <a:lnTo>
                    <a:pt x="569718" y="288448"/>
                  </a:lnTo>
                  <a:lnTo>
                    <a:pt x="552498" y="291318"/>
                  </a:lnTo>
                  <a:lnTo>
                    <a:pt x="535278" y="295623"/>
                  </a:lnTo>
                  <a:lnTo>
                    <a:pt x="519492" y="299928"/>
                  </a:lnTo>
                  <a:lnTo>
                    <a:pt x="503706" y="305668"/>
                  </a:lnTo>
                  <a:lnTo>
                    <a:pt x="487920" y="311409"/>
                  </a:lnTo>
                  <a:lnTo>
                    <a:pt x="472134" y="318584"/>
                  </a:lnTo>
                  <a:lnTo>
                    <a:pt x="457784" y="327194"/>
                  </a:lnTo>
                  <a:lnTo>
                    <a:pt x="443434" y="335805"/>
                  </a:lnTo>
                  <a:lnTo>
                    <a:pt x="429082" y="344415"/>
                  </a:lnTo>
                  <a:lnTo>
                    <a:pt x="414732" y="355895"/>
                  </a:lnTo>
                  <a:lnTo>
                    <a:pt x="401816" y="365941"/>
                  </a:lnTo>
                  <a:lnTo>
                    <a:pt x="390336" y="378856"/>
                  </a:lnTo>
                  <a:lnTo>
                    <a:pt x="377420" y="390337"/>
                  </a:lnTo>
                  <a:lnTo>
                    <a:pt x="367376" y="403252"/>
                  </a:lnTo>
                  <a:lnTo>
                    <a:pt x="348720" y="427649"/>
                  </a:lnTo>
                  <a:lnTo>
                    <a:pt x="332934" y="452045"/>
                  </a:lnTo>
                  <a:lnTo>
                    <a:pt x="320018" y="479311"/>
                  </a:lnTo>
                  <a:lnTo>
                    <a:pt x="308538" y="508012"/>
                  </a:lnTo>
                  <a:lnTo>
                    <a:pt x="299928" y="536713"/>
                  </a:lnTo>
                  <a:lnTo>
                    <a:pt x="292752" y="566849"/>
                  </a:lnTo>
                  <a:lnTo>
                    <a:pt x="288448" y="598421"/>
                  </a:lnTo>
                  <a:lnTo>
                    <a:pt x="287012" y="631427"/>
                  </a:lnTo>
                  <a:lnTo>
                    <a:pt x="288448" y="664434"/>
                  </a:lnTo>
                  <a:lnTo>
                    <a:pt x="292752" y="696005"/>
                  </a:lnTo>
                  <a:lnTo>
                    <a:pt x="299928" y="727576"/>
                  </a:lnTo>
                  <a:lnTo>
                    <a:pt x="309972" y="757713"/>
                  </a:lnTo>
                  <a:lnTo>
                    <a:pt x="321454" y="786414"/>
                  </a:lnTo>
                  <a:lnTo>
                    <a:pt x="335804" y="813680"/>
                  </a:lnTo>
                  <a:lnTo>
                    <a:pt x="353024" y="839511"/>
                  </a:lnTo>
                  <a:lnTo>
                    <a:pt x="371680" y="863907"/>
                  </a:lnTo>
                  <a:lnTo>
                    <a:pt x="360200" y="876823"/>
                  </a:lnTo>
                  <a:lnTo>
                    <a:pt x="348720" y="889738"/>
                  </a:lnTo>
                  <a:lnTo>
                    <a:pt x="335804" y="901219"/>
                  </a:lnTo>
                  <a:lnTo>
                    <a:pt x="322888" y="912699"/>
                  </a:lnTo>
                  <a:lnTo>
                    <a:pt x="309972" y="922745"/>
                  </a:lnTo>
                  <a:lnTo>
                    <a:pt x="295622" y="932790"/>
                  </a:lnTo>
                  <a:lnTo>
                    <a:pt x="281272" y="941400"/>
                  </a:lnTo>
                  <a:lnTo>
                    <a:pt x="265486" y="948576"/>
                  </a:lnTo>
                  <a:lnTo>
                    <a:pt x="251136" y="955751"/>
                  </a:lnTo>
                  <a:lnTo>
                    <a:pt x="235350" y="962926"/>
                  </a:lnTo>
                  <a:lnTo>
                    <a:pt x="218130" y="967232"/>
                  </a:lnTo>
                  <a:lnTo>
                    <a:pt x="202344" y="972972"/>
                  </a:lnTo>
                  <a:lnTo>
                    <a:pt x="185122" y="975842"/>
                  </a:lnTo>
                  <a:lnTo>
                    <a:pt x="167902" y="978712"/>
                  </a:lnTo>
                  <a:lnTo>
                    <a:pt x="150682" y="980147"/>
                  </a:lnTo>
                  <a:lnTo>
                    <a:pt x="133460" y="980147"/>
                  </a:lnTo>
                  <a:lnTo>
                    <a:pt x="101890" y="980147"/>
                  </a:lnTo>
                  <a:lnTo>
                    <a:pt x="78928" y="942836"/>
                  </a:lnTo>
                  <a:lnTo>
                    <a:pt x="58838" y="901219"/>
                  </a:lnTo>
                  <a:lnTo>
                    <a:pt x="41616" y="859602"/>
                  </a:lnTo>
                  <a:lnTo>
                    <a:pt x="27266" y="816550"/>
                  </a:lnTo>
                  <a:lnTo>
                    <a:pt x="15786" y="772063"/>
                  </a:lnTo>
                  <a:lnTo>
                    <a:pt x="7176" y="726141"/>
                  </a:lnTo>
                  <a:lnTo>
                    <a:pt x="1436" y="678784"/>
                  </a:lnTo>
                  <a:lnTo>
                    <a:pt x="1436" y="654388"/>
                  </a:lnTo>
                  <a:lnTo>
                    <a:pt x="0" y="631427"/>
                  </a:lnTo>
                  <a:lnTo>
                    <a:pt x="1436" y="584070"/>
                  </a:lnTo>
                  <a:lnTo>
                    <a:pt x="7176" y="539583"/>
                  </a:lnTo>
                  <a:lnTo>
                    <a:pt x="14350" y="495096"/>
                  </a:lnTo>
                  <a:lnTo>
                    <a:pt x="25832" y="452045"/>
                  </a:lnTo>
                  <a:lnTo>
                    <a:pt x="38746" y="410428"/>
                  </a:lnTo>
                  <a:lnTo>
                    <a:pt x="54532" y="368811"/>
                  </a:lnTo>
                  <a:lnTo>
                    <a:pt x="73188" y="330064"/>
                  </a:lnTo>
                  <a:lnTo>
                    <a:pt x="94714" y="292753"/>
                  </a:lnTo>
                  <a:lnTo>
                    <a:pt x="120546" y="254006"/>
                  </a:lnTo>
                  <a:lnTo>
                    <a:pt x="147812" y="218130"/>
                  </a:lnTo>
                  <a:lnTo>
                    <a:pt x="177948" y="183688"/>
                  </a:lnTo>
                  <a:lnTo>
                    <a:pt x="210954" y="152117"/>
                  </a:lnTo>
                  <a:lnTo>
                    <a:pt x="246830" y="123416"/>
                  </a:lnTo>
                  <a:lnTo>
                    <a:pt x="282706" y="97584"/>
                  </a:lnTo>
                  <a:lnTo>
                    <a:pt x="302798" y="84669"/>
                  </a:lnTo>
                  <a:lnTo>
                    <a:pt x="321454" y="73188"/>
                  </a:lnTo>
                  <a:lnTo>
                    <a:pt x="341544" y="63143"/>
                  </a:lnTo>
                  <a:lnTo>
                    <a:pt x="363070" y="53098"/>
                  </a:lnTo>
                  <a:lnTo>
                    <a:pt x="390336" y="41617"/>
                  </a:lnTo>
                  <a:lnTo>
                    <a:pt x="419038" y="30137"/>
                  </a:lnTo>
                  <a:lnTo>
                    <a:pt x="449174" y="21526"/>
                  </a:lnTo>
                  <a:lnTo>
                    <a:pt x="479310" y="14351"/>
                  </a:lnTo>
                  <a:lnTo>
                    <a:pt x="509446" y="7176"/>
                  </a:lnTo>
                  <a:lnTo>
                    <a:pt x="541018" y="2870"/>
                  </a:lnTo>
                  <a:lnTo>
                    <a:pt x="572588" y="1435"/>
                  </a:lnTo>
                  <a:close/>
                </a:path>
              </a:pathLst>
            </a:cu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249"/>
                </a:spcAft>
              </a:pPr>
              <a:endParaRPr lang="en-US"/>
            </a:p>
          </p:txBody>
        </p:sp>
      </p:grpSp>
      <p:grpSp>
        <p:nvGrpSpPr>
          <p:cNvPr id="8" name="Group 80"/>
          <p:cNvGrpSpPr>
            <a:grpSpLocks noChangeAspect="1"/>
          </p:cNvGrpSpPr>
          <p:nvPr/>
        </p:nvGrpSpPr>
        <p:grpSpPr>
          <a:xfrm>
            <a:off x="6863400" y="4757607"/>
            <a:ext cx="344094" cy="272012"/>
            <a:chOff x="18608048" y="5019321"/>
            <a:chExt cx="722579" cy="409429"/>
          </a:xfrm>
          <a:solidFill>
            <a:schemeClr val="tx1">
              <a:lumMod val="20000"/>
              <a:lumOff val="80000"/>
            </a:schemeClr>
          </a:solidFill>
        </p:grpSpPr>
        <p:sp>
          <p:nvSpPr>
            <p:cNvPr id="119" name="Freeform 12"/>
            <p:cNvSpPr>
              <a:spLocks/>
            </p:cNvSpPr>
            <p:nvPr/>
          </p:nvSpPr>
          <p:spPr bwMode="auto">
            <a:xfrm>
              <a:off x="18608048" y="5025615"/>
              <a:ext cx="275184" cy="403135"/>
            </a:xfrm>
            <a:custGeom>
              <a:avLst/>
              <a:gdLst/>
              <a:ahLst/>
              <a:cxnLst/>
              <a:rect l="l" t="t" r="r" b="b"/>
              <a:pathLst>
                <a:path w="275184" h="403135">
                  <a:moveTo>
                    <a:pt x="227028" y="89892"/>
                  </a:moveTo>
                  <a:lnTo>
                    <a:pt x="232990" y="89892"/>
                  </a:lnTo>
                  <a:lnTo>
                    <a:pt x="242622" y="89892"/>
                  </a:lnTo>
                  <a:lnTo>
                    <a:pt x="249960" y="102275"/>
                  </a:lnTo>
                  <a:lnTo>
                    <a:pt x="256380" y="115116"/>
                  </a:lnTo>
                  <a:lnTo>
                    <a:pt x="261884" y="128416"/>
                  </a:lnTo>
                  <a:lnTo>
                    <a:pt x="266928" y="142175"/>
                  </a:lnTo>
                  <a:lnTo>
                    <a:pt x="270598" y="156393"/>
                  </a:lnTo>
                  <a:lnTo>
                    <a:pt x="272890" y="171069"/>
                  </a:lnTo>
                  <a:lnTo>
                    <a:pt x="274726" y="186204"/>
                  </a:lnTo>
                  <a:lnTo>
                    <a:pt x="275184" y="194000"/>
                  </a:lnTo>
                  <a:lnTo>
                    <a:pt x="275184" y="201797"/>
                  </a:lnTo>
                  <a:lnTo>
                    <a:pt x="274726" y="216473"/>
                  </a:lnTo>
                  <a:lnTo>
                    <a:pt x="273350" y="230691"/>
                  </a:lnTo>
                  <a:lnTo>
                    <a:pt x="270598" y="244908"/>
                  </a:lnTo>
                  <a:lnTo>
                    <a:pt x="267388" y="258667"/>
                  </a:lnTo>
                  <a:lnTo>
                    <a:pt x="263260" y="272426"/>
                  </a:lnTo>
                  <a:lnTo>
                    <a:pt x="257756" y="285268"/>
                  </a:lnTo>
                  <a:lnTo>
                    <a:pt x="251794" y="297651"/>
                  </a:lnTo>
                  <a:lnTo>
                    <a:pt x="244914" y="309575"/>
                  </a:lnTo>
                  <a:lnTo>
                    <a:pt x="237118" y="321958"/>
                  </a:lnTo>
                  <a:lnTo>
                    <a:pt x="227946" y="333424"/>
                  </a:lnTo>
                  <a:lnTo>
                    <a:pt x="218314" y="344431"/>
                  </a:lnTo>
                  <a:lnTo>
                    <a:pt x="207766" y="354521"/>
                  </a:lnTo>
                  <a:lnTo>
                    <a:pt x="196758" y="363693"/>
                  </a:lnTo>
                  <a:lnTo>
                    <a:pt x="184834" y="372407"/>
                  </a:lnTo>
                  <a:lnTo>
                    <a:pt x="178872" y="376076"/>
                  </a:lnTo>
                  <a:lnTo>
                    <a:pt x="172452" y="379745"/>
                  </a:lnTo>
                  <a:lnTo>
                    <a:pt x="166030" y="383414"/>
                  </a:lnTo>
                  <a:lnTo>
                    <a:pt x="159610" y="386166"/>
                  </a:lnTo>
                  <a:lnTo>
                    <a:pt x="150438" y="390294"/>
                  </a:lnTo>
                  <a:lnTo>
                    <a:pt x="141264" y="393504"/>
                  </a:lnTo>
                  <a:lnTo>
                    <a:pt x="131634" y="396714"/>
                  </a:lnTo>
                  <a:lnTo>
                    <a:pt x="122002" y="399008"/>
                  </a:lnTo>
                  <a:lnTo>
                    <a:pt x="112370" y="400842"/>
                  </a:lnTo>
                  <a:lnTo>
                    <a:pt x="102282" y="402218"/>
                  </a:lnTo>
                  <a:lnTo>
                    <a:pt x="92192" y="403135"/>
                  </a:lnTo>
                  <a:lnTo>
                    <a:pt x="82102" y="403135"/>
                  </a:lnTo>
                  <a:lnTo>
                    <a:pt x="0" y="403135"/>
                  </a:lnTo>
                  <a:lnTo>
                    <a:pt x="0" y="311409"/>
                  </a:lnTo>
                  <a:lnTo>
                    <a:pt x="72012" y="311409"/>
                  </a:lnTo>
                  <a:lnTo>
                    <a:pt x="82102" y="311409"/>
                  </a:lnTo>
                  <a:lnTo>
                    <a:pt x="87604" y="311409"/>
                  </a:lnTo>
                  <a:lnTo>
                    <a:pt x="93108" y="310951"/>
                  </a:lnTo>
                  <a:lnTo>
                    <a:pt x="98612" y="310034"/>
                  </a:lnTo>
                  <a:lnTo>
                    <a:pt x="104116" y="309116"/>
                  </a:lnTo>
                  <a:lnTo>
                    <a:pt x="109160" y="307282"/>
                  </a:lnTo>
                  <a:lnTo>
                    <a:pt x="114664" y="305906"/>
                  </a:lnTo>
                  <a:lnTo>
                    <a:pt x="119708" y="303613"/>
                  </a:lnTo>
                  <a:lnTo>
                    <a:pt x="124296" y="301320"/>
                  </a:lnTo>
                  <a:lnTo>
                    <a:pt x="129340" y="299026"/>
                  </a:lnTo>
                  <a:lnTo>
                    <a:pt x="133926" y="296275"/>
                  </a:lnTo>
                  <a:lnTo>
                    <a:pt x="138512" y="293064"/>
                  </a:lnTo>
                  <a:lnTo>
                    <a:pt x="142640" y="289854"/>
                  </a:lnTo>
                  <a:lnTo>
                    <a:pt x="146768" y="286185"/>
                  </a:lnTo>
                  <a:lnTo>
                    <a:pt x="150896" y="282516"/>
                  </a:lnTo>
                  <a:lnTo>
                    <a:pt x="154564" y="278388"/>
                  </a:lnTo>
                  <a:lnTo>
                    <a:pt x="158234" y="274260"/>
                  </a:lnTo>
                  <a:lnTo>
                    <a:pt x="163738" y="266464"/>
                  </a:lnTo>
                  <a:lnTo>
                    <a:pt x="168782" y="258667"/>
                  </a:lnTo>
                  <a:lnTo>
                    <a:pt x="172910" y="249953"/>
                  </a:lnTo>
                  <a:lnTo>
                    <a:pt x="176578" y="241239"/>
                  </a:lnTo>
                  <a:lnTo>
                    <a:pt x="179790" y="231608"/>
                  </a:lnTo>
                  <a:lnTo>
                    <a:pt x="181624" y="221977"/>
                  </a:lnTo>
                  <a:lnTo>
                    <a:pt x="183000" y="211887"/>
                  </a:lnTo>
                  <a:lnTo>
                    <a:pt x="183458" y="201797"/>
                  </a:lnTo>
                  <a:lnTo>
                    <a:pt x="183000" y="190790"/>
                  </a:lnTo>
                  <a:lnTo>
                    <a:pt x="181624" y="180700"/>
                  </a:lnTo>
                  <a:lnTo>
                    <a:pt x="179330" y="170610"/>
                  </a:lnTo>
                  <a:lnTo>
                    <a:pt x="176578" y="160979"/>
                  </a:lnTo>
                  <a:lnTo>
                    <a:pt x="172452" y="151806"/>
                  </a:lnTo>
                  <a:lnTo>
                    <a:pt x="167864" y="143093"/>
                  </a:lnTo>
                  <a:lnTo>
                    <a:pt x="162820" y="134837"/>
                  </a:lnTo>
                  <a:lnTo>
                    <a:pt x="156858" y="127041"/>
                  </a:lnTo>
                  <a:lnTo>
                    <a:pt x="160068" y="122913"/>
                  </a:lnTo>
                  <a:lnTo>
                    <a:pt x="164196" y="119244"/>
                  </a:lnTo>
                  <a:lnTo>
                    <a:pt x="167864" y="115116"/>
                  </a:lnTo>
                  <a:lnTo>
                    <a:pt x="171992" y="111906"/>
                  </a:lnTo>
                  <a:lnTo>
                    <a:pt x="176578" y="108237"/>
                  </a:lnTo>
                  <a:lnTo>
                    <a:pt x="181166" y="105485"/>
                  </a:lnTo>
                  <a:lnTo>
                    <a:pt x="185752" y="102733"/>
                  </a:lnTo>
                  <a:lnTo>
                    <a:pt x="190338" y="99981"/>
                  </a:lnTo>
                  <a:lnTo>
                    <a:pt x="195382" y="97688"/>
                  </a:lnTo>
                  <a:lnTo>
                    <a:pt x="200428" y="95854"/>
                  </a:lnTo>
                  <a:lnTo>
                    <a:pt x="205472" y="94019"/>
                  </a:lnTo>
                  <a:lnTo>
                    <a:pt x="210518" y="92643"/>
                  </a:lnTo>
                  <a:lnTo>
                    <a:pt x="216020" y="91267"/>
                  </a:lnTo>
                  <a:lnTo>
                    <a:pt x="221524" y="90350"/>
                  </a:lnTo>
                  <a:close/>
                  <a:moveTo>
                    <a:pt x="0" y="0"/>
                  </a:moveTo>
                  <a:lnTo>
                    <a:pt x="82102" y="0"/>
                  </a:lnTo>
                  <a:lnTo>
                    <a:pt x="91732" y="459"/>
                  </a:lnTo>
                  <a:lnTo>
                    <a:pt x="101364" y="918"/>
                  </a:lnTo>
                  <a:lnTo>
                    <a:pt x="110536" y="2293"/>
                  </a:lnTo>
                  <a:lnTo>
                    <a:pt x="119708" y="4128"/>
                  </a:lnTo>
                  <a:lnTo>
                    <a:pt x="128882" y="5962"/>
                  </a:lnTo>
                  <a:lnTo>
                    <a:pt x="138054" y="8714"/>
                  </a:lnTo>
                  <a:lnTo>
                    <a:pt x="146768" y="11466"/>
                  </a:lnTo>
                  <a:lnTo>
                    <a:pt x="155482" y="15135"/>
                  </a:lnTo>
                  <a:lnTo>
                    <a:pt x="148602" y="18345"/>
                  </a:lnTo>
                  <a:lnTo>
                    <a:pt x="142182" y="21556"/>
                  </a:lnTo>
                  <a:lnTo>
                    <a:pt x="136220" y="25225"/>
                  </a:lnTo>
                  <a:lnTo>
                    <a:pt x="129798" y="29353"/>
                  </a:lnTo>
                  <a:lnTo>
                    <a:pt x="118334" y="37608"/>
                  </a:lnTo>
                  <a:lnTo>
                    <a:pt x="106868" y="46780"/>
                  </a:lnTo>
                  <a:lnTo>
                    <a:pt x="96318" y="56870"/>
                  </a:lnTo>
                  <a:lnTo>
                    <a:pt x="86688" y="67877"/>
                  </a:lnTo>
                  <a:lnTo>
                    <a:pt x="77974" y="79343"/>
                  </a:lnTo>
                  <a:lnTo>
                    <a:pt x="69718" y="91726"/>
                  </a:lnTo>
                  <a:lnTo>
                    <a:pt x="0" y="917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249"/>
                </a:spcAft>
              </a:pPr>
              <a:endParaRPr lang="en-US"/>
            </a:p>
          </p:txBody>
        </p:sp>
        <p:sp>
          <p:nvSpPr>
            <p:cNvPr id="120" name="Freeform 11"/>
            <p:cNvSpPr>
              <a:spLocks/>
            </p:cNvSpPr>
            <p:nvPr/>
          </p:nvSpPr>
          <p:spPr bwMode="auto">
            <a:xfrm>
              <a:off x="19058029" y="5019321"/>
              <a:ext cx="272598" cy="403135"/>
            </a:xfrm>
            <a:custGeom>
              <a:avLst/>
              <a:gdLst/>
              <a:ahLst/>
              <a:cxnLst/>
              <a:rect l="l" t="t" r="r" b="b"/>
              <a:pathLst>
                <a:path w="272598" h="403135">
                  <a:moveTo>
                    <a:pt x="205466" y="311409"/>
                  </a:moveTo>
                  <a:lnTo>
                    <a:pt x="272598" y="311409"/>
                  </a:lnTo>
                  <a:lnTo>
                    <a:pt x="272598" y="403135"/>
                  </a:lnTo>
                  <a:lnTo>
                    <a:pt x="193542" y="403135"/>
                  </a:lnTo>
                  <a:lnTo>
                    <a:pt x="183452" y="403135"/>
                  </a:lnTo>
                  <a:lnTo>
                    <a:pt x="174278" y="402218"/>
                  </a:lnTo>
                  <a:lnTo>
                    <a:pt x="164648" y="401301"/>
                  </a:lnTo>
                  <a:lnTo>
                    <a:pt x="155474" y="399466"/>
                  </a:lnTo>
                  <a:lnTo>
                    <a:pt x="146302" y="397173"/>
                  </a:lnTo>
                  <a:lnTo>
                    <a:pt x="137588" y="394880"/>
                  </a:lnTo>
                  <a:lnTo>
                    <a:pt x="128416" y="391670"/>
                  </a:lnTo>
                  <a:lnTo>
                    <a:pt x="120160" y="388000"/>
                  </a:lnTo>
                  <a:lnTo>
                    <a:pt x="126582" y="385249"/>
                  </a:lnTo>
                  <a:lnTo>
                    <a:pt x="133002" y="381580"/>
                  </a:lnTo>
                  <a:lnTo>
                    <a:pt x="139422" y="377911"/>
                  </a:lnTo>
                  <a:lnTo>
                    <a:pt x="145386" y="374242"/>
                  </a:lnTo>
                  <a:lnTo>
                    <a:pt x="157310" y="365528"/>
                  </a:lnTo>
                  <a:lnTo>
                    <a:pt x="168316" y="356355"/>
                  </a:lnTo>
                  <a:lnTo>
                    <a:pt x="178866" y="346265"/>
                  </a:lnTo>
                  <a:lnTo>
                    <a:pt x="188496" y="335258"/>
                  </a:lnTo>
                  <a:lnTo>
                    <a:pt x="197668" y="323792"/>
                  </a:lnTo>
                  <a:close/>
                  <a:moveTo>
                    <a:pt x="193542" y="0"/>
                  </a:moveTo>
                  <a:lnTo>
                    <a:pt x="272598" y="0"/>
                  </a:lnTo>
                  <a:lnTo>
                    <a:pt x="272598" y="91726"/>
                  </a:lnTo>
                  <a:lnTo>
                    <a:pt x="203172" y="91726"/>
                  </a:lnTo>
                  <a:lnTo>
                    <a:pt x="193542" y="91726"/>
                  </a:lnTo>
                  <a:lnTo>
                    <a:pt x="187578" y="91726"/>
                  </a:lnTo>
                  <a:lnTo>
                    <a:pt x="182076" y="92185"/>
                  </a:lnTo>
                  <a:lnTo>
                    <a:pt x="176572" y="93102"/>
                  </a:lnTo>
                  <a:lnTo>
                    <a:pt x="171068" y="94478"/>
                  </a:lnTo>
                  <a:lnTo>
                    <a:pt x="166024" y="95854"/>
                  </a:lnTo>
                  <a:lnTo>
                    <a:pt x="160978" y="97688"/>
                  </a:lnTo>
                  <a:lnTo>
                    <a:pt x="155934" y="99523"/>
                  </a:lnTo>
                  <a:lnTo>
                    <a:pt x="150888" y="101816"/>
                  </a:lnTo>
                  <a:lnTo>
                    <a:pt x="146302" y="104568"/>
                  </a:lnTo>
                  <a:lnTo>
                    <a:pt x="141716" y="107319"/>
                  </a:lnTo>
                  <a:lnTo>
                    <a:pt x="137130" y="110071"/>
                  </a:lnTo>
                  <a:lnTo>
                    <a:pt x="132544" y="113740"/>
                  </a:lnTo>
                  <a:lnTo>
                    <a:pt x="128416" y="116951"/>
                  </a:lnTo>
                  <a:lnTo>
                    <a:pt x="124746" y="121078"/>
                  </a:lnTo>
                  <a:lnTo>
                    <a:pt x="120620" y="124747"/>
                  </a:lnTo>
                  <a:lnTo>
                    <a:pt x="117408" y="128875"/>
                  </a:lnTo>
                  <a:lnTo>
                    <a:pt x="111446" y="136672"/>
                  </a:lnTo>
                  <a:lnTo>
                    <a:pt x="106402" y="144468"/>
                  </a:lnTo>
                  <a:lnTo>
                    <a:pt x="102274" y="153182"/>
                  </a:lnTo>
                  <a:lnTo>
                    <a:pt x="98606" y="162355"/>
                  </a:lnTo>
                  <a:lnTo>
                    <a:pt x="95854" y="171528"/>
                  </a:lnTo>
                  <a:lnTo>
                    <a:pt x="93560" y="181159"/>
                  </a:lnTo>
                  <a:lnTo>
                    <a:pt x="92184" y="191249"/>
                  </a:lnTo>
                  <a:lnTo>
                    <a:pt x="91726" y="201797"/>
                  </a:lnTo>
                  <a:lnTo>
                    <a:pt x="92184" y="212346"/>
                  </a:lnTo>
                  <a:lnTo>
                    <a:pt x="93560" y="222435"/>
                  </a:lnTo>
                  <a:lnTo>
                    <a:pt x="95854" y="232525"/>
                  </a:lnTo>
                  <a:lnTo>
                    <a:pt x="99064" y="242156"/>
                  </a:lnTo>
                  <a:lnTo>
                    <a:pt x="102732" y="251329"/>
                  </a:lnTo>
                  <a:lnTo>
                    <a:pt x="107320" y="260043"/>
                  </a:lnTo>
                  <a:lnTo>
                    <a:pt x="112822" y="268298"/>
                  </a:lnTo>
                  <a:lnTo>
                    <a:pt x="118784" y="276095"/>
                  </a:lnTo>
                  <a:lnTo>
                    <a:pt x="115116" y="280223"/>
                  </a:lnTo>
                  <a:lnTo>
                    <a:pt x="111446" y="284350"/>
                  </a:lnTo>
                  <a:lnTo>
                    <a:pt x="107320" y="288019"/>
                  </a:lnTo>
                  <a:lnTo>
                    <a:pt x="103192" y="291688"/>
                  </a:lnTo>
                  <a:lnTo>
                    <a:pt x="99064" y="294899"/>
                  </a:lnTo>
                  <a:lnTo>
                    <a:pt x="94478" y="298109"/>
                  </a:lnTo>
                  <a:lnTo>
                    <a:pt x="89892" y="300861"/>
                  </a:lnTo>
                  <a:lnTo>
                    <a:pt x="84846" y="303154"/>
                  </a:lnTo>
                  <a:lnTo>
                    <a:pt x="80260" y="305447"/>
                  </a:lnTo>
                  <a:lnTo>
                    <a:pt x="75216" y="307740"/>
                  </a:lnTo>
                  <a:lnTo>
                    <a:pt x="69712" y="309116"/>
                  </a:lnTo>
                  <a:lnTo>
                    <a:pt x="64666" y="310951"/>
                  </a:lnTo>
                  <a:lnTo>
                    <a:pt x="59164" y="311868"/>
                  </a:lnTo>
                  <a:lnTo>
                    <a:pt x="53660" y="312785"/>
                  </a:lnTo>
                  <a:lnTo>
                    <a:pt x="48156" y="313244"/>
                  </a:lnTo>
                  <a:lnTo>
                    <a:pt x="42652" y="313244"/>
                  </a:lnTo>
                  <a:lnTo>
                    <a:pt x="32562" y="313244"/>
                  </a:lnTo>
                  <a:lnTo>
                    <a:pt x="25224" y="301320"/>
                  </a:lnTo>
                  <a:lnTo>
                    <a:pt x="18804" y="288019"/>
                  </a:lnTo>
                  <a:lnTo>
                    <a:pt x="13300" y="274719"/>
                  </a:lnTo>
                  <a:lnTo>
                    <a:pt x="8714" y="260960"/>
                  </a:lnTo>
                  <a:lnTo>
                    <a:pt x="5044" y="246743"/>
                  </a:lnTo>
                  <a:lnTo>
                    <a:pt x="2294" y="232067"/>
                  </a:lnTo>
                  <a:lnTo>
                    <a:pt x="458" y="216932"/>
                  </a:lnTo>
                  <a:lnTo>
                    <a:pt x="458" y="209135"/>
                  </a:lnTo>
                  <a:lnTo>
                    <a:pt x="0" y="201797"/>
                  </a:lnTo>
                  <a:lnTo>
                    <a:pt x="458" y="186662"/>
                  </a:lnTo>
                  <a:lnTo>
                    <a:pt x="2294" y="172445"/>
                  </a:lnTo>
                  <a:lnTo>
                    <a:pt x="4586" y="158227"/>
                  </a:lnTo>
                  <a:lnTo>
                    <a:pt x="8256" y="144468"/>
                  </a:lnTo>
                  <a:lnTo>
                    <a:pt x="12382" y="131168"/>
                  </a:lnTo>
                  <a:lnTo>
                    <a:pt x="17428" y="117868"/>
                  </a:lnTo>
                  <a:lnTo>
                    <a:pt x="23390" y="105485"/>
                  </a:lnTo>
                  <a:lnTo>
                    <a:pt x="30270" y="93561"/>
                  </a:lnTo>
                  <a:lnTo>
                    <a:pt x="38524" y="81178"/>
                  </a:lnTo>
                  <a:lnTo>
                    <a:pt x="47238" y="69712"/>
                  </a:lnTo>
                  <a:lnTo>
                    <a:pt x="56870" y="58705"/>
                  </a:lnTo>
                  <a:lnTo>
                    <a:pt x="67418" y="48615"/>
                  </a:lnTo>
                  <a:lnTo>
                    <a:pt x="78884" y="39442"/>
                  </a:lnTo>
                  <a:lnTo>
                    <a:pt x="90350" y="31187"/>
                  </a:lnTo>
                  <a:lnTo>
                    <a:pt x="96770" y="27059"/>
                  </a:lnTo>
                  <a:lnTo>
                    <a:pt x="102732" y="23390"/>
                  </a:lnTo>
                  <a:lnTo>
                    <a:pt x="109154" y="20180"/>
                  </a:lnTo>
                  <a:lnTo>
                    <a:pt x="116032" y="16970"/>
                  </a:lnTo>
                  <a:lnTo>
                    <a:pt x="124746" y="13300"/>
                  </a:lnTo>
                  <a:lnTo>
                    <a:pt x="133920" y="9631"/>
                  </a:lnTo>
                  <a:lnTo>
                    <a:pt x="143550" y="6880"/>
                  </a:lnTo>
                  <a:lnTo>
                    <a:pt x="153182" y="4587"/>
                  </a:lnTo>
                  <a:lnTo>
                    <a:pt x="162814" y="2293"/>
                  </a:lnTo>
                  <a:lnTo>
                    <a:pt x="172902" y="918"/>
                  </a:lnTo>
                  <a:lnTo>
                    <a:pt x="182992" y="4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249"/>
                </a:spcAft>
              </a:pPr>
              <a:endParaRPr lang="en-US"/>
            </a:p>
          </p:txBody>
        </p:sp>
        <p:sp>
          <p:nvSpPr>
            <p:cNvPr id="121" name="Freeform 11"/>
            <p:cNvSpPr>
              <a:spLocks/>
            </p:cNvSpPr>
            <p:nvPr/>
          </p:nvSpPr>
          <p:spPr bwMode="auto">
            <a:xfrm>
              <a:off x="18648189" y="5019322"/>
              <a:ext cx="649274" cy="403135"/>
            </a:xfrm>
            <a:custGeom>
              <a:avLst/>
              <a:gdLst/>
              <a:ahLst/>
              <a:cxnLst/>
              <a:rect l="l" t="t" r="r" b="b"/>
              <a:pathLst>
                <a:path w="2031596" h="1261419">
                  <a:moveTo>
                    <a:pt x="1880914" y="281272"/>
                  </a:moveTo>
                  <a:lnTo>
                    <a:pt x="1898136" y="281272"/>
                  </a:lnTo>
                  <a:lnTo>
                    <a:pt x="1929706" y="281272"/>
                  </a:lnTo>
                  <a:lnTo>
                    <a:pt x="1952668" y="318583"/>
                  </a:lnTo>
                  <a:lnTo>
                    <a:pt x="1972758" y="360200"/>
                  </a:lnTo>
                  <a:lnTo>
                    <a:pt x="1989980" y="401817"/>
                  </a:lnTo>
                  <a:lnTo>
                    <a:pt x="2004330" y="444869"/>
                  </a:lnTo>
                  <a:lnTo>
                    <a:pt x="2015810" y="489356"/>
                  </a:lnTo>
                  <a:lnTo>
                    <a:pt x="2024420" y="535278"/>
                  </a:lnTo>
                  <a:lnTo>
                    <a:pt x="2030160" y="582635"/>
                  </a:lnTo>
                  <a:lnTo>
                    <a:pt x="2030160" y="607031"/>
                  </a:lnTo>
                  <a:lnTo>
                    <a:pt x="2031596" y="629992"/>
                  </a:lnTo>
                  <a:lnTo>
                    <a:pt x="2030160" y="677349"/>
                  </a:lnTo>
                  <a:lnTo>
                    <a:pt x="2024420" y="721836"/>
                  </a:lnTo>
                  <a:lnTo>
                    <a:pt x="2017246" y="766323"/>
                  </a:lnTo>
                  <a:lnTo>
                    <a:pt x="2005764" y="809374"/>
                  </a:lnTo>
                  <a:lnTo>
                    <a:pt x="1992850" y="850991"/>
                  </a:lnTo>
                  <a:lnTo>
                    <a:pt x="1977064" y="892608"/>
                  </a:lnTo>
                  <a:lnTo>
                    <a:pt x="1958408" y="931355"/>
                  </a:lnTo>
                  <a:lnTo>
                    <a:pt x="1936882" y="968666"/>
                  </a:lnTo>
                  <a:lnTo>
                    <a:pt x="1911050" y="1007413"/>
                  </a:lnTo>
                  <a:lnTo>
                    <a:pt x="1883784" y="1043289"/>
                  </a:lnTo>
                  <a:lnTo>
                    <a:pt x="1853648" y="1077731"/>
                  </a:lnTo>
                  <a:lnTo>
                    <a:pt x="1820642" y="1109302"/>
                  </a:lnTo>
                  <a:lnTo>
                    <a:pt x="1784766" y="1138003"/>
                  </a:lnTo>
                  <a:lnTo>
                    <a:pt x="1748890" y="1163835"/>
                  </a:lnTo>
                  <a:lnTo>
                    <a:pt x="1728798" y="1176750"/>
                  </a:lnTo>
                  <a:lnTo>
                    <a:pt x="1710142" y="1188231"/>
                  </a:lnTo>
                  <a:lnTo>
                    <a:pt x="1690052" y="1198276"/>
                  </a:lnTo>
                  <a:lnTo>
                    <a:pt x="1668526" y="1208321"/>
                  </a:lnTo>
                  <a:lnTo>
                    <a:pt x="1641260" y="1219802"/>
                  </a:lnTo>
                  <a:lnTo>
                    <a:pt x="1612558" y="1231282"/>
                  </a:lnTo>
                  <a:lnTo>
                    <a:pt x="1582422" y="1239893"/>
                  </a:lnTo>
                  <a:lnTo>
                    <a:pt x="1552286" y="1247068"/>
                  </a:lnTo>
                  <a:lnTo>
                    <a:pt x="1522150" y="1254243"/>
                  </a:lnTo>
                  <a:lnTo>
                    <a:pt x="1490578" y="1258549"/>
                  </a:lnTo>
                  <a:lnTo>
                    <a:pt x="1459008" y="1259984"/>
                  </a:lnTo>
                  <a:lnTo>
                    <a:pt x="1426000" y="1261419"/>
                  </a:lnTo>
                  <a:lnTo>
                    <a:pt x="1015798" y="1261419"/>
                  </a:lnTo>
                  <a:lnTo>
                    <a:pt x="605596" y="1261419"/>
                  </a:lnTo>
                  <a:lnTo>
                    <a:pt x="574024" y="1261419"/>
                  </a:lnTo>
                  <a:lnTo>
                    <a:pt x="545322" y="1258549"/>
                  </a:lnTo>
                  <a:lnTo>
                    <a:pt x="515186" y="1255679"/>
                  </a:lnTo>
                  <a:lnTo>
                    <a:pt x="486486" y="1249939"/>
                  </a:lnTo>
                  <a:lnTo>
                    <a:pt x="457784" y="1242763"/>
                  </a:lnTo>
                  <a:lnTo>
                    <a:pt x="430518" y="1235588"/>
                  </a:lnTo>
                  <a:lnTo>
                    <a:pt x="401816" y="1225543"/>
                  </a:lnTo>
                  <a:lnTo>
                    <a:pt x="375986" y="1214062"/>
                  </a:lnTo>
                  <a:lnTo>
                    <a:pt x="396076" y="1205452"/>
                  </a:lnTo>
                  <a:lnTo>
                    <a:pt x="416168" y="1193971"/>
                  </a:lnTo>
                  <a:lnTo>
                    <a:pt x="436258" y="1182491"/>
                  </a:lnTo>
                  <a:lnTo>
                    <a:pt x="454914" y="1171010"/>
                  </a:lnTo>
                  <a:lnTo>
                    <a:pt x="492226" y="1143744"/>
                  </a:lnTo>
                  <a:lnTo>
                    <a:pt x="526666" y="1115043"/>
                  </a:lnTo>
                  <a:lnTo>
                    <a:pt x="559674" y="1083472"/>
                  </a:lnTo>
                  <a:lnTo>
                    <a:pt x="589810" y="1049030"/>
                  </a:lnTo>
                  <a:lnTo>
                    <a:pt x="618510" y="1013154"/>
                  </a:lnTo>
                  <a:lnTo>
                    <a:pt x="642906" y="974407"/>
                  </a:lnTo>
                  <a:lnTo>
                    <a:pt x="1015798" y="974407"/>
                  </a:lnTo>
                  <a:lnTo>
                    <a:pt x="1015798" y="974406"/>
                  </a:lnTo>
                  <a:lnTo>
                    <a:pt x="1395864" y="974406"/>
                  </a:lnTo>
                  <a:lnTo>
                    <a:pt x="1426000" y="974406"/>
                  </a:lnTo>
                  <a:lnTo>
                    <a:pt x="1444656" y="974406"/>
                  </a:lnTo>
                  <a:lnTo>
                    <a:pt x="1461878" y="972971"/>
                  </a:lnTo>
                  <a:lnTo>
                    <a:pt x="1479098" y="970101"/>
                  </a:lnTo>
                  <a:lnTo>
                    <a:pt x="1496318" y="965796"/>
                  </a:lnTo>
                  <a:lnTo>
                    <a:pt x="1512104" y="961491"/>
                  </a:lnTo>
                  <a:lnTo>
                    <a:pt x="1527890" y="955751"/>
                  </a:lnTo>
                  <a:lnTo>
                    <a:pt x="1543676" y="950010"/>
                  </a:lnTo>
                  <a:lnTo>
                    <a:pt x="1559462" y="942835"/>
                  </a:lnTo>
                  <a:lnTo>
                    <a:pt x="1573812" y="934225"/>
                  </a:lnTo>
                  <a:lnTo>
                    <a:pt x="1588162" y="925614"/>
                  </a:lnTo>
                  <a:lnTo>
                    <a:pt x="1602514" y="917004"/>
                  </a:lnTo>
                  <a:lnTo>
                    <a:pt x="1616864" y="905524"/>
                  </a:lnTo>
                  <a:lnTo>
                    <a:pt x="1629780" y="895478"/>
                  </a:lnTo>
                  <a:lnTo>
                    <a:pt x="1641260" y="882563"/>
                  </a:lnTo>
                  <a:lnTo>
                    <a:pt x="1654176" y="871082"/>
                  </a:lnTo>
                  <a:lnTo>
                    <a:pt x="1664220" y="858167"/>
                  </a:lnTo>
                  <a:lnTo>
                    <a:pt x="1682876" y="833770"/>
                  </a:lnTo>
                  <a:lnTo>
                    <a:pt x="1698662" y="809374"/>
                  </a:lnTo>
                  <a:lnTo>
                    <a:pt x="1711578" y="782108"/>
                  </a:lnTo>
                  <a:lnTo>
                    <a:pt x="1723058" y="753407"/>
                  </a:lnTo>
                  <a:lnTo>
                    <a:pt x="1731668" y="724706"/>
                  </a:lnTo>
                  <a:lnTo>
                    <a:pt x="1738844" y="694570"/>
                  </a:lnTo>
                  <a:lnTo>
                    <a:pt x="1743148" y="662998"/>
                  </a:lnTo>
                  <a:lnTo>
                    <a:pt x="1744584" y="629992"/>
                  </a:lnTo>
                  <a:lnTo>
                    <a:pt x="1743148" y="596985"/>
                  </a:lnTo>
                  <a:lnTo>
                    <a:pt x="1738844" y="565414"/>
                  </a:lnTo>
                  <a:lnTo>
                    <a:pt x="1731668" y="533843"/>
                  </a:lnTo>
                  <a:lnTo>
                    <a:pt x="1721624" y="503706"/>
                  </a:lnTo>
                  <a:lnTo>
                    <a:pt x="1710142" y="475005"/>
                  </a:lnTo>
                  <a:lnTo>
                    <a:pt x="1695792" y="447739"/>
                  </a:lnTo>
                  <a:lnTo>
                    <a:pt x="1678572" y="421908"/>
                  </a:lnTo>
                  <a:lnTo>
                    <a:pt x="1659916" y="397512"/>
                  </a:lnTo>
                  <a:lnTo>
                    <a:pt x="1671396" y="384596"/>
                  </a:lnTo>
                  <a:lnTo>
                    <a:pt x="1682876" y="371681"/>
                  </a:lnTo>
                  <a:lnTo>
                    <a:pt x="1695792" y="360200"/>
                  </a:lnTo>
                  <a:lnTo>
                    <a:pt x="1708708" y="348720"/>
                  </a:lnTo>
                  <a:lnTo>
                    <a:pt x="1721624" y="338674"/>
                  </a:lnTo>
                  <a:lnTo>
                    <a:pt x="1735974" y="328629"/>
                  </a:lnTo>
                  <a:lnTo>
                    <a:pt x="1750324" y="320019"/>
                  </a:lnTo>
                  <a:lnTo>
                    <a:pt x="1766110" y="312843"/>
                  </a:lnTo>
                  <a:lnTo>
                    <a:pt x="1780460" y="305668"/>
                  </a:lnTo>
                  <a:lnTo>
                    <a:pt x="1796246" y="298493"/>
                  </a:lnTo>
                  <a:lnTo>
                    <a:pt x="1813466" y="294187"/>
                  </a:lnTo>
                  <a:lnTo>
                    <a:pt x="1829252" y="288447"/>
                  </a:lnTo>
                  <a:lnTo>
                    <a:pt x="1846474" y="285577"/>
                  </a:lnTo>
                  <a:lnTo>
                    <a:pt x="1863694" y="282707"/>
                  </a:lnTo>
                  <a:close/>
                  <a:moveTo>
                    <a:pt x="605596" y="0"/>
                  </a:moveTo>
                  <a:lnTo>
                    <a:pt x="1015798" y="0"/>
                  </a:lnTo>
                  <a:lnTo>
                    <a:pt x="1426000" y="0"/>
                  </a:lnTo>
                  <a:lnTo>
                    <a:pt x="1457572" y="0"/>
                  </a:lnTo>
                  <a:lnTo>
                    <a:pt x="1486274" y="2870"/>
                  </a:lnTo>
                  <a:lnTo>
                    <a:pt x="1516410" y="5740"/>
                  </a:lnTo>
                  <a:lnTo>
                    <a:pt x="1545110" y="11480"/>
                  </a:lnTo>
                  <a:lnTo>
                    <a:pt x="1573812" y="18656"/>
                  </a:lnTo>
                  <a:lnTo>
                    <a:pt x="1601078" y="25831"/>
                  </a:lnTo>
                  <a:lnTo>
                    <a:pt x="1629780" y="35876"/>
                  </a:lnTo>
                  <a:lnTo>
                    <a:pt x="1655610" y="47357"/>
                  </a:lnTo>
                  <a:lnTo>
                    <a:pt x="1635520" y="55967"/>
                  </a:lnTo>
                  <a:lnTo>
                    <a:pt x="1615428" y="67448"/>
                  </a:lnTo>
                  <a:lnTo>
                    <a:pt x="1595338" y="78928"/>
                  </a:lnTo>
                  <a:lnTo>
                    <a:pt x="1576682" y="90409"/>
                  </a:lnTo>
                  <a:lnTo>
                    <a:pt x="1539370" y="117675"/>
                  </a:lnTo>
                  <a:lnTo>
                    <a:pt x="1504930" y="146376"/>
                  </a:lnTo>
                  <a:lnTo>
                    <a:pt x="1471922" y="177947"/>
                  </a:lnTo>
                  <a:lnTo>
                    <a:pt x="1441786" y="212389"/>
                  </a:lnTo>
                  <a:lnTo>
                    <a:pt x="1413086" y="248265"/>
                  </a:lnTo>
                  <a:lnTo>
                    <a:pt x="1388690" y="287012"/>
                  </a:lnTo>
                  <a:lnTo>
                    <a:pt x="1015798" y="287012"/>
                  </a:lnTo>
                  <a:lnTo>
                    <a:pt x="1015798" y="287013"/>
                  </a:lnTo>
                  <a:lnTo>
                    <a:pt x="635732" y="287013"/>
                  </a:lnTo>
                  <a:lnTo>
                    <a:pt x="605596" y="287013"/>
                  </a:lnTo>
                  <a:lnTo>
                    <a:pt x="586940" y="287013"/>
                  </a:lnTo>
                  <a:lnTo>
                    <a:pt x="569718" y="288448"/>
                  </a:lnTo>
                  <a:lnTo>
                    <a:pt x="552498" y="291318"/>
                  </a:lnTo>
                  <a:lnTo>
                    <a:pt x="535278" y="295623"/>
                  </a:lnTo>
                  <a:lnTo>
                    <a:pt x="519492" y="299928"/>
                  </a:lnTo>
                  <a:lnTo>
                    <a:pt x="503706" y="305668"/>
                  </a:lnTo>
                  <a:lnTo>
                    <a:pt x="487920" y="311409"/>
                  </a:lnTo>
                  <a:lnTo>
                    <a:pt x="472134" y="318584"/>
                  </a:lnTo>
                  <a:lnTo>
                    <a:pt x="457784" y="327194"/>
                  </a:lnTo>
                  <a:lnTo>
                    <a:pt x="443434" y="335805"/>
                  </a:lnTo>
                  <a:lnTo>
                    <a:pt x="429082" y="344415"/>
                  </a:lnTo>
                  <a:lnTo>
                    <a:pt x="414732" y="355895"/>
                  </a:lnTo>
                  <a:lnTo>
                    <a:pt x="401816" y="365941"/>
                  </a:lnTo>
                  <a:lnTo>
                    <a:pt x="390336" y="378856"/>
                  </a:lnTo>
                  <a:lnTo>
                    <a:pt x="377420" y="390337"/>
                  </a:lnTo>
                  <a:lnTo>
                    <a:pt x="367376" y="403252"/>
                  </a:lnTo>
                  <a:lnTo>
                    <a:pt x="348720" y="427649"/>
                  </a:lnTo>
                  <a:lnTo>
                    <a:pt x="332934" y="452045"/>
                  </a:lnTo>
                  <a:lnTo>
                    <a:pt x="320018" y="479311"/>
                  </a:lnTo>
                  <a:lnTo>
                    <a:pt x="308538" y="508012"/>
                  </a:lnTo>
                  <a:lnTo>
                    <a:pt x="299928" y="536713"/>
                  </a:lnTo>
                  <a:lnTo>
                    <a:pt x="292752" y="566849"/>
                  </a:lnTo>
                  <a:lnTo>
                    <a:pt x="288448" y="598421"/>
                  </a:lnTo>
                  <a:lnTo>
                    <a:pt x="287012" y="631427"/>
                  </a:lnTo>
                  <a:lnTo>
                    <a:pt x="288448" y="664434"/>
                  </a:lnTo>
                  <a:lnTo>
                    <a:pt x="292752" y="696005"/>
                  </a:lnTo>
                  <a:lnTo>
                    <a:pt x="299928" y="727576"/>
                  </a:lnTo>
                  <a:lnTo>
                    <a:pt x="309972" y="757713"/>
                  </a:lnTo>
                  <a:lnTo>
                    <a:pt x="321454" y="786414"/>
                  </a:lnTo>
                  <a:lnTo>
                    <a:pt x="335804" y="813680"/>
                  </a:lnTo>
                  <a:lnTo>
                    <a:pt x="353024" y="839511"/>
                  </a:lnTo>
                  <a:lnTo>
                    <a:pt x="371680" y="863907"/>
                  </a:lnTo>
                  <a:lnTo>
                    <a:pt x="360200" y="876823"/>
                  </a:lnTo>
                  <a:lnTo>
                    <a:pt x="348720" y="889738"/>
                  </a:lnTo>
                  <a:lnTo>
                    <a:pt x="335804" y="901219"/>
                  </a:lnTo>
                  <a:lnTo>
                    <a:pt x="322888" y="912699"/>
                  </a:lnTo>
                  <a:lnTo>
                    <a:pt x="309972" y="922745"/>
                  </a:lnTo>
                  <a:lnTo>
                    <a:pt x="295622" y="932790"/>
                  </a:lnTo>
                  <a:lnTo>
                    <a:pt x="281272" y="941400"/>
                  </a:lnTo>
                  <a:lnTo>
                    <a:pt x="265486" y="948576"/>
                  </a:lnTo>
                  <a:lnTo>
                    <a:pt x="251136" y="955751"/>
                  </a:lnTo>
                  <a:lnTo>
                    <a:pt x="235350" y="962926"/>
                  </a:lnTo>
                  <a:lnTo>
                    <a:pt x="218130" y="967232"/>
                  </a:lnTo>
                  <a:lnTo>
                    <a:pt x="202344" y="972972"/>
                  </a:lnTo>
                  <a:lnTo>
                    <a:pt x="185122" y="975842"/>
                  </a:lnTo>
                  <a:lnTo>
                    <a:pt x="167902" y="978712"/>
                  </a:lnTo>
                  <a:lnTo>
                    <a:pt x="150682" y="980147"/>
                  </a:lnTo>
                  <a:lnTo>
                    <a:pt x="133460" y="980147"/>
                  </a:lnTo>
                  <a:lnTo>
                    <a:pt x="101890" y="980147"/>
                  </a:lnTo>
                  <a:lnTo>
                    <a:pt x="78928" y="942836"/>
                  </a:lnTo>
                  <a:lnTo>
                    <a:pt x="58838" y="901219"/>
                  </a:lnTo>
                  <a:lnTo>
                    <a:pt x="41616" y="859602"/>
                  </a:lnTo>
                  <a:lnTo>
                    <a:pt x="27266" y="816550"/>
                  </a:lnTo>
                  <a:lnTo>
                    <a:pt x="15786" y="772063"/>
                  </a:lnTo>
                  <a:lnTo>
                    <a:pt x="7176" y="726141"/>
                  </a:lnTo>
                  <a:lnTo>
                    <a:pt x="1436" y="678784"/>
                  </a:lnTo>
                  <a:lnTo>
                    <a:pt x="1436" y="654388"/>
                  </a:lnTo>
                  <a:lnTo>
                    <a:pt x="0" y="631427"/>
                  </a:lnTo>
                  <a:lnTo>
                    <a:pt x="1436" y="584070"/>
                  </a:lnTo>
                  <a:lnTo>
                    <a:pt x="7176" y="539583"/>
                  </a:lnTo>
                  <a:lnTo>
                    <a:pt x="14350" y="495096"/>
                  </a:lnTo>
                  <a:lnTo>
                    <a:pt x="25832" y="452045"/>
                  </a:lnTo>
                  <a:lnTo>
                    <a:pt x="38746" y="410428"/>
                  </a:lnTo>
                  <a:lnTo>
                    <a:pt x="54532" y="368811"/>
                  </a:lnTo>
                  <a:lnTo>
                    <a:pt x="73188" y="330064"/>
                  </a:lnTo>
                  <a:lnTo>
                    <a:pt x="94714" y="292753"/>
                  </a:lnTo>
                  <a:lnTo>
                    <a:pt x="120546" y="254006"/>
                  </a:lnTo>
                  <a:lnTo>
                    <a:pt x="147812" y="218130"/>
                  </a:lnTo>
                  <a:lnTo>
                    <a:pt x="177948" y="183688"/>
                  </a:lnTo>
                  <a:lnTo>
                    <a:pt x="210954" y="152117"/>
                  </a:lnTo>
                  <a:lnTo>
                    <a:pt x="246830" y="123416"/>
                  </a:lnTo>
                  <a:lnTo>
                    <a:pt x="282706" y="97584"/>
                  </a:lnTo>
                  <a:lnTo>
                    <a:pt x="302798" y="84669"/>
                  </a:lnTo>
                  <a:lnTo>
                    <a:pt x="321454" y="73188"/>
                  </a:lnTo>
                  <a:lnTo>
                    <a:pt x="341544" y="63143"/>
                  </a:lnTo>
                  <a:lnTo>
                    <a:pt x="363070" y="53098"/>
                  </a:lnTo>
                  <a:lnTo>
                    <a:pt x="390336" y="41617"/>
                  </a:lnTo>
                  <a:lnTo>
                    <a:pt x="419038" y="30137"/>
                  </a:lnTo>
                  <a:lnTo>
                    <a:pt x="449174" y="21526"/>
                  </a:lnTo>
                  <a:lnTo>
                    <a:pt x="479310" y="14351"/>
                  </a:lnTo>
                  <a:lnTo>
                    <a:pt x="509446" y="7176"/>
                  </a:lnTo>
                  <a:lnTo>
                    <a:pt x="541018" y="2870"/>
                  </a:lnTo>
                  <a:lnTo>
                    <a:pt x="572588" y="1435"/>
                  </a:lnTo>
                  <a:close/>
                </a:path>
              </a:pathLst>
            </a:cu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249"/>
                </a:spcAft>
              </a:pPr>
              <a:endParaRPr lang="en-US"/>
            </a:p>
          </p:txBody>
        </p:sp>
      </p:grpSp>
      <p:sp>
        <p:nvSpPr>
          <p:cNvPr id="122" name="Rectangle 121"/>
          <p:cNvSpPr/>
          <p:nvPr/>
        </p:nvSpPr>
        <p:spPr>
          <a:xfrm>
            <a:off x="1053279" y="4137626"/>
            <a:ext cx="914400" cy="1557707"/>
          </a:xfrm>
          <a:prstGeom prst="rect">
            <a:avLst/>
          </a:prstGeom>
          <a:gradFill flip="none" rotWithShape="1">
            <a:gsLst>
              <a:gs pos="56000">
                <a:schemeClr val="accent5">
                  <a:lumMod val="5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  <a:effectLst/>
        </p:spPr>
        <p:txBody>
          <a:bodyPr lIns="0" tIns="91440" rIns="0" bIns="0" anchor="t" anchorCtr="0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Router</a:t>
            </a:r>
          </a:p>
        </p:txBody>
      </p:sp>
      <p:sp>
        <p:nvSpPr>
          <p:cNvPr id="123" name="Rectangle 122"/>
          <p:cNvSpPr/>
          <p:nvPr/>
        </p:nvSpPr>
        <p:spPr>
          <a:xfrm>
            <a:off x="7163928" y="4137627"/>
            <a:ext cx="914400" cy="1582406"/>
          </a:xfrm>
          <a:prstGeom prst="rect">
            <a:avLst/>
          </a:prstGeom>
          <a:gradFill flip="none" rotWithShape="1">
            <a:gsLst>
              <a:gs pos="56000">
                <a:schemeClr val="accent5">
                  <a:lumMod val="5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  <a:effectLst/>
        </p:spPr>
        <p:txBody>
          <a:bodyPr lIns="0" tIns="91440" rIns="0" bIns="0" anchor="t" anchorCtr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chemeClr val="bg1"/>
                </a:solidFill>
              </a:rPr>
              <a:t>Router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24" name="Rectangle 123"/>
          <p:cNvSpPr/>
          <p:nvPr/>
        </p:nvSpPr>
        <p:spPr>
          <a:xfrm>
            <a:off x="2290063" y="4137627"/>
            <a:ext cx="914400" cy="1582406"/>
          </a:xfrm>
          <a:prstGeom prst="rect">
            <a:avLst/>
          </a:prstGeom>
          <a:gradFill flip="none" rotWithShape="1">
            <a:gsLst>
              <a:gs pos="43000">
                <a:srgbClr val="FB7303"/>
              </a:gs>
              <a:gs pos="85000">
                <a:srgbClr val="FFC000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1440" rIns="0" bIns="0" rtlCol="0" anchor="t" anchorCtr="0"/>
          <a:lstStyle/>
          <a:p>
            <a:pPr algn="ctr">
              <a:spcAft>
                <a:spcPts val="600"/>
              </a:spcAft>
            </a:pPr>
            <a:r>
              <a:rPr lang="en-US" sz="1400" b="1" dirty="0" smtClean="0">
                <a:solidFill>
                  <a:schemeClr val="bg1"/>
                </a:solidFill>
              </a:rPr>
              <a:t>Firewall 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3508529" y="4137627"/>
            <a:ext cx="914400" cy="1582406"/>
          </a:xfrm>
          <a:prstGeom prst="rect">
            <a:avLst/>
          </a:prstGeom>
          <a:gradFill flip="none" rotWithShape="1">
            <a:gsLst>
              <a:gs pos="43000">
                <a:srgbClr val="FB7303"/>
              </a:gs>
              <a:gs pos="85000">
                <a:srgbClr val="FFC000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1440" rIns="0" bIns="0" rtlCol="0" anchor="t" anchorCtr="0"/>
          <a:lstStyle/>
          <a:p>
            <a:pPr algn="ctr">
              <a:spcAft>
                <a:spcPts val="600"/>
              </a:spcAft>
            </a:pPr>
            <a:r>
              <a:rPr lang="en-US" sz="1400" b="1" dirty="0" smtClean="0">
                <a:solidFill>
                  <a:schemeClr val="bg1"/>
                </a:solidFill>
              </a:rPr>
              <a:t>DPI</a:t>
            </a:r>
          </a:p>
        </p:txBody>
      </p:sp>
      <p:sp>
        <p:nvSpPr>
          <p:cNvPr id="126" name="Rectangle 125"/>
          <p:cNvSpPr/>
          <p:nvPr/>
        </p:nvSpPr>
        <p:spPr>
          <a:xfrm>
            <a:off x="5945463" y="4137627"/>
            <a:ext cx="914400" cy="1582406"/>
          </a:xfrm>
          <a:prstGeom prst="rect">
            <a:avLst/>
          </a:prstGeom>
          <a:gradFill flip="none" rotWithShape="1">
            <a:gsLst>
              <a:gs pos="43000">
                <a:srgbClr val="FB7303"/>
              </a:gs>
              <a:gs pos="85000">
                <a:srgbClr val="FFC000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1440" rIns="0" bIns="0" rtlCol="0" anchor="t" anchorCtr="0"/>
          <a:lstStyle/>
          <a:p>
            <a:pPr algn="ctr">
              <a:spcAft>
                <a:spcPts val="600"/>
              </a:spcAft>
            </a:pPr>
            <a:r>
              <a:rPr lang="en-US" sz="1400" b="1" dirty="0" smtClean="0">
                <a:solidFill>
                  <a:schemeClr val="bg1"/>
                </a:solidFill>
              </a:rPr>
              <a:t>NAT</a:t>
            </a:r>
          </a:p>
        </p:txBody>
      </p:sp>
      <p:sp>
        <p:nvSpPr>
          <p:cNvPr id="127" name="Rectangle 126"/>
          <p:cNvSpPr/>
          <p:nvPr/>
        </p:nvSpPr>
        <p:spPr>
          <a:xfrm>
            <a:off x="4726996" y="4137627"/>
            <a:ext cx="914400" cy="1582406"/>
          </a:xfrm>
          <a:prstGeom prst="rect">
            <a:avLst/>
          </a:prstGeom>
          <a:gradFill flip="none" rotWithShape="1">
            <a:gsLst>
              <a:gs pos="43000">
                <a:srgbClr val="FB7303"/>
              </a:gs>
              <a:gs pos="85000">
                <a:srgbClr val="FFC000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91440" rIns="0" bIns="0" rtlCol="0" anchor="t" anchorCtr="0"/>
          <a:lstStyle/>
          <a:p>
            <a:pPr algn="ctr">
              <a:spcAft>
                <a:spcPts val="600"/>
              </a:spcAft>
            </a:pPr>
            <a:r>
              <a:rPr lang="en-US" sz="1400" b="1" dirty="0" smtClean="0">
                <a:solidFill>
                  <a:schemeClr val="bg1"/>
                </a:solidFill>
              </a:rPr>
              <a:t>Cache</a:t>
            </a:r>
          </a:p>
        </p:txBody>
      </p:sp>
      <p:pic>
        <p:nvPicPr>
          <p:cNvPr id="133" name="Picture 132" descr="Generic Router 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4344" y="5021319"/>
            <a:ext cx="533400" cy="533400"/>
          </a:xfrm>
          <a:prstGeom prst="rect">
            <a:avLst/>
          </a:prstGeom>
        </p:spPr>
      </p:pic>
      <p:pic>
        <p:nvPicPr>
          <p:cNvPr id="134" name="Picture 133" descr="Generic Router 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74649" y="5058105"/>
            <a:ext cx="533400" cy="533400"/>
          </a:xfrm>
          <a:prstGeom prst="rect">
            <a:avLst/>
          </a:prstGeom>
        </p:spPr>
      </p:pic>
      <p:pic>
        <p:nvPicPr>
          <p:cNvPr id="137" name="Picture 136" descr="Deep Inspection 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97489" y="5059563"/>
            <a:ext cx="537195" cy="537195"/>
          </a:xfrm>
          <a:prstGeom prst="rect">
            <a:avLst/>
          </a:prstGeom>
        </p:spPr>
      </p:pic>
      <p:pic>
        <p:nvPicPr>
          <p:cNvPr id="143" name="Picture 142" descr="Video VO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95667" y="5031534"/>
            <a:ext cx="587317" cy="538948"/>
          </a:xfrm>
          <a:prstGeom prst="rect">
            <a:avLst/>
          </a:prstGeom>
        </p:spPr>
      </p:pic>
      <p:pic>
        <p:nvPicPr>
          <p:cNvPr id="146" name="Picture 145" descr="Virtual Firewall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48802" y="5066278"/>
            <a:ext cx="597531" cy="472674"/>
          </a:xfrm>
          <a:prstGeom prst="rect">
            <a:avLst/>
          </a:prstGeom>
        </p:spPr>
      </p:pic>
      <p:grpSp>
        <p:nvGrpSpPr>
          <p:cNvPr id="10" name="Group 155"/>
          <p:cNvGrpSpPr/>
          <p:nvPr/>
        </p:nvGrpSpPr>
        <p:grpSpPr>
          <a:xfrm>
            <a:off x="6123920" y="5034455"/>
            <a:ext cx="546537" cy="509752"/>
            <a:chOff x="2330670" y="5381297"/>
            <a:chExt cx="546537" cy="509752"/>
          </a:xfrm>
        </p:grpSpPr>
        <p:sp>
          <p:nvSpPr>
            <p:cNvPr id="151" name="Oval 150"/>
            <p:cNvSpPr/>
            <p:nvPr/>
          </p:nvSpPr>
          <p:spPr>
            <a:xfrm>
              <a:off x="2330670" y="5381297"/>
              <a:ext cx="546537" cy="50975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4" name="Straight Arrow Connector 153"/>
            <p:cNvCxnSpPr/>
            <p:nvPr/>
          </p:nvCxnSpPr>
          <p:spPr>
            <a:xfrm flipV="1">
              <a:off x="2417380" y="5633544"/>
              <a:ext cx="388883" cy="10511"/>
            </a:xfrm>
            <a:prstGeom prst="straightConnector1">
              <a:avLst/>
            </a:prstGeom>
            <a:ln w="79375" cap="rnd">
              <a:solidFill>
                <a:schemeClr val="accent5">
                  <a:lumMod val="50000"/>
                </a:schemeClr>
              </a:solidFill>
              <a:prstDash val="solid"/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7" name="Right Arrow 156"/>
          <p:cNvSpPr/>
          <p:nvPr/>
        </p:nvSpPr>
        <p:spPr>
          <a:xfrm>
            <a:off x="1397876" y="3397749"/>
            <a:ext cx="6348248" cy="533119"/>
          </a:xfrm>
          <a:prstGeom prst="rightArrow">
            <a:avLst>
              <a:gd name="adj1" fmla="val 68001"/>
              <a:gd name="adj2" fmla="val 50000"/>
            </a:avLst>
          </a:prstGeom>
          <a:gradFill flip="none" rotWithShape="1">
            <a:gsLst>
              <a:gs pos="43000">
                <a:srgbClr val="FB7303"/>
              </a:gs>
              <a:gs pos="85000">
                <a:srgbClr val="FFC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>
              <a:spcAft>
                <a:spcPts val="600"/>
              </a:spcAft>
            </a:pPr>
            <a:r>
              <a:rPr lang="ru-RU" b="1" dirty="0" smtClean="0">
                <a:solidFill>
                  <a:schemeClr val="bg1"/>
                </a:solidFill>
              </a:rPr>
              <a:t>Сервисная цепочка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10156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63841"/>
            <a:ext cx="7334250" cy="5279760"/>
          </a:xfrm>
        </p:spPr>
        <p:txBody>
          <a:bodyPr anchor="ctr" anchorCtr="0"/>
          <a:lstStyle/>
          <a:p>
            <a:pPr algn="ctr"/>
            <a:r>
              <a:rPr lang="ru-RU" dirty="0" smtClean="0"/>
              <a:t>Облачный </a:t>
            </a:r>
            <a:r>
              <a:rPr lang="en-US" dirty="0" smtClean="0"/>
              <a:t>CPE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35769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68821"/>
            <a:ext cx="8397872" cy="740664"/>
          </a:xfrm>
        </p:spPr>
        <p:txBody>
          <a:bodyPr/>
          <a:lstStyle/>
          <a:p>
            <a:pPr>
              <a:spcAft>
                <a:spcPts val="526"/>
              </a:spcAft>
            </a:pPr>
            <a:r>
              <a:rPr lang="en-US" dirty="0" smtClean="0"/>
              <a:t>cloud CPE – </a:t>
            </a:r>
            <a:r>
              <a:rPr lang="ru-RU" dirty="0" smtClean="0"/>
              <a:t>Эволюция архитектуры оператора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1800" dirty="0">
              <a:solidFill>
                <a:srgbClr val="807F83">
                  <a:lumMod val="75000"/>
                </a:srgbClr>
              </a:solidFill>
            </a:endParaRPr>
          </a:p>
        </p:txBody>
      </p:sp>
      <p:sp>
        <p:nvSpPr>
          <p:cNvPr id="22591" name="Rectangle 6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4320" name="Rectangle 4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60" name="Content Placeholder 2"/>
          <p:cNvSpPr txBox="1">
            <a:spLocks/>
          </p:cNvSpPr>
          <p:nvPr/>
        </p:nvSpPr>
        <p:spPr>
          <a:xfrm>
            <a:off x="366616" y="1134374"/>
            <a:ext cx="8229600" cy="4852358"/>
          </a:xfrm>
          <a:prstGeom prst="rect">
            <a:avLst/>
          </a:prstGeom>
        </p:spPr>
        <p:txBody>
          <a:bodyPr/>
          <a:lstStyle/>
          <a:p>
            <a:pPr marL="112713" lvl="0" indent="-112713">
              <a:spcBef>
                <a:spcPts val="800"/>
              </a:spcBef>
              <a:spcAft>
                <a:spcPts val="400"/>
              </a:spcAft>
              <a:buClr>
                <a:schemeClr val="tx1"/>
              </a:buClr>
              <a:buSzPct val="25000"/>
              <a:buFont typeface="Arial" pitchFamily="34" charset="0"/>
              <a:buChar char=" 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456252" y="1286774"/>
            <a:ext cx="4292363" cy="4338522"/>
          </a:xfrm>
          <a:prstGeom prst="rect">
            <a:avLst/>
          </a:prstGeom>
        </p:spPr>
        <p:txBody>
          <a:bodyPr/>
          <a:lstStyle/>
          <a:p>
            <a:pPr marL="112713" indent="-112713">
              <a:spcBef>
                <a:spcPts val="800"/>
              </a:spcBef>
              <a:spcAft>
                <a:spcPts val="400"/>
              </a:spcAft>
              <a:buClr>
                <a:schemeClr val="tx1"/>
              </a:buClr>
              <a:buSzPct val="25000"/>
              <a:buFont typeface="Arial" pitchFamily="34" charset="0"/>
              <a:buChar char=" "/>
              <a:defRPr/>
            </a:pPr>
            <a:r>
              <a:rPr lang="ru-RU" sz="2200" b="1" dirty="0" smtClean="0">
                <a:latin typeface="Arial" pitchFamily="34" charset="0"/>
              </a:rPr>
              <a:t>Аппаратный </a:t>
            </a:r>
            <a:r>
              <a:rPr lang="en-US" sz="2200" b="1" dirty="0" smtClean="0">
                <a:latin typeface="Arial" pitchFamily="34" charset="0"/>
              </a:rPr>
              <a:t>CPE –</a:t>
            </a:r>
            <a:r>
              <a:rPr lang="ru-RU" sz="2200" b="1" dirty="0" smtClean="0">
                <a:latin typeface="Arial" pitchFamily="34" charset="0"/>
              </a:rPr>
              <a:t> </a:t>
            </a:r>
            <a:r>
              <a:rPr lang="ru-RU" sz="2200" dirty="0" smtClean="0">
                <a:latin typeface="Arial" pitchFamily="34" charset="0"/>
              </a:rPr>
              <a:t>точка демаркации с сетью оператора и он же сервисная граница</a:t>
            </a:r>
          </a:p>
          <a:p>
            <a:pPr marL="112713" indent="-112713">
              <a:spcBef>
                <a:spcPts val="800"/>
              </a:spcBef>
              <a:spcAft>
                <a:spcPts val="400"/>
              </a:spcAft>
              <a:buClr>
                <a:schemeClr val="tx1"/>
              </a:buClr>
              <a:buSzPct val="25000"/>
              <a:buFont typeface="Arial" pitchFamily="34" charset="0"/>
              <a:buChar char=" "/>
              <a:defRPr/>
            </a:pPr>
            <a:r>
              <a:rPr lang="ru-RU" sz="2200" b="1" dirty="0" smtClean="0">
                <a:latin typeface="Arial" pitchFamily="34" charset="0"/>
              </a:rPr>
              <a:t>Каждый сервис – </a:t>
            </a:r>
            <a:r>
              <a:rPr lang="ru-RU" sz="2200" dirty="0" smtClean="0">
                <a:latin typeface="Arial" pitchFamily="34" charset="0"/>
              </a:rPr>
              <a:t>персональная «коробка»</a:t>
            </a:r>
          </a:p>
          <a:p>
            <a:pPr marL="112713" indent="-112713">
              <a:spcBef>
                <a:spcPts val="800"/>
              </a:spcBef>
              <a:spcAft>
                <a:spcPts val="400"/>
              </a:spcAft>
              <a:buClr>
                <a:schemeClr val="tx1"/>
              </a:buClr>
              <a:buSzPct val="25000"/>
              <a:buFont typeface="Arial" pitchFamily="34" charset="0"/>
              <a:buChar char=" "/>
              <a:defRPr/>
            </a:pPr>
            <a:r>
              <a:rPr lang="ru-RU" sz="2200" b="1" dirty="0" smtClean="0">
                <a:latin typeface="Arial" pitchFamily="34" charset="0"/>
              </a:rPr>
              <a:t>Уникальный набор сервисов – </a:t>
            </a:r>
            <a:r>
              <a:rPr lang="en-US" sz="2200" dirty="0" smtClean="0">
                <a:latin typeface="Arial" pitchFamily="34" charset="0"/>
              </a:rPr>
              <a:t>rack-n-stack</a:t>
            </a:r>
            <a:endParaRPr lang="ru-RU" sz="2200" dirty="0" smtClean="0">
              <a:latin typeface="Arial" pitchFamily="34" charset="0"/>
            </a:endParaRPr>
          </a:p>
          <a:p>
            <a:pPr marL="112713" indent="-112713">
              <a:spcBef>
                <a:spcPts val="800"/>
              </a:spcBef>
              <a:spcAft>
                <a:spcPts val="400"/>
              </a:spcAft>
              <a:buClr>
                <a:schemeClr val="tx1"/>
              </a:buClr>
              <a:buSzPct val="25000"/>
              <a:buFont typeface="Arial" pitchFamily="34" charset="0"/>
              <a:buChar char=" "/>
              <a:defRPr/>
            </a:pPr>
            <a:r>
              <a:rPr lang="ru-RU" sz="2200" b="1" dirty="0">
                <a:latin typeface="Arial" pitchFamily="34" charset="0"/>
              </a:rPr>
              <a:t>Скорость развертывания – </a:t>
            </a:r>
            <a:r>
              <a:rPr lang="ru-RU" sz="2200" dirty="0" smtClean="0">
                <a:latin typeface="Arial" pitchFamily="34" charset="0"/>
              </a:rPr>
              <a:t>Зависит от времени поставки, набора услуг и т.д.</a:t>
            </a:r>
            <a:endParaRPr lang="en-US" sz="2200" dirty="0" smtClean="0">
              <a:latin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grayscl/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1580" y="1563158"/>
            <a:ext cx="3179709" cy="278911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895859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68821"/>
            <a:ext cx="8397872" cy="740664"/>
          </a:xfrm>
        </p:spPr>
        <p:txBody>
          <a:bodyPr/>
          <a:lstStyle/>
          <a:p>
            <a:pPr>
              <a:spcAft>
                <a:spcPts val="526"/>
              </a:spcAft>
            </a:pPr>
            <a:r>
              <a:rPr lang="en-US" dirty="0" smtClean="0"/>
              <a:t>cloud CPE – </a:t>
            </a:r>
            <a:r>
              <a:rPr lang="ru-RU" dirty="0" smtClean="0"/>
              <a:t>Эволюция архитектуры оператора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1800" dirty="0">
              <a:solidFill>
                <a:srgbClr val="807F83">
                  <a:lumMod val="75000"/>
                </a:srgbClr>
              </a:solidFill>
            </a:endParaRPr>
          </a:p>
        </p:txBody>
      </p:sp>
      <p:sp>
        <p:nvSpPr>
          <p:cNvPr id="22591" name="Rectangle 6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54320" name="Rectangle 4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60" name="Content Placeholder 2"/>
          <p:cNvSpPr txBox="1">
            <a:spLocks/>
          </p:cNvSpPr>
          <p:nvPr/>
        </p:nvSpPr>
        <p:spPr>
          <a:xfrm>
            <a:off x="366616" y="1134374"/>
            <a:ext cx="8229600" cy="4852358"/>
          </a:xfrm>
          <a:prstGeom prst="rect">
            <a:avLst/>
          </a:prstGeom>
        </p:spPr>
        <p:txBody>
          <a:bodyPr/>
          <a:lstStyle/>
          <a:p>
            <a:pPr marL="112713" lvl="0" indent="-112713">
              <a:spcBef>
                <a:spcPts val="800"/>
              </a:spcBef>
              <a:spcAft>
                <a:spcPts val="400"/>
              </a:spcAft>
              <a:buClr>
                <a:schemeClr val="tx1"/>
              </a:buClr>
              <a:buSzPct val="25000"/>
              <a:buFont typeface="Arial" pitchFamily="34" charset="0"/>
              <a:buChar char=" "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456252" y="1286774"/>
            <a:ext cx="4292363" cy="4338522"/>
          </a:xfrm>
          <a:prstGeom prst="rect">
            <a:avLst/>
          </a:prstGeom>
        </p:spPr>
        <p:txBody>
          <a:bodyPr/>
          <a:lstStyle/>
          <a:p>
            <a:pPr marL="112713" indent="-112713">
              <a:spcBef>
                <a:spcPts val="800"/>
              </a:spcBef>
              <a:spcAft>
                <a:spcPts val="400"/>
              </a:spcAft>
              <a:buClr>
                <a:schemeClr val="tx1"/>
              </a:buClr>
              <a:buSzPct val="25000"/>
              <a:buFont typeface="Arial" pitchFamily="34" charset="0"/>
              <a:buChar char=" "/>
              <a:defRPr/>
            </a:pPr>
            <a:r>
              <a:rPr lang="ru-RU" sz="2200" b="1" dirty="0" smtClean="0">
                <a:latin typeface="Arial" pitchFamily="34" charset="0"/>
              </a:rPr>
              <a:t>Виртуальный </a:t>
            </a:r>
            <a:r>
              <a:rPr lang="en-US" sz="2200" b="1" dirty="0" smtClean="0">
                <a:latin typeface="Arial" pitchFamily="34" charset="0"/>
              </a:rPr>
              <a:t>CPE –</a:t>
            </a:r>
            <a:r>
              <a:rPr lang="ru-RU" sz="2200" dirty="0" smtClean="0">
                <a:latin typeface="Arial" pitchFamily="34" charset="0"/>
              </a:rPr>
              <a:t>сервисная граница на стороне оператора</a:t>
            </a:r>
          </a:p>
          <a:p>
            <a:pPr marL="112713" indent="-112713">
              <a:spcBef>
                <a:spcPts val="800"/>
              </a:spcBef>
              <a:spcAft>
                <a:spcPts val="400"/>
              </a:spcAft>
              <a:buClr>
                <a:schemeClr val="tx1"/>
              </a:buClr>
              <a:buSzPct val="25000"/>
              <a:buFont typeface="Arial" pitchFamily="34" charset="0"/>
              <a:buChar char=" "/>
              <a:defRPr/>
            </a:pPr>
            <a:r>
              <a:rPr lang="ru-RU" sz="2200" b="1" dirty="0" smtClean="0">
                <a:latin typeface="Arial" pitchFamily="34" charset="0"/>
              </a:rPr>
              <a:t>Каждый сервис – </a:t>
            </a:r>
            <a:r>
              <a:rPr lang="ru-RU" sz="2200" dirty="0" smtClean="0">
                <a:latin typeface="Arial" pitchFamily="34" charset="0"/>
              </a:rPr>
              <a:t>экземпляр соответствующего приложения</a:t>
            </a:r>
          </a:p>
          <a:p>
            <a:pPr marL="112713" indent="-112713">
              <a:spcBef>
                <a:spcPts val="800"/>
              </a:spcBef>
              <a:spcAft>
                <a:spcPts val="400"/>
              </a:spcAft>
              <a:buClr>
                <a:schemeClr val="tx1"/>
              </a:buClr>
              <a:buSzPct val="25000"/>
              <a:buFont typeface="Arial" pitchFamily="34" charset="0"/>
              <a:buChar char=" "/>
              <a:defRPr/>
            </a:pPr>
            <a:r>
              <a:rPr lang="ru-RU" sz="2200" b="1" dirty="0" smtClean="0">
                <a:latin typeface="Arial" pitchFamily="34" charset="0"/>
              </a:rPr>
              <a:t>Скорость развертывания </a:t>
            </a:r>
            <a:r>
              <a:rPr lang="ru-RU" sz="2200" b="1" dirty="0">
                <a:latin typeface="Arial" pitchFamily="34" charset="0"/>
              </a:rPr>
              <a:t>– </a:t>
            </a:r>
            <a:r>
              <a:rPr lang="ru-RU" sz="2200" dirty="0" smtClean="0">
                <a:latin typeface="Arial" pitchFamily="34" charset="0"/>
              </a:rPr>
              <a:t>Политика оператора и степень автоматизации</a:t>
            </a:r>
            <a:endParaRPr lang="ru-RU" sz="2200" dirty="0">
              <a:latin typeface="Arial" pitchFamily="34" charset="0"/>
            </a:endParaRPr>
          </a:p>
          <a:p>
            <a:pPr marL="112713" indent="-112713">
              <a:spcBef>
                <a:spcPts val="800"/>
              </a:spcBef>
              <a:spcAft>
                <a:spcPts val="400"/>
              </a:spcAft>
              <a:buClr>
                <a:schemeClr val="tx1"/>
              </a:buClr>
              <a:buSzPct val="25000"/>
              <a:buFont typeface="Arial" pitchFamily="34" charset="0"/>
              <a:buChar char=" "/>
              <a:defRPr/>
            </a:pPr>
            <a:endParaRPr lang="en-GB" sz="2200" dirty="0" smtClean="0">
              <a:latin typeface="Arial" pitchFamily="34" charset="0"/>
            </a:endParaRPr>
          </a:p>
          <a:p>
            <a:pPr marL="112713" indent="-112713">
              <a:spcBef>
                <a:spcPts val="800"/>
              </a:spcBef>
              <a:spcAft>
                <a:spcPts val="400"/>
              </a:spcAft>
              <a:buClr>
                <a:schemeClr val="tx1"/>
              </a:buClr>
              <a:buSzPct val="25000"/>
              <a:buFont typeface="Arial" pitchFamily="34" charset="0"/>
              <a:buChar char=" "/>
              <a:defRPr/>
            </a:pPr>
            <a:endParaRPr lang="ru-RU" sz="2200" dirty="0" smtClean="0">
              <a:latin typeface="Arial" pitchFamily="34" charset="0"/>
            </a:endParaRPr>
          </a:p>
          <a:p>
            <a:pPr marL="112713" indent="-112713">
              <a:spcBef>
                <a:spcPts val="800"/>
              </a:spcBef>
              <a:spcAft>
                <a:spcPts val="400"/>
              </a:spcAft>
              <a:buClr>
                <a:schemeClr val="tx1"/>
              </a:buClr>
              <a:buSzPct val="25000"/>
              <a:buFont typeface="Arial" pitchFamily="34" charset="0"/>
              <a:buChar char=" "/>
              <a:defRPr/>
            </a:pPr>
            <a:endParaRPr lang="en-US" sz="2200" dirty="0" smtClean="0">
              <a:latin typeface="Arial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2805" y="1513898"/>
            <a:ext cx="3037259" cy="40933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681199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Network Cloud 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0177" y="1984072"/>
            <a:ext cx="2839156" cy="310170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2"/>
          </a:lnRef>
          <a:fillRef idx="1001">
            <a:schemeClr val="lt2"/>
          </a:fillRef>
          <a:effectRef idx="2">
            <a:schemeClr val="accent2"/>
          </a:effectRef>
          <a:fontRef idx="minor">
            <a:schemeClr val="lt1"/>
          </a:fontRef>
        </p:style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81471" y="367600"/>
            <a:ext cx="8386498" cy="598580"/>
          </a:xfrm>
        </p:spPr>
        <p:txBody>
          <a:bodyPr/>
          <a:lstStyle/>
          <a:p>
            <a:endParaRPr lang="en-US" sz="2400" dirty="0" smtClean="0"/>
          </a:p>
          <a:p>
            <a:r>
              <a:rPr lang="en-US" sz="2400" dirty="0" err="1" smtClean="0"/>
              <a:t>А</a:t>
            </a:r>
            <a:r>
              <a:rPr lang="ru-RU" sz="2400" dirty="0" err="1" smtClean="0"/>
              <a:t>ппаратный</a:t>
            </a:r>
            <a:r>
              <a:rPr lang="ru-RU" sz="2400" dirty="0" smtClean="0"/>
              <a:t> </a:t>
            </a:r>
            <a:r>
              <a:rPr lang="en-US" sz="2400" dirty="0" smtClean="0"/>
              <a:t>CPE vs </a:t>
            </a:r>
            <a:r>
              <a:rPr lang="ru-RU" sz="2400" dirty="0" smtClean="0"/>
              <a:t>Облачный </a:t>
            </a:r>
            <a:r>
              <a:rPr lang="en-US" sz="2400" dirty="0" smtClean="0"/>
              <a:t>CPE</a:t>
            </a:r>
            <a:endParaRPr lang="en-US" sz="2000" b="0" dirty="0"/>
          </a:p>
        </p:txBody>
      </p:sp>
      <p:sp>
        <p:nvSpPr>
          <p:cNvPr id="29" name="TextBox 28"/>
          <p:cNvSpPr txBox="1"/>
          <p:nvPr/>
        </p:nvSpPr>
        <p:spPr>
          <a:xfrm>
            <a:off x="741201" y="5189976"/>
            <a:ext cx="30850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304D5F"/>
                </a:solidFill>
              </a:rPr>
              <a:t>Функции и вся аппаратная часть на клиентской стороне</a:t>
            </a:r>
            <a:endParaRPr lang="en-US" sz="1000" dirty="0">
              <a:solidFill>
                <a:srgbClr val="304D5F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41201" y="1833368"/>
            <a:ext cx="2972554" cy="3264195"/>
          </a:xfrm>
          <a:prstGeom prst="rect">
            <a:avLst/>
          </a:prstGeom>
          <a:noFill/>
          <a:ln>
            <a:solidFill>
              <a:srgbClr val="F464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50113" y="2375988"/>
            <a:ext cx="2256134" cy="221965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92708" y="4250377"/>
            <a:ext cx="12111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chemeClr val="accent3">
                    <a:lumMod val="75000"/>
                  </a:schemeClr>
                </a:solidFill>
              </a:rPr>
              <a:t>Функция</a:t>
            </a:r>
            <a:r>
              <a:rPr lang="en-US" sz="1400" b="1" dirty="0" smtClean="0">
                <a:solidFill>
                  <a:schemeClr val="accent3">
                    <a:lumMod val="75000"/>
                  </a:schemeClr>
                </a:solidFill>
              </a:rPr>
              <a:t> #1</a:t>
            </a:r>
            <a:endParaRPr lang="en-US" sz="1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792708" y="3834802"/>
            <a:ext cx="12111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chemeClr val="accent3">
                    <a:lumMod val="75000"/>
                  </a:schemeClr>
                </a:solidFill>
              </a:rPr>
              <a:t>Функция</a:t>
            </a:r>
            <a:r>
              <a:rPr lang="en-US" sz="1400" b="1" dirty="0" smtClean="0">
                <a:solidFill>
                  <a:schemeClr val="accent3">
                    <a:lumMod val="75000"/>
                  </a:schemeClr>
                </a:solidFill>
              </a:rPr>
              <a:t> #2</a:t>
            </a:r>
            <a:endParaRPr lang="en-US" sz="1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792707" y="2309107"/>
            <a:ext cx="12409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chemeClr val="accent3">
                    <a:lumMod val="75000"/>
                  </a:schemeClr>
                </a:solidFill>
              </a:rPr>
              <a:t>Функция</a:t>
            </a:r>
            <a:r>
              <a:rPr lang="en-US" sz="1400" b="1" dirty="0" smtClean="0">
                <a:solidFill>
                  <a:schemeClr val="accent3">
                    <a:lumMod val="75000"/>
                  </a:schemeClr>
                </a:solidFill>
              </a:rPr>
              <a:t> #N</a:t>
            </a:r>
            <a:endParaRPr lang="en-US" sz="1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84957" y="1257253"/>
            <a:ext cx="3085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304D5F"/>
                </a:solidFill>
              </a:rPr>
              <a:t>Аппаратный</a:t>
            </a:r>
            <a:r>
              <a:rPr lang="en-US" b="1" dirty="0" smtClean="0">
                <a:solidFill>
                  <a:srgbClr val="304D5F"/>
                </a:solidFill>
              </a:rPr>
              <a:t> CPE</a:t>
            </a:r>
            <a:endParaRPr lang="en-US" sz="1000" dirty="0">
              <a:solidFill>
                <a:srgbClr val="304D5F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024347" y="1257253"/>
            <a:ext cx="3085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B050"/>
                </a:solidFill>
              </a:rPr>
              <a:t>Виртуальный</a:t>
            </a:r>
            <a:r>
              <a:rPr lang="en-US" b="1" dirty="0" smtClean="0">
                <a:solidFill>
                  <a:srgbClr val="00B050"/>
                </a:solidFill>
              </a:rPr>
              <a:t> CPE</a:t>
            </a:r>
            <a:endParaRPr lang="en-US" sz="1000" dirty="0">
              <a:solidFill>
                <a:srgbClr val="00B05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294824" y="3942600"/>
            <a:ext cx="12111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chemeClr val="accent3">
                    <a:lumMod val="75000"/>
                  </a:schemeClr>
                </a:solidFill>
              </a:rPr>
              <a:t>Функция</a:t>
            </a:r>
            <a:r>
              <a:rPr lang="en-US" sz="1400" b="1" dirty="0" smtClean="0">
                <a:solidFill>
                  <a:schemeClr val="accent3">
                    <a:lumMod val="75000"/>
                  </a:schemeClr>
                </a:solidFill>
              </a:rPr>
              <a:t> #1</a:t>
            </a:r>
            <a:endParaRPr lang="en-US" sz="1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66868" y="3311576"/>
            <a:ext cx="12111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chemeClr val="accent3">
                    <a:lumMod val="75000"/>
                  </a:schemeClr>
                </a:solidFill>
              </a:rPr>
              <a:t>Функция</a:t>
            </a:r>
            <a:r>
              <a:rPr lang="en-US" sz="1400" b="1" dirty="0" smtClean="0">
                <a:solidFill>
                  <a:schemeClr val="accent3">
                    <a:lumMod val="75000"/>
                  </a:schemeClr>
                </a:solidFill>
              </a:rPr>
              <a:t> #2</a:t>
            </a:r>
            <a:endParaRPr lang="en-US" sz="1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018097" y="2762297"/>
            <a:ext cx="12409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chemeClr val="accent3">
                    <a:lumMod val="75000"/>
                  </a:schemeClr>
                </a:solidFill>
              </a:rPr>
              <a:t>Функция</a:t>
            </a:r>
            <a:r>
              <a:rPr lang="en-US" sz="1400" b="1" dirty="0" smtClean="0">
                <a:solidFill>
                  <a:schemeClr val="accent3">
                    <a:lumMod val="75000"/>
                  </a:schemeClr>
                </a:solidFill>
              </a:rPr>
              <a:t> #N</a:t>
            </a:r>
            <a:endParaRPr lang="en-US" sz="1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024347" y="5189975"/>
            <a:ext cx="3085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B050"/>
                </a:solidFill>
              </a:rPr>
              <a:t>Где-то в облаках… </a:t>
            </a:r>
            <a:r>
              <a:rPr lang="ru-RU" b="1" dirty="0" smtClean="0">
                <a:solidFill>
                  <a:srgbClr val="00B050"/>
                </a:solidFill>
                <a:sym typeface="Wingdings"/>
              </a:rPr>
              <a:t></a:t>
            </a:r>
            <a:endParaRPr lang="en-US" b="1" dirty="0" smtClean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50801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881349" y="1938969"/>
            <a:ext cx="176270" cy="37126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2" name="Group 47"/>
          <p:cNvGrpSpPr/>
          <p:nvPr/>
        </p:nvGrpSpPr>
        <p:grpSpPr>
          <a:xfrm>
            <a:off x="1069985" y="2978724"/>
            <a:ext cx="2873942" cy="2045854"/>
            <a:chOff x="1106930" y="2636982"/>
            <a:chExt cx="2873942" cy="2045854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46" name="Rounded Rectangle 45"/>
            <p:cNvSpPr/>
            <p:nvPr/>
          </p:nvSpPr>
          <p:spPr>
            <a:xfrm>
              <a:off x="1131453" y="2636982"/>
              <a:ext cx="2849419" cy="2045854"/>
            </a:xfrm>
            <a:prstGeom prst="round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106930" y="3412838"/>
              <a:ext cx="1664137" cy="584776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600" u="sng" dirty="0" smtClean="0">
                  <a:solidFill>
                    <a:srgbClr val="333333"/>
                  </a:solidFill>
                </a:rPr>
                <a:t>Представление </a:t>
              </a:r>
            </a:p>
            <a:p>
              <a:pPr algn="ctr"/>
              <a:r>
                <a:rPr lang="ru-RU" sz="1600" u="sng" dirty="0" smtClean="0">
                  <a:solidFill>
                    <a:srgbClr val="333333"/>
                  </a:solidFill>
                </a:rPr>
                <a:t>бизнес-кейса</a:t>
              </a:r>
              <a:endParaRPr lang="en-US" sz="1600" u="sng" dirty="0">
                <a:solidFill>
                  <a:srgbClr val="333333"/>
                </a:solidFill>
              </a:endParaRPr>
            </a:p>
          </p:txBody>
        </p:sp>
      </p:grpSp>
      <p:grpSp>
        <p:nvGrpSpPr>
          <p:cNvPr id="3" name="Group 46"/>
          <p:cNvGrpSpPr/>
          <p:nvPr/>
        </p:nvGrpSpPr>
        <p:grpSpPr>
          <a:xfrm>
            <a:off x="4562764" y="1436642"/>
            <a:ext cx="3168072" cy="2137826"/>
            <a:chOff x="5024581" y="1089891"/>
            <a:chExt cx="2743200" cy="1810327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45" name="Rounded Rectangle 44"/>
            <p:cNvSpPr/>
            <p:nvPr/>
          </p:nvSpPr>
          <p:spPr>
            <a:xfrm>
              <a:off x="5024581" y="1089891"/>
              <a:ext cx="2743200" cy="1810327"/>
            </a:xfrm>
            <a:prstGeom prst="round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451011" y="1108274"/>
              <a:ext cx="1906468" cy="28669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600" u="sng" dirty="0" smtClean="0">
                  <a:solidFill>
                    <a:srgbClr val="333333"/>
                  </a:solidFill>
                </a:rPr>
                <a:t>Стратегические цели</a:t>
              </a:r>
              <a:endParaRPr lang="en-US" sz="1600" u="sng" dirty="0">
                <a:solidFill>
                  <a:srgbClr val="333333"/>
                </a:solidFill>
              </a:endParaRPr>
            </a:p>
          </p:txBody>
        </p:sp>
      </p:grpSp>
      <p:sp>
        <p:nvSpPr>
          <p:cNvPr id="13313" name="Title 1"/>
          <p:cNvSpPr>
            <a:spLocks noGrp="1"/>
          </p:cNvSpPr>
          <p:nvPr>
            <p:ph type="title"/>
          </p:nvPr>
        </p:nvSpPr>
        <p:spPr>
          <a:xfrm>
            <a:off x="413281" y="191042"/>
            <a:ext cx="7923895" cy="772547"/>
          </a:xfrm>
        </p:spPr>
        <p:txBody>
          <a:bodyPr/>
          <a:lstStyle/>
          <a:p>
            <a:r>
              <a:rPr lang="ru-RU" dirty="0"/>
              <a:t>Драйвера </a:t>
            </a:r>
            <a:r>
              <a:rPr lang="ru-RU" dirty="0" smtClean="0"/>
              <a:t>Облачного</a:t>
            </a:r>
            <a:r>
              <a:rPr lang="en-US" dirty="0" smtClean="0"/>
              <a:t> </a:t>
            </a:r>
            <a:r>
              <a:rPr lang="en-US" dirty="0"/>
              <a:t>CPE</a:t>
            </a:r>
            <a:endParaRPr lang="en-US" b="0" dirty="0"/>
          </a:p>
        </p:txBody>
      </p:sp>
      <p:sp>
        <p:nvSpPr>
          <p:cNvPr id="13316" name="Rectangle 3"/>
          <p:cNvSpPr>
            <a:spLocks noChangeArrowheads="1"/>
          </p:cNvSpPr>
          <p:nvPr/>
        </p:nvSpPr>
        <p:spPr bwMode="auto">
          <a:xfrm>
            <a:off x="8187876" y="5341307"/>
            <a:ext cx="50485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853990"/>
            <a:r>
              <a:rPr lang="ru-RU" sz="1400" b="1" dirty="0" smtClean="0">
                <a:solidFill>
                  <a:srgbClr val="333333"/>
                </a:solidFill>
                <a:latin typeface="Calibri" charset="0"/>
              </a:rPr>
              <a:t>Время</a:t>
            </a:r>
            <a:endParaRPr lang="en-US" sz="1400" b="1" dirty="0">
              <a:solidFill>
                <a:srgbClr val="333333"/>
              </a:solidFill>
              <a:latin typeface="Calibri" charset="0"/>
            </a:endParaRPr>
          </a:p>
        </p:txBody>
      </p:sp>
      <p:sp>
        <p:nvSpPr>
          <p:cNvPr id="13317" name="Rectangle 4"/>
          <p:cNvSpPr>
            <a:spLocks noChangeArrowheads="1"/>
          </p:cNvSpPr>
          <p:nvPr/>
        </p:nvSpPr>
        <p:spPr bwMode="auto">
          <a:xfrm>
            <a:off x="3325847" y="4591516"/>
            <a:ext cx="581135" cy="279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853990">
              <a:lnSpc>
                <a:spcPct val="90000"/>
              </a:lnSpc>
            </a:pPr>
            <a:r>
              <a:rPr lang="ru-RU" sz="1000" b="1" dirty="0" smtClean="0">
                <a:solidFill>
                  <a:srgbClr val="0070C0"/>
                </a:solidFill>
                <a:latin typeface="Arial"/>
              </a:rPr>
              <a:t>Лучше </a:t>
            </a:r>
            <a:r>
              <a:rPr lang="en-US" sz="1000" b="1" dirty="0" smtClean="0">
                <a:solidFill>
                  <a:srgbClr val="0070C0"/>
                </a:solidFill>
                <a:latin typeface="Arial"/>
              </a:rPr>
              <a:t>MTBF</a:t>
            </a:r>
            <a:endParaRPr lang="en-US" sz="1000" b="1" dirty="0">
              <a:solidFill>
                <a:srgbClr val="0070C0"/>
              </a:solidFill>
              <a:latin typeface="Arial"/>
            </a:endParaRPr>
          </a:p>
        </p:txBody>
      </p:sp>
      <p:sp>
        <p:nvSpPr>
          <p:cNvPr id="13328" name="Freeform 43"/>
          <p:cNvSpPr>
            <a:spLocks/>
          </p:cNvSpPr>
          <p:nvPr/>
        </p:nvSpPr>
        <p:spPr bwMode="auto">
          <a:xfrm>
            <a:off x="980695" y="1952380"/>
            <a:ext cx="7580023" cy="3700466"/>
          </a:xfrm>
          <a:custGeom>
            <a:avLst/>
            <a:gdLst>
              <a:gd name="T0" fmla="*/ 0 w 4956"/>
              <a:gd name="T1" fmla="*/ 0 h 2671"/>
              <a:gd name="T2" fmla="*/ 0 w 4956"/>
              <a:gd name="T3" fmla="*/ 2147483647 h 2671"/>
              <a:gd name="T4" fmla="*/ 2147483647 w 4956"/>
              <a:gd name="T5" fmla="*/ 2147483647 h 2671"/>
              <a:gd name="T6" fmla="*/ 2147483647 w 4956"/>
              <a:gd name="T7" fmla="*/ 2147483647 h 2671"/>
              <a:gd name="T8" fmla="*/ 0 60000 65536"/>
              <a:gd name="T9" fmla="*/ 0 60000 65536"/>
              <a:gd name="T10" fmla="*/ 0 60000 65536"/>
              <a:gd name="T11" fmla="*/ 0 60000 65536"/>
              <a:gd name="T12" fmla="*/ 0 w 4956"/>
              <a:gd name="T13" fmla="*/ 0 h 2671"/>
              <a:gd name="T14" fmla="*/ 4956 w 4956"/>
              <a:gd name="T15" fmla="*/ 2671 h 2671"/>
              <a:gd name="connsiteX0" fmla="*/ 19 w 10000"/>
              <a:gd name="connsiteY0" fmla="*/ 0 h 104948"/>
              <a:gd name="connsiteX1" fmla="*/ 0 w 10000"/>
              <a:gd name="connsiteY1" fmla="*/ 104918 h 104948"/>
              <a:gd name="connsiteX2" fmla="*/ 9851 w 10000"/>
              <a:gd name="connsiteY2" fmla="*/ 104918 h 104948"/>
              <a:gd name="connsiteX3" fmla="*/ 10000 w 10000"/>
              <a:gd name="connsiteY3" fmla="*/ 104948 h 104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04948">
                <a:moveTo>
                  <a:pt x="19" y="0"/>
                </a:moveTo>
                <a:cubicBezTo>
                  <a:pt x="13" y="34973"/>
                  <a:pt x="6" y="69945"/>
                  <a:pt x="0" y="104918"/>
                </a:cubicBezTo>
                <a:lnTo>
                  <a:pt x="9851" y="104918"/>
                </a:lnTo>
                <a:lnTo>
                  <a:pt x="10000" y="104948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 type="triangle" w="med" len="lg"/>
            <a:tailEnd type="triangle" w="med" len="lg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lIns="74869" tIns="37435" rIns="74869" bIns="37435" anchor="ctr">
            <a:spAutoFit/>
          </a:bodyPr>
          <a:lstStyle/>
          <a:p>
            <a:endParaRPr lang="en-US">
              <a:solidFill>
                <a:srgbClr val="333333"/>
              </a:solidFill>
            </a:endParaRPr>
          </a:p>
        </p:txBody>
      </p:sp>
      <p:sp>
        <p:nvSpPr>
          <p:cNvPr id="24" name="Freeform 23"/>
          <p:cNvSpPr/>
          <p:nvPr/>
        </p:nvSpPr>
        <p:spPr>
          <a:xfrm>
            <a:off x="1330037" y="3208093"/>
            <a:ext cx="6317673" cy="1836498"/>
          </a:xfrm>
          <a:custGeom>
            <a:avLst/>
            <a:gdLst>
              <a:gd name="connsiteX0" fmla="*/ 0 w 6317673"/>
              <a:gd name="connsiteY0" fmla="*/ 135467 h 1836498"/>
              <a:gd name="connsiteX1" fmla="*/ 572654 w 6317673"/>
              <a:gd name="connsiteY1" fmla="*/ 126231 h 1836498"/>
              <a:gd name="connsiteX2" fmla="*/ 822036 w 6317673"/>
              <a:gd name="connsiteY2" fmla="*/ 98522 h 1836498"/>
              <a:gd name="connsiteX3" fmla="*/ 1043709 w 6317673"/>
              <a:gd name="connsiteY3" fmla="*/ 33867 h 1836498"/>
              <a:gd name="connsiteX4" fmla="*/ 1237673 w 6317673"/>
              <a:gd name="connsiteY4" fmla="*/ 15394 h 1836498"/>
              <a:gd name="connsiteX5" fmla="*/ 1413163 w 6317673"/>
              <a:gd name="connsiteY5" fmla="*/ 126231 h 1836498"/>
              <a:gd name="connsiteX6" fmla="*/ 1893454 w 6317673"/>
              <a:gd name="connsiteY6" fmla="*/ 606522 h 1836498"/>
              <a:gd name="connsiteX7" fmla="*/ 2484582 w 6317673"/>
              <a:gd name="connsiteY7" fmla="*/ 1345431 h 1836498"/>
              <a:gd name="connsiteX8" fmla="*/ 2780145 w 6317673"/>
              <a:gd name="connsiteY8" fmla="*/ 1548631 h 1836498"/>
              <a:gd name="connsiteX9" fmla="*/ 3380509 w 6317673"/>
              <a:gd name="connsiteY9" fmla="*/ 1668704 h 1836498"/>
              <a:gd name="connsiteX10" fmla="*/ 4091709 w 6317673"/>
              <a:gd name="connsiteY10" fmla="*/ 1770304 h 1836498"/>
              <a:gd name="connsiteX11" fmla="*/ 4895273 w 6317673"/>
              <a:gd name="connsiteY11" fmla="*/ 1825722 h 1836498"/>
              <a:gd name="connsiteX12" fmla="*/ 6086763 w 6317673"/>
              <a:gd name="connsiteY12" fmla="*/ 1834958 h 1836498"/>
              <a:gd name="connsiteX13" fmla="*/ 6317673 w 6317673"/>
              <a:gd name="connsiteY13" fmla="*/ 1834958 h 1836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317673" h="1836498">
                <a:moveTo>
                  <a:pt x="0" y="135467"/>
                </a:moveTo>
                <a:lnTo>
                  <a:pt x="572654" y="126231"/>
                </a:lnTo>
                <a:cubicBezTo>
                  <a:pt x="709660" y="120074"/>
                  <a:pt x="743527" y="113916"/>
                  <a:pt x="822036" y="98522"/>
                </a:cubicBezTo>
                <a:cubicBezTo>
                  <a:pt x="900545" y="83128"/>
                  <a:pt x="974436" y="47722"/>
                  <a:pt x="1043709" y="33867"/>
                </a:cubicBezTo>
                <a:cubicBezTo>
                  <a:pt x="1112982" y="20012"/>
                  <a:pt x="1176097" y="0"/>
                  <a:pt x="1237673" y="15394"/>
                </a:cubicBezTo>
                <a:cubicBezTo>
                  <a:pt x="1299249" y="30788"/>
                  <a:pt x="1303866" y="27710"/>
                  <a:pt x="1413163" y="126231"/>
                </a:cubicBezTo>
                <a:cubicBezTo>
                  <a:pt x="1522460" y="224752"/>
                  <a:pt x="1714884" y="403322"/>
                  <a:pt x="1893454" y="606522"/>
                </a:cubicBezTo>
                <a:cubicBezTo>
                  <a:pt x="2072024" y="809722"/>
                  <a:pt x="2336800" y="1188413"/>
                  <a:pt x="2484582" y="1345431"/>
                </a:cubicBezTo>
                <a:cubicBezTo>
                  <a:pt x="2632364" y="1502449"/>
                  <a:pt x="2630824" y="1494752"/>
                  <a:pt x="2780145" y="1548631"/>
                </a:cubicBezTo>
                <a:cubicBezTo>
                  <a:pt x="2929466" y="1602510"/>
                  <a:pt x="3161915" y="1631759"/>
                  <a:pt x="3380509" y="1668704"/>
                </a:cubicBezTo>
                <a:cubicBezTo>
                  <a:pt x="3599103" y="1705649"/>
                  <a:pt x="3839248" y="1744134"/>
                  <a:pt x="4091709" y="1770304"/>
                </a:cubicBezTo>
                <a:cubicBezTo>
                  <a:pt x="4344170" y="1796474"/>
                  <a:pt x="4562764" y="1814946"/>
                  <a:pt x="4895273" y="1825722"/>
                </a:cubicBezTo>
                <a:cubicBezTo>
                  <a:pt x="5227782" y="1836498"/>
                  <a:pt x="6086763" y="1834958"/>
                  <a:pt x="6086763" y="1834958"/>
                </a:cubicBezTo>
                <a:lnTo>
                  <a:pt x="6317673" y="1834958"/>
                </a:lnTo>
              </a:path>
            </a:pathLst>
          </a:cu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3333"/>
              </a:solidFill>
            </a:endParaRPr>
          </a:p>
        </p:txBody>
      </p:sp>
      <p:sp>
        <p:nvSpPr>
          <p:cNvPr id="25" name="Freeform 24"/>
          <p:cNvSpPr/>
          <p:nvPr/>
        </p:nvSpPr>
        <p:spPr>
          <a:xfrm>
            <a:off x="1440873" y="2193633"/>
            <a:ext cx="6151418" cy="2484581"/>
          </a:xfrm>
          <a:custGeom>
            <a:avLst/>
            <a:gdLst>
              <a:gd name="connsiteX0" fmla="*/ 0 w 6022109"/>
              <a:gd name="connsiteY0" fmla="*/ 2424545 h 2484581"/>
              <a:gd name="connsiteX1" fmla="*/ 600364 w 6022109"/>
              <a:gd name="connsiteY1" fmla="*/ 2443018 h 2484581"/>
              <a:gd name="connsiteX2" fmla="*/ 785091 w 6022109"/>
              <a:gd name="connsiteY2" fmla="*/ 2452254 h 2484581"/>
              <a:gd name="connsiteX3" fmla="*/ 1126837 w 6022109"/>
              <a:gd name="connsiteY3" fmla="*/ 2470727 h 2484581"/>
              <a:gd name="connsiteX4" fmla="*/ 1607127 w 6022109"/>
              <a:gd name="connsiteY4" fmla="*/ 2369127 h 2484581"/>
              <a:gd name="connsiteX5" fmla="*/ 2050473 w 6022109"/>
              <a:gd name="connsiteY5" fmla="*/ 2212109 h 2484581"/>
              <a:gd name="connsiteX6" fmla="*/ 2392218 w 6022109"/>
              <a:gd name="connsiteY6" fmla="*/ 2073564 h 2484581"/>
              <a:gd name="connsiteX7" fmla="*/ 2789382 w 6022109"/>
              <a:gd name="connsiteY7" fmla="*/ 1870364 h 2484581"/>
              <a:gd name="connsiteX8" fmla="*/ 3121891 w 6022109"/>
              <a:gd name="connsiteY8" fmla="*/ 1482436 h 2484581"/>
              <a:gd name="connsiteX9" fmla="*/ 3362037 w 6022109"/>
              <a:gd name="connsiteY9" fmla="*/ 1076036 h 2484581"/>
              <a:gd name="connsiteX10" fmla="*/ 3528291 w 6022109"/>
              <a:gd name="connsiteY10" fmla="*/ 752764 h 2484581"/>
              <a:gd name="connsiteX11" fmla="*/ 3666837 w 6022109"/>
              <a:gd name="connsiteY11" fmla="*/ 512618 h 2484581"/>
              <a:gd name="connsiteX12" fmla="*/ 4008582 w 6022109"/>
              <a:gd name="connsiteY12" fmla="*/ 318654 h 2484581"/>
              <a:gd name="connsiteX13" fmla="*/ 4442691 w 6022109"/>
              <a:gd name="connsiteY13" fmla="*/ 244764 h 2484581"/>
              <a:gd name="connsiteX14" fmla="*/ 4913746 w 6022109"/>
              <a:gd name="connsiteY14" fmla="*/ 133927 h 2484581"/>
              <a:gd name="connsiteX15" fmla="*/ 5227782 w 6022109"/>
              <a:gd name="connsiteY15" fmla="*/ 87745 h 2484581"/>
              <a:gd name="connsiteX16" fmla="*/ 5772727 w 6022109"/>
              <a:gd name="connsiteY16" fmla="*/ 13854 h 2484581"/>
              <a:gd name="connsiteX17" fmla="*/ 5929746 w 6022109"/>
              <a:gd name="connsiteY17" fmla="*/ 4618 h 2484581"/>
              <a:gd name="connsiteX18" fmla="*/ 6022109 w 6022109"/>
              <a:gd name="connsiteY18" fmla="*/ 4618 h 2484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022109" h="2484581">
                <a:moveTo>
                  <a:pt x="0" y="2424545"/>
                </a:moveTo>
                <a:lnTo>
                  <a:pt x="600364" y="2443018"/>
                </a:lnTo>
                <a:cubicBezTo>
                  <a:pt x="731212" y="2447636"/>
                  <a:pt x="785091" y="2452254"/>
                  <a:pt x="785091" y="2452254"/>
                </a:cubicBezTo>
                <a:cubicBezTo>
                  <a:pt x="872836" y="2456872"/>
                  <a:pt x="989831" y="2484581"/>
                  <a:pt x="1126837" y="2470727"/>
                </a:cubicBezTo>
                <a:cubicBezTo>
                  <a:pt x="1263843" y="2456873"/>
                  <a:pt x="1453188" y="2412230"/>
                  <a:pt x="1607127" y="2369127"/>
                </a:cubicBezTo>
                <a:cubicBezTo>
                  <a:pt x="1761066" y="2326024"/>
                  <a:pt x="1919625" y="2261369"/>
                  <a:pt x="2050473" y="2212109"/>
                </a:cubicBezTo>
                <a:cubicBezTo>
                  <a:pt x="2181321" y="2162849"/>
                  <a:pt x="2269067" y="2130522"/>
                  <a:pt x="2392218" y="2073564"/>
                </a:cubicBezTo>
                <a:cubicBezTo>
                  <a:pt x="2515370" y="2016607"/>
                  <a:pt x="2667770" y="1968885"/>
                  <a:pt x="2789382" y="1870364"/>
                </a:cubicBezTo>
                <a:cubicBezTo>
                  <a:pt x="2910994" y="1771843"/>
                  <a:pt x="3026449" y="1614824"/>
                  <a:pt x="3121891" y="1482436"/>
                </a:cubicBezTo>
                <a:cubicBezTo>
                  <a:pt x="3217334" y="1350048"/>
                  <a:pt x="3294304" y="1197648"/>
                  <a:pt x="3362037" y="1076036"/>
                </a:cubicBezTo>
                <a:cubicBezTo>
                  <a:pt x="3429770" y="954424"/>
                  <a:pt x="3477491" y="846667"/>
                  <a:pt x="3528291" y="752764"/>
                </a:cubicBezTo>
                <a:cubicBezTo>
                  <a:pt x="3579091" y="658861"/>
                  <a:pt x="3586789" y="584970"/>
                  <a:pt x="3666837" y="512618"/>
                </a:cubicBezTo>
                <a:cubicBezTo>
                  <a:pt x="3746885" y="440266"/>
                  <a:pt x="3879273" y="363296"/>
                  <a:pt x="4008582" y="318654"/>
                </a:cubicBezTo>
                <a:cubicBezTo>
                  <a:pt x="4137891" y="274012"/>
                  <a:pt x="4291830" y="275552"/>
                  <a:pt x="4442691" y="244764"/>
                </a:cubicBezTo>
                <a:cubicBezTo>
                  <a:pt x="4593552" y="213976"/>
                  <a:pt x="4782898" y="160097"/>
                  <a:pt x="4913746" y="133927"/>
                </a:cubicBezTo>
                <a:cubicBezTo>
                  <a:pt x="5044595" y="107757"/>
                  <a:pt x="5227782" y="87745"/>
                  <a:pt x="5227782" y="87745"/>
                </a:cubicBezTo>
                <a:lnTo>
                  <a:pt x="5772727" y="13854"/>
                </a:lnTo>
                <a:cubicBezTo>
                  <a:pt x="5889721" y="0"/>
                  <a:pt x="5888182" y="6157"/>
                  <a:pt x="5929746" y="4618"/>
                </a:cubicBezTo>
                <a:cubicBezTo>
                  <a:pt x="5971310" y="3079"/>
                  <a:pt x="5996709" y="3848"/>
                  <a:pt x="6022109" y="4618"/>
                </a:cubicBezTo>
              </a:path>
            </a:pathLst>
          </a:cu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33333"/>
              </a:solidFill>
            </a:endParaRPr>
          </a:p>
        </p:txBody>
      </p:sp>
      <p:sp>
        <p:nvSpPr>
          <p:cNvPr id="29" name="Rectangle 3"/>
          <p:cNvSpPr>
            <a:spLocks noChangeArrowheads="1"/>
          </p:cNvSpPr>
          <p:nvPr/>
        </p:nvSpPr>
        <p:spPr bwMode="auto">
          <a:xfrm>
            <a:off x="6511476" y="1882288"/>
            <a:ext cx="80601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853990"/>
            <a:r>
              <a:rPr lang="ru-RU" sz="1600" b="1" dirty="0" smtClean="0">
                <a:solidFill>
                  <a:schemeClr val="tx2"/>
                </a:solidFill>
                <a:latin typeface="Arial"/>
              </a:rPr>
              <a:t>Доходы</a:t>
            </a:r>
            <a:endParaRPr lang="en-US" sz="1600" b="1" dirty="0">
              <a:solidFill>
                <a:schemeClr val="tx2"/>
              </a:solidFill>
              <a:latin typeface="Arial"/>
            </a:endParaRPr>
          </a:p>
        </p:txBody>
      </p:sp>
      <p:sp>
        <p:nvSpPr>
          <p:cNvPr id="30" name="Rectangle 3"/>
          <p:cNvSpPr>
            <a:spLocks noChangeArrowheads="1"/>
          </p:cNvSpPr>
          <p:nvPr/>
        </p:nvSpPr>
        <p:spPr bwMode="auto">
          <a:xfrm>
            <a:off x="1306785" y="2995271"/>
            <a:ext cx="89678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853990"/>
            <a:r>
              <a:rPr lang="ru-RU" sz="1600" b="1" dirty="0" smtClean="0">
                <a:solidFill>
                  <a:srgbClr val="0070C0"/>
                </a:solidFill>
                <a:latin typeface="Arial"/>
              </a:rPr>
              <a:t>Расходы</a:t>
            </a:r>
            <a:endParaRPr lang="en-US" sz="1600" b="1" dirty="0">
              <a:solidFill>
                <a:srgbClr val="0070C0"/>
              </a:solidFill>
              <a:latin typeface="Arial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2373747" y="2346033"/>
            <a:ext cx="7946" cy="779939"/>
          </a:xfrm>
          <a:prstGeom prst="straightConnector1">
            <a:avLst/>
          </a:prstGeom>
          <a:ln w="6032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4"/>
          <p:cNvSpPr>
            <a:spLocks noChangeArrowheads="1"/>
          </p:cNvSpPr>
          <p:nvPr/>
        </p:nvSpPr>
        <p:spPr bwMode="auto">
          <a:xfrm>
            <a:off x="2314467" y="3450821"/>
            <a:ext cx="58113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853990">
              <a:lnSpc>
                <a:spcPct val="90000"/>
              </a:lnSpc>
            </a:pPr>
            <a:r>
              <a:rPr lang="ru-RU" sz="1000" b="1" dirty="0" smtClean="0">
                <a:solidFill>
                  <a:srgbClr val="0070C0"/>
                </a:solidFill>
                <a:latin typeface="Arial"/>
              </a:rPr>
              <a:t>Дешевле</a:t>
            </a:r>
            <a:endParaRPr lang="en-US" sz="1000" b="1" dirty="0" smtClean="0">
              <a:solidFill>
                <a:srgbClr val="0070C0"/>
              </a:solidFill>
              <a:latin typeface="Arial"/>
            </a:endParaRPr>
          </a:p>
          <a:p>
            <a:pPr algn="ctr" defTabSz="853990">
              <a:lnSpc>
                <a:spcPct val="90000"/>
              </a:lnSpc>
            </a:pPr>
            <a:r>
              <a:rPr lang="en-US" sz="1000" b="1" dirty="0" smtClean="0">
                <a:solidFill>
                  <a:srgbClr val="0070C0"/>
                </a:solidFill>
                <a:latin typeface="Arial"/>
              </a:rPr>
              <a:t>CPE</a:t>
            </a:r>
            <a:endParaRPr lang="en-US" sz="1000" b="1" dirty="0">
              <a:solidFill>
                <a:srgbClr val="0070C0"/>
              </a:solidFill>
              <a:latin typeface="Arial"/>
            </a:endParaRPr>
          </a:p>
        </p:txBody>
      </p:sp>
      <p:sp>
        <p:nvSpPr>
          <p:cNvPr id="38" name="Rectangle 4"/>
          <p:cNvSpPr>
            <a:spLocks noChangeArrowheads="1"/>
          </p:cNvSpPr>
          <p:nvPr/>
        </p:nvSpPr>
        <p:spPr bwMode="auto">
          <a:xfrm>
            <a:off x="2780902" y="3991147"/>
            <a:ext cx="581135" cy="279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853990">
              <a:lnSpc>
                <a:spcPct val="90000"/>
              </a:lnSpc>
            </a:pPr>
            <a:r>
              <a:rPr lang="ru-RU" sz="1000" b="1" dirty="0" smtClean="0">
                <a:solidFill>
                  <a:srgbClr val="0070C0"/>
                </a:solidFill>
                <a:latin typeface="Arial"/>
              </a:rPr>
              <a:t>Дешевле </a:t>
            </a:r>
            <a:r>
              <a:rPr lang="en-US" sz="1000" b="1" dirty="0" smtClean="0">
                <a:solidFill>
                  <a:srgbClr val="0070C0"/>
                </a:solidFill>
                <a:latin typeface="Arial"/>
              </a:rPr>
              <a:t>support</a:t>
            </a:r>
            <a:endParaRPr lang="en-US" sz="1000" b="1" dirty="0">
              <a:solidFill>
                <a:srgbClr val="0070C0"/>
              </a:solidFill>
              <a:latin typeface="Arial"/>
            </a:endParaRPr>
          </a:p>
        </p:txBody>
      </p:sp>
      <p:sp>
        <p:nvSpPr>
          <p:cNvPr id="40" name="Rectangle 4"/>
          <p:cNvSpPr>
            <a:spLocks noChangeArrowheads="1"/>
          </p:cNvSpPr>
          <p:nvPr/>
        </p:nvSpPr>
        <p:spPr bwMode="auto">
          <a:xfrm>
            <a:off x="2315323" y="4725437"/>
            <a:ext cx="1042952" cy="69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853990">
              <a:lnSpc>
                <a:spcPct val="90000"/>
              </a:lnSpc>
            </a:pPr>
            <a:r>
              <a:rPr lang="ru-RU" sz="1000" b="1" dirty="0" smtClean="0">
                <a:solidFill>
                  <a:srgbClr val="C00000"/>
                </a:solidFill>
                <a:latin typeface="Arial"/>
              </a:rPr>
              <a:t>Короче интервал до получения первых доходов</a:t>
            </a:r>
            <a:endParaRPr lang="en-US" sz="1000" b="1" dirty="0" smtClean="0">
              <a:solidFill>
                <a:srgbClr val="C00000"/>
              </a:solidFill>
              <a:latin typeface="Arial"/>
            </a:endParaRPr>
          </a:p>
        </p:txBody>
      </p:sp>
      <p:sp>
        <p:nvSpPr>
          <p:cNvPr id="41" name="Rectangle 4"/>
          <p:cNvSpPr>
            <a:spLocks noChangeArrowheads="1"/>
          </p:cNvSpPr>
          <p:nvPr/>
        </p:nvSpPr>
        <p:spPr bwMode="auto">
          <a:xfrm>
            <a:off x="4351086" y="3932265"/>
            <a:ext cx="733533" cy="4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853990">
              <a:lnSpc>
                <a:spcPct val="90000"/>
              </a:lnSpc>
            </a:pPr>
            <a:r>
              <a:rPr lang="ru-RU" sz="1000" b="1" dirty="0" smtClean="0">
                <a:solidFill>
                  <a:srgbClr val="C00000"/>
                </a:solidFill>
                <a:latin typeface="Arial"/>
              </a:rPr>
              <a:t>Быстрее </a:t>
            </a:r>
            <a:r>
              <a:rPr lang="en-US" sz="1000" b="1" dirty="0" smtClean="0">
                <a:solidFill>
                  <a:srgbClr val="C00000"/>
                </a:solidFill>
                <a:latin typeface="Arial"/>
              </a:rPr>
              <a:t>TTM</a:t>
            </a:r>
            <a:r>
              <a:rPr lang="ru-RU" sz="1000" b="1" dirty="0" smtClean="0">
                <a:solidFill>
                  <a:srgbClr val="C00000"/>
                </a:solidFill>
                <a:latin typeface="Arial"/>
              </a:rPr>
              <a:t> новых услуг</a:t>
            </a:r>
            <a:endParaRPr lang="en-US" sz="1000" b="1" dirty="0">
              <a:solidFill>
                <a:srgbClr val="C00000"/>
              </a:solidFill>
              <a:latin typeface="Arial"/>
            </a:endParaRPr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>
            <a:off x="4896033" y="3270711"/>
            <a:ext cx="738150" cy="279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853990">
              <a:lnSpc>
                <a:spcPct val="90000"/>
              </a:lnSpc>
            </a:pPr>
            <a:r>
              <a:rPr lang="ru-RU" sz="1000" b="1" dirty="0" smtClean="0">
                <a:solidFill>
                  <a:srgbClr val="C00000"/>
                </a:solidFill>
                <a:latin typeface="Arial"/>
              </a:rPr>
              <a:t>Базовые сервисы</a:t>
            </a:r>
            <a:endParaRPr lang="en-US" sz="1000" b="1" dirty="0">
              <a:solidFill>
                <a:srgbClr val="C00000"/>
              </a:solidFill>
              <a:latin typeface="Arial"/>
            </a:endParaRPr>
          </a:p>
        </p:txBody>
      </p:sp>
      <p:sp>
        <p:nvSpPr>
          <p:cNvPr id="43" name="Rectangle 4"/>
          <p:cNvSpPr>
            <a:spLocks noChangeArrowheads="1"/>
          </p:cNvSpPr>
          <p:nvPr/>
        </p:nvSpPr>
        <p:spPr bwMode="auto">
          <a:xfrm>
            <a:off x="5094614" y="2813510"/>
            <a:ext cx="1042952" cy="279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853990">
              <a:lnSpc>
                <a:spcPct val="90000"/>
              </a:lnSpc>
            </a:pPr>
            <a:r>
              <a:rPr lang="ru-RU" sz="1000" b="1" dirty="0" smtClean="0">
                <a:solidFill>
                  <a:srgbClr val="C00000"/>
                </a:solidFill>
                <a:latin typeface="Arial"/>
              </a:rPr>
              <a:t>Новые </a:t>
            </a:r>
            <a:r>
              <a:rPr lang="en-US" sz="1000" b="1" dirty="0" smtClean="0">
                <a:solidFill>
                  <a:srgbClr val="C00000"/>
                </a:solidFill>
                <a:latin typeface="Arial"/>
              </a:rPr>
              <a:t>VAS </a:t>
            </a:r>
            <a:r>
              <a:rPr lang="ru-RU" sz="1000" b="1" dirty="0" smtClean="0">
                <a:solidFill>
                  <a:srgbClr val="C00000"/>
                </a:solidFill>
                <a:latin typeface="Arial"/>
              </a:rPr>
              <a:t>сервисы</a:t>
            </a:r>
            <a:endParaRPr lang="en-US" sz="1000" b="1" dirty="0">
              <a:solidFill>
                <a:srgbClr val="C00000"/>
              </a:solidFill>
              <a:latin typeface="Arial"/>
            </a:endParaRPr>
          </a:p>
        </p:txBody>
      </p:sp>
      <p:sp>
        <p:nvSpPr>
          <p:cNvPr id="44" name="Rectangle 4"/>
          <p:cNvSpPr>
            <a:spLocks noChangeArrowheads="1"/>
          </p:cNvSpPr>
          <p:nvPr/>
        </p:nvSpPr>
        <p:spPr bwMode="auto">
          <a:xfrm>
            <a:off x="5963987" y="2450984"/>
            <a:ext cx="1042952" cy="55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853990">
              <a:lnSpc>
                <a:spcPct val="90000"/>
              </a:lnSpc>
            </a:pPr>
            <a:r>
              <a:rPr lang="ru-RU" sz="1000" b="1" dirty="0" smtClean="0">
                <a:solidFill>
                  <a:srgbClr val="C00000"/>
                </a:solidFill>
                <a:latin typeface="Arial"/>
              </a:rPr>
              <a:t>Уменьшение оттока существующих клиентов</a:t>
            </a:r>
            <a:endParaRPr lang="en-US" sz="1000" b="1" dirty="0">
              <a:solidFill>
                <a:srgbClr val="C00000"/>
              </a:solidFill>
              <a:latin typeface="Arial"/>
            </a:endParaRPr>
          </a:p>
        </p:txBody>
      </p: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1529942" y="1903663"/>
            <a:ext cx="170359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defTabSz="853990"/>
            <a:r>
              <a:rPr lang="ru-RU" sz="1200" b="1" dirty="0" smtClean="0">
                <a:solidFill>
                  <a:srgbClr val="333333"/>
                </a:solidFill>
                <a:latin typeface="Calibri" charset="0"/>
              </a:rPr>
              <a:t>Представление </a:t>
            </a:r>
            <a:r>
              <a:rPr lang="en-US" sz="1200" b="1" dirty="0" smtClean="0">
                <a:solidFill>
                  <a:srgbClr val="333333"/>
                </a:solidFill>
                <a:latin typeface="Calibri" charset="0"/>
              </a:rPr>
              <a:t>Cloud CPE</a:t>
            </a:r>
          </a:p>
        </p:txBody>
      </p:sp>
      <p:sp>
        <p:nvSpPr>
          <p:cNvPr id="14" name="Striped Right Arrow 13"/>
          <p:cNvSpPr/>
          <p:nvPr/>
        </p:nvSpPr>
        <p:spPr>
          <a:xfrm>
            <a:off x="1057619" y="5802103"/>
            <a:ext cx="7279557" cy="363379"/>
          </a:xfrm>
          <a:prstGeom prst="stripedRightArrow">
            <a:avLst>
              <a:gd name="adj1" fmla="val 56866"/>
              <a:gd name="adj2" fmla="val 50000"/>
            </a:avLst>
          </a:prstGeom>
          <a:gradFill flip="none" rotWithShape="1">
            <a:gsLst>
              <a:gs pos="0">
                <a:srgbClr val="CC000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9000000" scaled="0"/>
            <a:tileRect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/>
          </a:p>
        </p:txBody>
      </p:sp>
      <p:sp>
        <p:nvSpPr>
          <p:cNvPr id="31" name="Rectangle 3"/>
          <p:cNvSpPr>
            <a:spLocks noChangeArrowheads="1"/>
          </p:cNvSpPr>
          <p:nvPr/>
        </p:nvSpPr>
        <p:spPr bwMode="auto">
          <a:xfrm>
            <a:off x="822280" y="1937776"/>
            <a:ext cx="9137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 defTabSz="853990"/>
            <a:r>
              <a:rPr lang="en-US" sz="1400" b="1" dirty="0" smtClean="0">
                <a:solidFill>
                  <a:srgbClr val="333333"/>
                </a:solidFill>
                <a:latin typeface="Calibri" charset="0"/>
              </a:rPr>
              <a:t>$</a:t>
            </a:r>
          </a:p>
        </p:txBody>
      </p:sp>
    </p:spTree>
    <p:extLst>
      <p:ext uri="{BB962C8B-B14F-4D97-AF65-F5344CB8AC3E}">
        <p14:creationId xmlns:p14="http://schemas.microsoft.com/office/powerpoint/2010/main" xmlns="" val="2673445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63841"/>
            <a:ext cx="7334250" cy="5279760"/>
          </a:xfrm>
        </p:spPr>
        <p:txBody>
          <a:bodyPr anchor="ctr" anchorCtr="0"/>
          <a:lstStyle/>
          <a:p>
            <a:pPr algn="ctr"/>
            <a:r>
              <a:rPr lang="ru-RU" dirty="0" smtClean="0"/>
              <a:t>Вопросы?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84211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Z:\JamesWork\Juniper\Dev Days Demo\audio v4\Slide28.mp3"/>
  <p:tag name="PPSNARRATION" val="6,305215189,Z:\JamesWork\Juniper\Dev Days Demo\JDN Developer Days Deck Part2 - Junos SDK v4_pptx\Media.ppc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Z:\JamesWork\Juniper\Dev Days Demo\audio v4\Slide28.mp3"/>
  <p:tag name="PPSNARRATION" val="6,305215189,Z:\JamesWork\Juniper\Dev Days Demo\JDN Developer Days Deck Part2 - Junos SDK v4_pptx\Media.ppcx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Z:\JamesWork\Juniper\Dev Days Demo\audio v4\Slide28.mp3"/>
  <p:tag name="PPSNARRATION" val="6,305215189,Z:\JamesWork\Juniper\Dev Days Demo\JDN Developer Days Deck Part2 - Junos SDK v4_pptx\Media.ppcx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Z:\JamesWork\Juniper\Dev Days Demo\audio v4\Slide28.mp3"/>
  <p:tag name="PPSNARRATION" val="6,305215189,Z:\JamesWork\Juniper\Dev Days Demo\JDN Developer Days Deck Part2 - Junos SDK v4_pptx\Media.ppcx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Z:\JamesWork\Juniper\Dev Days Demo\audio v4\Slide28.mp3"/>
  <p:tag name="PPSNARRATION" val="6,305215189,Z:\JamesWork\Juniper\Dev Days Demo\JDN Developer Days Deck Part2 - Junos SDK v4_pptx\Media.ppcx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Z:\JamesWork\Juniper\Dev Days Demo\audio v4\Slide28.mp3"/>
  <p:tag name="PPSNARRATION" val="6,305215189,Z:\JamesWork\Juniper\Dev Days Demo\JDN Developer Days Deck Part2 - Junos SDK v4_pptx\Media.ppcx"/>
</p:tagLst>
</file>

<file path=ppt/theme/theme1.xml><?xml version="1.0" encoding="utf-8"?>
<a:theme xmlns:a="http://schemas.openxmlformats.org/drawingml/2006/main" name="Juniper Template">
  <a:themeElements>
    <a:clrScheme name="Juniper themes">
      <a:dk1>
        <a:srgbClr val="333333"/>
      </a:dk1>
      <a:lt1>
        <a:srgbClr val="FFFFFF"/>
      </a:lt1>
      <a:dk2>
        <a:srgbClr val="93220B"/>
      </a:dk2>
      <a:lt2>
        <a:srgbClr val="5C852D"/>
      </a:lt2>
      <a:accent1>
        <a:srgbClr val="0067AC"/>
      </a:accent1>
      <a:accent2>
        <a:srgbClr val="BFC16B"/>
      </a:accent2>
      <a:accent3>
        <a:srgbClr val="F26649"/>
      </a:accent3>
      <a:accent4>
        <a:srgbClr val="2F8D7D"/>
      </a:accent4>
      <a:accent5>
        <a:srgbClr val="7EB0CC"/>
      </a:accent5>
      <a:accent6>
        <a:srgbClr val="807F83"/>
      </a:accent6>
      <a:hlink>
        <a:srgbClr val="5D87A1"/>
      </a:hlink>
      <a:folHlink>
        <a:srgbClr val="F79646"/>
      </a:folHlink>
    </a:clrScheme>
    <a:fontScheme name="JuniperTemplate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tx1"/>
          </a:solidFill>
          <a:prstDash val="solid"/>
          <a:tailEnd type="none"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  <a:lnDef>
      <a:spPr>
        <a:ln w="9525">
          <a:solidFill>
            <a:schemeClr val="tx1"/>
          </a:solidFill>
          <a:prstDash val="solid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custClrLst>
    <a:custClr name="presenter title">
      <a:srgbClr val="4D4D4D"/>
    </a:custClr>
    <a:custClr name="text title">
      <a:srgbClr val="292929"/>
    </a:custClr>
    <a:custClr name="subtitle blue">
      <a:srgbClr val="5D87A1"/>
    </a:custClr>
    <a:custClr name="axis">
      <a:srgbClr val="807F83"/>
    </a:custClr>
  </a:custClr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Juniper Template</Template>
  <TotalTime>39535</TotalTime>
  <Words>377</Words>
  <Application>Microsoft Office PowerPoint</Application>
  <PresentationFormat>On-screen Show (4:3)</PresentationFormat>
  <Paragraphs>118</Paragraphs>
  <Slides>16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Juniper Template</vt:lpstr>
      <vt:lpstr>Виртуализация сетевых сервисов</vt:lpstr>
      <vt:lpstr>Виртуализация сетевых сервисов</vt:lpstr>
      <vt:lpstr>Виртуализация сетевых Служб  </vt:lpstr>
      <vt:lpstr>Виртуализированные продукты от Juniper </vt:lpstr>
      <vt:lpstr>Инфраструктура NVF</vt:lpstr>
      <vt:lpstr>Базовая архитектура SDN NFVI </vt:lpstr>
      <vt:lpstr>Архитектура CONTRAIL </vt:lpstr>
      <vt:lpstr>Сервисные цепочки</vt:lpstr>
      <vt:lpstr>Сервисная цепочка</vt:lpstr>
      <vt:lpstr>Облачный CPE</vt:lpstr>
      <vt:lpstr>cloud CPE – Эволюция архитектуры оператора </vt:lpstr>
      <vt:lpstr>cloud CPE – Эволюция архитектуры оператора </vt:lpstr>
      <vt:lpstr>Slide 13</vt:lpstr>
      <vt:lpstr>Драйвера Облачного CPE</vt:lpstr>
      <vt:lpstr>Вопросы?</vt:lpstr>
      <vt:lpstr>Slide 16</vt:lpstr>
    </vt:vector>
  </TitlesOfParts>
  <Company>Juniper Networks,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DRIVEN NETWORKS (SDN)</dc:title>
  <dc:creator>Saurabh Sandhir</dc:creator>
  <cp:lastModifiedBy>John Smith</cp:lastModifiedBy>
  <cp:revision>693</cp:revision>
  <dcterms:created xsi:type="dcterms:W3CDTF">2012-10-18T13:55:42Z</dcterms:created>
  <dcterms:modified xsi:type="dcterms:W3CDTF">2014-05-22T06:58:50Z</dcterms:modified>
</cp:coreProperties>
</file>