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  <a:endParaRPr sz="3200"/>
          </a:p>
          <a:p>
            <a:pPr lvl="1">
              <a:defRPr sz="1800"/>
            </a:pPr>
            <a:r>
              <a:rPr sz="3200"/>
              <a:t>Уровень текста 2</a:t>
            </a:r>
            <a:endParaRPr sz="3200"/>
          </a:p>
          <a:p>
            <a:pPr lvl="2">
              <a:defRPr sz="1800"/>
            </a:pPr>
            <a:r>
              <a:rPr sz="3200"/>
              <a:t>Уровень текста 3</a:t>
            </a:r>
            <a:endParaRPr sz="3200"/>
          </a:p>
          <a:p>
            <a:pPr lvl="3">
              <a:defRPr sz="1800"/>
            </a:pPr>
            <a:r>
              <a:rPr sz="3200"/>
              <a:t>Уровень текста 4</a:t>
            </a:r>
            <a:endParaRPr sz="3200"/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  <a:endParaRPr sz="3200"/>
          </a:p>
          <a:p>
            <a:pPr lvl="1">
              <a:defRPr sz="1800"/>
            </a:pPr>
            <a:r>
              <a:rPr sz="3200"/>
              <a:t>Уровень текста 2</a:t>
            </a:r>
            <a:endParaRPr sz="3200"/>
          </a:p>
          <a:p>
            <a:pPr lvl="2">
              <a:defRPr sz="1800"/>
            </a:pPr>
            <a:r>
              <a:rPr sz="3200"/>
              <a:t>Уровень текста 3</a:t>
            </a:r>
            <a:endParaRPr sz="3200"/>
          </a:p>
          <a:p>
            <a:pPr lvl="3">
              <a:defRPr sz="1800"/>
            </a:pPr>
            <a:r>
              <a:rPr sz="3200"/>
              <a:t>Уровень текста 4</a:t>
            </a:r>
            <a:endParaRPr sz="3200"/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Текст заголовка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  <a:endParaRPr sz="3200"/>
          </a:p>
          <a:p>
            <a:pPr lvl="1">
              <a:defRPr sz="1800"/>
            </a:pPr>
            <a:r>
              <a:rPr sz="3200"/>
              <a:t>Уровень текста 2</a:t>
            </a:r>
            <a:endParaRPr sz="3200"/>
          </a:p>
          <a:p>
            <a:pPr lvl="2">
              <a:defRPr sz="1800"/>
            </a:pPr>
            <a:r>
              <a:rPr sz="3200"/>
              <a:t>Уровень текста 3</a:t>
            </a:r>
            <a:endParaRPr sz="3200"/>
          </a:p>
          <a:p>
            <a:pPr lvl="3">
              <a:defRPr sz="1800"/>
            </a:pPr>
            <a:r>
              <a:rPr sz="3200"/>
              <a:t>Уровень текста 4</a:t>
            </a:r>
            <a:endParaRPr sz="3200"/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  <a:endParaRPr sz="3600"/>
          </a:p>
          <a:p>
            <a:pPr lvl="1">
              <a:defRPr sz="1800"/>
            </a:pPr>
            <a:r>
              <a:rPr sz="3600"/>
              <a:t>Уровень текста 2</a:t>
            </a:r>
            <a:endParaRPr sz="3600"/>
          </a:p>
          <a:p>
            <a:pPr lvl="2">
              <a:defRPr sz="1800"/>
            </a:pPr>
            <a:r>
              <a:rPr sz="3600"/>
              <a:t>Уровень текста 3</a:t>
            </a:r>
            <a:endParaRPr sz="3600"/>
          </a:p>
          <a:p>
            <a:pPr lvl="3">
              <a:defRPr sz="1800"/>
            </a:pPr>
            <a:r>
              <a:rPr sz="3600"/>
              <a:t>Уровень текста 4</a:t>
            </a:r>
            <a:endParaRPr sz="3600"/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Уровень текста 1</a:t>
            </a:r>
            <a:endParaRPr sz="2800"/>
          </a:p>
          <a:p>
            <a:pPr lvl="1">
              <a:defRPr sz="1800"/>
            </a:pPr>
            <a:r>
              <a:rPr sz="2800"/>
              <a:t>Уровень текста 2</a:t>
            </a:r>
            <a:endParaRPr sz="2800"/>
          </a:p>
          <a:p>
            <a:pPr lvl="2">
              <a:defRPr sz="1800"/>
            </a:pPr>
            <a:r>
              <a:rPr sz="2800"/>
              <a:t>Уровень текста 3</a:t>
            </a:r>
            <a:endParaRPr sz="2800"/>
          </a:p>
          <a:p>
            <a:pPr lvl="3">
              <a:defRPr sz="1800"/>
            </a:pPr>
            <a:r>
              <a:rPr sz="2800"/>
              <a:t>Уровень текста 4</a:t>
            </a:r>
            <a:endParaRPr sz="2800"/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  <a:endParaRPr sz="3600"/>
          </a:p>
          <a:p>
            <a:pPr lvl="1">
              <a:defRPr sz="1800"/>
            </a:pPr>
            <a:r>
              <a:rPr sz="3600"/>
              <a:t>Уровень текста 2</a:t>
            </a:r>
            <a:endParaRPr sz="3600"/>
          </a:p>
          <a:p>
            <a:pPr lvl="2">
              <a:defRPr sz="1800"/>
            </a:pPr>
            <a:r>
              <a:rPr sz="3600"/>
              <a:t>Уровень текста 3</a:t>
            </a:r>
            <a:endParaRPr sz="3600"/>
          </a:p>
          <a:p>
            <a:pPr lvl="3">
              <a:defRPr sz="1800"/>
            </a:pPr>
            <a:r>
              <a:rPr sz="3600"/>
              <a:t>Уровень текста 4</a:t>
            </a:r>
            <a:endParaRPr sz="3600"/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3600"/>
              <a:t>Уровень текста 1</a:t>
            </a:r>
            <a:endParaRPr sz="3600"/>
          </a:p>
          <a:p>
            <a:pPr lvl="1">
              <a:defRPr sz="1800"/>
            </a:pPr>
            <a:r>
              <a:rPr sz="3600"/>
              <a:t>Уровень текста 2</a:t>
            </a:r>
            <a:endParaRPr sz="3600"/>
          </a:p>
          <a:p>
            <a:pPr lvl="2">
              <a:defRPr sz="1800"/>
            </a:pPr>
            <a:r>
              <a:rPr sz="3600"/>
              <a:t>Уровень текста 3</a:t>
            </a:r>
            <a:endParaRPr sz="3600"/>
          </a:p>
          <a:p>
            <a:pPr lvl="3">
              <a:defRPr sz="1800"/>
            </a:pPr>
            <a:r>
              <a:rPr sz="3600"/>
              <a:t>Уровень текста 4</a:t>
            </a:r>
            <a:endParaRPr sz="3600"/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spd="med" advClick="1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hyperlink" Target="http://www.1cdn.ru" TargetMode="Externa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Logo_Blac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26731" y="777223"/>
            <a:ext cx="4351410" cy="1955016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Shape 33"/>
          <p:cNvSpPr/>
          <p:nvPr/>
        </p:nvSpPr>
        <p:spPr>
          <a:xfrm>
            <a:off x="4517058" y="7658543"/>
            <a:ext cx="3970684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Палий Л.О.</a:t>
            </a:r>
            <a:endParaRPr sz="3600">
              <a:latin typeface="Helvetica"/>
              <a:ea typeface="Helvetica"/>
              <a:cs typeface="Helvetica"/>
              <a:sym typeface="Helvetica"/>
            </a:endParaRPr>
          </a:p>
          <a:p>
            <a:pPr lvl="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leonid@1cdn.ru</a:t>
            </a:r>
            <a:endParaRPr sz="3600">
              <a:latin typeface="Helvetica"/>
              <a:ea typeface="Helvetica"/>
              <a:cs typeface="Helvetica"/>
              <a:sym typeface="Helvetica"/>
            </a:endParaRPr>
          </a:p>
          <a:p>
            <a:pPr lvl="0">
              <a:defRPr sz="1800"/>
            </a:pPr>
            <a:r>
              <a:rPr sz="3600" u="sng">
                <a:latin typeface="Helvetica"/>
                <a:ea typeface="Helvetica"/>
                <a:cs typeface="Helvetica"/>
                <a:sym typeface="Helvetica"/>
                <a:hlinkClick r:id="rId3" invalidUrl="" action="" tgtFrame="" tooltip="" history="1" highlightClick="0" endSnd="0"/>
              </a:rPr>
              <a:t>www.1cdn.ru</a:t>
            </a:r>
            <a:endParaRPr sz="3600"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4" name="Shape 34"/>
          <p:cNvSpPr/>
          <p:nvPr>
            <p:ph type="body" idx="1"/>
          </p:nvPr>
        </p:nvSpPr>
        <p:spPr>
          <a:xfrm>
            <a:off x="143693" y="4709611"/>
            <a:ext cx="12717414" cy="1130301"/>
          </a:xfrm>
          <a:prstGeom prst="rect">
            <a:avLst/>
          </a:prstGeom>
        </p:spPr>
        <p:txBody>
          <a:bodyPr/>
          <a:lstStyle>
            <a:lvl1pPr defTabSz="297941">
              <a:defRPr sz="4080"/>
            </a:lvl1pPr>
          </a:lstStyle>
          <a:p>
            <a:pPr lvl="0">
              <a:defRPr sz="1800"/>
            </a:pPr>
            <a:r>
              <a:rPr sz="4080"/>
              <a:t>Альтернативная доставка ТВ-сигнала по всему миру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Футболисты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45313" y="0"/>
            <a:ext cx="14695426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Telka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623153"/>
            <a:ext cx="13004801" cy="13004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