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3.xml" ContentType="application/vnd.openxmlformats-officedocument.them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4.xml" ContentType="application/vnd.openxmlformats-officedocument.them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5.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6.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7.xml" ContentType="application/vnd.openxmlformats-officedocument.theme+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8.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9.xml" ContentType="application/vnd.openxmlformats-officedocument.them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theme/theme10.xml" ContentType="application/vnd.openxmlformats-officedocument.them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theme/theme11.xml" ContentType="application/vnd.openxmlformats-officedocument.theme+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theme/theme12.xml" ContentType="application/vnd.openxmlformats-officedocument.them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theme/theme13.xml" ContentType="application/vnd.openxmlformats-officedocument.theme+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theme/theme14.xml" ContentType="application/vnd.openxmlformats-officedocument.theme+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theme/theme15.xml" ContentType="application/vnd.openxmlformats-officedocument.theme+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heme/theme16.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theme/themeOverride2.xml" ContentType="application/vnd.openxmlformats-officedocument.themeOverride+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notesSlides/notesSlide3.xml" ContentType="application/vnd.openxmlformats-officedocument.presentationml.notesSlide+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32.xml" ContentType="application/vnd.openxmlformats-officedocument.presentationml.tags+xml"/>
  <Override PartName="/ppt/notesSlides/notesSlide6.xml" ContentType="application/vnd.openxmlformats-officedocument.presentationml.notesSlide+xml"/>
  <Override PartName="/ppt/tags/tag233.xml" ContentType="application/vnd.openxmlformats-officedocument.presentationml.tags+xml"/>
  <Override PartName="/ppt/tags/tag234.xml" ContentType="application/vnd.openxmlformats-officedocument.presentationml.tags+xml"/>
  <Override PartName="/ppt/notesSlides/notesSlide7.xml" ContentType="application/vnd.openxmlformats-officedocument.presentationml.notesSlide+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700" r:id="rId3"/>
    <p:sldMasterId id="2147483725" r:id="rId4"/>
    <p:sldMasterId id="2147483758" r:id="rId5"/>
    <p:sldMasterId id="2147483772" r:id="rId6"/>
    <p:sldMasterId id="2147483794" r:id="rId7"/>
    <p:sldMasterId id="2147483807" r:id="rId8"/>
    <p:sldMasterId id="2147483828" r:id="rId9"/>
    <p:sldMasterId id="2147483840" r:id="rId10"/>
    <p:sldMasterId id="2147483875" r:id="rId11"/>
    <p:sldMasterId id="2147483890" r:id="rId12"/>
    <p:sldMasterId id="2147483918" r:id="rId13"/>
    <p:sldMasterId id="2147483946" r:id="rId14"/>
    <p:sldMasterId id="2147483974" r:id="rId15"/>
  </p:sldMasterIdLst>
  <p:notesMasterIdLst>
    <p:notesMasterId r:id="rId33"/>
  </p:notesMasterIdLst>
  <p:sldIdLst>
    <p:sldId id="257" r:id="rId16"/>
    <p:sldId id="289" r:id="rId17"/>
    <p:sldId id="290" r:id="rId18"/>
    <p:sldId id="291" r:id="rId19"/>
    <p:sldId id="293" r:id="rId20"/>
    <p:sldId id="258" r:id="rId21"/>
    <p:sldId id="260" r:id="rId22"/>
    <p:sldId id="294" r:id="rId23"/>
    <p:sldId id="271" r:id="rId24"/>
    <p:sldId id="272" r:id="rId25"/>
    <p:sldId id="273" r:id="rId26"/>
    <p:sldId id="297" r:id="rId27"/>
    <p:sldId id="259" r:id="rId28"/>
    <p:sldId id="298" r:id="rId29"/>
    <p:sldId id="296" r:id="rId30"/>
    <p:sldId id="274" r:id="rId31"/>
    <p:sldId id="275" r:id="rId32"/>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804" y="-12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 Type="http://schemas.openxmlformats.org/officeDocument/2006/relationships/slideMaster" Target="slideMasters/slideMaster3.xml"/><Relationship Id="rId21" Type="http://schemas.openxmlformats.org/officeDocument/2006/relationships/slide" Target="slides/slide6.xml"/><Relationship Id="rId34"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slide" Target="slides/slide16.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81F575-B0BE-4546-B916-4F56DAE6AED2}" type="doc">
      <dgm:prSet loTypeId="urn:microsoft.com/office/officeart/2005/8/layout/chevron1" loCatId="process" qsTypeId="urn:microsoft.com/office/officeart/2005/8/quickstyle/simple1" qsCatId="simple" csTypeId="urn:microsoft.com/office/officeart/2005/8/colors/accent1_2" csCatId="accent1" phldr="1"/>
      <dgm:spPr/>
    </dgm:pt>
    <dgm:pt modelId="{729464F8-689F-42C6-B336-208155A0D2FF}">
      <dgm:prSet phldrT="[Text]" custT="1"/>
      <dgm:spPr>
        <a:solidFill>
          <a:schemeClr val="bg1">
            <a:lumMod val="75000"/>
          </a:schemeClr>
        </a:solidFill>
      </dgm:spPr>
      <dgm:t>
        <a:bodyPr/>
        <a:lstStyle/>
        <a:p>
          <a:r>
            <a:rPr lang="ru-RU" sz="1600" noProof="0" dirty="0" smtClean="0"/>
            <a:t>Масштабирование</a:t>
          </a:r>
          <a:endParaRPr lang="en-US" sz="1600" noProof="0" dirty="0"/>
        </a:p>
      </dgm:t>
    </dgm:pt>
    <dgm:pt modelId="{257D35E5-E716-4F40-BBBE-54257604B65C}" type="parTrans" cxnId="{6EF5BA8D-6668-4FBD-9E12-B5F2FFAC9A18}">
      <dgm:prSet/>
      <dgm:spPr/>
      <dgm:t>
        <a:bodyPr/>
        <a:lstStyle/>
        <a:p>
          <a:endParaRPr lang="de-DE" sz="1600"/>
        </a:p>
      </dgm:t>
    </dgm:pt>
    <dgm:pt modelId="{1F9A6316-99C2-4F3A-AB38-EE9AF6CBD171}" type="sibTrans" cxnId="{6EF5BA8D-6668-4FBD-9E12-B5F2FFAC9A18}">
      <dgm:prSet/>
      <dgm:spPr/>
      <dgm:t>
        <a:bodyPr/>
        <a:lstStyle/>
        <a:p>
          <a:endParaRPr lang="de-DE" sz="1600"/>
        </a:p>
      </dgm:t>
    </dgm:pt>
    <dgm:pt modelId="{8DF1A757-4D14-48E3-BAFF-8A2F28C3CFB0}">
      <dgm:prSet phldrT="[Text]" custT="1"/>
      <dgm:spPr>
        <a:solidFill>
          <a:schemeClr val="tx2">
            <a:lumMod val="60000"/>
            <a:lumOff val="40000"/>
          </a:schemeClr>
        </a:solidFill>
      </dgm:spPr>
      <dgm:t>
        <a:bodyPr/>
        <a:lstStyle/>
        <a:p>
          <a:r>
            <a:rPr lang="ru-RU" sz="1600" noProof="0" dirty="0" smtClean="0"/>
            <a:t>Защита инвестиций</a:t>
          </a:r>
          <a:endParaRPr lang="en-US" sz="1600" noProof="0" dirty="0"/>
        </a:p>
      </dgm:t>
    </dgm:pt>
    <dgm:pt modelId="{7900E4BC-4514-43ED-8DEC-69F797E186AC}" type="parTrans" cxnId="{2E37679B-B56B-4A6D-8205-CC0528D4EE2E}">
      <dgm:prSet/>
      <dgm:spPr/>
      <dgm:t>
        <a:bodyPr/>
        <a:lstStyle/>
        <a:p>
          <a:endParaRPr lang="de-DE" sz="1600"/>
        </a:p>
      </dgm:t>
    </dgm:pt>
    <dgm:pt modelId="{AF0B8F43-00AC-4C5E-AEED-384AD34696DE}" type="sibTrans" cxnId="{2E37679B-B56B-4A6D-8205-CC0528D4EE2E}">
      <dgm:prSet/>
      <dgm:spPr/>
      <dgm:t>
        <a:bodyPr/>
        <a:lstStyle/>
        <a:p>
          <a:endParaRPr lang="de-DE" sz="1600"/>
        </a:p>
      </dgm:t>
    </dgm:pt>
    <dgm:pt modelId="{F3B8BA51-09BC-4F98-8E7B-4F4CC1430D8B}">
      <dgm:prSet phldrT="[Text]" custT="1"/>
      <dgm:spPr>
        <a:solidFill>
          <a:schemeClr val="tx2">
            <a:lumMod val="60000"/>
            <a:lumOff val="40000"/>
          </a:schemeClr>
        </a:solidFill>
      </dgm:spPr>
      <dgm:t>
        <a:bodyPr/>
        <a:lstStyle/>
        <a:p>
          <a:r>
            <a:rPr lang="ru-RU" sz="1600" noProof="0" dirty="0" smtClean="0"/>
            <a:t>Эффективность</a:t>
          </a:r>
          <a:endParaRPr lang="en-US" sz="1600" noProof="0" dirty="0"/>
        </a:p>
      </dgm:t>
    </dgm:pt>
    <dgm:pt modelId="{CE5D10EC-2533-404C-B556-D5F05CE4830B}" type="parTrans" cxnId="{BA105600-62CA-4E6B-BE30-4894C16F5696}">
      <dgm:prSet/>
      <dgm:spPr/>
      <dgm:t>
        <a:bodyPr/>
        <a:lstStyle/>
        <a:p>
          <a:endParaRPr lang="de-DE" sz="1600"/>
        </a:p>
      </dgm:t>
    </dgm:pt>
    <dgm:pt modelId="{734A417D-35EC-4238-9765-DF2342D50537}" type="sibTrans" cxnId="{BA105600-62CA-4E6B-BE30-4894C16F5696}">
      <dgm:prSet/>
      <dgm:spPr/>
      <dgm:t>
        <a:bodyPr/>
        <a:lstStyle/>
        <a:p>
          <a:endParaRPr lang="de-DE" sz="1600"/>
        </a:p>
      </dgm:t>
    </dgm:pt>
    <dgm:pt modelId="{2E51C734-E183-461A-88CB-E05C6FF04ADE}" type="pres">
      <dgm:prSet presAssocID="{9581F575-B0BE-4546-B916-4F56DAE6AED2}" presName="Name0" presStyleCnt="0">
        <dgm:presLayoutVars>
          <dgm:dir/>
          <dgm:animLvl val="lvl"/>
          <dgm:resizeHandles val="exact"/>
        </dgm:presLayoutVars>
      </dgm:prSet>
      <dgm:spPr/>
    </dgm:pt>
    <dgm:pt modelId="{FAF715DD-7DA7-450E-B9FD-219168CF247B}" type="pres">
      <dgm:prSet presAssocID="{729464F8-689F-42C6-B336-208155A0D2FF}" presName="parTxOnly" presStyleLbl="node1" presStyleIdx="0" presStyleCnt="3">
        <dgm:presLayoutVars>
          <dgm:chMax val="0"/>
          <dgm:chPref val="0"/>
          <dgm:bulletEnabled val="1"/>
        </dgm:presLayoutVars>
      </dgm:prSet>
      <dgm:spPr/>
      <dgm:t>
        <a:bodyPr/>
        <a:lstStyle/>
        <a:p>
          <a:endParaRPr lang="de-DE"/>
        </a:p>
      </dgm:t>
    </dgm:pt>
    <dgm:pt modelId="{4EFFAAE8-6E0E-415A-B73E-BF39EA84A392}" type="pres">
      <dgm:prSet presAssocID="{1F9A6316-99C2-4F3A-AB38-EE9AF6CBD171}" presName="parTxOnlySpace" presStyleCnt="0"/>
      <dgm:spPr/>
    </dgm:pt>
    <dgm:pt modelId="{23F23107-EB13-4B90-A7C2-6700911F99A3}" type="pres">
      <dgm:prSet presAssocID="{8DF1A757-4D14-48E3-BAFF-8A2F28C3CFB0}" presName="parTxOnly" presStyleLbl="node1" presStyleIdx="1" presStyleCnt="3">
        <dgm:presLayoutVars>
          <dgm:chMax val="0"/>
          <dgm:chPref val="0"/>
          <dgm:bulletEnabled val="1"/>
        </dgm:presLayoutVars>
      </dgm:prSet>
      <dgm:spPr/>
      <dgm:t>
        <a:bodyPr/>
        <a:lstStyle/>
        <a:p>
          <a:endParaRPr lang="de-DE"/>
        </a:p>
      </dgm:t>
    </dgm:pt>
    <dgm:pt modelId="{4087B203-AC44-480C-BF06-50F60B6F7EC9}" type="pres">
      <dgm:prSet presAssocID="{AF0B8F43-00AC-4C5E-AEED-384AD34696DE}" presName="parTxOnlySpace" presStyleCnt="0"/>
      <dgm:spPr/>
    </dgm:pt>
    <dgm:pt modelId="{48DEA610-B0F7-475F-8C6B-141736958222}" type="pres">
      <dgm:prSet presAssocID="{F3B8BA51-09BC-4F98-8E7B-4F4CC1430D8B}" presName="parTxOnly" presStyleLbl="node1" presStyleIdx="2" presStyleCnt="3">
        <dgm:presLayoutVars>
          <dgm:chMax val="0"/>
          <dgm:chPref val="0"/>
          <dgm:bulletEnabled val="1"/>
        </dgm:presLayoutVars>
      </dgm:prSet>
      <dgm:spPr/>
      <dgm:t>
        <a:bodyPr/>
        <a:lstStyle/>
        <a:p>
          <a:endParaRPr lang="de-DE"/>
        </a:p>
      </dgm:t>
    </dgm:pt>
  </dgm:ptLst>
  <dgm:cxnLst>
    <dgm:cxn modelId="{45F8F32E-07ED-4057-B7F0-507921ECAEFF}" type="presOf" srcId="{8DF1A757-4D14-48E3-BAFF-8A2F28C3CFB0}" destId="{23F23107-EB13-4B90-A7C2-6700911F99A3}" srcOrd="0" destOrd="0" presId="urn:microsoft.com/office/officeart/2005/8/layout/chevron1"/>
    <dgm:cxn modelId="{BA105600-62CA-4E6B-BE30-4894C16F5696}" srcId="{9581F575-B0BE-4546-B916-4F56DAE6AED2}" destId="{F3B8BA51-09BC-4F98-8E7B-4F4CC1430D8B}" srcOrd="2" destOrd="0" parTransId="{CE5D10EC-2533-404C-B556-D5F05CE4830B}" sibTransId="{734A417D-35EC-4238-9765-DF2342D50537}"/>
    <dgm:cxn modelId="{8EA078B3-B5D3-456C-8149-221B95501F26}" type="presOf" srcId="{9581F575-B0BE-4546-B916-4F56DAE6AED2}" destId="{2E51C734-E183-461A-88CB-E05C6FF04ADE}" srcOrd="0" destOrd="0" presId="urn:microsoft.com/office/officeart/2005/8/layout/chevron1"/>
    <dgm:cxn modelId="{C5AD80A6-6829-4DAB-825C-4C8F6F17F29E}" type="presOf" srcId="{F3B8BA51-09BC-4F98-8E7B-4F4CC1430D8B}" destId="{48DEA610-B0F7-475F-8C6B-141736958222}" srcOrd="0" destOrd="0" presId="urn:microsoft.com/office/officeart/2005/8/layout/chevron1"/>
    <dgm:cxn modelId="{2E37679B-B56B-4A6D-8205-CC0528D4EE2E}" srcId="{9581F575-B0BE-4546-B916-4F56DAE6AED2}" destId="{8DF1A757-4D14-48E3-BAFF-8A2F28C3CFB0}" srcOrd="1" destOrd="0" parTransId="{7900E4BC-4514-43ED-8DEC-69F797E186AC}" sibTransId="{AF0B8F43-00AC-4C5E-AEED-384AD34696DE}"/>
    <dgm:cxn modelId="{0821FD65-5CB4-49E0-A3CD-BB5F915C5EA3}" type="presOf" srcId="{729464F8-689F-42C6-B336-208155A0D2FF}" destId="{FAF715DD-7DA7-450E-B9FD-219168CF247B}" srcOrd="0" destOrd="0" presId="urn:microsoft.com/office/officeart/2005/8/layout/chevron1"/>
    <dgm:cxn modelId="{6EF5BA8D-6668-4FBD-9E12-B5F2FFAC9A18}" srcId="{9581F575-B0BE-4546-B916-4F56DAE6AED2}" destId="{729464F8-689F-42C6-B336-208155A0D2FF}" srcOrd="0" destOrd="0" parTransId="{257D35E5-E716-4F40-BBBE-54257604B65C}" sibTransId="{1F9A6316-99C2-4F3A-AB38-EE9AF6CBD171}"/>
    <dgm:cxn modelId="{0E13A0BF-937E-4E98-A5D1-421FD1ED63ED}" type="presParOf" srcId="{2E51C734-E183-461A-88CB-E05C6FF04ADE}" destId="{FAF715DD-7DA7-450E-B9FD-219168CF247B}" srcOrd="0" destOrd="0" presId="urn:microsoft.com/office/officeart/2005/8/layout/chevron1"/>
    <dgm:cxn modelId="{E4FC32AF-9B46-4AD6-9A18-8AB74CEA34E6}" type="presParOf" srcId="{2E51C734-E183-461A-88CB-E05C6FF04ADE}" destId="{4EFFAAE8-6E0E-415A-B73E-BF39EA84A392}" srcOrd="1" destOrd="0" presId="urn:microsoft.com/office/officeart/2005/8/layout/chevron1"/>
    <dgm:cxn modelId="{D637A9F6-359C-4CDE-AC8E-A012D7999983}" type="presParOf" srcId="{2E51C734-E183-461A-88CB-E05C6FF04ADE}" destId="{23F23107-EB13-4B90-A7C2-6700911F99A3}" srcOrd="2" destOrd="0" presId="urn:microsoft.com/office/officeart/2005/8/layout/chevron1"/>
    <dgm:cxn modelId="{FF7D4933-88D6-4ABC-8EFE-6A0BC471AC5C}" type="presParOf" srcId="{2E51C734-E183-461A-88CB-E05C6FF04ADE}" destId="{4087B203-AC44-480C-BF06-50F60B6F7EC9}" srcOrd="3" destOrd="0" presId="urn:microsoft.com/office/officeart/2005/8/layout/chevron1"/>
    <dgm:cxn modelId="{7A430AF0-3BB9-4ACE-A517-C0D73360CC14}" type="presParOf" srcId="{2E51C734-E183-461A-88CB-E05C6FF04ADE}" destId="{48DEA610-B0F7-475F-8C6B-141736958222}" srcOrd="4"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F715DD-7DA7-450E-B9FD-219168CF247B}">
      <dsp:nvSpPr>
        <dsp:cNvPr id="0" name=""/>
        <dsp:cNvSpPr/>
      </dsp:nvSpPr>
      <dsp:spPr>
        <a:xfrm>
          <a:off x="2541" y="0"/>
          <a:ext cx="3096755" cy="360000"/>
        </a:xfrm>
        <a:prstGeom prst="chevron">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ru-RU" sz="1600" kern="1200" noProof="0" dirty="0" smtClean="0"/>
            <a:t>Масштабирование</a:t>
          </a:r>
          <a:endParaRPr lang="en-US" sz="1600" kern="1200" noProof="0" dirty="0"/>
        </a:p>
      </dsp:txBody>
      <dsp:txXfrm>
        <a:off x="182541" y="0"/>
        <a:ext cx="2736755" cy="360000"/>
      </dsp:txXfrm>
    </dsp:sp>
    <dsp:sp modelId="{23F23107-EB13-4B90-A7C2-6700911F99A3}">
      <dsp:nvSpPr>
        <dsp:cNvPr id="0" name=""/>
        <dsp:cNvSpPr/>
      </dsp:nvSpPr>
      <dsp:spPr>
        <a:xfrm>
          <a:off x="2789622" y="0"/>
          <a:ext cx="3096755" cy="360000"/>
        </a:xfrm>
        <a:prstGeom prst="chevron">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ru-RU" sz="1600" kern="1200" noProof="0" dirty="0" smtClean="0"/>
            <a:t>Защита инвестиций</a:t>
          </a:r>
          <a:endParaRPr lang="en-US" sz="1600" kern="1200" noProof="0" dirty="0"/>
        </a:p>
      </dsp:txBody>
      <dsp:txXfrm>
        <a:off x="2969622" y="0"/>
        <a:ext cx="2736755" cy="360000"/>
      </dsp:txXfrm>
    </dsp:sp>
    <dsp:sp modelId="{48DEA610-B0F7-475F-8C6B-141736958222}">
      <dsp:nvSpPr>
        <dsp:cNvPr id="0" name=""/>
        <dsp:cNvSpPr/>
      </dsp:nvSpPr>
      <dsp:spPr>
        <a:xfrm>
          <a:off x="5576702" y="0"/>
          <a:ext cx="3096755" cy="360000"/>
        </a:xfrm>
        <a:prstGeom prst="chevron">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ru-RU" sz="1600" kern="1200" noProof="0" dirty="0" smtClean="0"/>
            <a:t>Эффективность</a:t>
          </a:r>
          <a:endParaRPr lang="en-US" sz="1600" kern="1200" noProof="0" dirty="0"/>
        </a:p>
      </dsp:txBody>
      <dsp:txXfrm>
        <a:off x="5756702" y="0"/>
        <a:ext cx="2736755" cy="360000"/>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BE2AA0D-FBE0-4993-931B-7DAA512ECCD6}" type="datetimeFigureOut">
              <a:rPr lang="en-US" smtClean="0"/>
              <a:t>5/22/2015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75E1401-CE3B-4C2E-B1C9-6FB6EFA7D433}" type="slidenum">
              <a:rPr lang="en-US" smtClean="0"/>
              <a:t>‹#›</a:t>
            </a:fld>
            <a:endParaRPr lang="en-US"/>
          </a:p>
        </p:txBody>
      </p:sp>
    </p:spTree>
    <p:extLst>
      <p:ext uri="{BB962C8B-B14F-4D97-AF65-F5344CB8AC3E}">
        <p14:creationId xmlns:p14="http://schemas.microsoft.com/office/powerpoint/2010/main" val="1800523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5E1401-CE3B-4C2E-B1C9-6FB6EFA7D433}" type="slidenum">
              <a:rPr lang="en-US" smtClean="0"/>
              <a:t>1</a:t>
            </a:fld>
            <a:endParaRPr lang="en-US" dirty="0"/>
          </a:p>
        </p:txBody>
      </p:sp>
    </p:spTree>
    <p:extLst>
      <p:ext uri="{BB962C8B-B14F-4D97-AF65-F5344CB8AC3E}">
        <p14:creationId xmlns:p14="http://schemas.microsoft.com/office/powerpoint/2010/main" val="9284442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182563" marR="0" indent="-182563" algn="l" defTabSz="914400" rtl="0" eaLnBrk="1" fontAlgn="auto" latinLnBrk="0" hangingPunct="1">
              <a:lnSpc>
                <a:spcPct val="100000"/>
              </a:lnSpc>
              <a:spcBef>
                <a:spcPts val="516"/>
              </a:spcBef>
              <a:spcAft>
                <a:spcPts val="288"/>
              </a:spcAft>
              <a:buClr>
                <a:schemeClr val="accent2"/>
              </a:buClr>
              <a:buSzTx/>
              <a:tabLst/>
              <a:defRPr/>
            </a:pPr>
            <a:r>
              <a:rPr lang="en-US" sz="1000" i="0" baseline="30000" dirty="0" smtClean="0"/>
              <a:t>The VMmark result of 26.48@22 tiles was achieved by two Fujitsu PRIMERGY Server RX2540 M1, each with 512 GB of memory, using Intel® Xeon® E5-2699 v3 processors. Full test results including system specification, further details and current results can be found at: http://www.vmware.com/a/vmmark/. The comparison reflects the status at September 8, 2014. For information about VMmark and the rules regarding its usage visit: http://www.vmware.com/products/vmmark. VMware and VMmark are trademarks or registered trademarks of VMware, Inc. VMware® VMmark™ is a product of VMware, Inc.</a:t>
            </a:r>
          </a:p>
          <a:p>
            <a:pPr marL="182563" marR="0" indent="-182563" algn="l" defTabSz="914400" rtl="0" eaLnBrk="1" fontAlgn="auto" latinLnBrk="0" hangingPunct="1">
              <a:lnSpc>
                <a:spcPct val="100000"/>
              </a:lnSpc>
              <a:spcBef>
                <a:spcPts val="516"/>
              </a:spcBef>
              <a:spcAft>
                <a:spcPts val="288"/>
              </a:spcAft>
              <a:buClr>
                <a:schemeClr val="accent2"/>
              </a:buClr>
              <a:buSzTx/>
              <a:tabLst/>
              <a:defRPr/>
            </a:pPr>
            <a:r>
              <a:rPr lang="en-US" sz="1000" i="0" kern="1200" dirty="0" smtClean="0">
                <a:solidFill>
                  <a:schemeClr val="tx1"/>
                </a:solidFill>
                <a:latin typeface="Arial" pitchFamily="34" charset="0"/>
                <a:ea typeface="+mn-ea"/>
                <a:cs typeface="Arial" pitchFamily="34" charset="0"/>
              </a:rPr>
              <a:t>The VMmark results were achieved by Fujitsu PRIMERGY RX2540 M1 systems. Full test results including system specification, further details and current results can be found at: http://www.vmware.com/a/vmmark/. The comparison reflects the status at September 30, 2014. VMware and VMmark are trademarks or registered trademarks of VMware, Inc. VMware® VMmark® is a product of VMware, Inc. VMmark utilizes the SPEC Power and Temperature Daemon (</a:t>
            </a:r>
            <a:r>
              <a:rPr lang="en-US" sz="1000" i="0" kern="1200" dirty="0" err="1" smtClean="0">
                <a:solidFill>
                  <a:schemeClr val="tx1"/>
                </a:solidFill>
                <a:latin typeface="Arial" pitchFamily="34" charset="0"/>
                <a:ea typeface="+mn-ea"/>
                <a:cs typeface="Arial" pitchFamily="34" charset="0"/>
              </a:rPr>
              <a:t>SPECPTDaemon</a:t>
            </a:r>
            <a:r>
              <a:rPr lang="en-US" sz="1000" i="0" kern="1200" dirty="0" smtClean="0">
                <a:solidFill>
                  <a:schemeClr val="tx1"/>
                </a:solidFill>
                <a:latin typeface="Arial" pitchFamily="34" charset="0"/>
                <a:ea typeface="+mn-ea"/>
                <a:cs typeface="Arial" pitchFamily="34" charset="0"/>
              </a:rPr>
              <a:t>), which is available from the Standard Performance Evaluation Corporation (SPEC®). VMmark results are not SPEC metrics and cannot be compared to SPEC metrics in any way.</a:t>
            </a:r>
            <a:endParaRPr lang="de-DE" sz="1000" i="0" dirty="0"/>
          </a:p>
        </p:txBody>
      </p:sp>
      <p:sp>
        <p:nvSpPr>
          <p:cNvPr id="4" name="Foliennummernplatzhalter 3"/>
          <p:cNvSpPr>
            <a:spLocks noGrp="1"/>
          </p:cNvSpPr>
          <p:nvPr>
            <p:ph type="sldNum" sz="quarter" idx="10"/>
          </p:nvPr>
        </p:nvSpPr>
        <p:spPr/>
        <p:txBody>
          <a:bodyPr/>
          <a:lstStyle/>
          <a:p>
            <a:fld id="{12BC81D3-C59B-4C63-B840-07ACB8BAB3C6}" type="slidenum">
              <a:rPr lang="en-GB" smtClean="0"/>
              <a:pPr/>
              <a:t>14</a:t>
            </a:fld>
            <a:endParaRPr lang="en-GB" dirty="0"/>
          </a:p>
        </p:txBody>
      </p:sp>
      <p:sp>
        <p:nvSpPr>
          <p:cNvPr id="5" name="Fußzeilenplatzhalter 4"/>
          <p:cNvSpPr>
            <a:spLocks noGrp="1"/>
          </p:cNvSpPr>
          <p:nvPr>
            <p:ph type="ftr" sz="quarter" idx="11"/>
          </p:nvPr>
        </p:nvSpPr>
        <p:spPr/>
        <p:txBody>
          <a:bodyPr/>
          <a:lstStyle/>
          <a:p>
            <a:r>
              <a:rPr lang="en-GB" smtClean="0"/>
              <a:t>Copyright 2011 FUJITSU</a:t>
            </a:r>
            <a:endParaRPr lang="en-GB"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フッター プレースホルダー 3"/>
          <p:cNvSpPr>
            <a:spLocks noGrp="1"/>
          </p:cNvSpPr>
          <p:nvPr>
            <p:ph type="ftr" sz="quarter" idx="10"/>
          </p:nvPr>
        </p:nvSpPr>
        <p:spPr/>
        <p:txBody>
          <a:bodyPr/>
          <a:lstStyle/>
          <a:p>
            <a:endParaRPr lang="ja-JP" altLang="en-US" dirty="0">
              <a:solidFill>
                <a:prstClr val="black"/>
              </a:solidFill>
              <a:latin typeface="Calibri"/>
              <a:ea typeface="ＭＳ Ｐゴシック"/>
            </a:endParaRPr>
          </a:p>
        </p:txBody>
      </p:sp>
      <p:sp>
        <p:nvSpPr>
          <p:cNvPr id="5" name="スライド番号プレースホルダー 4"/>
          <p:cNvSpPr>
            <a:spLocks noGrp="1"/>
          </p:cNvSpPr>
          <p:nvPr>
            <p:ph type="sldNum" sz="quarter" idx="11"/>
          </p:nvPr>
        </p:nvSpPr>
        <p:spPr/>
        <p:txBody>
          <a:bodyPr/>
          <a:lstStyle/>
          <a:p>
            <a:fld id="{60AC8E41-70E7-4F95-971F-5C2C257A15BA}" type="slidenum">
              <a:rPr lang="ja-JP" altLang="en-US" smtClean="0">
                <a:solidFill>
                  <a:prstClr val="black"/>
                </a:solidFill>
                <a:latin typeface="Calibri"/>
                <a:ea typeface="ＭＳ Ｐゴシック"/>
              </a:rPr>
              <a:pPr/>
              <a:t>17</a:t>
            </a:fld>
            <a:endParaRPr lang="ja-JP" altLang="en-US" dirty="0">
              <a:solidFill>
                <a:prstClr val="black"/>
              </a:solidFill>
              <a:latin typeface="Calibri"/>
              <a:ea typeface="ＭＳ Ｐゴシック"/>
            </a:endParaRPr>
          </a:p>
        </p:txBody>
      </p:sp>
    </p:spTree>
    <p:extLst>
      <p:ext uri="{BB962C8B-B14F-4D97-AF65-F5344CB8AC3E}">
        <p14:creationId xmlns:p14="http://schemas.microsoft.com/office/powerpoint/2010/main" val="812955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6"/>
          <p:cNvSpPr>
            <a:spLocks noGrp="1" noChangeArrowheads="1"/>
          </p:cNvSpPr>
          <p:nvPr>
            <p:ph type="ftr" sz="quarter" idx="4"/>
          </p:nvPr>
        </p:nvSpPr>
        <p:spPr>
          <a:noFill/>
        </p:spPr>
        <p:txBody>
          <a:bodyPr/>
          <a:lstStyle/>
          <a:p>
            <a:r>
              <a:rPr lang="en-US" altLang="ja-JP" dirty="0" smtClean="0">
                <a:ea typeface="ＭＳ Ｐゴシック" pitchFamily="34" charset="-128"/>
              </a:rPr>
              <a:t>Copyright 2007 FUJITSU LIMITED</a:t>
            </a:r>
          </a:p>
        </p:txBody>
      </p:sp>
      <p:sp>
        <p:nvSpPr>
          <p:cNvPr id="40963" name="Rectangle 7"/>
          <p:cNvSpPr>
            <a:spLocks noGrp="1" noChangeArrowheads="1"/>
          </p:cNvSpPr>
          <p:nvPr>
            <p:ph type="sldNum" sz="quarter" idx="5"/>
          </p:nvPr>
        </p:nvSpPr>
        <p:spPr>
          <a:noFill/>
        </p:spPr>
        <p:txBody>
          <a:bodyPr/>
          <a:lstStyle/>
          <a:p>
            <a:fld id="{DE31D093-DF28-4DDC-825B-CE4C4C33CF7A}" type="slidenum">
              <a:rPr lang="en-US" altLang="ja-JP" smtClean="0">
                <a:ea typeface="ＭＳ Ｐゴシック" pitchFamily="34" charset="-128"/>
              </a:rPr>
              <a:pPr/>
              <a:t>2</a:t>
            </a:fld>
            <a:endParaRPr lang="en-US" altLang="ja-JP" dirty="0" smtClean="0">
              <a:ea typeface="ＭＳ Ｐゴシック" pitchFamily="34" charset="-128"/>
            </a:endParaRPr>
          </a:p>
        </p:txBody>
      </p:sp>
      <p:sp>
        <p:nvSpPr>
          <p:cNvPr id="40964" name="Espace réservé de l'image des diapositives 1"/>
          <p:cNvSpPr>
            <a:spLocks noGrp="1" noRot="1" noChangeAspect="1" noTextEdit="1"/>
          </p:cNvSpPr>
          <p:nvPr>
            <p:ph type="sldImg"/>
          </p:nvPr>
        </p:nvSpPr>
        <p:spPr>
          <a:xfrm>
            <a:off x="381000" y="685800"/>
            <a:ext cx="6096000" cy="3429000"/>
          </a:xfrm>
          <a:ln/>
        </p:spPr>
      </p:sp>
      <p:sp>
        <p:nvSpPr>
          <p:cNvPr id="40965" name="Espace réservé des commentaires 2"/>
          <p:cNvSpPr>
            <a:spLocks noGrp="1"/>
          </p:cNvSpPr>
          <p:nvPr>
            <p:ph type="body" idx="1"/>
          </p:nvPr>
        </p:nvSpPr>
        <p:spPr>
          <a:noFill/>
          <a:ln/>
        </p:spPr>
        <p:txBody>
          <a:bodyPr lIns="92197" tIns="46098" rIns="92197" bIns="46098"/>
          <a:lstStyle/>
          <a:p>
            <a:r>
              <a:rPr lang="fr-FR" sz="1000" b="1" dirty="0" smtClean="0">
                <a:ea typeface="ＭＳ Ｐゴシック" pitchFamily="34" charset="-128"/>
              </a:rPr>
              <a:t>This slide displays:</a:t>
            </a:r>
          </a:p>
          <a:p>
            <a:r>
              <a:rPr lang="en-US" sz="1000" dirty="0" smtClean="0">
                <a:ea typeface="ＭＳ Ｐゴシック" pitchFamily="34" charset="-128"/>
              </a:rPr>
              <a:t>High-level results for FY08. Note that all corporate figures in this presentation </a:t>
            </a:r>
            <a:r>
              <a:rPr lang="en-US" sz="1000" u="sng" dirty="0" smtClean="0">
                <a:ea typeface="ＭＳ Ｐゴシック" pitchFamily="34" charset="-128"/>
              </a:rPr>
              <a:t>exclude</a:t>
            </a:r>
            <a:r>
              <a:rPr lang="en-US" sz="1000" dirty="0" smtClean="0">
                <a:ea typeface="ＭＳ Ｐゴシック" pitchFamily="34" charset="-128"/>
              </a:rPr>
              <a:t> intersegment sales. They are presented in US dollars. The conversion rate to use for Yen / Euros is presented in the footer of the slides.</a:t>
            </a:r>
          </a:p>
          <a:p>
            <a:endParaRPr lang="fr-FR" sz="1000" dirty="0" smtClean="0">
              <a:ea typeface="ＭＳ Ｐゴシック" pitchFamily="34" charset="-128"/>
            </a:endParaRPr>
          </a:p>
          <a:p>
            <a:r>
              <a:rPr lang="en-US" sz="1000" dirty="0" smtClean="0">
                <a:ea typeface="ＭＳ Ｐゴシック" pitchFamily="34" charset="-128"/>
              </a:rPr>
              <a:t>Net sales figures </a:t>
            </a:r>
            <a:r>
              <a:rPr lang="en-US" sz="1000" u="sng" dirty="0" smtClean="0">
                <a:ea typeface="ＭＳ Ｐゴシック" pitchFamily="34" charset="-128"/>
              </a:rPr>
              <a:t>do not include</a:t>
            </a:r>
            <a:r>
              <a:rPr lang="en-US" sz="1000" dirty="0" smtClean="0">
                <a:ea typeface="ＭＳ Ｐゴシック" pitchFamily="34" charset="-128"/>
              </a:rPr>
              <a:t> FTS for FY08.</a:t>
            </a:r>
          </a:p>
          <a:p>
            <a:endParaRPr lang="fr-FR" sz="1000" dirty="0" smtClean="0">
              <a:ea typeface="ＭＳ Ｐゴシック" pitchFamily="34" charset="-128"/>
            </a:endParaRPr>
          </a:p>
          <a:p>
            <a:r>
              <a:rPr lang="en-US" sz="1000" dirty="0" smtClean="0">
                <a:ea typeface="ＭＳ Ｐゴシック" pitchFamily="34" charset="-128"/>
              </a:rPr>
              <a:t>Employee figures </a:t>
            </a:r>
            <a:r>
              <a:rPr lang="en-US" sz="1000" u="sng" dirty="0" smtClean="0">
                <a:ea typeface="ＭＳ Ｐゴシック" pitchFamily="34" charset="-128"/>
              </a:rPr>
              <a:t>do account</a:t>
            </a:r>
            <a:r>
              <a:rPr lang="en-US" sz="1000" dirty="0" smtClean="0">
                <a:ea typeface="ＭＳ Ｐゴシック" pitchFamily="34" charset="-128"/>
              </a:rPr>
              <a:t> for FTS.</a:t>
            </a:r>
            <a:endParaRPr lang="fr-FR" sz="1000" b="1" dirty="0" smtClean="0">
              <a:ea typeface="ＭＳ Ｐゴシック" pitchFamily="34" charset="-128"/>
            </a:endParaRPr>
          </a:p>
          <a:p>
            <a:pPr eaLnBrk="1" hangingPunct="1"/>
            <a:endParaRPr lang="fr-FR" sz="1000" b="1" dirty="0" smtClean="0">
              <a:ea typeface="ＭＳ Ｐゴシック" pitchFamily="34" charset="-128"/>
            </a:endParaRPr>
          </a:p>
          <a:p>
            <a:pPr eaLnBrk="1" hangingPunct="1"/>
            <a:r>
              <a:rPr lang="fr-FR" sz="1000" b="1" dirty="0" smtClean="0">
                <a:ea typeface="ＭＳ Ｐゴシック" pitchFamily="34" charset="-128"/>
              </a:rPr>
              <a:t>Key messages:</a:t>
            </a:r>
          </a:p>
          <a:p>
            <a:pPr eaLnBrk="1" hangingPunct="1"/>
            <a:r>
              <a:rPr lang="fr-FR" sz="1000" dirty="0" err="1" smtClean="0">
                <a:ea typeface="ＭＳ Ｐゴシック" pitchFamily="34" charset="-128"/>
              </a:rPr>
              <a:t>Expanding</a:t>
            </a:r>
            <a:r>
              <a:rPr lang="fr-FR" sz="1000" dirty="0" smtClean="0">
                <a:ea typeface="ＭＳ Ｐゴシック" pitchFamily="34" charset="-128"/>
              </a:rPr>
              <a:t> on the </a:t>
            </a:r>
            <a:r>
              <a:rPr lang="fr-FR" sz="1000" dirty="0" err="1" smtClean="0">
                <a:ea typeface="ＭＳ Ｐゴシック" pitchFamily="34" charset="-128"/>
              </a:rPr>
              <a:t>idea</a:t>
            </a:r>
            <a:r>
              <a:rPr lang="fr-FR" sz="1000" dirty="0" smtClean="0">
                <a:ea typeface="ＭＳ Ｐゴシック" pitchFamily="34" charset="-128"/>
              </a:rPr>
              <a:t> of </a:t>
            </a:r>
            <a:r>
              <a:rPr lang="fr-FR" sz="1000" dirty="0" err="1" smtClean="0">
                <a:ea typeface="ＭＳ Ｐゴシック" pitchFamily="34" charset="-128"/>
              </a:rPr>
              <a:t>being</a:t>
            </a:r>
            <a:r>
              <a:rPr lang="fr-FR" sz="1000" dirty="0" smtClean="0">
                <a:ea typeface="ＭＳ Ｐゴシック" pitchFamily="34" charset="-128"/>
              </a:rPr>
              <a:t> the </a:t>
            </a:r>
            <a:r>
              <a:rPr lang="fr-FR" sz="1000" dirty="0" err="1" smtClean="0">
                <a:ea typeface="ＭＳ Ｐゴシック" pitchFamily="34" charset="-128"/>
              </a:rPr>
              <a:t>only</a:t>
            </a:r>
            <a:r>
              <a:rPr lang="fr-FR" sz="1000" dirty="0" smtClean="0">
                <a:ea typeface="ＭＳ Ｐゴシック" pitchFamily="34" charset="-128"/>
              </a:rPr>
              <a:t> non-American alternative, the </a:t>
            </a:r>
            <a:r>
              <a:rPr lang="fr-FR" sz="1000" dirty="0" err="1" smtClean="0">
                <a:ea typeface="ＭＳ Ｐゴシック" pitchFamily="34" charset="-128"/>
              </a:rPr>
              <a:t>presenter</a:t>
            </a:r>
            <a:r>
              <a:rPr lang="fr-FR" sz="1000" dirty="0" smtClean="0">
                <a:ea typeface="ＭＳ Ｐゴシック" pitchFamily="34" charset="-128"/>
              </a:rPr>
              <a:t> </a:t>
            </a:r>
            <a:r>
              <a:rPr lang="fr-FR" sz="1000" dirty="0" err="1" smtClean="0">
                <a:ea typeface="ＭＳ Ｐゴシック" pitchFamily="34" charset="-128"/>
              </a:rPr>
              <a:t>can</a:t>
            </a:r>
            <a:r>
              <a:rPr lang="fr-FR" sz="1000" dirty="0" smtClean="0">
                <a:ea typeface="ＭＳ Ｐゴシック" pitchFamily="34" charset="-128"/>
              </a:rPr>
              <a:t> focus on </a:t>
            </a:r>
            <a:r>
              <a:rPr lang="fr-FR" sz="1000" dirty="0" err="1" smtClean="0">
                <a:ea typeface="ＭＳ Ｐゴシック" pitchFamily="34" charset="-128"/>
              </a:rPr>
              <a:t>our</a:t>
            </a:r>
            <a:r>
              <a:rPr lang="fr-FR" sz="1000" dirty="0" smtClean="0">
                <a:ea typeface="ＭＳ Ｐゴシック" pitchFamily="34" charset="-128"/>
              </a:rPr>
              <a:t> </a:t>
            </a:r>
            <a:r>
              <a:rPr lang="fr-FR" sz="1000" dirty="0" err="1" smtClean="0">
                <a:ea typeface="ＭＳ Ｐゴシック" pitchFamily="34" charset="-128"/>
              </a:rPr>
              <a:t>Japanese</a:t>
            </a:r>
            <a:r>
              <a:rPr lang="fr-FR" sz="1000" dirty="0" smtClean="0">
                <a:ea typeface="ＭＳ Ｐゴシック" pitchFamily="34" charset="-128"/>
              </a:rPr>
              <a:t> </a:t>
            </a:r>
            <a:r>
              <a:rPr lang="fr-FR" sz="1000" dirty="0" err="1" smtClean="0">
                <a:ea typeface="ＭＳ Ｐゴシック" pitchFamily="34" charset="-128"/>
              </a:rPr>
              <a:t>corporate</a:t>
            </a:r>
            <a:r>
              <a:rPr lang="fr-FR" sz="1000" dirty="0" smtClean="0">
                <a:ea typeface="ＭＳ Ｐゴシック" pitchFamily="34" charset="-128"/>
              </a:rPr>
              <a:t> </a:t>
            </a:r>
            <a:r>
              <a:rPr lang="fr-FR" sz="1000" dirty="0" err="1" smtClean="0">
                <a:ea typeface="ＭＳ Ｐゴシック" pitchFamily="34" charset="-128"/>
              </a:rPr>
              <a:t>heritage</a:t>
            </a:r>
            <a:r>
              <a:rPr lang="fr-FR" sz="1000" dirty="0" smtClean="0">
                <a:ea typeface="ＭＳ Ｐゴシック" pitchFamily="34" charset="-128"/>
              </a:rPr>
              <a:t>. </a:t>
            </a:r>
          </a:p>
          <a:p>
            <a:pPr eaLnBrk="1" hangingPunct="1"/>
            <a:endParaRPr lang="fr-FR" sz="1000" dirty="0" smtClean="0">
              <a:ea typeface="ＭＳ Ｐゴシック" pitchFamily="34" charset="-128"/>
            </a:endParaRPr>
          </a:p>
          <a:p>
            <a:pPr eaLnBrk="1" hangingPunct="1"/>
            <a:r>
              <a:rPr lang="fr-FR" sz="1000" dirty="0" err="1" smtClean="0">
                <a:ea typeface="ＭＳ Ｐゴシック" pitchFamily="34" charset="-128"/>
              </a:rPr>
              <a:t>Origins</a:t>
            </a:r>
            <a:r>
              <a:rPr lang="fr-FR" sz="1000" dirty="0" smtClean="0">
                <a:ea typeface="ＭＳ Ｐゴシック" pitchFamily="34" charset="-128"/>
              </a:rPr>
              <a:t> and HQ in Tokyo. </a:t>
            </a:r>
          </a:p>
          <a:p>
            <a:pPr eaLnBrk="1" hangingPunct="1"/>
            <a:endParaRPr lang="fr-FR" sz="1000" dirty="0" smtClean="0">
              <a:ea typeface="ＭＳ Ｐゴシック" pitchFamily="34" charset="-128"/>
            </a:endParaRPr>
          </a:p>
          <a:p>
            <a:pPr eaLnBrk="1" hangingPunct="1"/>
            <a:r>
              <a:rPr lang="fr-FR" sz="1000" dirty="0" err="1" smtClean="0">
                <a:ea typeface="ＭＳ Ｐゴシック" pitchFamily="34" charset="-128"/>
              </a:rPr>
              <a:t>Strong</a:t>
            </a:r>
            <a:r>
              <a:rPr lang="fr-FR" sz="1000" dirty="0" smtClean="0">
                <a:ea typeface="ＭＳ Ｐゴシック" pitchFamily="34" charset="-128"/>
              </a:rPr>
              <a:t> R&amp;D </a:t>
            </a:r>
            <a:r>
              <a:rPr lang="fr-FR" sz="1000" dirty="0" err="1" smtClean="0">
                <a:ea typeface="ＭＳ Ｐゴシック" pitchFamily="34" charset="-128"/>
              </a:rPr>
              <a:t>investment</a:t>
            </a:r>
            <a:r>
              <a:rPr lang="fr-FR" sz="1000" dirty="0" smtClean="0">
                <a:ea typeface="ＭＳ Ｐゴシック" pitchFamily="34" charset="-128"/>
              </a:rPr>
              <a:t>. </a:t>
            </a:r>
          </a:p>
          <a:p>
            <a:pPr eaLnBrk="1" hangingPunct="1"/>
            <a:endParaRPr lang="fr-FR" sz="1000" dirty="0" smtClean="0">
              <a:ea typeface="ＭＳ Ｐゴシック" pitchFamily="34" charset="-128"/>
            </a:endParaRPr>
          </a:p>
          <a:p>
            <a:pPr eaLnBrk="1" hangingPunct="1"/>
            <a:r>
              <a:rPr lang="fr-FR" sz="1000" b="1" dirty="0" err="1" smtClean="0">
                <a:ea typeface="ＭＳ Ｐゴシック" pitchFamily="34" charset="-128"/>
              </a:rPr>
              <a:t>Supporting</a:t>
            </a:r>
            <a:r>
              <a:rPr lang="fr-FR" sz="1000" b="1" dirty="0" smtClean="0">
                <a:ea typeface="ＭＳ Ｐゴシック" pitchFamily="34" charset="-128"/>
              </a:rPr>
              <a:t> information:</a:t>
            </a:r>
          </a:p>
          <a:p>
            <a:pPr eaLnBrk="1" hangingPunct="1"/>
            <a:r>
              <a:rPr lang="fr-FR" sz="1000" dirty="0" smtClean="0">
                <a:ea typeface="ＭＳ Ｐゴシック" pitchFamily="34" charset="-128"/>
              </a:rPr>
              <a:t>The </a:t>
            </a:r>
            <a:r>
              <a:rPr lang="fr-FR" sz="1000" dirty="0" err="1" smtClean="0">
                <a:ea typeface="ＭＳ Ｐゴシック" pitchFamily="34" charset="-128"/>
              </a:rPr>
              <a:t>slide</a:t>
            </a:r>
            <a:r>
              <a:rPr lang="fr-FR" sz="1000" dirty="0" smtClean="0">
                <a:ea typeface="ＭＳ Ｐゴシック" pitchFamily="34" charset="-128"/>
              </a:rPr>
              <a:t> </a:t>
            </a:r>
            <a:r>
              <a:rPr lang="fr-FR" sz="1000" dirty="0" err="1" smtClean="0">
                <a:ea typeface="ＭＳ Ｐゴシック" pitchFamily="34" charset="-128"/>
              </a:rPr>
              <a:t>only</a:t>
            </a:r>
            <a:r>
              <a:rPr lang="fr-FR" sz="1000" dirty="0" smtClean="0">
                <a:ea typeface="ＭＳ Ｐゴシック" pitchFamily="34" charset="-128"/>
              </a:rPr>
              <a:t> displays the high-level global </a:t>
            </a:r>
            <a:r>
              <a:rPr lang="fr-FR" sz="1000" dirty="0" err="1" smtClean="0">
                <a:ea typeface="ＭＳ Ｐゴシック" pitchFamily="34" charset="-128"/>
              </a:rPr>
              <a:t>employee</a:t>
            </a:r>
            <a:r>
              <a:rPr lang="fr-FR" sz="1000" dirty="0" smtClean="0">
                <a:ea typeface="ＭＳ Ｐゴシック" pitchFamily="34" charset="-128"/>
              </a:rPr>
              <a:t> figures and </a:t>
            </a:r>
            <a:r>
              <a:rPr lang="fr-FR" sz="1000" dirty="0" err="1" smtClean="0">
                <a:ea typeface="ＭＳ Ｐゴシック" pitchFamily="34" charset="-128"/>
              </a:rPr>
              <a:t>consolidated</a:t>
            </a:r>
            <a:r>
              <a:rPr lang="fr-FR" sz="1000" dirty="0" smtClean="0">
                <a:ea typeface="ＭＳ Ｐゴシック" pitchFamily="34" charset="-128"/>
              </a:rPr>
              <a:t> group net sales figures for FY08, but for </a:t>
            </a:r>
            <a:r>
              <a:rPr lang="fr-FR" sz="1000" dirty="0" err="1" smtClean="0">
                <a:ea typeface="ＭＳ Ｐゴシック" pitchFamily="34" charset="-128"/>
              </a:rPr>
              <a:t>those</a:t>
            </a:r>
            <a:r>
              <a:rPr lang="fr-FR" sz="1000" dirty="0" smtClean="0">
                <a:ea typeface="ＭＳ Ｐゴシック" pitchFamily="34" charset="-128"/>
              </a:rPr>
              <a:t> </a:t>
            </a:r>
            <a:r>
              <a:rPr lang="fr-FR" sz="1000" dirty="0" err="1" smtClean="0">
                <a:ea typeface="ＭＳ Ｐゴシック" pitchFamily="34" charset="-128"/>
              </a:rPr>
              <a:t>interested</a:t>
            </a:r>
            <a:r>
              <a:rPr lang="fr-FR" sz="1000" dirty="0" smtClean="0">
                <a:ea typeface="ＭＳ Ｐゴシック" pitchFamily="34" charset="-128"/>
              </a:rPr>
              <a:t> in </a:t>
            </a:r>
            <a:r>
              <a:rPr lang="fr-FR" sz="1000" dirty="0" err="1" smtClean="0">
                <a:ea typeface="ＭＳ Ｐゴシック" pitchFamily="34" charset="-128"/>
              </a:rPr>
              <a:t>regional</a:t>
            </a:r>
            <a:r>
              <a:rPr lang="fr-FR" sz="1000" dirty="0" smtClean="0">
                <a:ea typeface="ＭＳ Ｐゴシック" pitchFamily="34" charset="-128"/>
              </a:rPr>
              <a:t> breakdown:</a:t>
            </a:r>
          </a:p>
          <a:p>
            <a:pPr eaLnBrk="1" hangingPunct="1"/>
            <a:endParaRPr lang="fr-FR" sz="1000" dirty="0" smtClean="0">
              <a:ea typeface="ＭＳ Ｐゴシック" pitchFamily="34" charset="-128"/>
            </a:endParaRPr>
          </a:p>
          <a:p>
            <a:pPr eaLnBrk="1" hangingPunct="1"/>
            <a:r>
              <a:rPr lang="fr-FR" sz="1000" dirty="0" err="1" smtClean="0">
                <a:ea typeface="ＭＳ Ｐゴシック" pitchFamily="34" charset="-128"/>
              </a:rPr>
              <a:t>North</a:t>
            </a:r>
            <a:r>
              <a:rPr lang="fr-FR" sz="1000" dirty="0" smtClean="0">
                <a:ea typeface="ＭＳ Ｐゴシック" pitchFamily="34" charset="-128"/>
              </a:rPr>
              <a:t> </a:t>
            </a:r>
            <a:r>
              <a:rPr lang="fr-FR" sz="1000" dirty="0" err="1" smtClean="0">
                <a:ea typeface="ＭＳ Ｐゴシック" pitchFamily="34" charset="-128"/>
              </a:rPr>
              <a:t>America</a:t>
            </a:r>
            <a:r>
              <a:rPr lang="fr-FR" sz="1000" dirty="0" smtClean="0">
                <a:ea typeface="ＭＳ Ｐゴシック" pitchFamily="34" charset="-128"/>
              </a:rPr>
              <a:t>: 	</a:t>
            </a:r>
            <a:r>
              <a:rPr lang="en-US" altLang="ja-JP" sz="1000" dirty="0" smtClean="0">
                <a:ea typeface="Arial Unicode MS" pitchFamily="34" charset="-128"/>
                <a:cs typeface="Arial" pitchFamily="34" charset="0"/>
              </a:rPr>
              <a:t>US$4.0 billion 	and 	10,000 employees</a:t>
            </a:r>
          </a:p>
          <a:p>
            <a:pPr eaLnBrk="1" hangingPunct="1"/>
            <a:r>
              <a:rPr lang="en-US" altLang="ja-JP" sz="1000" dirty="0" smtClean="0">
                <a:ea typeface="Arial Unicode MS" pitchFamily="34" charset="-128"/>
                <a:cs typeface="Arial" pitchFamily="34" charset="0"/>
              </a:rPr>
              <a:t>EMEA: 		US$6.7 billion 	and 	35,000 employees</a:t>
            </a:r>
          </a:p>
          <a:p>
            <a:pPr eaLnBrk="1" hangingPunct="1"/>
            <a:r>
              <a:rPr lang="en-US" altLang="ja-JP" sz="1000" dirty="0" smtClean="0">
                <a:ea typeface="Arial Unicode MS" pitchFamily="34" charset="-128"/>
                <a:cs typeface="Arial" pitchFamily="34" charset="0"/>
              </a:rPr>
              <a:t>APAC: 		US$4.6 billion	and	32,700 employees</a:t>
            </a:r>
          </a:p>
          <a:p>
            <a:pPr eaLnBrk="1" hangingPunct="1"/>
            <a:r>
              <a:rPr lang="en-US" altLang="ja-JP" sz="1000" dirty="0" smtClean="0">
                <a:ea typeface="Arial Unicode MS" pitchFamily="34" charset="-128"/>
                <a:cs typeface="Arial" pitchFamily="34" charset="0"/>
              </a:rPr>
              <a:t>Japan: 		US$ 32.6 billion 	and	99,900 employees</a:t>
            </a:r>
          </a:p>
          <a:p>
            <a:pPr eaLnBrk="1" hangingPunct="1"/>
            <a:endParaRPr lang="en-US" altLang="ja-JP" sz="1000" dirty="0" smtClean="0">
              <a:ea typeface="Arial Unicode MS" pitchFamily="34" charset="-128"/>
              <a:cs typeface="Arial" pitchFamily="34" charset="0"/>
            </a:endParaRPr>
          </a:p>
          <a:p>
            <a:pPr eaLnBrk="1" hangingPunct="1"/>
            <a:r>
              <a:rPr lang="en-US" altLang="ja-JP" sz="1000" dirty="0" smtClean="0">
                <a:ea typeface="Arial Unicode MS" pitchFamily="34" charset="-128"/>
                <a:cs typeface="Arial" pitchFamily="34" charset="0"/>
              </a:rPr>
              <a:t>For further detail about the business segment sales in the table, presenters can refer to the following slide.</a:t>
            </a:r>
          </a:p>
        </p:txBody>
      </p:sp>
      <p:sp>
        <p:nvSpPr>
          <p:cNvPr id="40966" name="Espace réservé du pied de page 3"/>
          <p:cNvSpPr txBox="1">
            <a:spLocks noGrp="1"/>
          </p:cNvSpPr>
          <p:nvPr/>
        </p:nvSpPr>
        <p:spPr bwMode="auto">
          <a:xfrm>
            <a:off x="0" y="8685413"/>
            <a:ext cx="2972280" cy="457126"/>
          </a:xfrm>
          <a:prstGeom prst="rect">
            <a:avLst/>
          </a:prstGeom>
          <a:noFill/>
          <a:ln w="9525">
            <a:noFill/>
            <a:miter lim="800000"/>
            <a:headEnd/>
            <a:tailEnd/>
          </a:ln>
        </p:spPr>
        <p:txBody>
          <a:bodyPr lIns="92197" tIns="46098" rIns="92197" bIns="46098" anchor="b"/>
          <a:lstStyle/>
          <a:p>
            <a:pPr algn="ctr" defTabSz="882650" fontAlgn="ctr"/>
            <a:r>
              <a:rPr lang="en-US" altLang="ja-JP" sz="1200">
                <a:solidFill>
                  <a:schemeClr val="tx1"/>
                </a:solidFill>
              </a:rPr>
              <a:t>Copyright 2008-2009 FUJITSU LIMITED</a:t>
            </a:r>
          </a:p>
        </p:txBody>
      </p:sp>
      <p:sp>
        <p:nvSpPr>
          <p:cNvPr id="40967" name="Espace réservé du numéro de diapositive 4"/>
          <p:cNvSpPr txBox="1">
            <a:spLocks noGrp="1"/>
          </p:cNvSpPr>
          <p:nvPr/>
        </p:nvSpPr>
        <p:spPr bwMode="auto">
          <a:xfrm>
            <a:off x="3884120" y="8685413"/>
            <a:ext cx="2972280" cy="457126"/>
          </a:xfrm>
          <a:prstGeom prst="rect">
            <a:avLst/>
          </a:prstGeom>
          <a:noFill/>
          <a:ln w="9525">
            <a:noFill/>
            <a:miter lim="800000"/>
            <a:headEnd/>
            <a:tailEnd/>
          </a:ln>
        </p:spPr>
        <p:txBody>
          <a:bodyPr lIns="92197" tIns="46098" rIns="92197" bIns="46098" anchor="b"/>
          <a:lstStyle/>
          <a:p>
            <a:pPr algn="r" defTabSz="882650" fontAlgn="ctr"/>
            <a:fld id="{54479051-88E3-495B-B358-A2503F998F8C}" type="slidenum">
              <a:rPr lang="en-US" altLang="ja-JP" sz="1200">
                <a:solidFill>
                  <a:schemeClr val="tx1"/>
                </a:solidFill>
              </a:rPr>
              <a:pPr algn="r" defTabSz="882650" fontAlgn="ctr"/>
              <a:t>2</a:t>
            </a:fld>
            <a:endParaRPr lang="en-US" altLang="ja-JP" sz="1200">
              <a:solidFill>
                <a:schemeClr val="tx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878FD65-2BB2-41FE-8F28-209F125F0EE8}" type="slidenum">
              <a:rPr lang="en-US" smtClean="0"/>
              <a:t>3</a:t>
            </a:fld>
            <a:endParaRPr lang="en-US"/>
          </a:p>
        </p:txBody>
      </p:sp>
    </p:spTree>
    <p:extLst>
      <p:ext uri="{BB962C8B-B14F-4D97-AF65-F5344CB8AC3E}">
        <p14:creationId xmlns:p14="http://schemas.microsoft.com/office/powerpoint/2010/main" val="14474028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normAutofit lnSpcReduction="10000"/>
          </a:bodyPr>
          <a:lstStyle/>
          <a:p>
            <a:r>
              <a:rPr lang="de-DE" sz="1600" dirty="0"/>
              <a:t>Das Fujitsu Werk in Augsburg ist die weltweite Leadfactory für unsere Fujitsu PRIMERGY Server und kombiniert die Ingenieursleistungen aus Deutschland mit der Qualität aus Japan. Unsere Forschungs- und Entwicklungskapazitäten sind eng verbunden mit der Produktion und dem Support und sorgen so für eine kontinuierliche Weiterentwicklung. Mit einer kompletten Reorganisation unserer Produktionslinien im Jahr 2012 ist es gelungen, ein exzellentes Management für die Supply Chain zu ermöglichen. Die Kapazität und die Belegschaft in der Fabrik ist sehr flexibel und hat sich damit einen Namen gemacht: „die atmende Fabrik =&gt; Kapazität nach Bedarf“</a:t>
            </a:r>
          </a:p>
          <a:p>
            <a:r>
              <a:rPr lang="de-DE" sz="1600" dirty="0"/>
              <a:t>In Augsburg produzieren wir mit dem Qualitätsmerkmal „Made in Germany“ bis zu 21.000 Units pro Tag und setzen im Durchschnitt 2.500 neue Konfigurationen &amp; Modifikationen pro Woche um. </a:t>
            </a:r>
          </a:p>
          <a:p>
            <a:endParaRPr lang="de-DE" sz="1600" dirty="0"/>
          </a:p>
          <a:p>
            <a:r>
              <a:rPr lang="de-DE" sz="1600" dirty="0"/>
              <a:t>Somit ist Fujitsu auf monatlich und täglich stark schwankende Auftragseingänge bestens vorbereitet. </a:t>
            </a:r>
          </a:p>
          <a:p>
            <a:pPr lvl="1">
              <a:buClr>
                <a:schemeClr val="accent1"/>
              </a:buClr>
              <a:buNone/>
            </a:pPr>
            <a:endParaRPr lang="de-DE" altLang="de-DE" sz="1400" dirty="0">
              <a:latin typeface="Fujitsu Sans" pitchFamily="34" charset="0"/>
            </a:endParaRPr>
          </a:p>
          <a:p>
            <a:pPr>
              <a:buClr>
                <a:schemeClr val="accent1"/>
              </a:buClr>
              <a:buNone/>
            </a:pPr>
            <a:endParaRPr lang="de-DE" altLang="de-DE" sz="1600" b="1" dirty="0">
              <a:latin typeface="Fujitsu Sans" pitchFamily="34" charset="0"/>
            </a:endParaRPr>
          </a:p>
          <a:p>
            <a:pPr>
              <a:buClr>
                <a:schemeClr val="accent1"/>
              </a:buClr>
              <a:buNone/>
            </a:pPr>
            <a:endParaRPr lang="de-DE" altLang="de-DE" sz="1600" b="1" dirty="0">
              <a:latin typeface="Fujitsu Sans" pitchFamily="34" charset="0"/>
            </a:endParaRPr>
          </a:p>
          <a:p>
            <a:pPr>
              <a:buClr>
                <a:schemeClr val="accent1"/>
              </a:buClr>
              <a:buNone/>
            </a:pPr>
            <a:endParaRPr lang="de-DE" altLang="de-DE" sz="1600" b="1" dirty="0">
              <a:latin typeface="Fujitsu Sans" pitchFamily="34" charset="0"/>
            </a:endParaRPr>
          </a:p>
          <a:p>
            <a:endParaRPr lang="de-DE" dirty="0"/>
          </a:p>
        </p:txBody>
      </p:sp>
      <p:sp>
        <p:nvSpPr>
          <p:cNvPr id="4" name="Foliennummernplatzhalter 3"/>
          <p:cNvSpPr>
            <a:spLocks noGrp="1"/>
          </p:cNvSpPr>
          <p:nvPr>
            <p:ph type="sldNum" sz="quarter" idx="10"/>
          </p:nvPr>
        </p:nvSpPr>
        <p:spPr/>
        <p:txBody>
          <a:bodyPr/>
          <a:lstStyle/>
          <a:p>
            <a:fld id="{12BC81D3-C59B-4C63-B840-07ACB8BAB3C6}" type="slidenum">
              <a:rPr lang="en-GB" smtClean="0"/>
              <a:pPr/>
              <a:t>4</a:t>
            </a:fld>
            <a:endParaRPr lang="en-GB" dirty="0"/>
          </a:p>
        </p:txBody>
      </p:sp>
      <p:sp>
        <p:nvSpPr>
          <p:cNvPr id="5" name="Fußzeilenplatzhalter 4"/>
          <p:cNvSpPr>
            <a:spLocks noGrp="1"/>
          </p:cNvSpPr>
          <p:nvPr>
            <p:ph type="ftr" sz="quarter" idx="11"/>
          </p:nvPr>
        </p:nvSpPr>
        <p:spPr/>
        <p:txBody>
          <a:bodyPr/>
          <a:lstStyle/>
          <a:p>
            <a:r>
              <a:rPr lang="en-GB" dirty="0" smtClean="0"/>
              <a:t>Copyright 2011 FUJITSU</a:t>
            </a:r>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878FD65-2BB2-41FE-8F28-209F125F0EE8}" type="slidenum">
              <a:rPr lang="en-US" smtClean="0"/>
              <a:t>5</a:t>
            </a:fld>
            <a:endParaRPr lang="en-US"/>
          </a:p>
        </p:txBody>
      </p:sp>
    </p:spTree>
    <p:extLst>
      <p:ext uri="{BB962C8B-B14F-4D97-AF65-F5344CB8AC3E}">
        <p14:creationId xmlns:p14="http://schemas.microsoft.com/office/powerpoint/2010/main" val="519558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BC81D3-C59B-4C63-B840-07ACB8BAB3C6}" type="slidenum">
              <a:rPr lang="en-US" noProof="0" smtClean="0"/>
              <a:pPr/>
              <a:t>8</a:t>
            </a:fld>
            <a:endParaRPr lang="en-US" noProof="0"/>
          </a:p>
        </p:txBody>
      </p:sp>
      <p:sp>
        <p:nvSpPr>
          <p:cNvPr id="5" name="Footer Placeholder 4"/>
          <p:cNvSpPr>
            <a:spLocks noGrp="1"/>
          </p:cNvSpPr>
          <p:nvPr>
            <p:ph type="ftr" sz="quarter" idx="11"/>
          </p:nvPr>
        </p:nvSpPr>
        <p:spPr/>
        <p:txBody>
          <a:bodyPr/>
          <a:lstStyle/>
          <a:p>
            <a:r>
              <a:rPr lang="en-US" noProof="0" smtClean="0"/>
              <a:t>Copyright 2011 FUJITSU</a:t>
            </a:r>
            <a:endParaRPr lang="en-US" noProof="0"/>
          </a:p>
        </p:txBody>
      </p:sp>
    </p:spTree>
    <p:extLst>
      <p:ext uri="{BB962C8B-B14F-4D97-AF65-F5344CB8AC3E}">
        <p14:creationId xmlns:p14="http://schemas.microsoft.com/office/powerpoint/2010/main" val="19320504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normAutofit fontScale="92500"/>
          </a:bodyPr>
          <a:lstStyle/>
          <a:p>
            <a:endParaRPr lang="de-DE" dirty="0"/>
          </a:p>
        </p:txBody>
      </p:sp>
      <p:sp>
        <p:nvSpPr>
          <p:cNvPr id="4" name="Foliennummernplatzhalter 3"/>
          <p:cNvSpPr>
            <a:spLocks noGrp="1"/>
          </p:cNvSpPr>
          <p:nvPr>
            <p:ph type="sldNum" sz="quarter" idx="10"/>
          </p:nvPr>
        </p:nvSpPr>
        <p:spPr/>
        <p:txBody>
          <a:bodyPr/>
          <a:lstStyle/>
          <a:p>
            <a:fld id="{12BC81D3-C59B-4C63-B840-07ACB8BAB3C6}" type="slidenum">
              <a:rPr lang="en-GB" smtClean="0"/>
              <a:pPr/>
              <a:t>9</a:t>
            </a:fld>
            <a:endParaRPr lang="en-GB" dirty="0"/>
          </a:p>
        </p:txBody>
      </p:sp>
      <p:sp>
        <p:nvSpPr>
          <p:cNvPr id="5" name="Fußzeilenplatzhalter 4"/>
          <p:cNvSpPr>
            <a:spLocks noGrp="1"/>
          </p:cNvSpPr>
          <p:nvPr>
            <p:ph type="ftr" sz="quarter" idx="11"/>
          </p:nvPr>
        </p:nvSpPr>
        <p:spPr/>
        <p:txBody>
          <a:bodyPr/>
          <a:lstStyle/>
          <a:p>
            <a:r>
              <a:rPr lang="en-GB" smtClean="0"/>
              <a:t>Copyright 2011 FUJITSU</a:t>
            </a:r>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12BC81D3-C59B-4C63-B840-07ACB8BAB3C6}" type="slidenum">
              <a:rPr lang="en-US" noProof="0" smtClean="0"/>
              <a:pPr/>
              <a:t>11</a:t>
            </a:fld>
            <a:endParaRPr lang="en-US" noProof="0"/>
          </a:p>
        </p:txBody>
      </p:sp>
      <p:sp>
        <p:nvSpPr>
          <p:cNvPr id="5" name="Fußzeilenplatzhalter 4"/>
          <p:cNvSpPr>
            <a:spLocks noGrp="1"/>
          </p:cNvSpPr>
          <p:nvPr>
            <p:ph type="ftr" sz="quarter" idx="11"/>
          </p:nvPr>
        </p:nvSpPr>
        <p:spPr/>
        <p:txBody>
          <a:bodyPr/>
          <a:lstStyle/>
          <a:p>
            <a:r>
              <a:rPr lang="en-US" noProof="0" smtClean="0"/>
              <a:t>Copyright 2011 FUJITSU</a:t>
            </a:r>
            <a:endParaRPr lang="en-US" noProof="0"/>
          </a:p>
        </p:txBody>
      </p:sp>
    </p:spTree>
    <p:extLst>
      <p:ext uri="{BB962C8B-B14F-4D97-AF65-F5344CB8AC3E}">
        <p14:creationId xmlns:p14="http://schemas.microsoft.com/office/powerpoint/2010/main" val="25706899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normAutofit fontScale="25000" lnSpcReduction="20000"/>
          </a:bodyPr>
          <a:lstStyle/>
          <a:p>
            <a:pPr rtl="0"/>
            <a:r>
              <a:rPr lang="en-US" sz="1600" kern="1200" baseline="30000" dirty="0" smtClean="0">
                <a:solidFill>
                  <a:schemeClr val="tx1"/>
                </a:solidFill>
                <a:latin typeface="Arial" pitchFamily="34" charset="0"/>
                <a:ea typeface="+mn-ea"/>
                <a:cs typeface="Arial" pitchFamily="34" charset="0"/>
              </a:rPr>
              <a:t>(1) The VMmark results was achieved by Fujitsu PRIMERGY BX924 S3 server blades. Full test results including system specification, further details and current results can be found at: http://www.vmware.com/a/vmmark/. The comparison reflects the status of October 23, 2012.</a:t>
            </a:r>
          </a:p>
          <a:p>
            <a:pPr rtl="0"/>
            <a:r>
              <a:rPr lang="en-US" sz="1600" kern="1200" baseline="30000" dirty="0" smtClean="0">
                <a:solidFill>
                  <a:schemeClr val="tx1"/>
                </a:solidFill>
                <a:latin typeface="Arial" pitchFamily="34" charset="0"/>
                <a:ea typeface="+mn-ea"/>
                <a:cs typeface="Arial" pitchFamily="34" charset="0"/>
              </a:rPr>
              <a:t>(2) The VMmark results was achieved by Fujitsu PRIMERGY BX920 S4 server blades. Full test results including system specification, further details and current results can be found at: http://www.vmware.com/a/vmmark/. The comparison reflects the status of December 23, 2013.</a:t>
            </a:r>
          </a:p>
          <a:p>
            <a:pPr rtl="0"/>
            <a:r>
              <a:rPr lang="en-US" sz="1600" kern="1200" baseline="30000" dirty="0" smtClean="0">
                <a:solidFill>
                  <a:schemeClr val="tx1"/>
                </a:solidFill>
                <a:latin typeface="Arial" pitchFamily="34" charset="0"/>
                <a:ea typeface="+mn-ea"/>
                <a:cs typeface="Arial" pitchFamily="34" charset="0"/>
              </a:rPr>
              <a:t>(3) Benchmark results stated above reflect results published on www.spec.org  as of </a:t>
            </a:r>
            <a:r>
              <a:rPr lang="en-US" sz="1600" kern="1200" baseline="0" dirty="0" smtClean="0">
                <a:solidFill>
                  <a:schemeClr val="tx1"/>
                </a:solidFill>
                <a:latin typeface="Arial" pitchFamily="34" charset="0"/>
                <a:ea typeface="+mn-ea"/>
                <a:cs typeface="Arial" pitchFamily="34" charset="0"/>
              </a:rPr>
              <a:t> </a:t>
            </a:r>
            <a:r>
              <a:rPr lang="de-DE" sz="1600" kern="1200" baseline="30000" dirty="0" smtClean="0">
                <a:solidFill>
                  <a:schemeClr val="tx1"/>
                </a:solidFill>
                <a:latin typeface="Arial" pitchFamily="34" charset="0"/>
                <a:ea typeface="+mn-ea"/>
                <a:cs typeface="Arial" pitchFamily="34" charset="0"/>
              </a:rPr>
              <a:t>November 13, 2013. </a:t>
            </a:r>
          </a:p>
          <a:p>
            <a:pPr rtl="0"/>
            <a:r>
              <a:rPr lang="en-US" sz="1600" kern="1200" baseline="30000" dirty="0" smtClean="0">
                <a:solidFill>
                  <a:schemeClr val="tx1"/>
                </a:solidFill>
                <a:latin typeface="Arial" pitchFamily="34" charset="0"/>
                <a:ea typeface="+mn-ea"/>
                <a:cs typeface="Arial" pitchFamily="34" charset="0"/>
              </a:rPr>
              <a:t>(4) Benchmark results stated above reflect results published on www.spec.org  as of </a:t>
            </a:r>
            <a:r>
              <a:rPr lang="de-DE" sz="1600" kern="1200" baseline="30000" dirty="0" smtClean="0">
                <a:solidFill>
                  <a:schemeClr val="tx1"/>
                </a:solidFill>
                <a:latin typeface="Arial" pitchFamily="34" charset="0"/>
                <a:ea typeface="+mn-ea"/>
                <a:cs typeface="Arial" pitchFamily="34" charset="0"/>
              </a:rPr>
              <a:t>April 16, 2014. </a:t>
            </a:r>
          </a:p>
          <a:p>
            <a:pPr rtl="0"/>
            <a:r>
              <a:rPr lang="en-US" sz="1600" kern="1200" baseline="30000" dirty="0" smtClean="0">
                <a:solidFill>
                  <a:schemeClr val="tx1"/>
                </a:solidFill>
                <a:latin typeface="Arial" pitchFamily="34" charset="0"/>
                <a:ea typeface="+mn-ea"/>
                <a:cs typeface="Arial" pitchFamily="34" charset="0"/>
              </a:rPr>
              <a:t>(5) Benchmark results stated above reflect results published on http://www.spec.org as of September 10, 2013. Score of 109 SPECfp_base2006 published by Fujitsu on the PRIMERGY  </a:t>
            </a:r>
            <a:r>
              <a:rPr lang="de-DE" sz="1600" kern="1200" baseline="30000" dirty="0" smtClean="0">
                <a:solidFill>
                  <a:schemeClr val="tx1"/>
                </a:solidFill>
                <a:latin typeface="Arial" pitchFamily="34" charset="0"/>
                <a:ea typeface="+mn-ea"/>
                <a:cs typeface="Arial" pitchFamily="34" charset="0"/>
              </a:rPr>
              <a:t>RX350 S8, </a:t>
            </a:r>
            <a:r>
              <a:rPr lang="de-DE" sz="1600" kern="1200" baseline="30000" dirty="0" err="1" smtClean="0">
                <a:solidFill>
                  <a:schemeClr val="tx1"/>
                </a:solidFill>
                <a:latin typeface="Arial" pitchFamily="34" charset="0"/>
                <a:ea typeface="+mn-ea"/>
                <a:cs typeface="Arial" pitchFamily="34" charset="0"/>
              </a:rPr>
              <a:t>see</a:t>
            </a:r>
            <a:r>
              <a:rPr lang="de-DE" sz="1600" kern="1200" baseline="30000" dirty="0" smtClean="0">
                <a:solidFill>
                  <a:schemeClr val="tx1"/>
                </a:solidFill>
                <a:latin typeface="Arial" pitchFamily="34" charset="0"/>
                <a:ea typeface="+mn-ea"/>
                <a:cs typeface="Arial" pitchFamily="34" charset="0"/>
              </a:rPr>
              <a:t>: http://docs.ts.fujitsu.com/dl.aspx?id=eb3ad5dd-1da2-43a1-86b9-4e4996b208c9. </a:t>
            </a:r>
          </a:p>
          <a:p>
            <a:pPr rtl="0"/>
            <a:r>
              <a:rPr lang="en-US" sz="1600" kern="1200" baseline="30000" dirty="0" smtClean="0">
                <a:solidFill>
                  <a:schemeClr val="tx1"/>
                </a:solidFill>
                <a:latin typeface="Arial" pitchFamily="34" charset="0"/>
                <a:ea typeface="+mn-ea"/>
                <a:cs typeface="Arial" pitchFamily="34" charset="0"/>
              </a:rPr>
              <a:t>(6) Competitive benchmark results stated above reflect results published on www.spec.org as of Nov 27, 2013. The comparisons presented above are based on the best performing </a:t>
            </a:r>
            <a:r>
              <a:rPr lang="de-DE" sz="1600" kern="1200" baseline="30000" dirty="0" err="1" smtClean="0">
                <a:solidFill>
                  <a:schemeClr val="tx1"/>
                </a:solidFill>
                <a:latin typeface="Arial" pitchFamily="34" charset="0"/>
                <a:ea typeface="+mn-ea"/>
                <a:cs typeface="Arial" pitchFamily="34" charset="0"/>
              </a:rPr>
              <a:t>quad</a:t>
            </a:r>
            <a:r>
              <a:rPr lang="de-DE" sz="1600" kern="1200" baseline="30000" dirty="0" smtClean="0">
                <a:solidFill>
                  <a:schemeClr val="tx1"/>
                </a:solidFill>
                <a:latin typeface="Arial" pitchFamily="34" charset="0"/>
                <a:ea typeface="+mn-ea"/>
                <a:cs typeface="Arial" pitchFamily="34" charset="0"/>
              </a:rPr>
              <a:t>-socket </a:t>
            </a:r>
            <a:r>
              <a:rPr lang="de-DE" sz="1600" kern="1200" baseline="30000" dirty="0" err="1" smtClean="0">
                <a:solidFill>
                  <a:schemeClr val="tx1"/>
                </a:solidFill>
                <a:latin typeface="Arial" pitchFamily="34" charset="0"/>
                <a:ea typeface="+mn-ea"/>
                <a:cs typeface="Arial" pitchFamily="34" charset="0"/>
              </a:rPr>
              <a:t>server</a:t>
            </a:r>
            <a:r>
              <a:rPr lang="de-DE" sz="1600" kern="1200" baseline="30000" dirty="0" smtClean="0">
                <a:solidFill>
                  <a:schemeClr val="tx1"/>
                </a:solidFill>
                <a:latin typeface="Arial" pitchFamily="34" charset="0"/>
                <a:ea typeface="+mn-ea"/>
                <a:cs typeface="Arial" pitchFamily="34" charset="0"/>
              </a:rPr>
              <a:t> in SPECpower_ssj2008.</a:t>
            </a:r>
          </a:p>
          <a:p>
            <a:pPr rtl="0"/>
            <a:r>
              <a:rPr lang="en-US" sz="1600" kern="1200" baseline="30000" dirty="0" smtClean="0">
                <a:solidFill>
                  <a:schemeClr val="tx1"/>
                </a:solidFill>
                <a:latin typeface="Arial" pitchFamily="34" charset="0"/>
                <a:ea typeface="+mn-ea"/>
                <a:cs typeface="Arial" pitchFamily="34" charset="0"/>
              </a:rPr>
              <a:t>7) The VMmark results was achieved by Fujitsu PRIMEQUEST 2800E systems. Full test results including system specification, further details and current results can be found at: http://www.vmware.com/a/vmmark/. The comparison reflects the status of April 01, 2014</a:t>
            </a:r>
          </a:p>
          <a:p>
            <a:pPr rtl="0"/>
            <a:r>
              <a:rPr lang="en-US" sz="1600" kern="1200" baseline="30000" dirty="0" smtClean="0">
                <a:solidFill>
                  <a:schemeClr val="tx1"/>
                </a:solidFill>
                <a:latin typeface="Arial" pitchFamily="34" charset="0"/>
                <a:ea typeface="+mn-ea"/>
                <a:cs typeface="Arial" pitchFamily="34" charset="0"/>
              </a:rPr>
              <a:t>(8) Record claim as of Feb 18, 2014. Fujitsu PRIMEQUEST 2800E, 47500 benchmark users, SAP  EHP 5 for SAP ERP 6.0, SQL Server 2012, Windows Server 2012, 8 processors / 120 cores / 240 threads, certification 2014003. Further information at www.sap.com/benchmark.</a:t>
            </a:r>
            <a:endParaRPr lang="de-DE" sz="1600" kern="1200" baseline="30000" dirty="0" smtClean="0">
              <a:solidFill>
                <a:schemeClr val="tx1"/>
              </a:solidFill>
              <a:latin typeface="Arial" pitchFamily="34" charset="0"/>
              <a:ea typeface="+mn-ea"/>
              <a:cs typeface="Arial" pitchFamily="34" charset="0"/>
            </a:endParaRPr>
          </a:p>
          <a:p>
            <a:pPr rtl="0"/>
            <a:r>
              <a:rPr lang="en-US" sz="1600" kern="1200" baseline="30000" dirty="0" smtClean="0">
                <a:solidFill>
                  <a:schemeClr val="tx1"/>
                </a:solidFill>
                <a:latin typeface="Arial" pitchFamily="34" charset="0"/>
                <a:ea typeface="+mn-ea"/>
                <a:cs typeface="Arial" pitchFamily="34" charset="0"/>
              </a:rPr>
              <a:t>(9) Competitive benchmark results stated above reflect results published on http://www.spec.org as of February 19, 2014. Score of 4570 SPECint_rate_base2006, and Score of 3240 </a:t>
            </a:r>
            <a:r>
              <a:rPr lang="de-DE" sz="1600" kern="1200" baseline="30000" dirty="0" smtClean="0">
                <a:solidFill>
                  <a:schemeClr val="tx1"/>
                </a:solidFill>
                <a:latin typeface="Arial" pitchFamily="34" charset="0"/>
                <a:ea typeface="+mn-ea"/>
                <a:cs typeface="Arial" pitchFamily="34" charset="0"/>
              </a:rPr>
              <a:t>SPECfp_rate_base2006.</a:t>
            </a:r>
          </a:p>
          <a:p>
            <a:pPr rtl="0"/>
            <a:r>
              <a:rPr lang="en-US" sz="1600" kern="1200" baseline="30000" dirty="0" smtClean="0">
                <a:solidFill>
                  <a:schemeClr val="tx1"/>
                </a:solidFill>
                <a:latin typeface="Arial" pitchFamily="34" charset="0"/>
                <a:ea typeface="+mn-ea"/>
                <a:cs typeface="Arial" pitchFamily="34" charset="0"/>
              </a:rPr>
              <a:t>(10) The TPC-E result was achieved by one Fujitsu Server PRIMEQUEST PQ2800E. Full test results including system specification and further details can be found at http://www.tpc.</a:t>
            </a:r>
            <a:r>
              <a:rPr lang="de-DE" sz="1600" kern="1200" baseline="30000" dirty="0" err="1" smtClean="0">
                <a:solidFill>
                  <a:schemeClr val="tx1"/>
                </a:solidFill>
                <a:latin typeface="Arial" pitchFamily="34" charset="0"/>
                <a:ea typeface="+mn-ea"/>
                <a:cs typeface="Arial" pitchFamily="34" charset="0"/>
              </a:rPr>
              <a:t>org</a:t>
            </a:r>
            <a:r>
              <a:rPr lang="de-DE" sz="1600" kern="1200" baseline="30000" dirty="0" smtClean="0">
                <a:solidFill>
                  <a:schemeClr val="tx1"/>
                </a:solidFill>
                <a:latin typeface="Arial" pitchFamily="34" charset="0"/>
                <a:ea typeface="+mn-ea"/>
                <a:cs typeface="Arial" pitchFamily="34" charset="0"/>
              </a:rPr>
              <a:t>/</a:t>
            </a:r>
            <a:r>
              <a:rPr lang="de-DE" sz="1600" kern="1200" baseline="30000" dirty="0" err="1" smtClean="0">
                <a:solidFill>
                  <a:schemeClr val="tx1"/>
                </a:solidFill>
                <a:latin typeface="Arial" pitchFamily="34" charset="0"/>
                <a:ea typeface="+mn-ea"/>
                <a:cs typeface="Arial" pitchFamily="34" charset="0"/>
              </a:rPr>
              <a:t>tpce</a:t>
            </a:r>
            <a:r>
              <a:rPr lang="de-DE" sz="1600" kern="1200" baseline="30000" dirty="0" smtClean="0">
                <a:solidFill>
                  <a:schemeClr val="tx1"/>
                </a:solidFill>
                <a:latin typeface="Arial" pitchFamily="34" charset="0"/>
                <a:ea typeface="+mn-ea"/>
                <a:cs typeface="Arial" pitchFamily="34" charset="0"/>
              </a:rPr>
              <a:t>/</a:t>
            </a:r>
            <a:r>
              <a:rPr lang="de-DE" sz="1600" kern="1200" baseline="30000" dirty="0" err="1" smtClean="0">
                <a:solidFill>
                  <a:schemeClr val="tx1"/>
                </a:solidFill>
                <a:latin typeface="Arial" pitchFamily="34" charset="0"/>
                <a:ea typeface="+mn-ea"/>
                <a:cs typeface="Arial" pitchFamily="34" charset="0"/>
              </a:rPr>
              <a:t>results</a:t>
            </a:r>
            <a:r>
              <a:rPr lang="de-DE" sz="1600" kern="1200" baseline="30000" dirty="0" smtClean="0">
                <a:solidFill>
                  <a:schemeClr val="tx1"/>
                </a:solidFill>
                <a:latin typeface="Arial" pitchFamily="34" charset="0"/>
                <a:ea typeface="+mn-ea"/>
                <a:cs typeface="Arial" pitchFamily="34" charset="0"/>
              </a:rPr>
              <a:t>/</a:t>
            </a:r>
            <a:r>
              <a:rPr lang="de-DE" sz="1600" kern="1200" baseline="30000" dirty="0" err="1" smtClean="0">
                <a:solidFill>
                  <a:schemeClr val="tx1"/>
                </a:solidFill>
                <a:latin typeface="Arial" pitchFamily="34" charset="0"/>
                <a:ea typeface="+mn-ea"/>
                <a:cs typeface="Arial" pitchFamily="34" charset="0"/>
              </a:rPr>
              <a:t>tpce_result_detail.asp?id</a:t>
            </a:r>
            <a:r>
              <a:rPr lang="de-DE" sz="1600" kern="1200" baseline="30000" dirty="0" smtClean="0">
                <a:solidFill>
                  <a:schemeClr val="tx1"/>
                </a:solidFill>
                <a:latin typeface="Arial" pitchFamily="34" charset="0"/>
                <a:ea typeface="+mn-ea"/>
                <a:cs typeface="Arial" pitchFamily="34" charset="0"/>
              </a:rPr>
              <a:t>=114041401.</a:t>
            </a:r>
          </a:p>
          <a:p>
            <a:pPr rtl="0">
              <a:buNone/>
            </a:pPr>
            <a:endParaRPr lang="de-DE" sz="1600" kern="1200" baseline="30000" dirty="0" smtClean="0">
              <a:solidFill>
                <a:schemeClr val="tx1"/>
              </a:solidFill>
              <a:latin typeface="Arial" pitchFamily="34" charset="0"/>
              <a:ea typeface="+mn-ea"/>
              <a:cs typeface="Arial" pitchFamily="34" charset="0"/>
            </a:endParaRPr>
          </a:p>
          <a:p>
            <a:pPr rtl="0"/>
            <a:r>
              <a:rPr lang="de-DE" sz="1600" kern="1200" baseline="30000" dirty="0" smtClean="0">
                <a:solidFill>
                  <a:schemeClr val="tx1"/>
                </a:solidFill>
                <a:latin typeface="Arial" pitchFamily="34" charset="0"/>
                <a:ea typeface="+mn-ea"/>
                <a:cs typeface="Arial" pitchFamily="34" charset="0"/>
              </a:rPr>
              <a:t>SPEC®, SPECint®, SPECfp®, </a:t>
            </a:r>
            <a:r>
              <a:rPr lang="de-DE" sz="1600" kern="1200" baseline="30000" dirty="0" err="1" smtClean="0">
                <a:solidFill>
                  <a:schemeClr val="tx1"/>
                </a:solidFill>
                <a:latin typeface="Arial" pitchFamily="34" charset="0"/>
                <a:ea typeface="+mn-ea"/>
                <a:cs typeface="Arial" pitchFamily="34" charset="0"/>
              </a:rPr>
              <a:t>SPECjbb</a:t>
            </a:r>
            <a:r>
              <a:rPr lang="de-DE" sz="1600" kern="1200" baseline="30000" dirty="0" smtClean="0">
                <a:solidFill>
                  <a:schemeClr val="tx1"/>
                </a:solidFill>
                <a:latin typeface="Arial" pitchFamily="34" charset="0"/>
                <a:ea typeface="+mn-ea"/>
                <a:cs typeface="Arial" pitchFamily="34" charset="0"/>
              </a:rPr>
              <a:t>®, </a:t>
            </a:r>
            <a:r>
              <a:rPr lang="de-DE" sz="1600" kern="1200" baseline="30000" dirty="0" err="1" smtClean="0">
                <a:solidFill>
                  <a:schemeClr val="tx1"/>
                </a:solidFill>
                <a:latin typeface="Arial" pitchFamily="34" charset="0"/>
                <a:ea typeface="+mn-ea"/>
                <a:cs typeface="Arial" pitchFamily="34" charset="0"/>
              </a:rPr>
              <a:t>SPECweb</a:t>
            </a:r>
            <a:r>
              <a:rPr lang="de-DE" sz="1600" kern="1200" baseline="30000" dirty="0" smtClean="0">
                <a:solidFill>
                  <a:schemeClr val="tx1"/>
                </a:solidFill>
                <a:latin typeface="Arial" pitchFamily="34" charset="0"/>
                <a:ea typeface="+mn-ea"/>
                <a:cs typeface="Arial" pitchFamily="34" charset="0"/>
              </a:rPr>
              <a:t>®, </a:t>
            </a:r>
            <a:r>
              <a:rPr lang="de-DE" sz="1600" kern="1200" baseline="30000" dirty="0" err="1" smtClean="0">
                <a:solidFill>
                  <a:schemeClr val="tx1"/>
                </a:solidFill>
                <a:latin typeface="Arial" pitchFamily="34" charset="0"/>
                <a:ea typeface="+mn-ea"/>
                <a:cs typeface="Arial" pitchFamily="34" charset="0"/>
              </a:rPr>
              <a:t>SPECpower</a:t>
            </a:r>
            <a:r>
              <a:rPr lang="de-DE" sz="1600" kern="1200" baseline="30000" dirty="0" smtClean="0">
                <a:solidFill>
                  <a:schemeClr val="tx1"/>
                </a:solidFill>
                <a:latin typeface="Arial" pitchFamily="34" charset="0"/>
                <a:ea typeface="+mn-ea"/>
                <a:cs typeface="Arial" pitchFamily="34" charset="0"/>
              </a:rPr>
              <a:t>®, </a:t>
            </a:r>
            <a:r>
              <a:rPr lang="de-DE" sz="1600" kern="1200" baseline="30000" dirty="0" err="1" smtClean="0">
                <a:solidFill>
                  <a:schemeClr val="tx1"/>
                </a:solidFill>
                <a:latin typeface="Arial" pitchFamily="34" charset="0"/>
                <a:ea typeface="+mn-ea"/>
                <a:cs typeface="Arial" pitchFamily="34" charset="0"/>
              </a:rPr>
              <a:t>SPECpower_ssj</a:t>
            </a:r>
            <a:r>
              <a:rPr lang="de-DE" sz="1600" kern="1200" baseline="30000" dirty="0" smtClean="0">
                <a:solidFill>
                  <a:schemeClr val="tx1"/>
                </a:solidFill>
                <a:latin typeface="Arial" pitchFamily="34" charset="0"/>
                <a:ea typeface="+mn-ea"/>
                <a:cs typeface="Arial" pitchFamily="34" charset="0"/>
              </a:rPr>
              <a:t>®, </a:t>
            </a:r>
            <a:r>
              <a:rPr lang="de-DE" sz="1600" kern="1200" baseline="30000" dirty="0" err="1" smtClean="0">
                <a:solidFill>
                  <a:schemeClr val="tx1"/>
                </a:solidFill>
                <a:latin typeface="Arial" pitchFamily="34" charset="0"/>
                <a:ea typeface="+mn-ea"/>
                <a:cs typeface="Arial" pitchFamily="34" charset="0"/>
              </a:rPr>
              <a:t>SPECvirt_sc</a:t>
            </a:r>
            <a:r>
              <a:rPr lang="de-DE" sz="1600" kern="1200" baseline="30000" dirty="0" smtClean="0">
                <a:solidFill>
                  <a:schemeClr val="tx1"/>
                </a:solidFill>
                <a:latin typeface="Arial" pitchFamily="34" charset="0"/>
                <a:ea typeface="+mn-ea"/>
                <a:cs typeface="Arial" pitchFamily="34" charset="0"/>
              </a:rPr>
              <a:t>® </a:t>
            </a:r>
            <a:r>
              <a:rPr lang="de-DE" sz="1600" kern="1200" baseline="30000" dirty="0" err="1" smtClean="0">
                <a:solidFill>
                  <a:schemeClr val="tx1"/>
                </a:solidFill>
                <a:latin typeface="Arial" pitchFamily="34" charset="0"/>
                <a:ea typeface="+mn-ea"/>
                <a:cs typeface="Arial" pitchFamily="34" charset="0"/>
              </a:rPr>
              <a:t>and</a:t>
            </a:r>
            <a:r>
              <a:rPr lang="de-DE" sz="1600" kern="1200" baseline="30000" dirty="0" smtClean="0">
                <a:solidFill>
                  <a:schemeClr val="tx1"/>
                </a:solidFill>
                <a:latin typeface="Arial" pitchFamily="34" charset="0"/>
                <a:ea typeface="+mn-ea"/>
                <a:cs typeface="Arial" pitchFamily="34" charset="0"/>
              </a:rPr>
              <a:t> </a:t>
            </a:r>
            <a:r>
              <a:rPr lang="de-DE" sz="1600" kern="1200" baseline="30000" dirty="0" err="1" smtClean="0">
                <a:solidFill>
                  <a:schemeClr val="tx1"/>
                </a:solidFill>
                <a:latin typeface="Arial" pitchFamily="34" charset="0"/>
                <a:ea typeface="+mn-ea"/>
                <a:cs typeface="Arial" pitchFamily="34" charset="0"/>
              </a:rPr>
              <a:t>the</a:t>
            </a:r>
            <a:r>
              <a:rPr lang="de-DE" sz="1600" kern="1200" baseline="30000" dirty="0" smtClean="0">
                <a:solidFill>
                  <a:schemeClr val="tx1"/>
                </a:solidFill>
                <a:latin typeface="Arial" pitchFamily="34" charset="0"/>
                <a:ea typeface="+mn-ea"/>
                <a:cs typeface="Arial" pitchFamily="34" charset="0"/>
              </a:rPr>
              <a:t> SPEC logo </a:t>
            </a:r>
            <a:r>
              <a:rPr lang="de-DE" sz="1600" kern="1200" baseline="30000" dirty="0" err="1" smtClean="0">
                <a:solidFill>
                  <a:schemeClr val="tx1"/>
                </a:solidFill>
                <a:latin typeface="Arial" pitchFamily="34" charset="0"/>
                <a:ea typeface="+mn-ea"/>
                <a:cs typeface="Arial" pitchFamily="34" charset="0"/>
              </a:rPr>
              <a:t>are</a:t>
            </a:r>
            <a:r>
              <a:rPr lang="de-DE" sz="1600" kern="1200" baseline="30000" dirty="0" smtClean="0">
                <a:solidFill>
                  <a:schemeClr val="tx1"/>
                </a:solidFill>
                <a:latin typeface="Arial" pitchFamily="34" charset="0"/>
                <a:ea typeface="+mn-ea"/>
                <a:cs typeface="Arial" pitchFamily="34" charset="0"/>
              </a:rPr>
              <a:t> registered </a:t>
            </a:r>
            <a:r>
              <a:rPr lang="de-DE" sz="1600" kern="1200" baseline="30000" dirty="0" err="1" smtClean="0">
                <a:solidFill>
                  <a:schemeClr val="tx1"/>
                </a:solidFill>
                <a:latin typeface="Arial" pitchFamily="34" charset="0"/>
                <a:ea typeface="+mn-ea"/>
                <a:cs typeface="Arial" pitchFamily="34" charset="0"/>
              </a:rPr>
              <a:t>trademarks</a:t>
            </a:r>
            <a:r>
              <a:rPr lang="de-DE" sz="1600" kern="1200" baseline="30000" dirty="0" smtClean="0">
                <a:solidFill>
                  <a:schemeClr val="tx1"/>
                </a:solidFill>
                <a:latin typeface="Arial" pitchFamily="34" charset="0"/>
                <a:ea typeface="+mn-ea"/>
                <a:cs typeface="Arial" pitchFamily="34" charset="0"/>
              </a:rPr>
              <a:t> </a:t>
            </a:r>
            <a:r>
              <a:rPr lang="de-DE" sz="1600" kern="1200" baseline="30000" dirty="0" err="1" smtClean="0">
                <a:solidFill>
                  <a:schemeClr val="tx1"/>
                </a:solidFill>
                <a:latin typeface="Arial" pitchFamily="34" charset="0"/>
                <a:ea typeface="+mn-ea"/>
                <a:cs typeface="Arial" pitchFamily="34" charset="0"/>
              </a:rPr>
              <a:t>of</a:t>
            </a:r>
            <a:r>
              <a:rPr lang="de-DE" sz="1600" kern="1200" baseline="30000" dirty="0" smtClean="0">
                <a:solidFill>
                  <a:schemeClr val="tx1"/>
                </a:solidFill>
                <a:latin typeface="Arial" pitchFamily="34" charset="0"/>
                <a:ea typeface="+mn-ea"/>
                <a:cs typeface="Arial" pitchFamily="34" charset="0"/>
              </a:rPr>
              <a:t> </a:t>
            </a:r>
            <a:r>
              <a:rPr lang="de-DE" sz="1600" kern="1200" baseline="30000" dirty="0" err="1" smtClean="0">
                <a:solidFill>
                  <a:schemeClr val="tx1"/>
                </a:solidFill>
                <a:latin typeface="Arial" pitchFamily="34" charset="0"/>
                <a:ea typeface="+mn-ea"/>
                <a:cs typeface="Arial" pitchFamily="34" charset="0"/>
              </a:rPr>
              <a:t>the</a:t>
            </a:r>
            <a:r>
              <a:rPr lang="de-DE" sz="1600" kern="1200" baseline="30000" dirty="0" smtClean="0">
                <a:solidFill>
                  <a:schemeClr val="tx1"/>
                </a:solidFill>
                <a:latin typeface="Arial" pitchFamily="34" charset="0"/>
                <a:ea typeface="+mn-ea"/>
                <a:cs typeface="Arial" pitchFamily="34" charset="0"/>
              </a:rPr>
              <a:t> Standard Performance Evaluation Corporation (SPEC). </a:t>
            </a:r>
            <a:r>
              <a:rPr lang="de-DE" sz="1600" kern="1200" baseline="30000" dirty="0" err="1" smtClean="0">
                <a:solidFill>
                  <a:schemeClr val="tx1"/>
                </a:solidFill>
                <a:latin typeface="Arial" pitchFamily="34" charset="0"/>
                <a:ea typeface="+mn-ea"/>
                <a:cs typeface="Arial" pitchFamily="34" charset="0"/>
              </a:rPr>
              <a:t>For</a:t>
            </a:r>
            <a:r>
              <a:rPr lang="de-DE" sz="1600" kern="1200" baseline="30000" dirty="0" smtClean="0">
                <a:solidFill>
                  <a:schemeClr val="tx1"/>
                </a:solidFill>
                <a:latin typeface="Arial" pitchFamily="34" charset="0"/>
                <a:ea typeface="+mn-ea"/>
                <a:cs typeface="Arial" pitchFamily="34" charset="0"/>
              </a:rPr>
              <a:t> </a:t>
            </a:r>
            <a:r>
              <a:rPr lang="de-DE" sz="1600" kern="1200" baseline="30000" dirty="0" err="1" smtClean="0">
                <a:solidFill>
                  <a:schemeClr val="tx1"/>
                </a:solidFill>
                <a:latin typeface="Arial" pitchFamily="34" charset="0"/>
                <a:ea typeface="+mn-ea"/>
                <a:cs typeface="Arial" pitchFamily="34" charset="0"/>
              </a:rPr>
              <a:t>the</a:t>
            </a:r>
            <a:r>
              <a:rPr lang="de-DE" sz="1600" kern="1200" baseline="30000" dirty="0" smtClean="0">
                <a:solidFill>
                  <a:schemeClr val="tx1"/>
                </a:solidFill>
                <a:latin typeface="Arial" pitchFamily="34" charset="0"/>
                <a:ea typeface="+mn-ea"/>
                <a:cs typeface="Arial" pitchFamily="34" charset="0"/>
              </a:rPr>
              <a:t> </a:t>
            </a:r>
            <a:r>
              <a:rPr lang="de-DE" sz="1600" kern="1200" baseline="30000" dirty="0" err="1" smtClean="0">
                <a:solidFill>
                  <a:schemeClr val="tx1"/>
                </a:solidFill>
                <a:latin typeface="Arial" pitchFamily="34" charset="0"/>
                <a:ea typeface="+mn-ea"/>
                <a:cs typeface="Arial" pitchFamily="34" charset="0"/>
              </a:rPr>
              <a:t>latest</a:t>
            </a:r>
            <a:r>
              <a:rPr lang="de-DE" sz="1600" kern="1200" baseline="30000" dirty="0" smtClean="0">
                <a:solidFill>
                  <a:schemeClr val="tx1"/>
                </a:solidFill>
                <a:latin typeface="Arial" pitchFamily="34" charset="0"/>
                <a:ea typeface="+mn-ea"/>
                <a:cs typeface="Arial" pitchFamily="34" charset="0"/>
              </a:rPr>
              <a:t> </a:t>
            </a:r>
            <a:r>
              <a:rPr lang="de-DE" sz="1600" kern="1200" baseline="30000" dirty="0" err="1" smtClean="0">
                <a:solidFill>
                  <a:schemeClr val="tx1"/>
                </a:solidFill>
                <a:latin typeface="Arial" pitchFamily="34" charset="0"/>
                <a:ea typeface="+mn-ea"/>
                <a:cs typeface="Arial" pitchFamily="34" charset="0"/>
              </a:rPr>
              <a:t>benchmark</a:t>
            </a:r>
            <a:r>
              <a:rPr lang="de-DE" sz="1600" kern="1200" baseline="30000" dirty="0" smtClean="0">
                <a:solidFill>
                  <a:schemeClr val="tx1"/>
                </a:solidFill>
                <a:latin typeface="Arial" pitchFamily="34" charset="0"/>
                <a:ea typeface="+mn-ea"/>
                <a:cs typeface="Arial" pitchFamily="34" charset="0"/>
              </a:rPr>
              <a:t> </a:t>
            </a:r>
            <a:r>
              <a:rPr lang="de-DE" sz="1600" kern="1200" baseline="30000" dirty="0" err="1" smtClean="0">
                <a:solidFill>
                  <a:schemeClr val="tx1"/>
                </a:solidFill>
                <a:latin typeface="Arial" pitchFamily="34" charset="0"/>
                <a:ea typeface="+mn-ea"/>
                <a:cs typeface="Arial" pitchFamily="34" charset="0"/>
              </a:rPr>
              <a:t>results</a:t>
            </a:r>
            <a:r>
              <a:rPr lang="de-DE" sz="1600" kern="1200" baseline="30000" dirty="0" smtClean="0">
                <a:solidFill>
                  <a:schemeClr val="tx1"/>
                </a:solidFill>
                <a:latin typeface="Arial" pitchFamily="34" charset="0"/>
                <a:ea typeface="+mn-ea"/>
                <a:cs typeface="Arial" pitchFamily="34" charset="0"/>
              </a:rPr>
              <a:t>, </a:t>
            </a:r>
            <a:r>
              <a:rPr lang="de-DE" sz="1600" kern="1200" baseline="30000" dirty="0" err="1" smtClean="0">
                <a:solidFill>
                  <a:schemeClr val="tx1"/>
                </a:solidFill>
                <a:latin typeface="Arial" pitchFamily="34" charset="0"/>
                <a:ea typeface="+mn-ea"/>
                <a:cs typeface="Arial" pitchFamily="34" charset="0"/>
              </a:rPr>
              <a:t>visit</a:t>
            </a:r>
            <a:r>
              <a:rPr lang="de-DE" sz="1600" kern="1200" baseline="30000" dirty="0" smtClean="0">
                <a:solidFill>
                  <a:schemeClr val="tx1"/>
                </a:solidFill>
                <a:latin typeface="Arial" pitchFamily="34" charset="0"/>
                <a:ea typeface="+mn-ea"/>
                <a:cs typeface="Arial" pitchFamily="34" charset="0"/>
              </a:rPr>
              <a:t> http://www.spec.org.</a:t>
            </a:r>
          </a:p>
          <a:p>
            <a:pPr rtl="0"/>
            <a:r>
              <a:rPr lang="de-DE" sz="1600" kern="1200" baseline="30000" dirty="0" err="1" smtClean="0">
                <a:solidFill>
                  <a:schemeClr val="tx1"/>
                </a:solidFill>
                <a:latin typeface="Arial" pitchFamily="34" charset="0"/>
                <a:ea typeface="+mn-ea"/>
                <a:cs typeface="Arial" pitchFamily="34" charset="0"/>
              </a:rPr>
              <a:t>For</a:t>
            </a:r>
            <a:r>
              <a:rPr lang="de-DE" sz="1600" kern="1200" baseline="30000" dirty="0" smtClean="0">
                <a:solidFill>
                  <a:schemeClr val="tx1"/>
                </a:solidFill>
                <a:latin typeface="Arial" pitchFamily="34" charset="0"/>
                <a:ea typeface="+mn-ea"/>
                <a:cs typeface="Arial" pitchFamily="34" charset="0"/>
              </a:rPr>
              <a:t> </a:t>
            </a:r>
            <a:r>
              <a:rPr lang="de-DE" sz="1600" kern="1200" baseline="30000" dirty="0" err="1" smtClean="0">
                <a:solidFill>
                  <a:schemeClr val="tx1"/>
                </a:solidFill>
                <a:latin typeface="Arial" pitchFamily="34" charset="0"/>
                <a:ea typeface="+mn-ea"/>
                <a:cs typeface="Arial" pitchFamily="34" charset="0"/>
              </a:rPr>
              <a:t>information</a:t>
            </a:r>
            <a:r>
              <a:rPr lang="de-DE" sz="1600" kern="1200" baseline="30000" dirty="0" smtClean="0">
                <a:solidFill>
                  <a:schemeClr val="tx1"/>
                </a:solidFill>
                <a:latin typeface="Arial" pitchFamily="34" charset="0"/>
                <a:ea typeface="+mn-ea"/>
                <a:cs typeface="Arial" pitchFamily="34" charset="0"/>
              </a:rPr>
              <a:t> </a:t>
            </a:r>
            <a:r>
              <a:rPr lang="de-DE" sz="1600" kern="1200" baseline="30000" dirty="0" err="1" smtClean="0">
                <a:solidFill>
                  <a:schemeClr val="tx1"/>
                </a:solidFill>
                <a:latin typeface="Arial" pitchFamily="34" charset="0"/>
                <a:ea typeface="+mn-ea"/>
                <a:cs typeface="Arial" pitchFamily="34" charset="0"/>
              </a:rPr>
              <a:t>about</a:t>
            </a:r>
            <a:r>
              <a:rPr lang="de-DE" sz="1600" kern="1200" baseline="30000" dirty="0" smtClean="0">
                <a:solidFill>
                  <a:schemeClr val="tx1"/>
                </a:solidFill>
                <a:latin typeface="Arial" pitchFamily="34" charset="0"/>
                <a:ea typeface="+mn-ea"/>
                <a:cs typeface="Arial" pitchFamily="34" charset="0"/>
              </a:rPr>
              <a:t> VMmark </a:t>
            </a:r>
            <a:r>
              <a:rPr lang="de-DE" sz="1600" kern="1200" baseline="30000" dirty="0" err="1" smtClean="0">
                <a:solidFill>
                  <a:schemeClr val="tx1"/>
                </a:solidFill>
                <a:latin typeface="Arial" pitchFamily="34" charset="0"/>
                <a:ea typeface="+mn-ea"/>
                <a:cs typeface="Arial" pitchFamily="34" charset="0"/>
              </a:rPr>
              <a:t>and</a:t>
            </a:r>
            <a:r>
              <a:rPr lang="de-DE" sz="1600" kern="1200" baseline="30000" dirty="0" smtClean="0">
                <a:solidFill>
                  <a:schemeClr val="tx1"/>
                </a:solidFill>
                <a:latin typeface="Arial" pitchFamily="34" charset="0"/>
                <a:ea typeface="+mn-ea"/>
                <a:cs typeface="Arial" pitchFamily="34" charset="0"/>
              </a:rPr>
              <a:t> </a:t>
            </a:r>
            <a:r>
              <a:rPr lang="de-DE" sz="1600" kern="1200" baseline="30000" dirty="0" err="1" smtClean="0">
                <a:solidFill>
                  <a:schemeClr val="tx1"/>
                </a:solidFill>
                <a:latin typeface="Arial" pitchFamily="34" charset="0"/>
                <a:ea typeface="+mn-ea"/>
                <a:cs typeface="Arial" pitchFamily="34" charset="0"/>
              </a:rPr>
              <a:t>the</a:t>
            </a:r>
            <a:r>
              <a:rPr lang="de-DE" sz="1600" kern="1200" baseline="30000" dirty="0" smtClean="0">
                <a:solidFill>
                  <a:schemeClr val="tx1"/>
                </a:solidFill>
                <a:latin typeface="Arial" pitchFamily="34" charset="0"/>
                <a:ea typeface="+mn-ea"/>
                <a:cs typeface="Arial" pitchFamily="34" charset="0"/>
              </a:rPr>
              <a:t> </a:t>
            </a:r>
            <a:r>
              <a:rPr lang="de-DE" sz="1600" kern="1200" baseline="30000" dirty="0" err="1" smtClean="0">
                <a:solidFill>
                  <a:schemeClr val="tx1"/>
                </a:solidFill>
                <a:latin typeface="Arial" pitchFamily="34" charset="0"/>
                <a:ea typeface="+mn-ea"/>
                <a:cs typeface="Arial" pitchFamily="34" charset="0"/>
              </a:rPr>
              <a:t>rules</a:t>
            </a:r>
            <a:r>
              <a:rPr lang="de-DE" sz="1600" kern="1200" baseline="30000" dirty="0" smtClean="0">
                <a:solidFill>
                  <a:schemeClr val="tx1"/>
                </a:solidFill>
                <a:latin typeface="Arial" pitchFamily="34" charset="0"/>
                <a:ea typeface="+mn-ea"/>
                <a:cs typeface="Arial" pitchFamily="34" charset="0"/>
              </a:rPr>
              <a:t> </a:t>
            </a:r>
            <a:r>
              <a:rPr lang="de-DE" sz="1600" kern="1200" baseline="30000" dirty="0" err="1" smtClean="0">
                <a:solidFill>
                  <a:schemeClr val="tx1"/>
                </a:solidFill>
                <a:latin typeface="Arial" pitchFamily="34" charset="0"/>
                <a:ea typeface="+mn-ea"/>
                <a:cs typeface="Arial" pitchFamily="34" charset="0"/>
              </a:rPr>
              <a:t>regarding</a:t>
            </a:r>
            <a:r>
              <a:rPr lang="de-DE" sz="1600" kern="1200" baseline="30000" dirty="0" smtClean="0">
                <a:solidFill>
                  <a:schemeClr val="tx1"/>
                </a:solidFill>
                <a:latin typeface="Arial" pitchFamily="34" charset="0"/>
                <a:ea typeface="+mn-ea"/>
                <a:cs typeface="Arial" pitchFamily="34" charset="0"/>
              </a:rPr>
              <a:t> </a:t>
            </a:r>
            <a:r>
              <a:rPr lang="de-DE" sz="1600" kern="1200" baseline="30000" dirty="0" err="1" smtClean="0">
                <a:solidFill>
                  <a:schemeClr val="tx1"/>
                </a:solidFill>
                <a:latin typeface="Arial" pitchFamily="34" charset="0"/>
                <a:ea typeface="+mn-ea"/>
                <a:cs typeface="Arial" pitchFamily="34" charset="0"/>
              </a:rPr>
              <a:t>its</a:t>
            </a:r>
            <a:r>
              <a:rPr lang="de-DE" sz="1600" kern="1200" baseline="30000" dirty="0" smtClean="0">
                <a:solidFill>
                  <a:schemeClr val="tx1"/>
                </a:solidFill>
                <a:latin typeface="Arial" pitchFamily="34" charset="0"/>
                <a:ea typeface="+mn-ea"/>
                <a:cs typeface="Arial" pitchFamily="34" charset="0"/>
              </a:rPr>
              <a:t> </a:t>
            </a:r>
            <a:r>
              <a:rPr lang="de-DE" sz="1600" kern="1200" baseline="30000" dirty="0" err="1" smtClean="0">
                <a:solidFill>
                  <a:schemeClr val="tx1"/>
                </a:solidFill>
                <a:latin typeface="Arial" pitchFamily="34" charset="0"/>
                <a:ea typeface="+mn-ea"/>
                <a:cs typeface="Arial" pitchFamily="34" charset="0"/>
              </a:rPr>
              <a:t>usage</a:t>
            </a:r>
            <a:r>
              <a:rPr lang="de-DE" sz="1600" kern="1200" baseline="30000" dirty="0" smtClean="0">
                <a:solidFill>
                  <a:schemeClr val="tx1"/>
                </a:solidFill>
                <a:latin typeface="Arial" pitchFamily="34" charset="0"/>
                <a:ea typeface="+mn-ea"/>
                <a:cs typeface="Arial" pitchFamily="34" charset="0"/>
              </a:rPr>
              <a:t> </a:t>
            </a:r>
            <a:r>
              <a:rPr lang="de-DE" sz="1600" kern="1200" baseline="30000" dirty="0" err="1" smtClean="0">
                <a:solidFill>
                  <a:schemeClr val="tx1"/>
                </a:solidFill>
                <a:latin typeface="Arial" pitchFamily="34" charset="0"/>
                <a:ea typeface="+mn-ea"/>
                <a:cs typeface="Arial" pitchFamily="34" charset="0"/>
              </a:rPr>
              <a:t>visit</a:t>
            </a:r>
            <a:r>
              <a:rPr lang="de-DE" sz="1600" kern="1200" baseline="30000" dirty="0" smtClean="0">
                <a:solidFill>
                  <a:schemeClr val="tx1"/>
                </a:solidFill>
                <a:latin typeface="Arial" pitchFamily="34" charset="0"/>
                <a:ea typeface="+mn-ea"/>
                <a:cs typeface="Arial" pitchFamily="34" charset="0"/>
              </a:rPr>
              <a:t> www.vmmark.com/. VMware </a:t>
            </a:r>
            <a:r>
              <a:rPr lang="de-DE" sz="1600" kern="1200" baseline="30000" dirty="0" err="1" smtClean="0">
                <a:solidFill>
                  <a:schemeClr val="tx1"/>
                </a:solidFill>
                <a:latin typeface="Arial" pitchFamily="34" charset="0"/>
                <a:ea typeface="+mn-ea"/>
                <a:cs typeface="Arial" pitchFamily="34" charset="0"/>
              </a:rPr>
              <a:t>and</a:t>
            </a:r>
            <a:r>
              <a:rPr lang="de-DE" sz="1600" kern="1200" baseline="30000" dirty="0" smtClean="0">
                <a:solidFill>
                  <a:schemeClr val="tx1"/>
                </a:solidFill>
                <a:latin typeface="Arial" pitchFamily="34" charset="0"/>
                <a:ea typeface="+mn-ea"/>
                <a:cs typeface="Arial" pitchFamily="34" charset="0"/>
              </a:rPr>
              <a:t> VMmark </a:t>
            </a:r>
            <a:r>
              <a:rPr lang="de-DE" sz="1600" kern="1200" baseline="30000" dirty="0" err="1" smtClean="0">
                <a:solidFill>
                  <a:schemeClr val="tx1"/>
                </a:solidFill>
                <a:latin typeface="Arial" pitchFamily="34" charset="0"/>
                <a:ea typeface="+mn-ea"/>
                <a:cs typeface="Arial" pitchFamily="34" charset="0"/>
              </a:rPr>
              <a:t>are</a:t>
            </a:r>
            <a:r>
              <a:rPr lang="de-DE" sz="1600" kern="1200" baseline="30000" dirty="0" smtClean="0">
                <a:solidFill>
                  <a:schemeClr val="tx1"/>
                </a:solidFill>
                <a:latin typeface="Arial" pitchFamily="34" charset="0"/>
                <a:ea typeface="+mn-ea"/>
                <a:cs typeface="Arial" pitchFamily="34" charset="0"/>
              </a:rPr>
              <a:t> </a:t>
            </a:r>
            <a:r>
              <a:rPr lang="de-DE" sz="1600" kern="1200" baseline="30000" dirty="0" err="1" smtClean="0">
                <a:solidFill>
                  <a:schemeClr val="tx1"/>
                </a:solidFill>
                <a:latin typeface="Arial" pitchFamily="34" charset="0"/>
                <a:ea typeface="+mn-ea"/>
                <a:cs typeface="Arial" pitchFamily="34" charset="0"/>
              </a:rPr>
              <a:t>trademarks</a:t>
            </a:r>
            <a:r>
              <a:rPr lang="de-DE" sz="1600" kern="1200" baseline="30000" dirty="0" smtClean="0">
                <a:solidFill>
                  <a:schemeClr val="tx1"/>
                </a:solidFill>
                <a:latin typeface="Arial" pitchFamily="34" charset="0"/>
                <a:ea typeface="+mn-ea"/>
                <a:cs typeface="Arial" pitchFamily="34" charset="0"/>
              </a:rPr>
              <a:t> or registered </a:t>
            </a:r>
            <a:r>
              <a:rPr lang="de-DE" sz="1600" kern="1200" baseline="30000" dirty="0" err="1" smtClean="0">
                <a:solidFill>
                  <a:schemeClr val="tx1"/>
                </a:solidFill>
                <a:latin typeface="Arial" pitchFamily="34" charset="0"/>
                <a:ea typeface="+mn-ea"/>
                <a:cs typeface="Arial" pitchFamily="34" charset="0"/>
              </a:rPr>
              <a:t>trademarks</a:t>
            </a:r>
            <a:r>
              <a:rPr lang="de-DE" sz="1600" kern="1200" baseline="30000" dirty="0" smtClean="0">
                <a:solidFill>
                  <a:schemeClr val="tx1"/>
                </a:solidFill>
                <a:latin typeface="Arial" pitchFamily="34" charset="0"/>
                <a:ea typeface="+mn-ea"/>
                <a:cs typeface="Arial" pitchFamily="34" charset="0"/>
              </a:rPr>
              <a:t> </a:t>
            </a:r>
            <a:r>
              <a:rPr lang="de-DE" sz="1600" kern="1200" baseline="30000" dirty="0" err="1" smtClean="0">
                <a:solidFill>
                  <a:schemeClr val="tx1"/>
                </a:solidFill>
                <a:latin typeface="Arial" pitchFamily="34" charset="0"/>
                <a:ea typeface="+mn-ea"/>
                <a:cs typeface="Arial" pitchFamily="34" charset="0"/>
              </a:rPr>
              <a:t>of</a:t>
            </a:r>
            <a:r>
              <a:rPr lang="de-DE" sz="1600" kern="1200" baseline="30000" dirty="0" smtClean="0">
                <a:solidFill>
                  <a:schemeClr val="tx1"/>
                </a:solidFill>
                <a:latin typeface="Arial" pitchFamily="34" charset="0"/>
                <a:ea typeface="+mn-ea"/>
                <a:cs typeface="Arial" pitchFamily="34" charset="0"/>
              </a:rPr>
              <a:t> VMware, Inc. VMware® VMmark™ </a:t>
            </a:r>
            <a:r>
              <a:rPr lang="de-DE" sz="1600" kern="1200" baseline="30000" dirty="0" err="1" smtClean="0">
                <a:solidFill>
                  <a:schemeClr val="tx1"/>
                </a:solidFill>
                <a:latin typeface="Arial" pitchFamily="34" charset="0"/>
                <a:ea typeface="+mn-ea"/>
                <a:cs typeface="Arial" pitchFamily="34" charset="0"/>
              </a:rPr>
              <a:t>is</a:t>
            </a:r>
            <a:r>
              <a:rPr lang="de-DE" sz="1600" kern="1200" baseline="30000" dirty="0" smtClean="0">
                <a:solidFill>
                  <a:schemeClr val="tx1"/>
                </a:solidFill>
                <a:latin typeface="Arial" pitchFamily="34" charset="0"/>
                <a:ea typeface="+mn-ea"/>
                <a:cs typeface="Arial" pitchFamily="34" charset="0"/>
              </a:rPr>
              <a:t> a </a:t>
            </a:r>
            <a:r>
              <a:rPr lang="de-DE" sz="1600" kern="1200" baseline="30000" dirty="0" err="1" smtClean="0">
                <a:solidFill>
                  <a:schemeClr val="tx1"/>
                </a:solidFill>
                <a:latin typeface="Arial" pitchFamily="34" charset="0"/>
                <a:ea typeface="+mn-ea"/>
                <a:cs typeface="Arial" pitchFamily="34" charset="0"/>
              </a:rPr>
              <a:t>product</a:t>
            </a:r>
            <a:r>
              <a:rPr lang="de-DE" sz="1600" kern="1200" baseline="30000" dirty="0" smtClean="0">
                <a:solidFill>
                  <a:schemeClr val="tx1"/>
                </a:solidFill>
                <a:latin typeface="Arial" pitchFamily="34" charset="0"/>
                <a:ea typeface="+mn-ea"/>
                <a:cs typeface="Arial" pitchFamily="34" charset="0"/>
              </a:rPr>
              <a:t> </a:t>
            </a:r>
            <a:r>
              <a:rPr lang="de-DE" sz="1600" kern="1200" baseline="30000" dirty="0" err="1" smtClean="0">
                <a:solidFill>
                  <a:schemeClr val="tx1"/>
                </a:solidFill>
                <a:latin typeface="Arial" pitchFamily="34" charset="0"/>
                <a:ea typeface="+mn-ea"/>
                <a:cs typeface="Arial" pitchFamily="34" charset="0"/>
              </a:rPr>
              <a:t>of</a:t>
            </a:r>
            <a:r>
              <a:rPr lang="de-DE" sz="1600" kern="1200" baseline="30000" dirty="0" smtClean="0">
                <a:solidFill>
                  <a:schemeClr val="tx1"/>
                </a:solidFill>
                <a:latin typeface="Arial" pitchFamily="34" charset="0"/>
                <a:ea typeface="+mn-ea"/>
                <a:cs typeface="Arial" pitchFamily="34" charset="0"/>
              </a:rPr>
              <a:t> VMware, Inc.. VMmark V1 </a:t>
            </a:r>
            <a:r>
              <a:rPr lang="de-DE" sz="1600" kern="1200" baseline="30000" dirty="0" err="1" smtClean="0">
                <a:solidFill>
                  <a:schemeClr val="tx1"/>
                </a:solidFill>
                <a:latin typeface="Arial" pitchFamily="34" charset="0"/>
                <a:ea typeface="+mn-ea"/>
                <a:cs typeface="Arial" pitchFamily="34" charset="0"/>
              </a:rPr>
              <a:t>utilizes</a:t>
            </a:r>
            <a:r>
              <a:rPr lang="de-DE" sz="1600" kern="1200" baseline="30000" dirty="0" smtClean="0">
                <a:solidFill>
                  <a:schemeClr val="tx1"/>
                </a:solidFill>
                <a:latin typeface="Arial" pitchFamily="34" charset="0"/>
                <a:ea typeface="+mn-ea"/>
                <a:cs typeface="Arial" pitchFamily="34" charset="0"/>
              </a:rPr>
              <a:t> SPECjbb®2005 </a:t>
            </a:r>
            <a:r>
              <a:rPr lang="de-DE" sz="1600" kern="1200" baseline="30000" dirty="0" err="1" smtClean="0">
                <a:solidFill>
                  <a:schemeClr val="tx1"/>
                </a:solidFill>
                <a:latin typeface="Arial" pitchFamily="34" charset="0"/>
                <a:ea typeface="+mn-ea"/>
                <a:cs typeface="Arial" pitchFamily="34" charset="0"/>
              </a:rPr>
              <a:t>and</a:t>
            </a:r>
            <a:r>
              <a:rPr lang="de-DE" sz="1600" kern="1200" baseline="30000" dirty="0" smtClean="0">
                <a:solidFill>
                  <a:schemeClr val="tx1"/>
                </a:solidFill>
                <a:latin typeface="Arial" pitchFamily="34" charset="0"/>
                <a:ea typeface="+mn-ea"/>
                <a:cs typeface="Arial" pitchFamily="34" charset="0"/>
              </a:rPr>
              <a:t> SPECweb®2005, </a:t>
            </a:r>
            <a:r>
              <a:rPr lang="de-DE" sz="1600" kern="1200" baseline="30000" dirty="0" err="1" smtClean="0">
                <a:solidFill>
                  <a:schemeClr val="tx1"/>
                </a:solidFill>
                <a:latin typeface="Arial" pitchFamily="34" charset="0"/>
                <a:ea typeface="+mn-ea"/>
                <a:cs typeface="Arial" pitchFamily="34" charset="0"/>
              </a:rPr>
              <a:t>which</a:t>
            </a:r>
            <a:r>
              <a:rPr lang="de-DE" sz="1600" kern="1200" baseline="30000" dirty="0" smtClean="0">
                <a:solidFill>
                  <a:schemeClr val="tx1"/>
                </a:solidFill>
                <a:latin typeface="Arial" pitchFamily="34" charset="0"/>
                <a:ea typeface="+mn-ea"/>
                <a:cs typeface="Arial" pitchFamily="34" charset="0"/>
              </a:rPr>
              <a:t> </a:t>
            </a:r>
            <a:r>
              <a:rPr lang="de-DE" sz="1600" kern="1200" baseline="30000" dirty="0" err="1" smtClean="0">
                <a:solidFill>
                  <a:schemeClr val="tx1"/>
                </a:solidFill>
                <a:latin typeface="Arial" pitchFamily="34" charset="0"/>
                <a:ea typeface="+mn-ea"/>
                <a:cs typeface="Arial" pitchFamily="34" charset="0"/>
              </a:rPr>
              <a:t>are</a:t>
            </a:r>
            <a:r>
              <a:rPr lang="de-DE" sz="1600" kern="1200" baseline="30000" dirty="0" smtClean="0">
                <a:solidFill>
                  <a:schemeClr val="tx1"/>
                </a:solidFill>
                <a:latin typeface="Arial" pitchFamily="34" charset="0"/>
                <a:ea typeface="+mn-ea"/>
                <a:cs typeface="Arial" pitchFamily="34" charset="0"/>
              </a:rPr>
              <a:t> </a:t>
            </a:r>
            <a:r>
              <a:rPr lang="de-DE" sz="1600" kern="1200" baseline="30000" dirty="0" err="1" smtClean="0">
                <a:solidFill>
                  <a:schemeClr val="tx1"/>
                </a:solidFill>
                <a:latin typeface="Arial" pitchFamily="34" charset="0"/>
                <a:ea typeface="+mn-ea"/>
                <a:cs typeface="Arial" pitchFamily="34" charset="0"/>
              </a:rPr>
              <a:t>available</a:t>
            </a:r>
            <a:r>
              <a:rPr lang="de-DE" sz="1600" kern="1200" baseline="30000" dirty="0" smtClean="0">
                <a:solidFill>
                  <a:schemeClr val="tx1"/>
                </a:solidFill>
                <a:latin typeface="Arial" pitchFamily="34" charset="0"/>
                <a:ea typeface="+mn-ea"/>
                <a:cs typeface="Arial" pitchFamily="34" charset="0"/>
              </a:rPr>
              <a:t> </a:t>
            </a:r>
            <a:r>
              <a:rPr lang="de-DE" sz="1600" kern="1200" baseline="30000" dirty="0" err="1" smtClean="0">
                <a:solidFill>
                  <a:schemeClr val="tx1"/>
                </a:solidFill>
                <a:latin typeface="Arial" pitchFamily="34" charset="0"/>
                <a:ea typeface="+mn-ea"/>
                <a:cs typeface="Arial" pitchFamily="34" charset="0"/>
              </a:rPr>
              <a:t>from</a:t>
            </a:r>
            <a:r>
              <a:rPr lang="de-DE" sz="1600" kern="1200" baseline="30000" dirty="0" smtClean="0">
                <a:solidFill>
                  <a:schemeClr val="tx1"/>
                </a:solidFill>
                <a:latin typeface="Arial" pitchFamily="34" charset="0"/>
                <a:ea typeface="+mn-ea"/>
                <a:cs typeface="Arial" pitchFamily="34" charset="0"/>
              </a:rPr>
              <a:t> </a:t>
            </a:r>
            <a:r>
              <a:rPr lang="de-DE" sz="1600" kern="1200" baseline="30000" dirty="0" err="1" smtClean="0">
                <a:solidFill>
                  <a:schemeClr val="tx1"/>
                </a:solidFill>
                <a:latin typeface="Arial" pitchFamily="34" charset="0"/>
                <a:ea typeface="+mn-ea"/>
                <a:cs typeface="Arial" pitchFamily="34" charset="0"/>
              </a:rPr>
              <a:t>the</a:t>
            </a:r>
            <a:r>
              <a:rPr lang="de-DE" sz="1600" kern="1200" baseline="30000" dirty="0" smtClean="0">
                <a:solidFill>
                  <a:schemeClr val="tx1"/>
                </a:solidFill>
                <a:latin typeface="Arial" pitchFamily="34" charset="0"/>
                <a:ea typeface="+mn-ea"/>
                <a:cs typeface="Arial" pitchFamily="34" charset="0"/>
              </a:rPr>
              <a:t> Standard Performance Evaluation Corporation (SPEC®)</a:t>
            </a:r>
          </a:p>
          <a:p>
            <a:pPr rtl="0"/>
            <a:r>
              <a:rPr lang="en-US" sz="1600" kern="1200" baseline="30000" dirty="0" smtClean="0">
                <a:solidFill>
                  <a:schemeClr val="tx1"/>
                </a:solidFill>
                <a:latin typeface="Arial" pitchFamily="34" charset="0"/>
                <a:ea typeface="+mn-ea"/>
                <a:cs typeface="Arial" pitchFamily="34" charset="0"/>
              </a:rPr>
              <a:t>SAP, SAP </a:t>
            </a:r>
            <a:r>
              <a:rPr lang="en-US" sz="1600" kern="1200" baseline="30000" dirty="0" err="1" smtClean="0">
                <a:solidFill>
                  <a:schemeClr val="tx1"/>
                </a:solidFill>
                <a:latin typeface="Arial" pitchFamily="34" charset="0"/>
                <a:ea typeface="+mn-ea"/>
                <a:cs typeface="Arial" pitchFamily="34" charset="0"/>
              </a:rPr>
              <a:t>NetWeaver</a:t>
            </a:r>
            <a:r>
              <a:rPr lang="en-US" sz="1600" kern="1200" baseline="30000" dirty="0" smtClean="0">
                <a:solidFill>
                  <a:schemeClr val="tx1"/>
                </a:solidFill>
                <a:latin typeface="Arial" pitchFamily="34" charset="0"/>
                <a:ea typeface="+mn-ea"/>
                <a:cs typeface="Arial" pitchFamily="34" charset="0"/>
              </a:rPr>
              <a:t> and all SAP logos are trademarks or registered trademarks of SAP AG in Germany and in several other countries. All other product and service names mentioned are the trademarks of their respective companies. http://www.sap.com/benchmark</a:t>
            </a:r>
            <a:endParaRPr lang="de-DE" sz="1600" kern="1200" baseline="30000" dirty="0" smtClean="0">
              <a:solidFill>
                <a:schemeClr val="tx1"/>
              </a:solidFill>
              <a:latin typeface="Arial" pitchFamily="34" charset="0"/>
              <a:ea typeface="+mn-ea"/>
              <a:cs typeface="Arial" pitchFamily="34" charset="0"/>
            </a:endParaRPr>
          </a:p>
          <a:p>
            <a:pPr rtl="0"/>
            <a:r>
              <a:rPr lang="en-US" sz="1600" kern="1200" baseline="30000" dirty="0" smtClean="0">
                <a:solidFill>
                  <a:schemeClr val="tx1"/>
                </a:solidFill>
                <a:latin typeface="Arial" pitchFamily="34" charset="0"/>
                <a:ea typeface="+mn-ea"/>
                <a:cs typeface="Arial" pitchFamily="34" charset="0"/>
              </a:rPr>
              <a:t>TPC, TPC Benchmark, http://www.tpc.org/tpce TPC-E and </a:t>
            </a:r>
            <a:r>
              <a:rPr lang="en-US" sz="1600" kern="1200" baseline="30000" dirty="0" err="1" smtClean="0">
                <a:solidFill>
                  <a:schemeClr val="tx1"/>
                </a:solidFill>
                <a:latin typeface="Arial" pitchFamily="34" charset="0"/>
                <a:ea typeface="+mn-ea"/>
                <a:cs typeface="Arial" pitchFamily="34" charset="0"/>
              </a:rPr>
              <a:t>tpsE</a:t>
            </a:r>
            <a:r>
              <a:rPr lang="en-US" sz="1600" kern="1200" baseline="30000" dirty="0" smtClean="0">
                <a:solidFill>
                  <a:schemeClr val="tx1"/>
                </a:solidFill>
                <a:latin typeface="Arial" pitchFamily="34" charset="0"/>
                <a:ea typeface="+mn-ea"/>
                <a:cs typeface="Arial" pitchFamily="34" charset="0"/>
              </a:rPr>
              <a:t> are trademarks of the http://www.tpc.org/ Transaction Processing Performance Council.</a:t>
            </a:r>
          </a:p>
          <a:p>
            <a:endParaRPr lang="de-DE" dirty="0"/>
          </a:p>
        </p:txBody>
      </p:sp>
      <p:sp>
        <p:nvSpPr>
          <p:cNvPr id="4" name="Foliennummernplatzhalter 3"/>
          <p:cNvSpPr>
            <a:spLocks noGrp="1"/>
          </p:cNvSpPr>
          <p:nvPr>
            <p:ph type="sldNum" sz="quarter" idx="10"/>
          </p:nvPr>
        </p:nvSpPr>
        <p:spPr/>
        <p:txBody>
          <a:bodyPr/>
          <a:lstStyle/>
          <a:p>
            <a:fld id="{12BC81D3-C59B-4C63-B840-07ACB8BAB3C6}" type="slidenum">
              <a:rPr lang="en-US" noProof="0" smtClean="0"/>
              <a:pPr/>
              <a:t>13</a:t>
            </a:fld>
            <a:endParaRPr lang="en-US" noProof="0"/>
          </a:p>
        </p:txBody>
      </p:sp>
      <p:sp>
        <p:nvSpPr>
          <p:cNvPr id="5" name="Fußzeilenplatzhalter 4"/>
          <p:cNvSpPr>
            <a:spLocks noGrp="1"/>
          </p:cNvSpPr>
          <p:nvPr>
            <p:ph type="ftr" sz="quarter" idx="11"/>
          </p:nvPr>
        </p:nvSpPr>
        <p:spPr/>
        <p:txBody>
          <a:bodyPr/>
          <a:lstStyle/>
          <a:p>
            <a:r>
              <a:rPr lang="en-US" noProof="0" smtClean="0"/>
              <a:t>Copyright 2011 FUJITSU</a:t>
            </a:r>
            <a:endParaRPr lang="en-US" noProof="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Master" Target="../slideMasters/slideMaster6.xml"/><Relationship Id="rId4" Type="http://schemas.openxmlformats.org/officeDocument/2006/relationships/image" Target="../media/image26.png"/></Relationships>
</file>

<file path=ppt/slideLayouts/_rels/slideLayout1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Master" Target="../slideMasters/slideMaster6.xml"/><Relationship Id="rId4" Type="http://schemas.openxmlformats.org/officeDocument/2006/relationships/image" Target="../media/image26.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Master" Target="../slideMasters/slideMaster6.xml"/><Relationship Id="rId4" Type="http://schemas.openxmlformats.org/officeDocument/2006/relationships/image" Target="../media/image26.png"/></Relationships>
</file>

<file path=ppt/slideLayouts/_rels/slideLayout1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Master" Target="../slideMasters/slideMaster6.xml"/><Relationship Id="rId4" Type="http://schemas.openxmlformats.org/officeDocument/2006/relationships/image" Target="../media/image26.png"/></Relationships>
</file>

<file path=ppt/slideLayouts/_rels/slideLayout1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Master" Target="../slideMasters/slideMaster6.xml"/><Relationship Id="rId4" Type="http://schemas.openxmlformats.org/officeDocument/2006/relationships/image" Target="../media/image26.png"/></Relationships>
</file>

<file path=ppt/slideLayouts/_rels/slideLayout1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Master" Target="../slideMasters/slideMaster6.xml"/><Relationship Id="rId4" Type="http://schemas.openxmlformats.org/officeDocument/2006/relationships/image" Target="../media/image26.png"/></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9.jpe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0.jpeg"/><Relationship Id="rId1" Type="http://schemas.openxmlformats.org/officeDocument/2006/relationships/slideMaster" Target="../slideMasters/slideMaster8.xml"/><Relationship Id="rId4" Type="http://schemas.openxmlformats.org/officeDocument/2006/relationships/image" Target="../media/image26.png"/></Relationships>
</file>

<file path=ppt/slideLayouts/_rels/slideLayout16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0.jpeg"/><Relationship Id="rId1" Type="http://schemas.openxmlformats.org/officeDocument/2006/relationships/slideMaster" Target="../slideMasters/slideMaster8.xml"/><Relationship Id="rId4" Type="http://schemas.openxmlformats.org/officeDocument/2006/relationships/image" Target="../media/image26.png"/></Relationships>
</file>

<file path=ppt/slideLayouts/_rels/slideLayout16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0.jpeg"/><Relationship Id="rId1" Type="http://schemas.openxmlformats.org/officeDocument/2006/relationships/slideMaster" Target="../slideMasters/slideMaster8.xml"/><Relationship Id="rId4" Type="http://schemas.openxmlformats.org/officeDocument/2006/relationships/image" Target="../media/image26.png"/></Relationships>
</file>

<file path=ppt/slideLayouts/_rels/slideLayout16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0.jpeg"/><Relationship Id="rId1" Type="http://schemas.openxmlformats.org/officeDocument/2006/relationships/slideMaster" Target="../slideMasters/slideMaster8.xml"/><Relationship Id="rId4" Type="http://schemas.openxmlformats.org/officeDocument/2006/relationships/image" Target="../media/image26.png"/></Relationships>
</file>

<file path=ppt/slideLayouts/_rels/slideLayout16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0.jpeg"/><Relationship Id="rId1" Type="http://schemas.openxmlformats.org/officeDocument/2006/relationships/slideMaster" Target="../slideMasters/slideMaster8.xml"/><Relationship Id="rId4" Type="http://schemas.openxmlformats.org/officeDocument/2006/relationships/image" Target="../media/image26.png"/></Relationships>
</file>

<file path=ppt/slideLayouts/_rels/slideLayout166.xml.rels><?xml version="1.0" encoding="UTF-8" standalone="yes"?>
<Relationships xmlns="http://schemas.openxmlformats.org/package/2006/relationships"><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slideMaster" Target="../slideMasters/slideMaster9.xml"/></Relationships>
</file>

<file path=ppt/slideLayouts/_rels/slideLayout168.xml.rels><?xml version="1.0" encoding="UTF-8" standalone="yes"?>
<Relationships xmlns="http://schemas.openxmlformats.org/package/2006/relationships"><Relationship Id="rId3" Type="http://schemas.openxmlformats.org/officeDocument/2006/relationships/tags" Target="../tags/tag85.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slideMaster" Target="../slideMasters/slideMaster9.xml"/></Relationships>
</file>

<file path=ppt/slideLayouts/_rels/slideLayout169.xml.rels><?xml version="1.0" encoding="UTF-8" standalone="yes"?>
<Relationships xmlns="http://schemas.openxmlformats.org/package/2006/relationships"><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3" Type="http://schemas.openxmlformats.org/officeDocument/2006/relationships/tags" Target="../tags/tag91.xml"/><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image" Target="../media/image2.png"/><Relationship Id="rId5" Type="http://schemas.openxmlformats.org/officeDocument/2006/relationships/image" Target="../media/image5.jpeg"/><Relationship Id="rId4" Type="http://schemas.openxmlformats.org/officeDocument/2006/relationships/slideMaster" Target="../slideMasters/slideMaster9.xml"/></Relationships>
</file>

<file path=ppt/slideLayouts/_rels/slideLayout171.xml.rels><?xml version="1.0" encoding="UTF-8" standalone="yes"?>
<Relationships xmlns="http://schemas.openxmlformats.org/package/2006/relationships"><Relationship Id="rId3" Type="http://schemas.openxmlformats.org/officeDocument/2006/relationships/tags" Target="../tags/tag94.xml"/><Relationship Id="rId2" Type="http://schemas.openxmlformats.org/officeDocument/2006/relationships/tags" Target="../tags/tag93.xml"/><Relationship Id="rId1" Type="http://schemas.openxmlformats.org/officeDocument/2006/relationships/tags" Target="../tags/tag92.xml"/><Relationship Id="rId5" Type="http://schemas.openxmlformats.org/officeDocument/2006/relationships/image" Target="../media/image6.jpeg"/><Relationship Id="rId4" Type="http://schemas.openxmlformats.org/officeDocument/2006/relationships/slideMaster" Target="../slideMasters/slideMaster9.xml"/></Relationships>
</file>

<file path=ppt/slideLayouts/_rels/slideLayout172.xml.rels><?xml version="1.0" encoding="UTF-8" standalone="yes"?>
<Relationships xmlns="http://schemas.openxmlformats.org/package/2006/relationships"><Relationship Id="rId3" Type="http://schemas.openxmlformats.org/officeDocument/2006/relationships/tags" Target="../tags/tag97.xml"/><Relationship Id="rId7" Type="http://schemas.openxmlformats.org/officeDocument/2006/relationships/image" Target="../media/image7.jpeg"/><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hyperlink" Target="http://mediaportal.ts.fujitsu.com/pages/view.php?ref=28638&amp;search=!collection3&amp;offset=48&amp;order_by=field12&amp;sort=DESC&amp;archive=0&amp;k=" TargetMode="External"/><Relationship Id="rId5" Type="http://schemas.openxmlformats.org/officeDocument/2006/relationships/image" Target="../media/image6.jpeg"/><Relationship Id="rId4" Type="http://schemas.openxmlformats.org/officeDocument/2006/relationships/slideMaster" Target="../slideMasters/slideMaster9.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9.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9.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9.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9.xml"/></Relationships>
</file>

<file path=ppt/slideLayouts/_rels/slideLayout177.xml.rels><?xml version="1.0" encoding="UTF-8" standalone="yes"?>
<Relationships xmlns="http://schemas.openxmlformats.org/package/2006/relationships"><Relationship Id="rId3" Type="http://schemas.openxmlformats.org/officeDocument/2006/relationships/tags" Target="../tags/tag102.xml"/><Relationship Id="rId2" Type="http://schemas.openxmlformats.org/officeDocument/2006/relationships/tags" Target="../tags/tag101.xml"/><Relationship Id="rId1" Type="http://schemas.openxmlformats.org/officeDocument/2006/relationships/tags" Target="../tags/tag100.xml"/><Relationship Id="rId4"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0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05.xml"/><Relationship Id="rId1" Type="http://schemas.openxmlformats.org/officeDocument/2006/relationships/tags" Target="../tags/tag104.xml"/></Relationships>
</file>

<file path=ppt/slideLayouts/_rels/slideLayout191.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06.xml"/></Relationships>
</file>

<file path=ppt/slideLayouts/_rels/slideLayout192.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07.xml"/></Relationships>
</file>

<file path=ppt/slideLayouts/_rels/slideLayout193.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08.xml"/></Relationships>
</file>

<file path=ppt/slideLayouts/_rels/slideLayout194.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09.xml"/></Relationships>
</file>

<file path=ppt/slideLayouts/_rels/slideLayout195.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10.xml"/></Relationships>
</file>

<file path=ppt/slideLayouts/_rels/slideLayout196.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11.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0.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0.xml"/></Relationships>
</file>

<file path=ppt/slideLayouts/_rels/slideLayout204.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12.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1.xml"/></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1.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1.xml"/></Relationships>
</file>

<file path=ppt/slideLayouts/_rels/slideLayout2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1.xml"/></Relationships>
</file>

<file path=ppt/slideLayouts/_rels/slideLayout225.xml.rels><?xml version="1.0" encoding="UTF-8" standalone="yes"?>
<Relationships xmlns="http://schemas.openxmlformats.org/package/2006/relationships"><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tags" Target="../tags/tag115.xml"/><Relationship Id="rId5" Type="http://schemas.openxmlformats.org/officeDocument/2006/relationships/image" Target="../media/image31.jpeg"/><Relationship Id="rId4" Type="http://schemas.openxmlformats.org/officeDocument/2006/relationships/slideMaster" Target="../slideMasters/slideMaster12.xml"/></Relationships>
</file>

<file path=ppt/slideLayouts/_rels/slideLayout22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12.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1.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118.xml"/></Relationships>
</file>

<file path=ppt/slideLayouts/_rels/slideLayout232.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120.xml"/><Relationship Id="rId1" Type="http://schemas.openxmlformats.org/officeDocument/2006/relationships/tags" Target="../tags/tag119.xml"/></Relationships>
</file>

<file path=ppt/slideLayouts/_rels/slideLayout233.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121.xml"/></Relationships>
</file>

<file path=ppt/slideLayouts/_rels/slideLayout234.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122.xml"/></Relationships>
</file>

<file path=ppt/slideLayouts/_rels/slideLayout235.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123.xml"/></Relationships>
</file>

<file path=ppt/slideLayouts/_rels/slideLayout236.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124.xml"/></Relationships>
</file>

<file path=ppt/slideLayouts/_rels/slideLayout237.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125.xml"/></Relationships>
</file>

<file path=ppt/slideLayouts/_rels/slideLayout238.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126.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3.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127.xml"/></Relationships>
</file>

<file path=ppt/slideLayouts/_rels/slideLayout244.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129.xml"/><Relationship Id="rId1" Type="http://schemas.openxmlformats.org/officeDocument/2006/relationships/tags" Target="../tags/tag128.xml"/></Relationships>
</file>

<file path=ppt/slideLayouts/_rels/slideLayout245.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130.xml"/></Relationships>
</file>

<file path=ppt/slideLayouts/_rels/slideLayout246.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131.xml"/></Relationships>
</file>

<file path=ppt/slideLayouts/_rels/slideLayout247.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132.xml"/></Relationships>
</file>

<file path=ppt/slideLayouts/_rels/slideLayout248.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13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134.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2.xml.rels><?xml version="1.0" encoding="UTF-8" standalone="yes"?>
<Relationships xmlns="http://schemas.openxmlformats.org/package/2006/relationships"><Relationship Id="rId3" Type="http://schemas.openxmlformats.org/officeDocument/2006/relationships/tags" Target="../tags/tag139.xml"/><Relationship Id="rId2" Type="http://schemas.openxmlformats.org/officeDocument/2006/relationships/tags" Target="../tags/tag138.xml"/><Relationship Id="rId1" Type="http://schemas.openxmlformats.org/officeDocument/2006/relationships/tags" Target="../tags/tag137.xml"/><Relationship Id="rId5" Type="http://schemas.openxmlformats.org/officeDocument/2006/relationships/image" Target="../media/image31.jpeg"/><Relationship Id="rId4" Type="http://schemas.openxmlformats.org/officeDocument/2006/relationships/slideMaster" Target="../slideMasters/slideMaster13.xml"/></Relationships>
</file>

<file path=ppt/slideLayouts/_rels/slideLayout25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1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8.xml.rels><?xml version="1.0" encoding="UTF-8" standalone="yes"?>
<Relationships xmlns="http://schemas.openxmlformats.org/package/2006/relationships"><Relationship Id="rId2" Type="http://schemas.openxmlformats.org/officeDocument/2006/relationships/slideMaster" Target="../slideMasters/slideMaster13.xml"/><Relationship Id="rId1" Type="http://schemas.openxmlformats.org/officeDocument/2006/relationships/tags" Target="../tags/tag140.xml"/></Relationships>
</file>

<file path=ppt/slideLayouts/_rels/slideLayout259.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142.xml"/><Relationship Id="rId1" Type="http://schemas.openxmlformats.org/officeDocument/2006/relationships/tags" Target="../tags/tag141.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0.xml.rels><?xml version="1.0" encoding="UTF-8" standalone="yes"?>
<Relationships xmlns="http://schemas.openxmlformats.org/package/2006/relationships"><Relationship Id="rId2" Type="http://schemas.openxmlformats.org/officeDocument/2006/relationships/slideMaster" Target="../slideMasters/slideMaster13.xml"/><Relationship Id="rId1" Type="http://schemas.openxmlformats.org/officeDocument/2006/relationships/tags" Target="../tags/tag143.xml"/></Relationships>
</file>

<file path=ppt/slideLayouts/_rels/slideLayout261.xml.rels><?xml version="1.0" encoding="UTF-8" standalone="yes"?>
<Relationships xmlns="http://schemas.openxmlformats.org/package/2006/relationships"><Relationship Id="rId2" Type="http://schemas.openxmlformats.org/officeDocument/2006/relationships/slideMaster" Target="../slideMasters/slideMaster13.xml"/><Relationship Id="rId1" Type="http://schemas.openxmlformats.org/officeDocument/2006/relationships/tags" Target="../tags/tag144.xml"/></Relationships>
</file>

<file path=ppt/slideLayouts/_rels/slideLayout262.xml.rels><?xml version="1.0" encoding="UTF-8" standalone="yes"?>
<Relationships xmlns="http://schemas.openxmlformats.org/package/2006/relationships"><Relationship Id="rId2" Type="http://schemas.openxmlformats.org/officeDocument/2006/relationships/slideMaster" Target="../slideMasters/slideMaster13.xml"/><Relationship Id="rId1" Type="http://schemas.openxmlformats.org/officeDocument/2006/relationships/tags" Target="../tags/tag145.xml"/></Relationships>
</file>

<file path=ppt/slideLayouts/_rels/slideLayout263.xml.rels><?xml version="1.0" encoding="UTF-8" standalone="yes"?>
<Relationships xmlns="http://schemas.openxmlformats.org/package/2006/relationships"><Relationship Id="rId2" Type="http://schemas.openxmlformats.org/officeDocument/2006/relationships/slideMaster" Target="../slideMasters/slideMaster13.xml"/><Relationship Id="rId1" Type="http://schemas.openxmlformats.org/officeDocument/2006/relationships/tags" Target="../tags/tag146.xml"/></Relationships>
</file>

<file path=ppt/slideLayouts/_rels/slideLayout264.xml.rels><?xml version="1.0" encoding="UTF-8" standalone="yes"?>
<Relationships xmlns="http://schemas.openxmlformats.org/package/2006/relationships"><Relationship Id="rId2" Type="http://schemas.openxmlformats.org/officeDocument/2006/relationships/slideMaster" Target="../slideMasters/slideMaster13.xml"/><Relationship Id="rId1" Type="http://schemas.openxmlformats.org/officeDocument/2006/relationships/tags" Target="../tags/tag147.xml"/></Relationships>
</file>

<file path=ppt/slideLayouts/_rels/slideLayout265.xml.rels><?xml version="1.0" encoding="UTF-8" standalone="yes"?>
<Relationships xmlns="http://schemas.openxmlformats.org/package/2006/relationships"><Relationship Id="rId2" Type="http://schemas.openxmlformats.org/officeDocument/2006/relationships/slideMaster" Target="../slideMasters/slideMaster13.xml"/><Relationship Id="rId1" Type="http://schemas.openxmlformats.org/officeDocument/2006/relationships/tags" Target="../tags/tag148.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0.xml"/><Relationship Id="rId1" Type="http://schemas.openxmlformats.org/officeDocument/2006/relationships/tags" Target="../tags/tag29.xml"/></Relationships>
</file>

<file path=ppt/slideLayouts/_rels/slideLayout270.xml.rels><?xml version="1.0" encoding="UTF-8" standalone="yes"?>
<Relationships xmlns="http://schemas.openxmlformats.org/package/2006/relationships"><Relationship Id="rId2" Type="http://schemas.openxmlformats.org/officeDocument/2006/relationships/slideMaster" Target="../slideMasters/slideMaster13.xml"/><Relationship Id="rId1" Type="http://schemas.openxmlformats.org/officeDocument/2006/relationships/tags" Target="../tags/tag149.xml"/></Relationships>
</file>

<file path=ppt/slideLayouts/_rels/slideLayout271.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151.xml"/><Relationship Id="rId1" Type="http://schemas.openxmlformats.org/officeDocument/2006/relationships/tags" Target="../tags/tag150.xml"/></Relationships>
</file>

<file path=ppt/slideLayouts/_rels/slideLayout272.xml.rels><?xml version="1.0" encoding="UTF-8" standalone="yes"?>
<Relationships xmlns="http://schemas.openxmlformats.org/package/2006/relationships"><Relationship Id="rId2" Type="http://schemas.openxmlformats.org/officeDocument/2006/relationships/slideMaster" Target="../slideMasters/slideMaster13.xml"/><Relationship Id="rId1" Type="http://schemas.openxmlformats.org/officeDocument/2006/relationships/tags" Target="../tags/tag152.xml"/></Relationships>
</file>

<file path=ppt/slideLayouts/_rels/slideLayout273.xml.rels><?xml version="1.0" encoding="UTF-8" standalone="yes"?>
<Relationships xmlns="http://schemas.openxmlformats.org/package/2006/relationships"><Relationship Id="rId2" Type="http://schemas.openxmlformats.org/officeDocument/2006/relationships/slideMaster" Target="../slideMasters/slideMaster13.xml"/><Relationship Id="rId1" Type="http://schemas.openxmlformats.org/officeDocument/2006/relationships/tags" Target="../tags/tag153.xml"/></Relationships>
</file>

<file path=ppt/slideLayouts/_rels/slideLayout274.xml.rels><?xml version="1.0" encoding="UTF-8" standalone="yes"?>
<Relationships xmlns="http://schemas.openxmlformats.org/package/2006/relationships"><Relationship Id="rId2" Type="http://schemas.openxmlformats.org/officeDocument/2006/relationships/slideMaster" Target="../slideMasters/slideMaster13.xml"/><Relationship Id="rId1" Type="http://schemas.openxmlformats.org/officeDocument/2006/relationships/tags" Target="../tags/tag154.xml"/></Relationships>
</file>

<file path=ppt/slideLayouts/_rels/slideLayout275.xml.rels><?xml version="1.0" encoding="UTF-8" standalone="yes"?>
<Relationships xmlns="http://schemas.openxmlformats.org/package/2006/relationships"><Relationship Id="rId2" Type="http://schemas.openxmlformats.org/officeDocument/2006/relationships/slideMaster" Target="../slideMasters/slideMaster13.xml"/><Relationship Id="rId1" Type="http://schemas.openxmlformats.org/officeDocument/2006/relationships/tags" Target="../tags/tag15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7.xml.rels><?xml version="1.0" encoding="UTF-8" standalone="yes"?>
<Relationships xmlns="http://schemas.openxmlformats.org/package/2006/relationships"><Relationship Id="rId2" Type="http://schemas.openxmlformats.org/officeDocument/2006/relationships/slideMaster" Target="../slideMasters/slideMaster13.xml"/><Relationship Id="rId1" Type="http://schemas.openxmlformats.org/officeDocument/2006/relationships/tags" Target="../tags/tag15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9.xml.rels><?xml version="1.0" encoding="UTF-8" standalone="yes"?>
<Relationships xmlns="http://schemas.openxmlformats.org/package/2006/relationships"><Relationship Id="rId3" Type="http://schemas.openxmlformats.org/officeDocument/2006/relationships/tags" Target="../tags/tag161.xml"/><Relationship Id="rId2" Type="http://schemas.openxmlformats.org/officeDocument/2006/relationships/tags" Target="../tags/tag160.xml"/><Relationship Id="rId1" Type="http://schemas.openxmlformats.org/officeDocument/2006/relationships/tags" Target="../tags/tag159.xml"/><Relationship Id="rId5" Type="http://schemas.openxmlformats.org/officeDocument/2006/relationships/image" Target="../media/image31.jpeg"/><Relationship Id="rId4" Type="http://schemas.openxmlformats.org/officeDocument/2006/relationships/slideMaster" Target="../slideMasters/slideMaster14.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1.xml"/></Relationships>
</file>

<file path=ppt/slideLayouts/_rels/slideLayout28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14.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5.xml.rels><?xml version="1.0" encoding="UTF-8" standalone="yes"?>
<Relationships xmlns="http://schemas.openxmlformats.org/package/2006/relationships"><Relationship Id="rId2" Type="http://schemas.openxmlformats.org/officeDocument/2006/relationships/slideMaster" Target="../slideMasters/slideMaster14.xml"/><Relationship Id="rId1" Type="http://schemas.openxmlformats.org/officeDocument/2006/relationships/tags" Target="../tags/tag162.xml"/></Relationships>
</file>

<file path=ppt/slideLayouts/_rels/slideLayout286.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164.xml"/><Relationship Id="rId1" Type="http://schemas.openxmlformats.org/officeDocument/2006/relationships/tags" Target="../tags/tag163.xml"/></Relationships>
</file>

<file path=ppt/slideLayouts/_rels/slideLayout287.xml.rels><?xml version="1.0" encoding="UTF-8" standalone="yes"?>
<Relationships xmlns="http://schemas.openxmlformats.org/package/2006/relationships"><Relationship Id="rId2" Type="http://schemas.openxmlformats.org/officeDocument/2006/relationships/slideMaster" Target="../slideMasters/slideMaster14.xml"/><Relationship Id="rId1" Type="http://schemas.openxmlformats.org/officeDocument/2006/relationships/tags" Target="../tags/tag165.xml"/></Relationships>
</file>

<file path=ppt/slideLayouts/_rels/slideLayout288.xml.rels><?xml version="1.0" encoding="UTF-8" standalone="yes"?>
<Relationships xmlns="http://schemas.openxmlformats.org/package/2006/relationships"><Relationship Id="rId2" Type="http://schemas.openxmlformats.org/officeDocument/2006/relationships/slideMaster" Target="../slideMasters/slideMaster14.xml"/><Relationship Id="rId1" Type="http://schemas.openxmlformats.org/officeDocument/2006/relationships/tags" Target="../tags/tag166.xml"/></Relationships>
</file>

<file path=ppt/slideLayouts/_rels/slideLayout289.xml.rels><?xml version="1.0" encoding="UTF-8" standalone="yes"?>
<Relationships xmlns="http://schemas.openxmlformats.org/package/2006/relationships"><Relationship Id="rId2" Type="http://schemas.openxmlformats.org/officeDocument/2006/relationships/slideMaster" Target="../slideMasters/slideMaster14.xml"/><Relationship Id="rId1" Type="http://schemas.openxmlformats.org/officeDocument/2006/relationships/tags" Target="../tags/tag167.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2.xml"/></Relationships>
</file>

<file path=ppt/slideLayouts/_rels/slideLayout290.xml.rels><?xml version="1.0" encoding="UTF-8" standalone="yes"?>
<Relationships xmlns="http://schemas.openxmlformats.org/package/2006/relationships"><Relationship Id="rId2" Type="http://schemas.openxmlformats.org/officeDocument/2006/relationships/slideMaster" Target="../slideMasters/slideMaster14.xml"/><Relationship Id="rId1" Type="http://schemas.openxmlformats.org/officeDocument/2006/relationships/tags" Target="../tags/tag168.xml"/></Relationships>
</file>

<file path=ppt/slideLayouts/_rels/slideLayout291.xml.rels><?xml version="1.0" encoding="UTF-8" standalone="yes"?>
<Relationships xmlns="http://schemas.openxmlformats.org/package/2006/relationships"><Relationship Id="rId2" Type="http://schemas.openxmlformats.org/officeDocument/2006/relationships/slideMaster" Target="../slideMasters/slideMaster14.xml"/><Relationship Id="rId1" Type="http://schemas.openxmlformats.org/officeDocument/2006/relationships/tags" Target="../tags/tag169.xml"/></Relationships>
</file>

<file path=ppt/slideLayouts/_rels/slideLayout292.xml.rels><?xml version="1.0" encoding="UTF-8" standalone="yes"?>
<Relationships xmlns="http://schemas.openxmlformats.org/package/2006/relationships"><Relationship Id="rId2" Type="http://schemas.openxmlformats.org/officeDocument/2006/relationships/slideMaster" Target="../slideMasters/slideMaster14.xml"/><Relationship Id="rId1" Type="http://schemas.openxmlformats.org/officeDocument/2006/relationships/tags" Target="../tags/tag170.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7.xml.rels><?xml version="1.0" encoding="UTF-8" standalone="yes"?>
<Relationships xmlns="http://schemas.openxmlformats.org/package/2006/relationships"><Relationship Id="rId2" Type="http://schemas.openxmlformats.org/officeDocument/2006/relationships/slideMaster" Target="../slideMasters/slideMaster14.xml"/><Relationship Id="rId1" Type="http://schemas.openxmlformats.org/officeDocument/2006/relationships/tags" Target="../tags/tag171.xml"/></Relationships>
</file>

<file path=ppt/slideLayouts/_rels/slideLayout298.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173.xml"/><Relationship Id="rId1" Type="http://schemas.openxmlformats.org/officeDocument/2006/relationships/tags" Target="../tags/tag172.xml"/></Relationships>
</file>

<file path=ppt/slideLayouts/_rels/slideLayout299.xml.rels><?xml version="1.0" encoding="UTF-8" standalone="yes"?>
<Relationships xmlns="http://schemas.openxmlformats.org/package/2006/relationships"><Relationship Id="rId2" Type="http://schemas.openxmlformats.org/officeDocument/2006/relationships/slideMaster" Target="../slideMasters/slideMaster14.xml"/><Relationship Id="rId1" Type="http://schemas.openxmlformats.org/officeDocument/2006/relationships/tags" Target="../tags/tag174.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3.xml"/></Relationships>
</file>

<file path=ppt/slideLayouts/_rels/slideLayout300.xml.rels><?xml version="1.0" encoding="UTF-8" standalone="yes"?>
<Relationships xmlns="http://schemas.openxmlformats.org/package/2006/relationships"><Relationship Id="rId2" Type="http://schemas.openxmlformats.org/officeDocument/2006/relationships/slideMaster" Target="../slideMasters/slideMaster14.xml"/><Relationship Id="rId1" Type="http://schemas.openxmlformats.org/officeDocument/2006/relationships/tags" Target="../tags/tag175.xml"/></Relationships>
</file>

<file path=ppt/slideLayouts/_rels/slideLayout301.xml.rels><?xml version="1.0" encoding="UTF-8" standalone="yes"?>
<Relationships xmlns="http://schemas.openxmlformats.org/package/2006/relationships"><Relationship Id="rId2" Type="http://schemas.openxmlformats.org/officeDocument/2006/relationships/slideMaster" Target="../slideMasters/slideMaster14.xml"/><Relationship Id="rId1" Type="http://schemas.openxmlformats.org/officeDocument/2006/relationships/tags" Target="../tags/tag176.xml"/></Relationships>
</file>

<file path=ppt/slideLayouts/_rels/slideLayout302.xml.rels><?xml version="1.0" encoding="UTF-8" standalone="yes"?>
<Relationships xmlns="http://schemas.openxmlformats.org/package/2006/relationships"><Relationship Id="rId2" Type="http://schemas.openxmlformats.org/officeDocument/2006/relationships/slideMaster" Target="../slideMasters/slideMaster14.xml"/><Relationship Id="rId1" Type="http://schemas.openxmlformats.org/officeDocument/2006/relationships/tags" Target="../tags/tag177.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4.xml.rels><?xml version="1.0" encoding="UTF-8" standalone="yes"?>
<Relationships xmlns="http://schemas.openxmlformats.org/package/2006/relationships"><Relationship Id="rId2" Type="http://schemas.openxmlformats.org/officeDocument/2006/relationships/slideMaster" Target="../slideMasters/slideMaster14.xml"/><Relationship Id="rId1" Type="http://schemas.openxmlformats.org/officeDocument/2006/relationships/tags" Target="../tags/tag178.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6.xml.rels><?xml version="1.0" encoding="UTF-8" standalone="yes"?>
<Relationships xmlns="http://schemas.openxmlformats.org/package/2006/relationships"><Relationship Id="rId3" Type="http://schemas.openxmlformats.org/officeDocument/2006/relationships/tags" Target="../tags/tag183.xml"/><Relationship Id="rId2" Type="http://schemas.openxmlformats.org/officeDocument/2006/relationships/tags" Target="../tags/tag182.xml"/><Relationship Id="rId1" Type="http://schemas.openxmlformats.org/officeDocument/2006/relationships/tags" Target="../tags/tag181.xml"/><Relationship Id="rId5" Type="http://schemas.openxmlformats.org/officeDocument/2006/relationships/image" Target="../media/image31.jpeg"/><Relationship Id="rId4" Type="http://schemas.openxmlformats.org/officeDocument/2006/relationships/slideMaster" Target="../slideMasters/slideMaster15.xml"/></Relationships>
</file>

<file path=ppt/slideLayouts/_rels/slideLayout30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15.xml"/></Relationships>
</file>

<file path=ppt/slideLayouts/_rels/slideLayout30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15.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4.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3.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84.xml"/></Relationships>
</file>

<file path=ppt/slideLayouts/_rels/slideLayout314.xml.rels><?xml version="1.0" encoding="UTF-8" standalone="yes"?>
<Relationships xmlns="http://schemas.openxmlformats.org/package/2006/relationships"><Relationship Id="rId3" Type="http://schemas.openxmlformats.org/officeDocument/2006/relationships/slideMaster" Target="../slideMasters/slideMaster15.xml"/><Relationship Id="rId2" Type="http://schemas.openxmlformats.org/officeDocument/2006/relationships/tags" Target="../tags/tag186.xml"/><Relationship Id="rId1" Type="http://schemas.openxmlformats.org/officeDocument/2006/relationships/tags" Target="../tags/tag185.xml"/></Relationships>
</file>

<file path=ppt/slideLayouts/_rels/slideLayout315.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87.xml"/></Relationships>
</file>

<file path=ppt/slideLayouts/_rels/slideLayout316.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88.xml"/></Relationships>
</file>

<file path=ppt/slideLayouts/_rels/slideLayout317.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89.xml"/></Relationships>
</file>

<file path=ppt/slideLayouts/_rels/slideLayout318.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90.xml"/></Relationships>
</file>

<file path=ppt/slideLayouts/_rels/slideLayout319.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91.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5.xml"/></Relationships>
</file>

<file path=ppt/slideLayouts/_rels/slideLayout320.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92.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2.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93.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7.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94.xml"/></Relationships>
</file>

<file path=ppt/slideLayouts/_rels/slideLayout328.xml.rels><?xml version="1.0" encoding="UTF-8" standalone="yes"?>
<Relationships xmlns="http://schemas.openxmlformats.org/package/2006/relationships"><Relationship Id="rId3" Type="http://schemas.openxmlformats.org/officeDocument/2006/relationships/slideMaster" Target="../slideMasters/slideMaster15.xml"/><Relationship Id="rId2" Type="http://schemas.openxmlformats.org/officeDocument/2006/relationships/tags" Target="../tags/tag196.xml"/><Relationship Id="rId1" Type="http://schemas.openxmlformats.org/officeDocument/2006/relationships/tags" Target="../tags/tag195.xml"/></Relationships>
</file>

<file path=ppt/slideLayouts/_rels/slideLayout329.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97.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6.xml"/></Relationships>
</file>

<file path=ppt/slideLayouts/_rels/slideLayout330.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98.xml"/></Relationships>
</file>

<file path=ppt/slideLayouts/_rels/slideLayout331.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99.xml"/></Relationships>
</file>

<file path=ppt/slideLayouts/_rels/slideLayout332.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200.xml"/></Relationships>
</file>

<file path=ppt/slideLayouts/_rels/slideLayout333.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201.xml"/></Relationships>
</file>

<file path=ppt/slideLayouts/_rels/slideLayout334.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202.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36.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203.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Master" Target="../slideMasters/slideMaster15.xml"/><Relationship Id="rId4" Type="http://schemas.openxmlformats.org/officeDocument/2006/relationships/image" Target="../media/image35.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Master" Target="../slideMasters/slideMaster15.xml"/></Relationships>
</file>

<file path=ppt/slideLayouts/_rels/slideLayout34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Master" Target="../slideMasters/slideMaster15.xml"/></Relationships>
</file>

<file path=ppt/slideLayouts/_rels/slideLayout3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Master" Target="../slideMasters/slideMaster15.xml"/><Relationship Id="rId4" Type="http://schemas.openxmlformats.org/officeDocument/2006/relationships/image" Target="../media/image41.jpe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 Id="rId4"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2.png"/><Relationship Id="rId5" Type="http://schemas.openxmlformats.org/officeDocument/2006/relationships/image" Target="../media/image5.jpeg"/><Relationship Id="rId4"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42.xml"/></Relationships>
</file>

<file path=ppt/slideLayouts/_rels/slideLayout5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44.xml"/><Relationship Id="rId1" Type="http://schemas.openxmlformats.org/officeDocument/2006/relationships/tags" Target="../tags/tag43.xml"/></Relationships>
</file>

<file path=ppt/slideLayouts/_rels/slideLayout5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45.xml"/></Relationships>
</file>

<file path=ppt/slideLayouts/_rels/slideLayout5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46.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image" Target="../media/image6.jpeg"/><Relationship Id="rId4"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47.xml"/></Relationships>
</file>

<file path=ppt/slideLayouts/_rels/slideLayout6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48.xml"/></Relationships>
</file>

<file path=ppt/slideLayouts/_rels/slideLayout6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49.xml"/></Relationships>
</file>

<file path=ppt/slideLayouts/_rels/slideLayout6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5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 Id="rId5" Type="http://schemas.openxmlformats.org/officeDocument/2006/relationships/image" Target="../media/image19.jpeg"/><Relationship Id="rId4"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22.xml"/><Relationship Id="rId7" Type="http://schemas.openxmlformats.org/officeDocument/2006/relationships/image" Target="../media/image7.jpeg"/><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hyperlink" Target="http://mediaportal.ts.fujitsu.com/pages/view.php?ref=28638&amp;search=!collection3&amp;offset=48&amp;order_by=field12&amp;sort=DESC&amp;archive=0&amp;k=" TargetMode="External"/><Relationship Id="rId5" Type="http://schemas.openxmlformats.org/officeDocument/2006/relationships/image" Target="../media/image6.jpeg"/><Relationship Id="rId4"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6.xml"/></Relationships>
</file>

<file path=ppt/slideLayouts/_rels/slideLayout7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58.xml"/><Relationship Id="rId1" Type="http://schemas.openxmlformats.org/officeDocument/2006/relationships/tags" Target="../tags/tag57.xml"/></Relationships>
</file>

<file path=ppt/slideLayouts/_rels/slideLayout7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9.xml"/></Relationships>
</file>

<file path=ppt/slideLayouts/_rels/slideLayout7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60.xml"/></Relationships>
</file>

<file path=ppt/slideLayouts/_rels/slideLayout7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61.xml"/></Relationships>
</file>

<file path=ppt/slideLayouts/_rels/slideLayout79.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6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63.xml"/></Relationships>
</file>

<file path=ppt/slideLayouts/_rels/slideLayout81.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6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6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66.xml"/></Relationships>
</file>

<file path=ppt/slideLayouts/_rels/slideLayout8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68.xml"/><Relationship Id="rId1" Type="http://schemas.openxmlformats.org/officeDocument/2006/relationships/tags" Target="../tags/tag67.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69.xml"/></Relationships>
</file>

<file path=ppt/slideLayouts/_rels/slideLayout91.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70.xml"/></Relationships>
</file>

<file path=ppt/slideLayouts/_rels/slideLayout92.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71.xml"/></Relationships>
</file>

<file path=ppt/slideLayouts/_rels/slideLayout9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72.xml"/></Relationships>
</file>

<file path=ppt/slideLayouts/_rels/slideLayout9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73.xml"/></Relationships>
</file>

<file path=ppt/slideLayouts/_rels/slideLayout95.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7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7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9_Title Master">
    <p:bg>
      <p:bgPr>
        <a:solidFill>
          <a:schemeClr val="bg1"/>
        </a:solidFill>
        <a:effectLst/>
      </p:bgPr>
    </p:bg>
    <p:spTree>
      <p:nvGrpSpPr>
        <p:cNvPr id="1" name=""/>
        <p:cNvGrpSpPr/>
        <p:nvPr/>
      </p:nvGrpSpPr>
      <p:grpSpPr>
        <a:xfrm>
          <a:off x="0" y="0"/>
          <a:ext cx="0" cy="0"/>
          <a:chOff x="0" y="0"/>
          <a:chExt cx="0" cy="0"/>
        </a:xfrm>
      </p:grpSpPr>
      <p:pic>
        <p:nvPicPr>
          <p:cNvPr id="4" name="Bild 3" descr="RM_5.jpg"/>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1" y="0"/>
            <a:ext cx="9142676" cy="5143500"/>
          </a:xfrm>
          <a:prstGeom prst="rect">
            <a:avLst/>
          </a:prstGeom>
        </p:spPr>
      </p:pic>
      <p:sp>
        <p:nvSpPr>
          <p:cNvPr id="7" name="VCT_Marker_ID_7" hidden="1"/>
          <p:cNvSpPr/>
          <p:nvPr>
            <p:custDataLst>
              <p:tags r:id="rId1"/>
            </p:custDataLst>
          </p:nvPr>
        </p:nvSpPr>
        <p:spPr>
          <a:xfrm>
            <a:off x="1270002" y="95251"/>
            <a:ext cx="127001" cy="95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4" name="VCT_Backup_ID_44" hidden="1"/>
          <p:cNvSpPr txBox="1"/>
          <p:nvPr>
            <p:custDataLst>
              <p:tags r:id="rId2"/>
            </p:custDataLst>
          </p:nvPr>
        </p:nvSpPr>
        <p:spPr bwMode="auto">
          <a:xfrm>
            <a:off x="324011" y="1304104"/>
            <a:ext cx="8496149" cy="1102519"/>
          </a:xfrm>
          <a:prstGeom prst="rect">
            <a:avLst/>
          </a:prstGeom>
          <a:noFill/>
          <a:ln w="0">
            <a:noFill/>
          </a:ln>
        </p:spPr>
        <p:txBody>
          <a:bodyPr vert="horz" wrap="square" lIns="0" tIns="0" rIns="0" bIns="0" rtlCol="0" anchor="b" anchorCtr="0">
            <a:noAutofit/>
          </a:bodyPr>
          <a:lstStyle/>
          <a:p>
            <a:pPr marL="0" marR="0" lvl="0" indent="0" algn="l" defTabSz="914400" rtl="0" eaLnBrk="1" fontAlgn="auto" latinLnBrk="0" hangingPunct="1">
              <a:lnSpc>
                <a:spcPct val="100000"/>
              </a:lnSpc>
              <a:spcBef>
                <a:spcPct val="0"/>
              </a:spcBef>
              <a:spcAft>
                <a:spcPct val="0"/>
              </a:spcAft>
              <a:buClrTx/>
              <a:buSzTx/>
              <a:buFontTx/>
              <a:buNone/>
              <a:tabLst>
                <a:tab pos="3676650" algn="l"/>
              </a:tabLst>
              <a:defRPr/>
            </a:pPr>
            <a:r>
              <a:rPr lang="en-GB" sz="4400" b="0" i="0" u="none" baseline="0" dirty="0" smtClean="0">
                <a:solidFill>
                  <a:srgbClr val="FFFFFF"/>
                </a:solidFill>
                <a:latin typeface="Arial"/>
              </a:rPr>
              <a:t>Titelmasterformat durch Klicken bearbeiten</a:t>
            </a:r>
            <a:endParaRPr lang="en-GB" sz="4400" b="0" i="0" u="none" baseline="0" dirty="0">
              <a:solidFill>
                <a:srgbClr val="FFFFFF"/>
              </a:solidFill>
              <a:latin typeface="Arial"/>
            </a:endParaRPr>
          </a:p>
        </p:txBody>
      </p:sp>
      <p:sp>
        <p:nvSpPr>
          <p:cNvPr id="45" name="VCT_Backup_ID_45" hidden="1"/>
          <p:cNvSpPr txBox="1"/>
          <p:nvPr>
            <p:custDataLst>
              <p:tags r:id="rId3"/>
            </p:custDataLst>
          </p:nvPr>
        </p:nvSpPr>
        <p:spPr bwMode="auto">
          <a:xfrm>
            <a:off x="324008" y="3434404"/>
            <a:ext cx="8496151" cy="1339199"/>
          </a:xfrm>
          <a:prstGeom prst="rect">
            <a:avLst/>
          </a:prstGeom>
          <a:noFill/>
          <a:ln w="0">
            <a:noFill/>
          </a:ln>
        </p:spPr>
        <p:txBody>
          <a:bodyPr vert="horz" wrap="square" lIns="0" tIns="0" rIns="0" bIns="0" rtlCol="0" anchor="t" anchorCtr="0">
            <a:noAutofit/>
          </a:bodyPr>
          <a:lstStyle/>
          <a:p>
            <a:pPr marL="0" lvl="0" indent="0" algn="l" defTabSz="457200" rtl="0" eaLnBrk="1" latinLnBrk="0" hangingPunct="1">
              <a:lnSpc>
                <a:spcPct val="100000"/>
              </a:lnSpc>
              <a:spcBef>
                <a:spcPct val="0"/>
              </a:spcBef>
              <a:spcAft>
                <a:spcPct val="0"/>
              </a:spcAft>
              <a:buNone/>
            </a:pPr>
            <a:r>
              <a:rPr lang="de-DE" sz="2400" b="0" i="0" u="none" baseline="0" dirty="0" smtClean="0">
                <a:solidFill>
                  <a:srgbClr val="000000"/>
                </a:solidFill>
                <a:latin typeface="Arial"/>
              </a:rPr>
              <a:t>Formatvorlage des Untertitelmasters durch Klicken bearbeiten</a:t>
            </a:r>
            <a:endParaRPr lang="en-GB" sz="2400" b="0" i="0" u="none" baseline="0" dirty="0">
              <a:solidFill>
                <a:srgbClr val="000000"/>
              </a:solidFill>
              <a:latin typeface="Arial"/>
            </a:endParaRPr>
          </a:p>
        </p:txBody>
      </p:sp>
      <p:pic>
        <p:nvPicPr>
          <p:cNvPr id="9" name="Picture 2" descr="Fujitsu_Logo_white"/>
          <p:cNvPicPr>
            <a:picLocks noChangeAspect="1" noChangeArrowheads="1"/>
          </p:cNvPicPr>
          <p:nvPr/>
        </p:nvPicPr>
        <p:blipFill>
          <a:blip r:embed="rId6" cstate="screen"/>
          <a:srcRect/>
          <a:stretch>
            <a:fillRect/>
          </a:stretch>
        </p:blipFill>
        <p:spPr bwMode="gray">
          <a:xfrm>
            <a:off x="7664453" y="242890"/>
            <a:ext cx="1252539" cy="627062"/>
          </a:xfrm>
          <a:prstGeom prst="rect">
            <a:avLst/>
          </a:prstGeom>
          <a:noFill/>
          <a:ln w="9525">
            <a:noFill/>
            <a:miter lim="800000"/>
            <a:headEnd/>
            <a:tailEnd/>
          </a:ln>
        </p:spPr>
      </p:pic>
      <p:sp>
        <p:nvSpPr>
          <p:cNvPr id="10" name="Subtitle 2"/>
          <p:cNvSpPr>
            <a:spLocks noGrp="1"/>
          </p:cNvSpPr>
          <p:nvPr>
            <p:ph type="subTitle" idx="1" hasCustomPrompt="1"/>
          </p:nvPr>
        </p:nvSpPr>
        <p:spPr bwMode="gray">
          <a:xfrm>
            <a:off x="412941" y="411511"/>
            <a:ext cx="2267342" cy="172819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0" indent="0" algn="l" defTabSz="457200" rtl="0" eaLnBrk="1" fontAlgn="base" latinLnBrk="0" hangingPunct="1">
              <a:lnSpc>
                <a:spcPct val="80000"/>
              </a:lnSpc>
              <a:spcBef>
                <a:spcPts val="500"/>
              </a:spcBef>
              <a:spcAft>
                <a:spcPts val="200"/>
              </a:spcAft>
              <a:buClr>
                <a:srgbClr val="A30B1A"/>
              </a:buClr>
              <a:buFont typeface="Wingdings" pitchFamily="2" charset="2"/>
              <a:buNone/>
              <a:defRPr kumimoji="1" lang="en-US" altLang="ja-JP" sz="2800" b="0" kern="1200" noProof="0" dirty="0">
                <a:solidFill>
                  <a:schemeClr val="bg1"/>
                </a:solidFill>
                <a:latin typeface="+mj-lt"/>
                <a:ea typeface="+mn-ea"/>
                <a:cs typeface="+mn-cs"/>
              </a:defRPr>
            </a:lvl1pPr>
            <a:lvl2pPr marL="0" indent="0" algn="l">
              <a:spcBef>
                <a:spcPts val="0"/>
              </a:spcBef>
              <a:spcAft>
                <a:spcPts val="0"/>
              </a:spcAft>
              <a:buNone/>
              <a:defRPr sz="2400">
                <a:solidFill>
                  <a:schemeClr val="tx1"/>
                </a:solidFill>
              </a:defRPr>
            </a:lvl2pPr>
            <a:lvl3pPr marL="0" indent="0" algn="l">
              <a:spcBef>
                <a:spcPts val="0"/>
              </a:spcBef>
              <a:spcAft>
                <a:spcPts val="0"/>
              </a:spcAft>
              <a:buNone/>
              <a:defRPr sz="2400">
                <a:solidFill>
                  <a:schemeClr val="tx1"/>
                </a:solidFill>
              </a:defRPr>
            </a:lvl3pPr>
            <a:lvl4pPr marL="0" indent="0" algn="l">
              <a:spcBef>
                <a:spcPts val="0"/>
              </a:spcBef>
              <a:spcAft>
                <a:spcPts val="0"/>
              </a:spcAft>
              <a:buNone/>
              <a:defRPr sz="2400">
                <a:solidFill>
                  <a:schemeClr val="tx1"/>
                </a:solidFill>
              </a:defRPr>
            </a:lvl4pPr>
            <a:lvl5pPr marL="0" indent="0" algn="l">
              <a:spcBef>
                <a:spcPts val="0"/>
              </a:spcBef>
              <a:spcAft>
                <a:spcPts val="0"/>
              </a:spcAft>
              <a:buNone/>
              <a:defRPr sz="2400">
                <a:solidFill>
                  <a:schemeClr val="tx1"/>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smtClean="0"/>
              <a:t>Welcome to</a:t>
            </a:r>
          </a:p>
          <a:p>
            <a:r>
              <a:rPr lang="en-US" noProof="0" dirty="0" smtClean="0"/>
              <a:t>IB Leadership</a:t>
            </a:r>
          </a:p>
          <a:p>
            <a:r>
              <a:rPr lang="en-US" noProof="0" dirty="0" smtClean="0"/>
              <a:t>Forum 2014</a:t>
            </a:r>
            <a:endParaRPr lang="en-US" noProof="0" dirty="0"/>
          </a:p>
        </p:txBody>
      </p:sp>
    </p:spTree>
    <p:extLst>
      <p:ext uri="{BB962C8B-B14F-4D97-AF65-F5344CB8AC3E}">
        <p14:creationId xmlns:p14="http://schemas.microsoft.com/office/powerpoint/2010/main" val="1029581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 xmlns:p15="http://schemas.microsoft.com/office/powerpoint/2012/main">
        <p15:guide id="1" pos="43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6_Text 1 column">
    <p:bg>
      <p:bgPr>
        <a:blipFill dpi="0" rotWithShape="1">
          <a:blip r:embed="rId2" cstate="screen">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solidFill>
                  <a:schemeClr val="tx1"/>
                </a:solidFill>
              </a:defRPr>
            </a:lvl1pPr>
          </a:lstStyle>
          <a:p>
            <a:r>
              <a:rPr lang="en-US" noProof="0" smtClean="0"/>
              <a:t>Click to edit Master title style</a:t>
            </a:r>
            <a:endParaRPr lang="en-US" noProof="0"/>
          </a:p>
        </p:txBody>
      </p:sp>
      <p:sp>
        <p:nvSpPr>
          <p:cNvPr id="10" name="Text Placeholder 9"/>
          <p:cNvSpPr>
            <a:spLocks noGrp="1"/>
          </p:cNvSpPr>
          <p:nvPr>
            <p:ph type="body" sz="quarter" idx="10"/>
          </p:nvPr>
        </p:nvSpPr>
        <p:spPr bwMode="gray">
          <a:xfrm>
            <a:off x="466725" y="1131889"/>
            <a:ext cx="8426450" cy="374491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grpSp>
        <p:nvGrpSpPr>
          <p:cNvPr id="4" name="Group 3"/>
          <p:cNvGrpSpPr/>
          <p:nvPr/>
        </p:nvGrpSpPr>
        <p:grpSpPr>
          <a:xfrm>
            <a:off x="8008049" y="247970"/>
            <a:ext cx="895497" cy="435425"/>
            <a:chOff x="8008039" y="247965"/>
            <a:chExt cx="895497" cy="435425"/>
          </a:xfrm>
          <a:solidFill>
            <a:schemeClr val="accent1"/>
          </a:solidFill>
        </p:grpSpPr>
        <p:sp>
          <p:nvSpPr>
            <p:cNvPr id="5" name="Freeform 71"/>
            <p:cNvSpPr>
              <a:spLocks/>
            </p:cNvSpPr>
            <p:nvPr userDrawn="1"/>
          </p:nvSpPr>
          <p:spPr bwMode="gray">
            <a:xfrm>
              <a:off x="8303800" y="247965"/>
              <a:ext cx="180743" cy="13966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grpFill/>
            <a:ln w="9525">
              <a:noFill/>
              <a:round/>
              <a:headEnd/>
              <a:tailEnd/>
            </a:ln>
          </p:spPr>
          <p:txBody>
            <a:bodyPr/>
            <a:lstStyle/>
            <a:p>
              <a:endParaRPr lang="en-GB"/>
            </a:p>
          </p:txBody>
        </p:sp>
        <p:sp>
          <p:nvSpPr>
            <p:cNvPr id="6" name="Freeform 72"/>
            <p:cNvSpPr>
              <a:spLocks/>
            </p:cNvSpPr>
            <p:nvPr userDrawn="1"/>
          </p:nvSpPr>
          <p:spPr bwMode="gray">
            <a:xfrm>
              <a:off x="8008039" y="399953"/>
              <a:ext cx="124603" cy="202651"/>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grpFill/>
            <a:ln w="9525">
              <a:noFill/>
              <a:round/>
              <a:headEnd/>
              <a:tailEnd/>
            </a:ln>
          </p:spPr>
          <p:txBody>
            <a:bodyPr/>
            <a:lstStyle/>
            <a:p>
              <a:endParaRPr lang="en-GB"/>
            </a:p>
          </p:txBody>
        </p:sp>
        <p:sp>
          <p:nvSpPr>
            <p:cNvPr id="7" name="Freeform 73"/>
            <p:cNvSpPr>
              <a:spLocks/>
            </p:cNvSpPr>
            <p:nvPr userDrawn="1"/>
          </p:nvSpPr>
          <p:spPr bwMode="gray">
            <a:xfrm>
              <a:off x="8302431" y="399953"/>
              <a:ext cx="82156" cy="28343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grpFill/>
            <a:ln w="9525">
              <a:noFill/>
              <a:round/>
              <a:headEnd/>
              <a:tailEnd/>
            </a:ln>
          </p:spPr>
          <p:txBody>
            <a:bodyPr/>
            <a:lstStyle/>
            <a:p>
              <a:endParaRPr lang="en-GB"/>
            </a:p>
          </p:txBody>
        </p:sp>
        <p:sp>
          <p:nvSpPr>
            <p:cNvPr id="8" name="Freeform 74"/>
            <p:cNvSpPr>
              <a:spLocks/>
            </p:cNvSpPr>
            <p:nvPr userDrawn="1"/>
          </p:nvSpPr>
          <p:spPr bwMode="gray">
            <a:xfrm>
              <a:off x="8392802" y="399953"/>
              <a:ext cx="64355" cy="202651"/>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grpFill/>
            <a:ln w="9525">
              <a:noFill/>
              <a:round/>
              <a:headEnd/>
              <a:tailEnd/>
            </a:ln>
          </p:spPr>
          <p:txBody>
            <a:bodyPr/>
            <a:lstStyle/>
            <a:p>
              <a:endParaRPr lang="en-GB"/>
            </a:p>
          </p:txBody>
        </p:sp>
        <p:sp>
          <p:nvSpPr>
            <p:cNvPr id="9" name="Freeform 75"/>
            <p:cNvSpPr>
              <a:spLocks/>
            </p:cNvSpPr>
            <p:nvPr userDrawn="1"/>
          </p:nvSpPr>
          <p:spPr bwMode="gray">
            <a:xfrm>
              <a:off x="8457157" y="399953"/>
              <a:ext cx="151988" cy="202651"/>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grpFill/>
            <a:ln w="9525">
              <a:noFill/>
              <a:round/>
              <a:headEnd/>
              <a:tailEnd/>
            </a:ln>
          </p:spPr>
          <p:txBody>
            <a:bodyPr/>
            <a:lstStyle/>
            <a:p>
              <a:endParaRPr lang="en-GB"/>
            </a:p>
          </p:txBody>
        </p:sp>
        <p:sp>
          <p:nvSpPr>
            <p:cNvPr id="11" name="Freeform 76"/>
            <p:cNvSpPr>
              <a:spLocks/>
            </p:cNvSpPr>
            <p:nvPr userDrawn="1"/>
          </p:nvSpPr>
          <p:spPr bwMode="gray">
            <a:xfrm>
              <a:off x="8733748" y="399953"/>
              <a:ext cx="169788" cy="206759"/>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grpFill/>
            <a:ln w="9525">
              <a:noFill/>
              <a:round/>
              <a:headEnd/>
              <a:tailEnd/>
            </a:ln>
          </p:spPr>
          <p:txBody>
            <a:bodyPr/>
            <a:lstStyle/>
            <a:p>
              <a:endParaRPr lang="en-GB"/>
            </a:p>
          </p:txBody>
        </p:sp>
        <p:sp>
          <p:nvSpPr>
            <p:cNvPr id="12" name="Freeform 77"/>
            <p:cNvSpPr>
              <a:spLocks/>
            </p:cNvSpPr>
            <p:nvPr userDrawn="1"/>
          </p:nvSpPr>
          <p:spPr bwMode="gray">
            <a:xfrm>
              <a:off x="8138119" y="399953"/>
              <a:ext cx="171158" cy="206759"/>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grpFill/>
            <a:ln w="9525">
              <a:noFill/>
              <a:round/>
              <a:headEnd/>
              <a:tailEnd/>
            </a:ln>
          </p:spPr>
          <p:txBody>
            <a:bodyPr/>
            <a:lstStyle/>
            <a:p>
              <a:endParaRPr lang="en-GB"/>
            </a:p>
          </p:txBody>
        </p:sp>
        <p:sp>
          <p:nvSpPr>
            <p:cNvPr id="13" name="Freeform 78"/>
            <p:cNvSpPr>
              <a:spLocks/>
            </p:cNvSpPr>
            <p:nvPr userDrawn="1"/>
          </p:nvSpPr>
          <p:spPr bwMode="gray">
            <a:xfrm>
              <a:off x="8602299" y="395845"/>
              <a:ext cx="130080" cy="210866"/>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grpFill/>
            <a:ln w="9525">
              <a:noFill/>
              <a:round/>
              <a:headEnd/>
              <a:tailEnd/>
            </a:ln>
          </p:spPr>
          <p:txBody>
            <a:bodyPr/>
            <a:lstStyle/>
            <a:p>
              <a:endParaRPr lang="en-GB"/>
            </a:p>
          </p:txBody>
        </p:sp>
      </p:grpSp>
      <p:sp>
        <p:nvSpPr>
          <p:cNvPr id="3" name="Footer Placeholder 2"/>
          <p:cNvSpPr>
            <a:spLocks noGrp="1"/>
          </p:cNvSpPr>
          <p:nvPr>
            <p:ph type="ftr" sz="quarter" idx="11"/>
          </p:nvPr>
        </p:nvSpPr>
        <p:spPr/>
        <p:txBody>
          <a:bodyPr/>
          <a:lstStyle/>
          <a:p>
            <a:endParaRPr lang="en-US"/>
          </a:p>
        </p:txBody>
      </p:sp>
      <p:sp>
        <p:nvSpPr>
          <p:cNvPr id="14" name="Slide Number Placeholder 13"/>
          <p:cNvSpPr>
            <a:spLocks noGrp="1"/>
          </p:cNvSpPr>
          <p:nvPr>
            <p:ph type="sldNum" sz="quarter" idx="12"/>
          </p:nvPr>
        </p:nvSpPr>
        <p:spPr/>
        <p:txBody>
          <a:bodyPr/>
          <a:lstStyle/>
          <a:p>
            <a:fld id="{BA82CA73-5B89-47DC-9531-A1D6C8D78F7D}" type="slidenum">
              <a:rPr lang="en-US" smtClean="0"/>
              <a:t>‹#›</a:t>
            </a:fld>
            <a:endParaRPr lang="en-US"/>
          </a:p>
        </p:txBody>
      </p:sp>
    </p:spTree>
    <p:extLst>
      <p:ext uri="{BB962C8B-B14F-4D97-AF65-F5344CB8AC3E}">
        <p14:creationId xmlns:p14="http://schemas.microsoft.com/office/powerpoint/2010/main" val="2434074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pic>
        <p:nvPicPr>
          <p:cNvPr id="362503" name="Picture 7" descr="TitleRed_24_L150"/>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gray">
          <a:xfrm>
            <a:off x="0" y="0"/>
            <a:ext cx="9144000" cy="3729474"/>
          </a:xfrm>
          <a:prstGeom prst="rect">
            <a:avLst/>
          </a:prstGeom>
          <a:noFill/>
          <a:extLst>
            <a:ext uri="{909E8E84-426E-40DD-AFC4-6F175D3DCCD1}">
              <a14:hiddenFill xmlns:a14="http://schemas.microsoft.com/office/drawing/2010/main">
                <a:solidFill>
                  <a:srgbClr val="FFFFFF"/>
                </a:solidFill>
              </a14:hiddenFill>
            </a:ext>
          </a:extLst>
        </p:spPr>
      </p:pic>
      <p:sp>
        <p:nvSpPr>
          <p:cNvPr id="362499" name="Rectangle 3"/>
          <p:cNvSpPr>
            <a:spLocks noGrp="1" noChangeArrowheads="1"/>
          </p:cNvSpPr>
          <p:nvPr>
            <p:ph type="ctrTitle"/>
          </p:nvPr>
        </p:nvSpPr>
        <p:spPr>
          <a:xfrm>
            <a:off x="233366" y="2404323"/>
            <a:ext cx="7129461" cy="660196"/>
          </a:xfrm>
          <a:extLst>
            <a:ext uri="{AF507438-7753-43E0-B8FC-AC1667EBCBE1}">
              <a14:hiddenEffects xmlns:a14="http://schemas.microsoft.com/office/drawing/2010/main">
                <a:effectLst>
                  <a:outerShdw dist="17961" dir="2700000" algn="ctr" rotWithShape="0">
                    <a:srgbClr val="C0C0C0"/>
                  </a:outerShdw>
                </a:effectLst>
              </a14:hiddenEffects>
            </a:ext>
          </a:extLst>
        </p:spPr>
        <p:txBody>
          <a:bodyPr anchor="b"/>
          <a:lstStyle>
            <a:lvl1pPr>
              <a:defRPr sz="3200">
                <a:solidFill>
                  <a:schemeClr val="bg1"/>
                </a:solidFill>
              </a:defRPr>
            </a:lvl1pPr>
          </a:lstStyle>
          <a:p>
            <a:pPr lvl="0"/>
            <a:r>
              <a:rPr lang="en-US" altLang="ja-JP" noProof="0" smtClean="0"/>
              <a:t>Click to edit Master title style</a:t>
            </a:r>
            <a:endParaRPr lang="ja-JP" altLang="en-US" noProof="0" smtClean="0"/>
          </a:p>
        </p:txBody>
      </p:sp>
      <p:sp>
        <p:nvSpPr>
          <p:cNvPr id="362500" name="Rectangle 4"/>
          <p:cNvSpPr>
            <a:spLocks noGrp="1" noChangeArrowheads="1"/>
          </p:cNvSpPr>
          <p:nvPr>
            <p:ph type="subTitle" idx="1"/>
          </p:nvPr>
        </p:nvSpPr>
        <p:spPr>
          <a:xfrm>
            <a:off x="233366" y="2055179"/>
            <a:ext cx="7129461" cy="431667"/>
          </a:xfrm>
        </p:spPr>
        <p:txBody>
          <a:bodyPr anchor="b"/>
          <a:lstStyle>
            <a:lvl1pPr marL="0" indent="0">
              <a:buFont typeface="Wingdings" pitchFamily="2" charset="2"/>
              <a:buNone/>
              <a:defRPr kumimoji="0" sz="2000">
                <a:solidFill>
                  <a:schemeClr val="bg1"/>
                </a:solidFill>
              </a:defRPr>
            </a:lvl1pPr>
          </a:lstStyle>
          <a:p>
            <a:pPr lvl="0"/>
            <a:r>
              <a:rPr lang="en-US" altLang="ja-JP" noProof="0" smtClean="0"/>
              <a:t>Click to edit Master subtitle style</a:t>
            </a:r>
            <a:endParaRPr lang="ja-JP" altLang="en-US" noProof="0" smtClean="0"/>
          </a:p>
        </p:txBody>
      </p:sp>
      <p:grpSp>
        <p:nvGrpSpPr>
          <p:cNvPr id="2" name="Group 11"/>
          <p:cNvGrpSpPr>
            <a:grpSpLocks noChangeAspect="1"/>
          </p:cNvGrpSpPr>
          <p:nvPr userDrawn="1"/>
        </p:nvGrpSpPr>
        <p:grpSpPr bwMode="auto">
          <a:xfrm>
            <a:off x="7608896" y="114266"/>
            <a:ext cx="1417637" cy="791919"/>
            <a:chOff x="4793" y="72"/>
            <a:chExt cx="893" cy="499"/>
          </a:xfrm>
        </p:grpSpPr>
        <p:sp>
          <p:nvSpPr>
            <p:cNvPr id="362506" name="AutoShape 10"/>
            <p:cNvSpPr>
              <a:spLocks noChangeAspect="1" noChangeArrowheads="1" noTextEdit="1"/>
            </p:cNvSpPr>
            <p:nvPr userDrawn="1"/>
          </p:nvSpPr>
          <p:spPr bwMode="gray">
            <a:xfrm>
              <a:off x="4793" y="72"/>
              <a:ext cx="893" cy="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08" name="Freeform 12"/>
            <p:cNvSpPr>
              <a:spLocks/>
            </p:cNvSpPr>
            <p:nvPr userDrawn="1"/>
          </p:nvSpPr>
          <p:spPr bwMode="gray">
            <a:xfrm>
              <a:off x="4837" y="491"/>
              <a:ext cx="22" cy="37"/>
            </a:xfrm>
            <a:custGeom>
              <a:avLst/>
              <a:gdLst>
                <a:gd name="T0" fmla="*/ 0 w 463"/>
                <a:gd name="T1" fmla="*/ 731 h 762"/>
                <a:gd name="T2" fmla="*/ 0 w 463"/>
                <a:gd name="T3" fmla="*/ 643 h 762"/>
                <a:gd name="T4" fmla="*/ 177 w 463"/>
                <a:gd name="T5" fmla="*/ 684 h 762"/>
                <a:gd name="T6" fmla="*/ 355 w 463"/>
                <a:gd name="T7" fmla="*/ 568 h 762"/>
                <a:gd name="T8" fmla="*/ 325 w 463"/>
                <a:gd name="T9" fmla="*/ 493 h 762"/>
                <a:gd name="T10" fmla="*/ 271 w 463"/>
                <a:gd name="T11" fmla="*/ 452 h 762"/>
                <a:gd name="T12" fmla="*/ 203 w 463"/>
                <a:gd name="T13" fmla="*/ 417 h 762"/>
                <a:gd name="T14" fmla="*/ 62 w 463"/>
                <a:gd name="T15" fmla="*/ 323 h 762"/>
                <a:gd name="T16" fmla="*/ 12 w 463"/>
                <a:gd name="T17" fmla="*/ 190 h 762"/>
                <a:gd name="T18" fmla="*/ 90 w 463"/>
                <a:gd name="T19" fmla="*/ 41 h 762"/>
                <a:gd name="T20" fmla="*/ 257 w 463"/>
                <a:gd name="T21" fmla="*/ 0 h 762"/>
                <a:gd name="T22" fmla="*/ 411 w 463"/>
                <a:gd name="T23" fmla="*/ 24 h 762"/>
                <a:gd name="T24" fmla="*/ 411 w 463"/>
                <a:gd name="T25" fmla="*/ 106 h 762"/>
                <a:gd name="T26" fmla="*/ 262 w 463"/>
                <a:gd name="T27" fmla="*/ 74 h 762"/>
                <a:gd name="T28" fmla="*/ 162 w 463"/>
                <a:gd name="T29" fmla="*/ 98 h 762"/>
                <a:gd name="T30" fmla="*/ 120 w 463"/>
                <a:gd name="T31" fmla="*/ 178 h 762"/>
                <a:gd name="T32" fmla="*/ 149 w 463"/>
                <a:gd name="T33" fmla="*/ 253 h 762"/>
                <a:gd name="T34" fmla="*/ 273 w 463"/>
                <a:gd name="T35" fmla="*/ 331 h 762"/>
                <a:gd name="T36" fmla="*/ 374 w 463"/>
                <a:gd name="T37" fmla="*/ 388 h 762"/>
                <a:gd name="T38" fmla="*/ 444 w 463"/>
                <a:gd name="T39" fmla="*/ 465 h 762"/>
                <a:gd name="T40" fmla="*/ 463 w 463"/>
                <a:gd name="T41" fmla="*/ 556 h 762"/>
                <a:gd name="T42" fmla="*/ 184 w 463"/>
                <a:gd name="T43" fmla="*/ 762 h 762"/>
                <a:gd name="T44" fmla="*/ 0 w 463"/>
                <a:gd name="T45" fmla="*/ 731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63" h="762">
                  <a:moveTo>
                    <a:pt x="0" y="731"/>
                  </a:moveTo>
                  <a:cubicBezTo>
                    <a:pt x="0" y="643"/>
                    <a:pt x="0" y="643"/>
                    <a:pt x="0" y="643"/>
                  </a:cubicBezTo>
                  <a:cubicBezTo>
                    <a:pt x="48" y="670"/>
                    <a:pt x="107" y="684"/>
                    <a:pt x="177" y="684"/>
                  </a:cubicBezTo>
                  <a:cubicBezTo>
                    <a:pt x="296" y="684"/>
                    <a:pt x="355" y="645"/>
                    <a:pt x="355" y="568"/>
                  </a:cubicBezTo>
                  <a:cubicBezTo>
                    <a:pt x="355" y="538"/>
                    <a:pt x="345" y="513"/>
                    <a:pt x="325" y="493"/>
                  </a:cubicBezTo>
                  <a:cubicBezTo>
                    <a:pt x="309" y="477"/>
                    <a:pt x="291" y="463"/>
                    <a:pt x="271" y="452"/>
                  </a:cubicBezTo>
                  <a:cubicBezTo>
                    <a:pt x="253" y="442"/>
                    <a:pt x="231" y="431"/>
                    <a:pt x="203" y="417"/>
                  </a:cubicBezTo>
                  <a:cubicBezTo>
                    <a:pt x="135" y="384"/>
                    <a:pt x="89" y="352"/>
                    <a:pt x="62" y="323"/>
                  </a:cubicBezTo>
                  <a:cubicBezTo>
                    <a:pt x="29" y="286"/>
                    <a:pt x="12" y="242"/>
                    <a:pt x="12" y="190"/>
                  </a:cubicBezTo>
                  <a:cubicBezTo>
                    <a:pt x="12" y="124"/>
                    <a:pt x="38" y="74"/>
                    <a:pt x="90" y="41"/>
                  </a:cubicBezTo>
                  <a:cubicBezTo>
                    <a:pt x="134" y="13"/>
                    <a:pt x="189" y="0"/>
                    <a:pt x="257" y="0"/>
                  </a:cubicBezTo>
                  <a:cubicBezTo>
                    <a:pt x="304" y="0"/>
                    <a:pt x="355" y="8"/>
                    <a:pt x="411" y="24"/>
                  </a:cubicBezTo>
                  <a:cubicBezTo>
                    <a:pt x="411" y="106"/>
                    <a:pt x="411" y="106"/>
                    <a:pt x="411" y="106"/>
                  </a:cubicBezTo>
                  <a:cubicBezTo>
                    <a:pt x="364" y="85"/>
                    <a:pt x="314" y="74"/>
                    <a:pt x="262" y="74"/>
                  </a:cubicBezTo>
                  <a:cubicBezTo>
                    <a:pt x="222" y="74"/>
                    <a:pt x="188" y="82"/>
                    <a:pt x="162" y="98"/>
                  </a:cubicBezTo>
                  <a:cubicBezTo>
                    <a:pt x="134" y="115"/>
                    <a:pt x="120" y="141"/>
                    <a:pt x="120" y="178"/>
                  </a:cubicBezTo>
                  <a:cubicBezTo>
                    <a:pt x="120" y="209"/>
                    <a:pt x="130" y="234"/>
                    <a:pt x="149" y="253"/>
                  </a:cubicBezTo>
                  <a:cubicBezTo>
                    <a:pt x="168" y="273"/>
                    <a:pt x="209" y="298"/>
                    <a:pt x="273" y="331"/>
                  </a:cubicBezTo>
                  <a:cubicBezTo>
                    <a:pt x="324" y="356"/>
                    <a:pt x="357" y="375"/>
                    <a:pt x="374" y="388"/>
                  </a:cubicBezTo>
                  <a:cubicBezTo>
                    <a:pt x="407" y="412"/>
                    <a:pt x="430" y="437"/>
                    <a:pt x="444" y="465"/>
                  </a:cubicBezTo>
                  <a:cubicBezTo>
                    <a:pt x="457" y="490"/>
                    <a:pt x="463" y="520"/>
                    <a:pt x="463" y="556"/>
                  </a:cubicBezTo>
                  <a:cubicBezTo>
                    <a:pt x="463" y="693"/>
                    <a:pt x="370" y="762"/>
                    <a:pt x="184" y="762"/>
                  </a:cubicBezTo>
                  <a:cubicBezTo>
                    <a:pt x="109" y="762"/>
                    <a:pt x="48" y="752"/>
                    <a:pt x="0" y="7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09" name="Freeform 13"/>
            <p:cNvSpPr>
              <a:spLocks/>
            </p:cNvSpPr>
            <p:nvPr userDrawn="1"/>
          </p:nvSpPr>
          <p:spPr bwMode="gray">
            <a:xfrm>
              <a:off x="4868" y="475"/>
              <a:ext cx="26" cy="52"/>
            </a:xfrm>
            <a:custGeom>
              <a:avLst/>
              <a:gdLst>
                <a:gd name="T0" fmla="*/ 0 w 548"/>
                <a:gd name="T1" fmla="*/ 1087 h 1087"/>
                <a:gd name="T2" fmla="*/ 0 w 548"/>
                <a:gd name="T3" fmla="*/ 0 h 1087"/>
                <a:gd name="T4" fmla="*/ 124 w 548"/>
                <a:gd name="T5" fmla="*/ 0 h 1087"/>
                <a:gd name="T6" fmla="*/ 124 w 548"/>
                <a:gd name="T7" fmla="*/ 382 h 1087"/>
                <a:gd name="T8" fmla="*/ 306 w 548"/>
                <a:gd name="T9" fmla="*/ 345 h 1087"/>
                <a:gd name="T10" fmla="*/ 526 w 548"/>
                <a:gd name="T11" fmla="*/ 458 h 1087"/>
                <a:gd name="T12" fmla="*/ 548 w 548"/>
                <a:gd name="T13" fmla="*/ 644 h 1087"/>
                <a:gd name="T14" fmla="*/ 548 w 548"/>
                <a:gd name="T15" fmla="*/ 1087 h 1087"/>
                <a:gd name="T16" fmla="*/ 425 w 548"/>
                <a:gd name="T17" fmla="*/ 1087 h 1087"/>
                <a:gd name="T18" fmla="*/ 425 w 548"/>
                <a:gd name="T19" fmla="*/ 624 h 1087"/>
                <a:gd name="T20" fmla="*/ 403 w 548"/>
                <a:gd name="T21" fmla="*/ 477 h 1087"/>
                <a:gd name="T22" fmla="*/ 294 w 548"/>
                <a:gd name="T23" fmla="*/ 419 h 1087"/>
                <a:gd name="T24" fmla="*/ 124 w 548"/>
                <a:gd name="T25" fmla="*/ 463 h 1087"/>
                <a:gd name="T26" fmla="*/ 124 w 548"/>
                <a:gd name="T27" fmla="*/ 1087 h 1087"/>
                <a:gd name="T28" fmla="*/ 0 w 548"/>
                <a:gd name="T29" fmla="*/ 1087 h 1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0" name="Freeform 14"/>
            <p:cNvSpPr>
              <a:spLocks noEditPoints="1"/>
            </p:cNvSpPr>
            <p:nvPr userDrawn="1"/>
          </p:nvSpPr>
          <p:spPr bwMode="gray">
            <a:xfrm>
              <a:off x="4902" y="491"/>
              <a:ext cx="27" cy="37"/>
            </a:xfrm>
            <a:custGeom>
              <a:avLst/>
              <a:gdLst>
                <a:gd name="T0" fmla="*/ 437 w 561"/>
                <a:gd name="T1" fmla="*/ 286 h 762"/>
                <a:gd name="T2" fmla="*/ 437 w 561"/>
                <a:gd name="T3" fmla="*/ 248 h 762"/>
                <a:gd name="T4" fmla="*/ 415 w 561"/>
                <a:gd name="T5" fmla="*/ 138 h 762"/>
                <a:gd name="T6" fmla="*/ 271 w 561"/>
                <a:gd name="T7" fmla="*/ 77 h 762"/>
                <a:gd name="T8" fmla="*/ 70 w 561"/>
                <a:gd name="T9" fmla="*/ 118 h 762"/>
                <a:gd name="T10" fmla="*/ 70 w 561"/>
                <a:gd name="T11" fmla="*/ 31 h 762"/>
                <a:gd name="T12" fmla="*/ 284 w 561"/>
                <a:gd name="T13" fmla="*/ 0 h 762"/>
                <a:gd name="T14" fmla="*/ 516 w 561"/>
                <a:gd name="T15" fmla="*/ 76 h 762"/>
                <a:gd name="T16" fmla="*/ 558 w 561"/>
                <a:gd name="T17" fmla="*/ 200 h 762"/>
                <a:gd name="T18" fmla="*/ 561 w 561"/>
                <a:gd name="T19" fmla="*/ 290 h 762"/>
                <a:gd name="T20" fmla="*/ 561 w 561"/>
                <a:gd name="T21" fmla="*/ 727 h 762"/>
                <a:gd name="T22" fmla="*/ 293 w 561"/>
                <a:gd name="T23" fmla="*/ 762 h 762"/>
                <a:gd name="T24" fmla="*/ 83 w 561"/>
                <a:gd name="T25" fmla="*/ 720 h 762"/>
                <a:gd name="T26" fmla="*/ 0 w 561"/>
                <a:gd name="T27" fmla="*/ 558 h 762"/>
                <a:gd name="T28" fmla="*/ 96 w 561"/>
                <a:gd name="T29" fmla="*/ 363 h 762"/>
                <a:gd name="T30" fmla="*/ 336 w 561"/>
                <a:gd name="T31" fmla="*/ 297 h 762"/>
                <a:gd name="T32" fmla="*/ 437 w 561"/>
                <a:gd name="T33" fmla="*/ 286 h 762"/>
                <a:gd name="T34" fmla="*/ 437 w 561"/>
                <a:gd name="T35" fmla="*/ 356 h 762"/>
                <a:gd name="T36" fmla="*/ 267 w 561"/>
                <a:gd name="T37" fmla="*/ 382 h 762"/>
                <a:gd name="T38" fmla="*/ 127 w 561"/>
                <a:gd name="T39" fmla="*/ 545 h 762"/>
                <a:gd name="T40" fmla="*/ 168 w 561"/>
                <a:gd name="T41" fmla="*/ 650 h 762"/>
                <a:gd name="T42" fmla="*/ 312 w 561"/>
                <a:gd name="T43" fmla="*/ 687 h 762"/>
                <a:gd name="T44" fmla="*/ 437 w 561"/>
                <a:gd name="T45" fmla="*/ 670 h 762"/>
                <a:gd name="T46" fmla="*/ 437 w 561"/>
                <a:gd name="T47" fmla="*/ 356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1" h="762">
                  <a:moveTo>
                    <a:pt x="437" y="286"/>
                  </a:moveTo>
                  <a:cubicBezTo>
                    <a:pt x="437" y="248"/>
                    <a:pt x="437" y="248"/>
                    <a:pt x="437" y="248"/>
                  </a:cubicBezTo>
                  <a:cubicBezTo>
                    <a:pt x="437" y="200"/>
                    <a:pt x="430" y="164"/>
                    <a:pt x="415" y="138"/>
                  </a:cubicBezTo>
                  <a:cubicBezTo>
                    <a:pt x="392" y="97"/>
                    <a:pt x="344" y="77"/>
                    <a:pt x="271" y="77"/>
                  </a:cubicBezTo>
                  <a:cubicBezTo>
                    <a:pt x="206" y="77"/>
                    <a:pt x="139" y="91"/>
                    <a:pt x="70" y="118"/>
                  </a:cubicBezTo>
                  <a:cubicBezTo>
                    <a:pt x="70" y="31"/>
                    <a:pt x="70" y="31"/>
                    <a:pt x="70" y="31"/>
                  </a:cubicBezTo>
                  <a:cubicBezTo>
                    <a:pt x="139" y="10"/>
                    <a:pt x="210" y="0"/>
                    <a:pt x="284" y="0"/>
                  </a:cubicBezTo>
                  <a:cubicBezTo>
                    <a:pt x="397" y="0"/>
                    <a:pt x="474" y="25"/>
                    <a:pt x="516" y="76"/>
                  </a:cubicBezTo>
                  <a:cubicBezTo>
                    <a:pt x="539" y="104"/>
                    <a:pt x="553" y="145"/>
                    <a:pt x="558" y="200"/>
                  </a:cubicBezTo>
                  <a:cubicBezTo>
                    <a:pt x="560" y="220"/>
                    <a:pt x="561" y="250"/>
                    <a:pt x="561" y="290"/>
                  </a:cubicBezTo>
                  <a:cubicBezTo>
                    <a:pt x="561" y="727"/>
                    <a:pt x="561" y="727"/>
                    <a:pt x="561" y="727"/>
                  </a:cubicBezTo>
                  <a:cubicBezTo>
                    <a:pt x="477" y="750"/>
                    <a:pt x="387" y="762"/>
                    <a:pt x="293" y="762"/>
                  </a:cubicBezTo>
                  <a:cubicBezTo>
                    <a:pt x="203" y="762"/>
                    <a:pt x="133" y="748"/>
                    <a:pt x="83" y="720"/>
                  </a:cubicBezTo>
                  <a:cubicBezTo>
                    <a:pt x="28" y="689"/>
                    <a:pt x="0" y="635"/>
                    <a:pt x="0" y="558"/>
                  </a:cubicBezTo>
                  <a:cubicBezTo>
                    <a:pt x="0" y="470"/>
                    <a:pt x="32" y="405"/>
                    <a:pt x="96" y="363"/>
                  </a:cubicBezTo>
                  <a:cubicBezTo>
                    <a:pt x="143" y="332"/>
                    <a:pt x="223" y="310"/>
                    <a:pt x="336" y="297"/>
                  </a:cubicBezTo>
                  <a:cubicBezTo>
                    <a:pt x="357" y="294"/>
                    <a:pt x="391" y="291"/>
                    <a:pt x="437" y="286"/>
                  </a:cubicBezTo>
                  <a:close/>
                  <a:moveTo>
                    <a:pt x="437" y="356"/>
                  </a:moveTo>
                  <a:cubicBezTo>
                    <a:pt x="362" y="363"/>
                    <a:pt x="305" y="372"/>
                    <a:pt x="267" y="382"/>
                  </a:cubicBezTo>
                  <a:cubicBezTo>
                    <a:pt x="173" y="405"/>
                    <a:pt x="127" y="460"/>
                    <a:pt x="127" y="545"/>
                  </a:cubicBezTo>
                  <a:cubicBezTo>
                    <a:pt x="127" y="593"/>
                    <a:pt x="140" y="627"/>
                    <a:pt x="168" y="650"/>
                  </a:cubicBezTo>
                  <a:cubicBezTo>
                    <a:pt x="198" y="675"/>
                    <a:pt x="246" y="687"/>
                    <a:pt x="312" y="687"/>
                  </a:cubicBezTo>
                  <a:cubicBezTo>
                    <a:pt x="357" y="687"/>
                    <a:pt x="398" y="681"/>
                    <a:pt x="437" y="670"/>
                  </a:cubicBezTo>
                  <a:lnTo>
                    <a:pt x="437" y="3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1" name="Freeform 15"/>
            <p:cNvSpPr>
              <a:spLocks noEditPoints="1"/>
            </p:cNvSpPr>
            <p:nvPr userDrawn="1"/>
          </p:nvSpPr>
          <p:spPr bwMode="gray">
            <a:xfrm>
              <a:off x="4939" y="491"/>
              <a:ext cx="28" cy="53"/>
            </a:xfrm>
            <a:custGeom>
              <a:avLst/>
              <a:gdLst>
                <a:gd name="T0" fmla="*/ 123 w 567"/>
                <a:gd name="T1" fmla="*/ 711 h 1087"/>
                <a:gd name="T2" fmla="*/ 123 w 567"/>
                <a:gd name="T3" fmla="*/ 1087 h 1087"/>
                <a:gd name="T4" fmla="*/ 0 w 567"/>
                <a:gd name="T5" fmla="*/ 1087 h 1087"/>
                <a:gd name="T6" fmla="*/ 0 w 567"/>
                <a:gd name="T7" fmla="*/ 28 h 1087"/>
                <a:gd name="T8" fmla="*/ 249 w 567"/>
                <a:gd name="T9" fmla="*/ 0 h 1087"/>
                <a:gd name="T10" fmla="*/ 505 w 567"/>
                <a:gd name="T11" fmla="*/ 113 h 1087"/>
                <a:gd name="T12" fmla="*/ 567 w 567"/>
                <a:gd name="T13" fmla="*/ 379 h 1087"/>
                <a:gd name="T14" fmla="*/ 489 w 567"/>
                <a:gd name="T15" fmla="*/ 662 h 1087"/>
                <a:gd name="T16" fmla="*/ 274 w 567"/>
                <a:gd name="T17" fmla="*/ 762 h 1087"/>
                <a:gd name="T18" fmla="*/ 172 w 567"/>
                <a:gd name="T19" fmla="*/ 742 h 1087"/>
                <a:gd name="T20" fmla="*/ 123 w 567"/>
                <a:gd name="T21" fmla="*/ 711 h 1087"/>
                <a:gd name="T22" fmla="*/ 123 w 567"/>
                <a:gd name="T23" fmla="*/ 625 h 1087"/>
                <a:gd name="T24" fmla="*/ 260 w 567"/>
                <a:gd name="T25" fmla="*/ 687 h 1087"/>
                <a:gd name="T26" fmla="*/ 400 w 567"/>
                <a:gd name="T27" fmla="*/ 591 h 1087"/>
                <a:gd name="T28" fmla="*/ 441 w 567"/>
                <a:gd name="T29" fmla="*/ 378 h 1087"/>
                <a:gd name="T30" fmla="*/ 386 w 567"/>
                <a:gd name="T31" fmla="*/ 140 h 1087"/>
                <a:gd name="T32" fmla="*/ 230 w 567"/>
                <a:gd name="T33" fmla="*/ 74 h 1087"/>
                <a:gd name="T34" fmla="*/ 123 w 567"/>
                <a:gd name="T35" fmla="*/ 83 h 1087"/>
                <a:gd name="T36" fmla="*/ 123 w 567"/>
                <a:gd name="T37" fmla="*/ 625 h 1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67" h="1087">
                  <a:moveTo>
                    <a:pt x="123" y="711"/>
                  </a:moveTo>
                  <a:cubicBezTo>
                    <a:pt x="123" y="1087"/>
                    <a:pt x="123" y="1087"/>
                    <a:pt x="123" y="1087"/>
                  </a:cubicBezTo>
                  <a:cubicBezTo>
                    <a:pt x="0" y="1087"/>
                    <a:pt x="0" y="1087"/>
                    <a:pt x="0" y="1087"/>
                  </a:cubicBezTo>
                  <a:cubicBezTo>
                    <a:pt x="0" y="28"/>
                    <a:pt x="0" y="28"/>
                    <a:pt x="0" y="28"/>
                  </a:cubicBezTo>
                  <a:cubicBezTo>
                    <a:pt x="85" y="9"/>
                    <a:pt x="168" y="0"/>
                    <a:pt x="249" y="0"/>
                  </a:cubicBezTo>
                  <a:cubicBezTo>
                    <a:pt x="374" y="0"/>
                    <a:pt x="459" y="37"/>
                    <a:pt x="505" y="113"/>
                  </a:cubicBezTo>
                  <a:cubicBezTo>
                    <a:pt x="546" y="180"/>
                    <a:pt x="567" y="269"/>
                    <a:pt x="567" y="379"/>
                  </a:cubicBezTo>
                  <a:cubicBezTo>
                    <a:pt x="567" y="495"/>
                    <a:pt x="541" y="590"/>
                    <a:pt x="489" y="662"/>
                  </a:cubicBezTo>
                  <a:cubicBezTo>
                    <a:pt x="440" y="728"/>
                    <a:pt x="369" y="762"/>
                    <a:pt x="274" y="762"/>
                  </a:cubicBezTo>
                  <a:cubicBezTo>
                    <a:pt x="234" y="762"/>
                    <a:pt x="200" y="755"/>
                    <a:pt x="172" y="742"/>
                  </a:cubicBezTo>
                  <a:cubicBezTo>
                    <a:pt x="159" y="736"/>
                    <a:pt x="142" y="725"/>
                    <a:pt x="123" y="711"/>
                  </a:cubicBezTo>
                  <a:close/>
                  <a:moveTo>
                    <a:pt x="123" y="625"/>
                  </a:moveTo>
                  <a:cubicBezTo>
                    <a:pt x="165" y="666"/>
                    <a:pt x="210" y="687"/>
                    <a:pt x="260" y="687"/>
                  </a:cubicBezTo>
                  <a:cubicBezTo>
                    <a:pt x="324" y="687"/>
                    <a:pt x="371" y="655"/>
                    <a:pt x="400" y="591"/>
                  </a:cubicBezTo>
                  <a:cubicBezTo>
                    <a:pt x="427" y="533"/>
                    <a:pt x="441" y="462"/>
                    <a:pt x="441" y="378"/>
                  </a:cubicBezTo>
                  <a:cubicBezTo>
                    <a:pt x="441" y="272"/>
                    <a:pt x="422" y="193"/>
                    <a:pt x="386" y="140"/>
                  </a:cubicBezTo>
                  <a:cubicBezTo>
                    <a:pt x="356" y="96"/>
                    <a:pt x="304" y="74"/>
                    <a:pt x="230" y="74"/>
                  </a:cubicBezTo>
                  <a:cubicBezTo>
                    <a:pt x="198" y="74"/>
                    <a:pt x="162" y="77"/>
                    <a:pt x="123" y="83"/>
                  </a:cubicBezTo>
                  <a:lnTo>
                    <a:pt x="123" y="6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2" name="Freeform 16"/>
            <p:cNvSpPr>
              <a:spLocks noEditPoints="1"/>
            </p:cNvSpPr>
            <p:nvPr userDrawn="1"/>
          </p:nvSpPr>
          <p:spPr bwMode="gray">
            <a:xfrm>
              <a:off x="4975" y="479"/>
              <a:ext cx="7" cy="48"/>
            </a:xfrm>
            <a:custGeom>
              <a:avLst/>
              <a:gdLst>
                <a:gd name="T0" fmla="*/ 75 w 150"/>
                <a:gd name="T1" fmla="*/ 0 h 987"/>
                <a:gd name="T2" fmla="*/ 131 w 150"/>
                <a:gd name="T3" fmla="*/ 25 h 987"/>
                <a:gd name="T4" fmla="*/ 150 w 150"/>
                <a:gd name="T5" fmla="*/ 76 h 987"/>
                <a:gd name="T6" fmla="*/ 126 w 150"/>
                <a:gd name="T7" fmla="*/ 132 h 987"/>
                <a:gd name="T8" fmla="*/ 74 w 150"/>
                <a:gd name="T9" fmla="*/ 151 h 987"/>
                <a:gd name="T10" fmla="*/ 19 w 150"/>
                <a:gd name="T11" fmla="*/ 127 h 987"/>
                <a:gd name="T12" fmla="*/ 0 w 150"/>
                <a:gd name="T13" fmla="*/ 75 h 987"/>
                <a:gd name="T14" fmla="*/ 24 w 150"/>
                <a:gd name="T15" fmla="*/ 20 h 987"/>
                <a:gd name="T16" fmla="*/ 75 w 150"/>
                <a:gd name="T17" fmla="*/ 0 h 987"/>
                <a:gd name="T18" fmla="*/ 15 w 150"/>
                <a:gd name="T19" fmla="*/ 987 h 987"/>
                <a:gd name="T20" fmla="*/ 15 w 150"/>
                <a:gd name="T21" fmla="*/ 265 h 987"/>
                <a:gd name="T22" fmla="*/ 138 w 150"/>
                <a:gd name="T23" fmla="*/ 265 h 987"/>
                <a:gd name="T24" fmla="*/ 138 w 150"/>
                <a:gd name="T25" fmla="*/ 987 h 987"/>
                <a:gd name="T26" fmla="*/ 15 w 150"/>
                <a:gd name="T27" fmla="*/ 987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987">
                  <a:moveTo>
                    <a:pt x="75" y="0"/>
                  </a:moveTo>
                  <a:cubicBezTo>
                    <a:pt x="97" y="0"/>
                    <a:pt x="116" y="9"/>
                    <a:pt x="131" y="25"/>
                  </a:cubicBezTo>
                  <a:cubicBezTo>
                    <a:pt x="144" y="40"/>
                    <a:pt x="150" y="57"/>
                    <a:pt x="150" y="76"/>
                  </a:cubicBezTo>
                  <a:cubicBezTo>
                    <a:pt x="150" y="98"/>
                    <a:pt x="142" y="117"/>
                    <a:pt x="126" y="132"/>
                  </a:cubicBezTo>
                  <a:cubicBezTo>
                    <a:pt x="112" y="145"/>
                    <a:pt x="94" y="151"/>
                    <a:pt x="74" y="151"/>
                  </a:cubicBezTo>
                  <a:cubicBezTo>
                    <a:pt x="52" y="151"/>
                    <a:pt x="33" y="143"/>
                    <a:pt x="19" y="127"/>
                  </a:cubicBezTo>
                  <a:cubicBezTo>
                    <a:pt x="6" y="112"/>
                    <a:pt x="0" y="95"/>
                    <a:pt x="0" y="75"/>
                  </a:cubicBezTo>
                  <a:cubicBezTo>
                    <a:pt x="0" y="53"/>
                    <a:pt x="8" y="35"/>
                    <a:pt x="24" y="20"/>
                  </a:cubicBezTo>
                  <a:cubicBezTo>
                    <a:pt x="38" y="7"/>
                    <a:pt x="55" y="0"/>
                    <a:pt x="75" y="0"/>
                  </a:cubicBezTo>
                  <a:close/>
                  <a:moveTo>
                    <a:pt x="15" y="987"/>
                  </a:moveTo>
                  <a:cubicBezTo>
                    <a:pt x="15" y="265"/>
                    <a:pt x="15" y="265"/>
                    <a:pt x="15" y="265"/>
                  </a:cubicBezTo>
                  <a:cubicBezTo>
                    <a:pt x="138" y="265"/>
                    <a:pt x="138" y="265"/>
                    <a:pt x="138" y="265"/>
                  </a:cubicBezTo>
                  <a:cubicBezTo>
                    <a:pt x="138" y="987"/>
                    <a:pt x="138" y="987"/>
                    <a:pt x="138" y="987"/>
                  </a:cubicBezTo>
                  <a:lnTo>
                    <a:pt x="15" y="9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3" name="Freeform 17"/>
            <p:cNvSpPr>
              <a:spLocks/>
            </p:cNvSpPr>
            <p:nvPr userDrawn="1"/>
          </p:nvSpPr>
          <p:spPr bwMode="gray">
            <a:xfrm>
              <a:off x="4993" y="491"/>
              <a:ext cx="26" cy="36"/>
            </a:xfrm>
            <a:custGeom>
              <a:avLst/>
              <a:gdLst>
                <a:gd name="T0" fmla="*/ 0 w 548"/>
                <a:gd name="T1" fmla="*/ 742 h 742"/>
                <a:gd name="T2" fmla="*/ 0 w 548"/>
                <a:gd name="T3" fmla="*/ 28 h 742"/>
                <a:gd name="T4" fmla="*/ 289 w 548"/>
                <a:gd name="T5" fmla="*/ 0 h 742"/>
                <a:gd name="T6" fmla="*/ 526 w 548"/>
                <a:gd name="T7" fmla="*/ 113 h 742"/>
                <a:gd name="T8" fmla="*/ 548 w 548"/>
                <a:gd name="T9" fmla="*/ 299 h 742"/>
                <a:gd name="T10" fmla="*/ 548 w 548"/>
                <a:gd name="T11" fmla="*/ 742 h 742"/>
                <a:gd name="T12" fmla="*/ 424 w 548"/>
                <a:gd name="T13" fmla="*/ 742 h 742"/>
                <a:gd name="T14" fmla="*/ 424 w 548"/>
                <a:gd name="T15" fmla="*/ 306 h 742"/>
                <a:gd name="T16" fmla="*/ 403 w 548"/>
                <a:gd name="T17" fmla="*/ 134 h 742"/>
                <a:gd name="T18" fmla="*/ 277 w 548"/>
                <a:gd name="T19" fmla="*/ 74 h 742"/>
                <a:gd name="T20" fmla="*/ 123 w 548"/>
                <a:gd name="T21" fmla="*/ 90 h 742"/>
                <a:gd name="T22" fmla="*/ 123 w 548"/>
                <a:gd name="T23" fmla="*/ 742 h 742"/>
                <a:gd name="T24" fmla="*/ 0 w 548"/>
                <a:gd name="T25" fmla="*/ 742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8" h="742">
                  <a:moveTo>
                    <a:pt x="0" y="742"/>
                  </a:moveTo>
                  <a:cubicBezTo>
                    <a:pt x="0" y="28"/>
                    <a:pt x="0" y="28"/>
                    <a:pt x="0" y="28"/>
                  </a:cubicBezTo>
                  <a:cubicBezTo>
                    <a:pt x="114" y="9"/>
                    <a:pt x="210" y="0"/>
                    <a:pt x="289" y="0"/>
                  </a:cubicBezTo>
                  <a:cubicBezTo>
                    <a:pt x="415" y="0"/>
                    <a:pt x="494" y="38"/>
                    <a:pt x="526" y="113"/>
                  </a:cubicBezTo>
                  <a:cubicBezTo>
                    <a:pt x="541" y="149"/>
                    <a:pt x="548" y="210"/>
                    <a:pt x="548" y="299"/>
                  </a:cubicBezTo>
                  <a:cubicBezTo>
                    <a:pt x="548" y="742"/>
                    <a:pt x="548" y="742"/>
                    <a:pt x="548" y="742"/>
                  </a:cubicBezTo>
                  <a:cubicBezTo>
                    <a:pt x="424" y="742"/>
                    <a:pt x="424" y="742"/>
                    <a:pt x="424" y="742"/>
                  </a:cubicBezTo>
                  <a:cubicBezTo>
                    <a:pt x="424" y="306"/>
                    <a:pt x="424" y="306"/>
                    <a:pt x="424" y="306"/>
                  </a:cubicBezTo>
                  <a:cubicBezTo>
                    <a:pt x="424" y="221"/>
                    <a:pt x="417" y="163"/>
                    <a:pt x="403" y="134"/>
                  </a:cubicBezTo>
                  <a:cubicBezTo>
                    <a:pt x="382" y="94"/>
                    <a:pt x="341" y="74"/>
                    <a:pt x="277" y="74"/>
                  </a:cubicBezTo>
                  <a:cubicBezTo>
                    <a:pt x="227" y="74"/>
                    <a:pt x="176" y="80"/>
                    <a:pt x="123" y="90"/>
                  </a:cubicBezTo>
                  <a:cubicBezTo>
                    <a:pt x="123" y="742"/>
                    <a:pt x="123" y="742"/>
                    <a:pt x="123" y="742"/>
                  </a:cubicBezTo>
                  <a:lnTo>
                    <a:pt x="0" y="7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4" name="Freeform 18"/>
            <p:cNvSpPr>
              <a:spLocks noEditPoints="1"/>
            </p:cNvSpPr>
            <p:nvPr userDrawn="1"/>
          </p:nvSpPr>
          <p:spPr bwMode="gray">
            <a:xfrm>
              <a:off x="5027" y="491"/>
              <a:ext cx="27" cy="53"/>
            </a:xfrm>
            <a:custGeom>
              <a:avLst/>
              <a:gdLst>
                <a:gd name="T0" fmla="*/ 445 w 569"/>
                <a:gd name="T1" fmla="*/ 677 h 1098"/>
                <a:gd name="T2" fmla="*/ 399 w 569"/>
                <a:gd name="T3" fmla="*/ 721 h 1098"/>
                <a:gd name="T4" fmla="*/ 257 w 569"/>
                <a:gd name="T5" fmla="*/ 762 h 1098"/>
                <a:gd name="T6" fmla="*/ 97 w 569"/>
                <a:gd name="T7" fmla="*/ 708 h 1098"/>
                <a:gd name="T8" fmla="*/ 0 w 569"/>
                <a:gd name="T9" fmla="*/ 414 h 1098"/>
                <a:gd name="T10" fmla="*/ 71 w 569"/>
                <a:gd name="T11" fmla="*/ 131 h 1098"/>
                <a:gd name="T12" fmla="*/ 340 w 569"/>
                <a:gd name="T13" fmla="*/ 0 h 1098"/>
                <a:gd name="T14" fmla="*/ 569 w 569"/>
                <a:gd name="T15" fmla="*/ 28 h 1098"/>
                <a:gd name="T16" fmla="*/ 569 w 569"/>
                <a:gd name="T17" fmla="*/ 601 h 1098"/>
                <a:gd name="T18" fmla="*/ 555 w 569"/>
                <a:gd name="T19" fmla="*/ 843 h 1098"/>
                <a:gd name="T20" fmla="*/ 422 w 569"/>
                <a:gd name="T21" fmla="*/ 1052 h 1098"/>
                <a:gd name="T22" fmla="*/ 191 w 569"/>
                <a:gd name="T23" fmla="*/ 1098 h 1098"/>
                <a:gd name="T24" fmla="*/ 98 w 569"/>
                <a:gd name="T25" fmla="*/ 1092 h 1098"/>
                <a:gd name="T26" fmla="*/ 98 w 569"/>
                <a:gd name="T27" fmla="*/ 1018 h 1098"/>
                <a:gd name="T28" fmla="*/ 190 w 569"/>
                <a:gd name="T29" fmla="*/ 1024 h 1098"/>
                <a:gd name="T30" fmla="*/ 341 w 569"/>
                <a:gd name="T31" fmla="*/ 997 h 1098"/>
                <a:gd name="T32" fmla="*/ 434 w 569"/>
                <a:gd name="T33" fmla="*/ 858 h 1098"/>
                <a:gd name="T34" fmla="*/ 445 w 569"/>
                <a:gd name="T35" fmla="*/ 716 h 1098"/>
                <a:gd name="T36" fmla="*/ 445 w 569"/>
                <a:gd name="T37" fmla="*/ 677 h 1098"/>
                <a:gd name="T38" fmla="*/ 445 w 569"/>
                <a:gd name="T39" fmla="*/ 81 h 1098"/>
                <a:gd name="T40" fmla="*/ 353 w 569"/>
                <a:gd name="T41" fmla="*/ 74 h 1098"/>
                <a:gd name="T42" fmla="*/ 231 w 569"/>
                <a:gd name="T43" fmla="*/ 106 h 1098"/>
                <a:gd name="T44" fmla="*/ 152 w 569"/>
                <a:gd name="T45" fmla="*/ 233 h 1098"/>
                <a:gd name="T46" fmla="*/ 126 w 569"/>
                <a:gd name="T47" fmla="*/ 419 h 1098"/>
                <a:gd name="T48" fmla="*/ 174 w 569"/>
                <a:gd name="T49" fmla="*/ 633 h 1098"/>
                <a:gd name="T50" fmla="*/ 274 w 569"/>
                <a:gd name="T51" fmla="*/ 687 h 1098"/>
                <a:gd name="T52" fmla="*/ 371 w 569"/>
                <a:gd name="T53" fmla="*/ 654 h 1098"/>
                <a:gd name="T54" fmla="*/ 435 w 569"/>
                <a:gd name="T55" fmla="*/ 566 h 1098"/>
                <a:gd name="T56" fmla="*/ 445 w 569"/>
                <a:gd name="T57" fmla="*/ 483 h 1098"/>
                <a:gd name="T58" fmla="*/ 445 w 569"/>
                <a:gd name="T59" fmla="*/ 81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69" h="1098">
                  <a:moveTo>
                    <a:pt x="445" y="677"/>
                  </a:moveTo>
                  <a:cubicBezTo>
                    <a:pt x="427" y="697"/>
                    <a:pt x="412" y="712"/>
                    <a:pt x="399" y="721"/>
                  </a:cubicBezTo>
                  <a:cubicBezTo>
                    <a:pt x="362" y="748"/>
                    <a:pt x="314" y="762"/>
                    <a:pt x="257" y="762"/>
                  </a:cubicBezTo>
                  <a:cubicBezTo>
                    <a:pt x="192" y="762"/>
                    <a:pt x="139" y="744"/>
                    <a:pt x="97" y="708"/>
                  </a:cubicBezTo>
                  <a:cubicBezTo>
                    <a:pt x="32" y="654"/>
                    <a:pt x="0" y="556"/>
                    <a:pt x="0" y="414"/>
                  </a:cubicBezTo>
                  <a:cubicBezTo>
                    <a:pt x="0" y="300"/>
                    <a:pt x="24" y="206"/>
                    <a:pt x="71" y="131"/>
                  </a:cubicBezTo>
                  <a:cubicBezTo>
                    <a:pt x="126" y="44"/>
                    <a:pt x="216" y="0"/>
                    <a:pt x="340" y="0"/>
                  </a:cubicBezTo>
                  <a:cubicBezTo>
                    <a:pt x="414" y="0"/>
                    <a:pt x="490" y="9"/>
                    <a:pt x="569" y="28"/>
                  </a:cubicBezTo>
                  <a:cubicBezTo>
                    <a:pt x="569" y="601"/>
                    <a:pt x="569" y="601"/>
                    <a:pt x="569" y="601"/>
                  </a:cubicBezTo>
                  <a:cubicBezTo>
                    <a:pt x="569" y="707"/>
                    <a:pt x="564" y="788"/>
                    <a:pt x="555" y="843"/>
                  </a:cubicBezTo>
                  <a:cubicBezTo>
                    <a:pt x="538" y="944"/>
                    <a:pt x="494" y="1013"/>
                    <a:pt x="422" y="1052"/>
                  </a:cubicBezTo>
                  <a:cubicBezTo>
                    <a:pt x="363" y="1083"/>
                    <a:pt x="286" y="1098"/>
                    <a:pt x="191" y="1098"/>
                  </a:cubicBezTo>
                  <a:cubicBezTo>
                    <a:pt x="164" y="1098"/>
                    <a:pt x="133" y="1096"/>
                    <a:pt x="98" y="1092"/>
                  </a:cubicBezTo>
                  <a:cubicBezTo>
                    <a:pt x="98" y="1018"/>
                    <a:pt x="98" y="1018"/>
                    <a:pt x="98" y="1018"/>
                  </a:cubicBezTo>
                  <a:cubicBezTo>
                    <a:pt x="130" y="1022"/>
                    <a:pt x="160" y="1024"/>
                    <a:pt x="190" y="1024"/>
                  </a:cubicBezTo>
                  <a:cubicBezTo>
                    <a:pt x="258" y="1024"/>
                    <a:pt x="308" y="1015"/>
                    <a:pt x="341" y="997"/>
                  </a:cubicBezTo>
                  <a:cubicBezTo>
                    <a:pt x="390" y="971"/>
                    <a:pt x="421" y="924"/>
                    <a:pt x="434" y="858"/>
                  </a:cubicBezTo>
                  <a:cubicBezTo>
                    <a:pt x="442" y="821"/>
                    <a:pt x="445" y="773"/>
                    <a:pt x="445" y="716"/>
                  </a:cubicBezTo>
                  <a:lnTo>
                    <a:pt x="445" y="677"/>
                  </a:lnTo>
                  <a:close/>
                  <a:moveTo>
                    <a:pt x="445" y="81"/>
                  </a:moveTo>
                  <a:cubicBezTo>
                    <a:pt x="411" y="77"/>
                    <a:pt x="380" y="74"/>
                    <a:pt x="353" y="74"/>
                  </a:cubicBezTo>
                  <a:cubicBezTo>
                    <a:pt x="301" y="74"/>
                    <a:pt x="260" y="85"/>
                    <a:pt x="231" y="106"/>
                  </a:cubicBezTo>
                  <a:cubicBezTo>
                    <a:pt x="197" y="130"/>
                    <a:pt x="171" y="173"/>
                    <a:pt x="152" y="233"/>
                  </a:cubicBezTo>
                  <a:cubicBezTo>
                    <a:pt x="135" y="287"/>
                    <a:pt x="126" y="348"/>
                    <a:pt x="126" y="419"/>
                  </a:cubicBezTo>
                  <a:cubicBezTo>
                    <a:pt x="126" y="517"/>
                    <a:pt x="142" y="589"/>
                    <a:pt x="174" y="633"/>
                  </a:cubicBezTo>
                  <a:cubicBezTo>
                    <a:pt x="199" y="669"/>
                    <a:pt x="233" y="687"/>
                    <a:pt x="274" y="687"/>
                  </a:cubicBezTo>
                  <a:cubicBezTo>
                    <a:pt x="308" y="687"/>
                    <a:pt x="341" y="676"/>
                    <a:pt x="371" y="654"/>
                  </a:cubicBezTo>
                  <a:cubicBezTo>
                    <a:pt x="401" y="631"/>
                    <a:pt x="423" y="602"/>
                    <a:pt x="435" y="566"/>
                  </a:cubicBezTo>
                  <a:cubicBezTo>
                    <a:pt x="442" y="547"/>
                    <a:pt x="445" y="520"/>
                    <a:pt x="445" y="483"/>
                  </a:cubicBezTo>
                  <a:lnTo>
                    <a:pt x="445" y="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5" name="Freeform 19"/>
            <p:cNvSpPr>
              <a:spLocks/>
            </p:cNvSpPr>
            <p:nvPr userDrawn="1"/>
          </p:nvSpPr>
          <p:spPr bwMode="gray">
            <a:xfrm>
              <a:off x="5082" y="483"/>
              <a:ext cx="15" cy="44"/>
            </a:xfrm>
            <a:custGeom>
              <a:avLst/>
              <a:gdLst>
                <a:gd name="T0" fmla="*/ 0 w 318"/>
                <a:gd name="T1" fmla="*/ 0 h 917"/>
                <a:gd name="T2" fmla="*/ 124 w 318"/>
                <a:gd name="T3" fmla="*/ 0 h 917"/>
                <a:gd name="T4" fmla="*/ 124 w 318"/>
                <a:gd name="T5" fmla="*/ 195 h 917"/>
                <a:gd name="T6" fmla="*/ 318 w 318"/>
                <a:gd name="T7" fmla="*/ 195 h 917"/>
                <a:gd name="T8" fmla="*/ 318 w 318"/>
                <a:gd name="T9" fmla="*/ 273 h 917"/>
                <a:gd name="T10" fmla="*/ 124 w 318"/>
                <a:gd name="T11" fmla="*/ 273 h 917"/>
                <a:gd name="T12" fmla="*/ 124 w 318"/>
                <a:gd name="T13" fmla="*/ 656 h 917"/>
                <a:gd name="T14" fmla="*/ 156 w 318"/>
                <a:gd name="T15" fmla="*/ 804 h 917"/>
                <a:gd name="T16" fmla="*/ 225 w 318"/>
                <a:gd name="T17" fmla="*/ 836 h 917"/>
                <a:gd name="T18" fmla="*/ 277 w 318"/>
                <a:gd name="T19" fmla="*/ 838 h 917"/>
                <a:gd name="T20" fmla="*/ 318 w 318"/>
                <a:gd name="T21" fmla="*/ 838 h 917"/>
                <a:gd name="T22" fmla="*/ 318 w 318"/>
                <a:gd name="T23" fmla="*/ 917 h 917"/>
                <a:gd name="T24" fmla="*/ 251 w 318"/>
                <a:gd name="T25" fmla="*/ 917 h 917"/>
                <a:gd name="T26" fmla="*/ 127 w 318"/>
                <a:gd name="T27" fmla="*/ 904 h 917"/>
                <a:gd name="T28" fmla="*/ 11 w 318"/>
                <a:gd name="T29" fmla="*/ 782 h 917"/>
                <a:gd name="T30" fmla="*/ 0 w 318"/>
                <a:gd name="T31" fmla="*/ 638 h 917"/>
                <a:gd name="T32" fmla="*/ 0 w 318"/>
                <a:gd name="T33" fmla="*/ 0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6" y="846"/>
                    <a:pt x="11" y="782"/>
                  </a:cubicBezTo>
                  <a:cubicBezTo>
                    <a:pt x="4" y="747"/>
                    <a:pt x="0" y="699"/>
                    <a:pt x="0" y="638"/>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6" name="Freeform 20"/>
            <p:cNvSpPr>
              <a:spLocks noEditPoints="1"/>
            </p:cNvSpPr>
            <p:nvPr userDrawn="1"/>
          </p:nvSpPr>
          <p:spPr bwMode="gray">
            <a:xfrm>
              <a:off x="5102" y="491"/>
              <a:ext cx="29" cy="37"/>
            </a:xfrm>
            <a:custGeom>
              <a:avLst/>
              <a:gdLst>
                <a:gd name="T0" fmla="*/ 304 w 607"/>
                <a:gd name="T1" fmla="*/ 0 h 762"/>
                <a:gd name="T2" fmla="*/ 534 w 607"/>
                <a:gd name="T3" fmla="*/ 103 h 762"/>
                <a:gd name="T4" fmla="*/ 607 w 607"/>
                <a:gd name="T5" fmla="*/ 381 h 762"/>
                <a:gd name="T6" fmla="*/ 534 w 607"/>
                <a:gd name="T7" fmla="*/ 659 h 762"/>
                <a:gd name="T8" fmla="*/ 304 w 607"/>
                <a:gd name="T9" fmla="*/ 762 h 762"/>
                <a:gd name="T10" fmla="*/ 0 w 607"/>
                <a:gd name="T11" fmla="*/ 375 h 762"/>
                <a:gd name="T12" fmla="*/ 73 w 607"/>
                <a:gd name="T13" fmla="*/ 103 h 762"/>
                <a:gd name="T14" fmla="*/ 304 w 607"/>
                <a:gd name="T15" fmla="*/ 0 h 762"/>
                <a:gd name="T16" fmla="*/ 304 w 607"/>
                <a:gd name="T17" fmla="*/ 74 h 762"/>
                <a:gd name="T18" fmla="*/ 159 w 607"/>
                <a:gd name="T19" fmla="*/ 168 h 762"/>
                <a:gd name="T20" fmla="*/ 126 w 607"/>
                <a:gd name="T21" fmla="*/ 377 h 762"/>
                <a:gd name="T22" fmla="*/ 159 w 607"/>
                <a:gd name="T23" fmla="*/ 593 h 762"/>
                <a:gd name="T24" fmla="*/ 304 w 607"/>
                <a:gd name="T25" fmla="*/ 687 h 762"/>
                <a:gd name="T26" fmla="*/ 448 w 607"/>
                <a:gd name="T27" fmla="*/ 593 h 762"/>
                <a:gd name="T28" fmla="*/ 481 w 607"/>
                <a:gd name="T29" fmla="*/ 380 h 762"/>
                <a:gd name="T30" fmla="*/ 448 w 607"/>
                <a:gd name="T31" fmla="*/ 168 h 762"/>
                <a:gd name="T32" fmla="*/ 304 w 607"/>
                <a:gd name="T33" fmla="*/ 7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7" name="Freeform 21"/>
            <p:cNvSpPr>
              <a:spLocks/>
            </p:cNvSpPr>
            <p:nvPr userDrawn="1"/>
          </p:nvSpPr>
          <p:spPr bwMode="gray">
            <a:xfrm>
              <a:off x="5140" y="491"/>
              <a:ext cx="45" cy="36"/>
            </a:xfrm>
            <a:custGeom>
              <a:avLst/>
              <a:gdLst>
                <a:gd name="T0" fmla="*/ 0 w 933"/>
                <a:gd name="T1" fmla="*/ 742 h 742"/>
                <a:gd name="T2" fmla="*/ 0 w 933"/>
                <a:gd name="T3" fmla="*/ 28 h 742"/>
                <a:gd name="T4" fmla="*/ 267 w 933"/>
                <a:gd name="T5" fmla="*/ 0 h 742"/>
                <a:gd name="T6" fmla="*/ 460 w 933"/>
                <a:gd name="T7" fmla="*/ 46 h 742"/>
                <a:gd name="T8" fmla="*/ 691 w 933"/>
                <a:gd name="T9" fmla="*/ 0 h 742"/>
                <a:gd name="T10" fmla="*/ 912 w 933"/>
                <a:gd name="T11" fmla="*/ 114 h 742"/>
                <a:gd name="T12" fmla="*/ 933 w 933"/>
                <a:gd name="T13" fmla="*/ 299 h 742"/>
                <a:gd name="T14" fmla="*/ 933 w 933"/>
                <a:gd name="T15" fmla="*/ 742 h 742"/>
                <a:gd name="T16" fmla="*/ 809 w 933"/>
                <a:gd name="T17" fmla="*/ 742 h 742"/>
                <a:gd name="T18" fmla="*/ 809 w 933"/>
                <a:gd name="T19" fmla="*/ 306 h 742"/>
                <a:gd name="T20" fmla="*/ 790 w 933"/>
                <a:gd name="T21" fmla="*/ 135 h 742"/>
                <a:gd name="T22" fmla="*/ 675 w 933"/>
                <a:gd name="T23" fmla="*/ 74 h 742"/>
                <a:gd name="T24" fmla="*/ 528 w 933"/>
                <a:gd name="T25" fmla="*/ 108 h 742"/>
                <a:gd name="T26" fmla="*/ 528 w 933"/>
                <a:gd name="T27" fmla="*/ 742 h 742"/>
                <a:gd name="T28" fmla="*/ 405 w 933"/>
                <a:gd name="T29" fmla="*/ 742 h 742"/>
                <a:gd name="T30" fmla="*/ 405 w 933"/>
                <a:gd name="T31" fmla="*/ 301 h 742"/>
                <a:gd name="T32" fmla="*/ 385 w 933"/>
                <a:gd name="T33" fmla="*/ 135 h 742"/>
                <a:gd name="T34" fmla="*/ 267 w 933"/>
                <a:gd name="T35" fmla="*/ 74 h 742"/>
                <a:gd name="T36" fmla="*/ 124 w 933"/>
                <a:gd name="T37" fmla="*/ 90 h 742"/>
                <a:gd name="T38" fmla="*/ 124 w 933"/>
                <a:gd name="T39" fmla="*/ 742 h 742"/>
                <a:gd name="T40" fmla="*/ 0 w 933"/>
                <a:gd name="T41" fmla="*/ 742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33" h="742">
                  <a:moveTo>
                    <a:pt x="0" y="742"/>
                  </a:moveTo>
                  <a:cubicBezTo>
                    <a:pt x="0" y="28"/>
                    <a:pt x="0" y="28"/>
                    <a:pt x="0" y="28"/>
                  </a:cubicBezTo>
                  <a:cubicBezTo>
                    <a:pt x="113" y="9"/>
                    <a:pt x="202" y="0"/>
                    <a:pt x="267" y="0"/>
                  </a:cubicBezTo>
                  <a:cubicBezTo>
                    <a:pt x="352" y="0"/>
                    <a:pt x="417" y="15"/>
                    <a:pt x="460" y="46"/>
                  </a:cubicBezTo>
                  <a:cubicBezTo>
                    <a:pt x="538" y="15"/>
                    <a:pt x="615" y="0"/>
                    <a:pt x="691" y="0"/>
                  </a:cubicBezTo>
                  <a:cubicBezTo>
                    <a:pt x="808" y="0"/>
                    <a:pt x="881" y="38"/>
                    <a:pt x="912" y="114"/>
                  </a:cubicBezTo>
                  <a:cubicBezTo>
                    <a:pt x="926" y="149"/>
                    <a:pt x="933" y="211"/>
                    <a:pt x="933" y="299"/>
                  </a:cubicBezTo>
                  <a:cubicBezTo>
                    <a:pt x="933" y="742"/>
                    <a:pt x="933" y="742"/>
                    <a:pt x="933" y="742"/>
                  </a:cubicBezTo>
                  <a:cubicBezTo>
                    <a:pt x="809" y="742"/>
                    <a:pt x="809" y="742"/>
                    <a:pt x="809" y="742"/>
                  </a:cubicBezTo>
                  <a:cubicBezTo>
                    <a:pt x="809" y="306"/>
                    <a:pt x="809" y="306"/>
                    <a:pt x="809" y="306"/>
                  </a:cubicBezTo>
                  <a:cubicBezTo>
                    <a:pt x="809" y="222"/>
                    <a:pt x="803" y="164"/>
                    <a:pt x="790" y="135"/>
                  </a:cubicBezTo>
                  <a:cubicBezTo>
                    <a:pt x="771" y="94"/>
                    <a:pt x="733" y="74"/>
                    <a:pt x="675" y="74"/>
                  </a:cubicBezTo>
                  <a:cubicBezTo>
                    <a:pt x="627" y="74"/>
                    <a:pt x="578" y="86"/>
                    <a:pt x="528" y="108"/>
                  </a:cubicBezTo>
                  <a:cubicBezTo>
                    <a:pt x="528" y="742"/>
                    <a:pt x="528" y="742"/>
                    <a:pt x="528" y="742"/>
                  </a:cubicBezTo>
                  <a:cubicBezTo>
                    <a:pt x="405" y="742"/>
                    <a:pt x="405" y="742"/>
                    <a:pt x="405" y="742"/>
                  </a:cubicBezTo>
                  <a:cubicBezTo>
                    <a:pt x="405" y="301"/>
                    <a:pt x="405" y="301"/>
                    <a:pt x="405" y="301"/>
                  </a:cubicBezTo>
                  <a:cubicBezTo>
                    <a:pt x="405" y="219"/>
                    <a:pt x="398" y="164"/>
                    <a:pt x="385" y="135"/>
                  </a:cubicBezTo>
                  <a:cubicBezTo>
                    <a:pt x="366" y="94"/>
                    <a:pt x="327" y="74"/>
                    <a:pt x="267" y="74"/>
                  </a:cubicBezTo>
                  <a:cubicBezTo>
                    <a:pt x="221" y="74"/>
                    <a:pt x="173" y="80"/>
                    <a:pt x="124" y="90"/>
                  </a:cubicBezTo>
                  <a:cubicBezTo>
                    <a:pt x="124" y="742"/>
                    <a:pt x="124" y="742"/>
                    <a:pt x="124" y="742"/>
                  </a:cubicBezTo>
                  <a:lnTo>
                    <a:pt x="0" y="7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8" name="Freeform 22"/>
            <p:cNvSpPr>
              <a:spLocks noEditPoints="1"/>
            </p:cNvSpPr>
            <p:nvPr userDrawn="1"/>
          </p:nvSpPr>
          <p:spPr bwMode="gray">
            <a:xfrm>
              <a:off x="5193" y="491"/>
              <a:ext cx="29" cy="37"/>
            </a:xfrm>
            <a:custGeom>
              <a:avLst/>
              <a:gdLst>
                <a:gd name="T0" fmla="*/ 304 w 607"/>
                <a:gd name="T1" fmla="*/ 0 h 762"/>
                <a:gd name="T2" fmla="*/ 534 w 607"/>
                <a:gd name="T3" fmla="*/ 103 h 762"/>
                <a:gd name="T4" fmla="*/ 607 w 607"/>
                <a:gd name="T5" fmla="*/ 381 h 762"/>
                <a:gd name="T6" fmla="*/ 534 w 607"/>
                <a:gd name="T7" fmla="*/ 659 h 762"/>
                <a:gd name="T8" fmla="*/ 304 w 607"/>
                <a:gd name="T9" fmla="*/ 762 h 762"/>
                <a:gd name="T10" fmla="*/ 0 w 607"/>
                <a:gd name="T11" fmla="*/ 375 h 762"/>
                <a:gd name="T12" fmla="*/ 73 w 607"/>
                <a:gd name="T13" fmla="*/ 103 h 762"/>
                <a:gd name="T14" fmla="*/ 304 w 607"/>
                <a:gd name="T15" fmla="*/ 0 h 762"/>
                <a:gd name="T16" fmla="*/ 304 w 607"/>
                <a:gd name="T17" fmla="*/ 74 h 762"/>
                <a:gd name="T18" fmla="*/ 159 w 607"/>
                <a:gd name="T19" fmla="*/ 168 h 762"/>
                <a:gd name="T20" fmla="*/ 126 w 607"/>
                <a:gd name="T21" fmla="*/ 377 h 762"/>
                <a:gd name="T22" fmla="*/ 159 w 607"/>
                <a:gd name="T23" fmla="*/ 593 h 762"/>
                <a:gd name="T24" fmla="*/ 304 w 607"/>
                <a:gd name="T25" fmla="*/ 687 h 762"/>
                <a:gd name="T26" fmla="*/ 448 w 607"/>
                <a:gd name="T27" fmla="*/ 593 h 762"/>
                <a:gd name="T28" fmla="*/ 481 w 607"/>
                <a:gd name="T29" fmla="*/ 380 h 762"/>
                <a:gd name="T30" fmla="*/ 448 w 607"/>
                <a:gd name="T31" fmla="*/ 168 h 762"/>
                <a:gd name="T32" fmla="*/ 304 w 607"/>
                <a:gd name="T33" fmla="*/ 7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9" name="Freeform 23"/>
            <p:cNvSpPr>
              <a:spLocks/>
            </p:cNvSpPr>
            <p:nvPr userDrawn="1"/>
          </p:nvSpPr>
          <p:spPr bwMode="gray">
            <a:xfrm>
              <a:off x="5230" y="491"/>
              <a:ext cx="16" cy="36"/>
            </a:xfrm>
            <a:custGeom>
              <a:avLst/>
              <a:gdLst>
                <a:gd name="T0" fmla="*/ 0 w 312"/>
                <a:gd name="T1" fmla="*/ 742 h 742"/>
                <a:gd name="T2" fmla="*/ 0 w 312"/>
                <a:gd name="T3" fmla="*/ 31 h 742"/>
                <a:gd name="T4" fmla="*/ 312 w 312"/>
                <a:gd name="T5" fmla="*/ 0 h 742"/>
                <a:gd name="T6" fmla="*/ 312 w 312"/>
                <a:gd name="T7" fmla="*/ 77 h 742"/>
                <a:gd name="T8" fmla="*/ 124 w 312"/>
                <a:gd name="T9" fmla="*/ 90 h 742"/>
                <a:gd name="T10" fmla="*/ 124 w 312"/>
                <a:gd name="T11" fmla="*/ 742 h 742"/>
                <a:gd name="T12" fmla="*/ 0 w 312"/>
                <a:gd name="T13" fmla="*/ 742 h 742"/>
              </a:gdLst>
              <a:ahLst/>
              <a:cxnLst>
                <a:cxn ang="0">
                  <a:pos x="T0" y="T1"/>
                </a:cxn>
                <a:cxn ang="0">
                  <a:pos x="T2" y="T3"/>
                </a:cxn>
                <a:cxn ang="0">
                  <a:pos x="T4" y="T5"/>
                </a:cxn>
                <a:cxn ang="0">
                  <a:pos x="T6" y="T7"/>
                </a:cxn>
                <a:cxn ang="0">
                  <a:pos x="T8" y="T9"/>
                </a:cxn>
                <a:cxn ang="0">
                  <a:pos x="T10" y="T11"/>
                </a:cxn>
                <a:cxn ang="0">
                  <a:pos x="T12" y="T13"/>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0" name="Freeform 24"/>
            <p:cNvSpPr>
              <a:spLocks/>
            </p:cNvSpPr>
            <p:nvPr userDrawn="1"/>
          </p:nvSpPr>
          <p:spPr bwMode="gray">
            <a:xfrm>
              <a:off x="5252" y="491"/>
              <a:ext cx="15" cy="36"/>
            </a:xfrm>
            <a:custGeom>
              <a:avLst/>
              <a:gdLst>
                <a:gd name="T0" fmla="*/ 0 w 312"/>
                <a:gd name="T1" fmla="*/ 742 h 742"/>
                <a:gd name="T2" fmla="*/ 0 w 312"/>
                <a:gd name="T3" fmla="*/ 31 h 742"/>
                <a:gd name="T4" fmla="*/ 312 w 312"/>
                <a:gd name="T5" fmla="*/ 0 h 742"/>
                <a:gd name="T6" fmla="*/ 312 w 312"/>
                <a:gd name="T7" fmla="*/ 77 h 742"/>
                <a:gd name="T8" fmla="*/ 124 w 312"/>
                <a:gd name="T9" fmla="*/ 90 h 742"/>
                <a:gd name="T10" fmla="*/ 124 w 312"/>
                <a:gd name="T11" fmla="*/ 742 h 742"/>
                <a:gd name="T12" fmla="*/ 0 w 312"/>
                <a:gd name="T13" fmla="*/ 742 h 742"/>
              </a:gdLst>
              <a:ahLst/>
              <a:cxnLst>
                <a:cxn ang="0">
                  <a:pos x="T0" y="T1"/>
                </a:cxn>
                <a:cxn ang="0">
                  <a:pos x="T2" y="T3"/>
                </a:cxn>
                <a:cxn ang="0">
                  <a:pos x="T4" y="T5"/>
                </a:cxn>
                <a:cxn ang="0">
                  <a:pos x="T6" y="T7"/>
                </a:cxn>
                <a:cxn ang="0">
                  <a:pos x="T8" y="T9"/>
                </a:cxn>
                <a:cxn ang="0">
                  <a:pos x="T10" y="T11"/>
                </a:cxn>
                <a:cxn ang="0">
                  <a:pos x="T12" y="T13"/>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1" name="Freeform 25"/>
            <p:cNvSpPr>
              <a:spLocks noEditPoints="1"/>
            </p:cNvSpPr>
            <p:nvPr userDrawn="1"/>
          </p:nvSpPr>
          <p:spPr bwMode="gray">
            <a:xfrm>
              <a:off x="5271" y="491"/>
              <a:ext cx="29" cy="37"/>
            </a:xfrm>
            <a:custGeom>
              <a:avLst/>
              <a:gdLst>
                <a:gd name="T0" fmla="*/ 304 w 607"/>
                <a:gd name="T1" fmla="*/ 0 h 762"/>
                <a:gd name="T2" fmla="*/ 534 w 607"/>
                <a:gd name="T3" fmla="*/ 103 h 762"/>
                <a:gd name="T4" fmla="*/ 607 w 607"/>
                <a:gd name="T5" fmla="*/ 381 h 762"/>
                <a:gd name="T6" fmla="*/ 534 w 607"/>
                <a:gd name="T7" fmla="*/ 659 h 762"/>
                <a:gd name="T8" fmla="*/ 305 w 607"/>
                <a:gd name="T9" fmla="*/ 762 h 762"/>
                <a:gd name="T10" fmla="*/ 0 w 607"/>
                <a:gd name="T11" fmla="*/ 375 h 762"/>
                <a:gd name="T12" fmla="*/ 73 w 607"/>
                <a:gd name="T13" fmla="*/ 103 h 762"/>
                <a:gd name="T14" fmla="*/ 304 w 607"/>
                <a:gd name="T15" fmla="*/ 0 h 762"/>
                <a:gd name="T16" fmla="*/ 304 w 607"/>
                <a:gd name="T17" fmla="*/ 74 h 762"/>
                <a:gd name="T18" fmla="*/ 159 w 607"/>
                <a:gd name="T19" fmla="*/ 168 h 762"/>
                <a:gd name="T20" fmla="*/ 126 w 607"/>
                <a:gd name="T21" fmla="*/ 377 h 762"/>
                <a:gd name="T22" fmla="*/ 159 w 607"/>
                <a:gd name="T23" fmla="*/ 593 h 762"/>
                <a:gd name="T24" fmla="*/ 304 w 607"/>
                <a:gd name="T25" fmla="*/ 687 h 762"/>
                <a:gd name="T26" fmla="*/ 448 w 607"/>
                <a:gd name="T27" fmla="*/ 593 h 762"/>
                <a:gd name="T28" fmla="*/ 481 w 607"/>
                <a:gd name="T29" fmla="*/ 380 h 762"/>
                <a:gd name="T30" fmla="*/ 448 w 607"/>
                <a:gd name="T31" fmla="*/ 168 h 762"/>
                <a:gd name="T32" fmla="*/ 304 w 607"/>
                <a:gd name="T33" fmla="*/ 7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5" y="762"/>
                  </a:cubicBezTo>
                  <a:cubicBezTo>
                    <a:pt x="102"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2" name="Freeform 26"/>
            <p:cNvSpPr>
              <a:spLocks/>
            </p:cNvSpPr>
            <p:nvPr userDrawn="1"/>
          </p:nvSpPr>
          <p:spPr bwMode="gray">
            <a:xfrm>
              <a:off x="5304" y="492"/>
              <a:ext cx="45" cy="35"/>
            </a:xfrm>
            <a:custGeom>
              <a:avLst/>
              <a:gdLst>
                <a:gd name="T0" fmla="*/ 204 w 929"/>
                <a:gd name="T1" fmla="*/ 722 h 722"/>
                <a:gd name="T2" fmla="*/ 0 w 929"/>
                <a:gd name="T3" fmla="*/ 0 h 722"/>
                <a:gd name="T4" fmla="*/ 124 w 929"/>
                <a:gd name="T5" fmla="*/ 0 h 722"/>
                <a:gd name="T6" fmla="*/ 277 w 929"/>
                <a:gd name="T7" fmla="*/ 588 h 722"/>
                <a:gd name="T8" fmla="*/ 412 w 929"/>
                <a:gd name="T9" fmla="*/ 0 h 722"/>
                <a:gd name="T10" fmla="*/ 534 w 929"/>
                <a:gd name="T11" fmla="*/ 0 h 722"/>
                <a:gd name="T12" fmla="*/ 676 w 929"/>
                <a:gd name="T13" fmla="*/ 588 h 722"/>
                <a:gd name="T14" fmla="*/ 828 w 929"/>
                <a:gd name="T15" fmla="*/ 0 h 722"/>
                <a:gd name="T16" fmla="*/ 929 w 929"/>
                <a:gd name="T17" fmla="*/ 0 h 722"/>
                <a:gd name="T18" fmla="*/ 726 w 929"/>
                <a:gd name="T19" fmla="*/ 722 h 722"/>
                <a:gd name="T20" fmla="*/ 603 w 929"/>
                <a:gd name="T21" fmla="*/ 722 h 722"/>
                <a:gd name="T22" fmla="*/ 495 w 929"/>
                <a:gd name="T23" fmla="*/ 255 h 722"/>
                <a:gd name="T24" fmla="*/ 468 w 929"/>
                <a:gd name="T25" fmla="*/ 107 h 722"/>
                <a:gd name="T26" fmla="*/ 440 w 929"/>
                <a:gd name="T27" fmla="*/ 254 h 722"/>
                <a:gd name="T28" fmla="*/ 332 w 929"/>
                <a:gd name="T29" fmla="*/ 722 h 722"/>
                <a:gd name="T30" fmla="*/ 204 w 929"/>
                <a:gd name="T31" fmla="*/ 722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29" h="722">
                  <a:moveTo>
                    <a:pt x="204" y="722"/>
                  </a:moveTo>
                  <a:cubicBezTo>
                    <a:pt x="0" y="0"/>
                    <a:pt x="0" y="0"/>
                    <a:pt x="0" y="0"/>
                  </a:cubicBezTo>
                  <a:cubicBezTo>
                    <a:pt x="124" y="0"/>
                    <a:pt x="124" y="0"/>
                    <a:pt x="124" y="0"/>
                  </a:cubicBezTo>
                  <a:cubicBezTo>
                    <a:pt x="277" y="588"/>
                    <a:pt x="277" y="588"/>
                    <a:pt x="277" y="588"/>
                  </a:cubicBezTo>
                  <a:cubicBezTo>
                    <a:pt x="412" y="0"/>
                    <a:pt x="412" y="0"/>
                    <a:pt x="412" y="0"/>
                  </a:cubicBezTo>
                  <a:cubicBezTo>
                    <a:pt x="534" y="0"/>
                    <a:pt x="534" y="0"/>
                    <a:pt x="534" y="0"/>
                  </a:cubicBezTo>
                  <a:cubicBezTo>
                    <a:pt x="676" y="588"/>
                    <a:pt x="676" y="588"/>
                    <a:pt x="676" y="588"/>
                  </a:cubicBezTo>
                  <a:cubicBezTo>
                    <a:pt x="828" y="0"/>
                    <a:pt x="828" y="0"/>
                    <a:pt x="828" y="0"/>
                  </a:cubicBezTo>
                  <a:cubicBezTo>
                    <a:pt x="929" y="0"/>
                    <a:pt x="929" y="0"/>
                    <a:pt x="929" y="0"/>
                  </a:cubicBezTo>
                  <a:cubicBezTo>
                    <a:pt x="726" y="722"/>
                    <a:pt x="726" y="722"/>
                    <a:pt x="726" y="722"/>
                  </a:cubicBezTo>
                  <a:cubicBezTo>
                    <a:pt x="603" y="722"/>
                    <a:pt x="603" y="722"/>
                    <a:pt x="603" y="722"/>
                  </a:cubicBezTo>
                  <a:cubicBezTo>
                    <a:pt x="495" y="255"/>
                    <a:pt x="495" y="255"/>
                    <a:pt x="495" y="255"/>
                  </a:cubicBezTo>
                  <a:cubicBezTo>
                    <a:pt x="487" y="221"/>
                    <a:pt x="478" y="172"/>
                    <a:pt x="468" y="107"/>
                  </a:cubicBezTo>
                  <a:cubicBezTo>
                    <a:pt x="460" y="159"/>
                    <a:pt x="451" y="208"/>
                    <a:pt x="440" y="254"/>
                  </a:cubicBezTo>
                  <a:cubicBezTo>
                    <a:pt x="332" y="722"/>
                    <a:pt x="332" y="722"/>
                    <a:pt x="332" y="722"/>
                  </a:cubicBezTo>
                  <a:lnTo>
                    <a:pt x="204" y="7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3" name="Freeform 27"/>
            <p:cNvSpPr>
              <a:spLocks/>
            </p:cNvSpPr>
            <p:nvPr userDrawn="1"/>
          </p:nvSpPr>
          <p:spPr bwMode="gray">
            <a:xfrm>
              <a:off x="5366" y="492"/>
              <a:ext cx="45" cy="35"/>
            </a:xfrm>
            <a:custGeom>
              <a:avLst/>
              <a:gdLst>
                <a:gd name="T0" fmla="*/ 204 w 930"/>
                <a:gd name="T1" fmla="*/ 722 h 722"/>
                <a:gd name="T2" fmla="*/ 0 w 930"/>
                <a:gd name="T3" fmla="*/ 0 h 722"/>
                <a:gd name="T4" fmla="*/ 125 w 930"/>
                <a:gd name="T5" fmla="*/ 0 h 722"/>
                <a:gd name="T6" fmla="*/ 277 w 930"/>
                <a:gd name="T7" fmla="*/ 588 h 722"/>
                <a:gd name="T8" fmla="*/ 412 w 930"/>
                <a:gd name="T9" fmla="*/ 0 h 722"/>
                <a:gd name="T10" fmla="*/ 535 w 930"/>
                <a:gd name="T11" fmla="*/ 0 h 722"/>
                <a:gd name="T12" fmla="*/ 676 w 930"/>
                <a:gd name="T13" fmla="*/ 588 h 722"/>
                <a:gd name="T14" fmla="*/ 829 w 930"/>
                <a:gd name="T15" fmla="*/ 0 h 722"/>
                <a:gd name="T16" fmla="*/ 930 w 930"/>
                <a:gd name="T17" fmla="*/ 0 h 722"/>
                <a:gd name="T18" fmla="*/ 726 w 930"/>
                <a:gd name="T19" fmla="*/ 722 h 722"/>
                <a:gd name="T20" fmla="*/ 604 w 930"/>
                <a:gd name="T21" fmla="*/ 722 h 722"/>
                <a:gd name="T22" fmla="*/ 495 w 930"/>
                <a:gd name="T23" fmla="*/ 255 h 722"/>
                <a:gd name="T24" fmla="*/ 468 w 930"/>
                <a:gd name="T25" fmla="*/ 107 h 722"/>
                <a:gd name="T26" fmla="*/ 441 w 930"/>
                <a:gd name="T27" fmla="*/ 254 h 722"/>
                <a:gd name="T28" fmla="*/ 332 w 930"/>
                <a:gd name="T29" fmla="*/ 722 h 722"/>
                <a:gd name="T30" fmla="*/ 204 w 930"/>
                <a:gd name="T31" fmla="*/ 722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30" h="722">
                  <a:moveTo>
                    <a:pt x="204" y="722"/>
                  </a:moveTo>
                  <a:cubicBezTo>
                    <a:pt x="0" y="0"/>
                    <a:pt x="0" y="0"/>
                    <a:pt x="0" y="0"/>
                  </a:cubicBezTo>
                  <a:cubicBezTo>
                    <a:pt x="125" y="0"/>
                    <a:pt x="125" y="0"/>
                    <a:pt x="125" y="0"/>
                  </a:cubicBezTo>
                  <a:cubicBezTo>
                    <a:pt x="277" y="588"/>
                    <a:pt x="277" y="588"/>
                    <a:pt x="277" y="588"/>
                  </a:cubicBezTo>
                  <a:cubicBezTo>
                    <a:pt x="412" y="0"/>
                    <a:pt x="412" y="0"/>
                    <a:pt x="412" y="0"/>
                  </a:cubicBezTo>
                  <a:cubicBezTo>
                    <a:pt x="535" y="0"/>
                    <a:pt x="535" y="0"/>
                    <a:pt x="535" y="0"/>
                  </a:cubicBezTo>
                  <a:cubicBezTo>
                    <a:pt x="676" y="588"/>
                    <a:pt x="676" y="588"/>
                    <a:pt x="676" y="588"/>
                  </a:cubicBezTo>
                  <a:cubicBezTo>
                    <a:pt x="829" y="0"/>
                    <a:pt x="829" y="0"/>
                    <a:pt x="829" y="0"/>
                  </a:cubicBezTo>
                  <a:cubicBezTo>
                    <a:pt x="930" y="0"/>
                    <a:pt x="930" y="0"/>
                    <a:pt x="930" y="0"/>
                  </a:cubicBezTo>
                  <a:cubicBezTo>
                    <a:pt x="726" y="722"/>
                    <a:pt x="726" y="722"/>
                    <a:pt x="726" y="722"/>
                  </a:cubicBezTo>
                  <a:cubicBezTo>
                    <a:pt x="604" y="722"/>
                    <a:pt x="604" y="722"/>
                    <a:pt x="604" y="722"/>
                  </a:cubicBezTo>
                  <a:cubicBezTo>
                    <a:pt x="495" y="255"/>
                    <a:pt x="495" y="255"/>
                    <a:pt x="495" y="255"/>
                  </a:cubicBezTo>
                  <a:cubicBezTo>
                    <a:pt x="488" y="221"/>
                    <a:pt x="479" y="172"/>
                    <a:pt x="468" y="107"/>
                  </a:cubicBezTo>
                  <a:cubicBezTo>
                    <a:pt x="460" y="159"/>
                    <a:pt x="451" y="208"/>
                    <a:pt x="441" y="254"/>
                  </a:cubicBezTo>
                  <a:cubicBezTo>
                    <a:pt x="332" y="722"/>
                    <a:pt x="332" y="722"/>
                    <a:pt x="332" y="722"/>
                  </a:cubicBezTo>
                  <a:lnTo>
                    <a:pt x="204" y="7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4" name="Freeform 28"/>
            <p:cNvSpPr>
              <a:spLocks noEditPoints="1"/>
            </p:cNvSpPr>
            <p:nvPr userDrawn="1"/>
          </p:nvSpPr>
          <p:spPr bwMode="gray">
            <a:xfrm>
              <a:off x="5417" y="479"/>
              <a:ext cx="7" cy="48"/>
            </a:xfrm>
            <a:custGeom>
              <a:avLst/>
              <a:gdLst>
                <a:gd name="T0" fmla="*/ 76 w 151"/>
                <a:gd name="T1" fmla="*/ 0 h 987"/>
                <a:gd name="T2" fmla="*/ 132 w 151"/>
                <a:gd name="T3" fmla="*/ 25 h 987"/>
                <a:gd name="T4" fmla="*/ 151 w 151"/>
                <a:gd name="T5" fmla="*/ 76 h 987"/>
                <a:gd name="T6" fmla="*/ 126 w 151"/>
                <a:gd name="T7" fmla="*/ 132 h 987"/>
                <a:gd name="T8" fmla="*/ 75 w 151"/>
                <a:gd name="T9" fmla="*/ 151 h 987"/>
                <a:gd name="T10" fmla="*/ 20 w 151"/>
                <a:gd name="T11" fmla="*/ 127 h 987"/>
                <a:gd name="T12" fmla="*/ 0 w 151"/>
                <a:gd name="T13" fmla="*/ 75 h 987"/>
                <a:gd name="T14" fmla="*/ 25 w 151"/>
                <a:gd name="T15" fmla="*/ 20 h 987"/>
                <a:gd name="T16" fmla="*/ 76 w 151"/>
                <a:gd name="T17" fmla="*/ 0 h 987"/>
                <a:gd name="T18" fmla="*/ 15 w 151"/>
                <a:gd name="T19" fmla="*/ 987 h 987"/>
                <a:gd name="T20" fmla="*/ 15 w 151"/>
                <a:gd name="T21" fmla="*/ 265 h 987"/>
                <a:gd name="T22" fmla="*/ 139 w 151"/>
                <a:gd name="T23" fmla="*/ 265 h 987"/>
                <a:gd name="T24" fmla="*/ 139 w 151"/>
                <a:gd name="T25" fmla="*/ 987 h 987"/>
                <a:gd name="T26" fmla="*/ 15 w 151"/>
                <a:gd name="T27" fmla="*/ 987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1" h="987">
                  <a:moveTo>
                    <a:pt x="76" y="0"/>
                  </a:moveTo>
                  <a:cubicBezTo>
                    <a:pt x="98" y="0"/>
                    <a:pt x="117" y="9"/>
                    <a:pt x="132" y="25"/>
                  </a:cubicBezTo>
                  <a:cubicBezTo>
                    <a:pt x="145" y="40"/>
                    <a:pt x="151" y="57"/>
                    <a:pt x="151" y="76"/>
                  </a:cubicBezTo>
                  <a:cubicBezTo>
                    <a:pt x="151" y="98"/>
                    <a:pt x="143" y="117"/>
                    <a:pt x="126" y="132"/>
                  </a:cubicBezTo>
                  <a:cubicBezTo>
                    <a:pt x="112" y="145"/>
                    <a:pt x="95" y="151"/>
                    <a:pt x="75" y="151"/>
                  </a:cubicBezTo>
                  <a:cubicBezTo>
                    <a:pt x="53" y="151"/>
                    <a:pt x="34" y="143"/>
                    <a:pt x="20" y="127"/>
                  </a:cubicBezTo>
                  <a:cubicBezTo>
                    <a:pt x="7" y="112"/>
                    <a:pt x="0" y="95"/>
                    <a:pt x="0" y="75"/>
                  </a:cubicBezTo>
                  <a:cubicBezTo>
                    <a:pt x="0" y="53"/>
                    <a:pt x="9" y="35"/>
                    <a:pt x="25" y="20"/>
                  </a:cubicBezTo>
                  <a:cubicBezTo>
                    <a:pt x="39" y="7"/>
                    <a:pt x="56" y="0"/>
                    <a:pt x="76" y="0"/>
                  </a:cubicBezTo>
                  <a:close/>
                  <a:moveTo>
                    <a:pt x="15" y="987"/>
                  </a:moveTo>
                  <a:cubicBezTo>
                    <a:pt x="15" y="265"/>
                    <a:pt x="15" y="265"/>
                    <a:pt x="15" y="265"/>
                  </a:cubicBezTo>
                  <a:cubicBezTo>
                    <a:pt x="139" y="265"/>
                    <a:pt x="139" y="265"/>
                    <a:pt x="139" y="265"/>
                  </a:cubicBezTo>
                  <a:cubicBezTo>
                    <a:pt x="139" y="987"/>
                    <a:pt x="139" y="987"/>
                    <a:pt x="139" y="987"/>
                  </a:cubicBezTo>
                  <a:lnTo>
                    <a:pt x="15" y="9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5" name="Freeform 29"/>
            <p:cNvSpPr>
              <a:spLocks/>
            </p:cNvSpPr>
            <p:nvPr userDrawn="1"/>
          </p:nvSpPr>
          <p:spPr bwMode="gray">
            <a:xfrm>
              <a:off x="5435" y="483"/>
              <a:ext cx="15" cy="44"/>
            </a:xfrm>
            <a:custGeom>
              <a:avLst/>
              <a:gdLst>
                <a:gd name="T0" fmla="*/ 0 w 318"/>
                <a:gd name="T1" fmla="*/ 0 h 917"/>
                <a:gd name="T2" fmla="*/ 124 w 318"/>
                <a:gd name="T3" fmla="*/ 0 h 917"/>
                <a:gd name="T4" fmla="*/ 124 w 318"/>
                <a:gd name="T5" fmla="*/ 195 h 917"/>
                <a:gd name="T6" fmla="*/ 318 w 318"/>
                <a:gd name="T7" fmla="*/ 195 h 917"/>
                <a:gd name="T8" fmla="*/ 318 w 318"/>
                <a:gd name="T9" fmla="*/ 273 h 917"/>
                <a:gd name="T10" fmla="*/ 124 w 318"/>
                <a:gd name="T11" fmla="*/ 273 h 917"/>
                <a:gd name="T12" fmla="*/ 124 w 318"/>
                <a:gd name="T13" fmla="*/ 656 h 917"/>
                <a:gd name="T14" fmla="*/ 156 w 318"/>
                <a:gd name="T15" fmla="*/ 804 h 917"/>
                <a:gd name="T16" fmla="*/ 225 w 318"/>
                <a:gd name="T17" fmla="*/ 836 h 917"/>
                <a:gd name="T18" fmla="*/ 277 w 318"/>
                <a:gd name="T19" fmla="*/ 838 h 917"/>
                <a:gd name="T20" fmla="*/ 318 w 318"/>
                <a:gd name="T21" fmla="*/ 838 h 917"/>
                <a:gd name="T22" fmla="*/ 318 w 318"/>
                <a:gd name="T23" fmla="*/ 917 h 917"/>
                <a:gd name="T24" fmla="*/ 251 w 318"/>
                <a:gd name="T25" fmla="*/ 917 h 917"/>
                <a:gd name="T26" fmla="*/ 127 w 318"/>
                <a:gd name="T27" fmla="*/ 904 h 917"/>
                <a:gd name="T28" fmla="*/ 11 w 318"/>
                <a:gd name="T29" fmla="*/ 782 h 917"/>
                <a:gd name="T30" fmla="*/ 0 w 318"/>
                <a:gd name="T31" fmla="*/ 638 h 917"/>
                <a:gd name="T32" fmla="*/ 0 w 318"/>
                <a:gd name="T33" fmla="*/ 0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5" y="846"/>
                    <a:pt x="11" y="782"/>
                  </a:cubicBezTo>
                  <a:cubicBezTo>
                    <a:pt x="4" y="747"/>
                    <a:pt x="0" y="699"/>
                    <a:pt x="0" y="638"/>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6" name="Freeform 30"/>
            <p:cNvSpPr>
              <a:spLocks/>
            </p:cNvSpPr>
            <p:nvPr userDrawn="1"/>
          </p:nvSpPr>
          <p:spPr bwMode="gray">
            <a:xfrm>
              <a:off x="5457" y="475"/>
              <a:ext cx="26" cy="52"/>
            </a:xfrm>
            <a:custGeom>
              <a:avLst/>
              <a:gdLst>
                <a:gd name="T0" fmla="*/ 0 w 548"/>
                <a:gd name="T1" fmla="*/ 1087 h 1087"/>
                <a:gd name="T2" fmla="*/ 0 w 548"/>
                <a:gd name="T3" fmla="*/ 0 h 1087"/>
                <a:gd name="T4" fmla="*/ 124 w 548"/>
                <a:gd name="T5" fmla="*/ 0 h 1087"/>
                <a:gd name="T6" fmla="*/ 124 w 548"/>
                <a:gd name="T7" fmla="*/ 382 h 1087"/>
                <a:gd name="T8" fmla="*/ 306 w 548"/>
                <a:gd name="T9" fmla="*/ 345 h 1087"/>
                <a:gd name="T10" fmla="*/ 526 w 548"/>
                <a:gd name="T11" fmla="*/ 458 h 1087"/>
                <a:gd name="T12" fmla="*/ 548 w 548"/>
                <a:gd name="T13" fmla="*/ 644 h 1087"/>
                <a:gd name="T14" fmla="*/ 548 w 548"/>
                <a:gd name="T15" fmla="*/ 1087 h 1087"/>
                <a:gd name="T16" fmla="*/ 425 w 548"/>
                <a:gd name="T17" fmla="*/ 1087 h 1087"/>
                <a:gd name="T18" fmla="*/ 425 w 548"/>
                <a:gd name="T19" fmla="*/ 624 h 1087"/>
                <a:gd name="T20" fmla="*/ 403 w 548"/>
                <a:gd name="T21" fmla="*/ 477 h 1087"/>
                <a:gd name="T22" fmla="*/ 294 w 548"/>
                <a:gd name="T23" fmla="*/ 419 h 1087"/>
                <a:gd name="T24" fmla="*/ 124 w 548"/>
                <a:gd name="T25" fmla="*/ 463 h 1087"/>
                <a:gd name="T26" fmla="*/ 124 w 548"/>
                <a:gd name="T27" fmla="*/ 1087 h 1087"/>
                <a:gd name="T28" fmla="*/ 0 w 548"/>
                <a:gd name="T29" fmla="*/ 1087 h 1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7" name="Freeform 31"/>
            <p:cNvSpPr>
              <a:spLocks/>
            </p:cNvSpPr>
            <p:nvPr userDrawn="1"/>
          </p:nvSpPr>
          <p:spPr bwMode="gray">
            <a:xfrm>
              <a:off x="5506" y="492"/>
              <a:ext cx="29" cy="52"/>
            </a:xfrm>
            <a:custGeom>
              <a:avLst/>
              <a:gdLst>
                <a:gd name="T0" fmla="*/ 12 w 29"/>
                <a:gd name="T1" fmla="*/ 36 h 52"/>
                <a:gd name="T2" fmla="*/ 0 w 29"/>
                <a:gd name="T3" fmla="*/ 0 h 52"/>
                <a:gd name="T4" fmla="*/ 6 w 29"/>
                <a:gd name="T5" fmla="*/ 0 h 52"/>
                <a:gd name="T6" fmla="*/ 15 w 29"/>
                <a:gd name="T7" fmla="*/ 28 h 52"/>
                <a:gd name="T8" fmla="*/ 23 w 29"/>
                <a:gd name="T9" fmla="*/ 0 h 52"/>
                <a:gd name="T10" fmla="*/ 29 w 29"/>
                <a:gd name="T11" fmla="*/ 0 h 52"/>
                <a:gd name="T12" fmla="*/ 11 w 29"/>
                <a:gd name="T13" fmla="*/ 52 h 52"/>
                <a:gd name="T14" fmla="*/ 6 w 29"/>
                <a:gd name="T15" fmla="*/ 52 h 52"/>
                <a:gd name="T16" fmla="*/ 12 w 29"/>
                <a:gd name="T17" fmla="*/ 3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52">
                  <a:moveTo>
                    <a:pt x="12" y="36"/>
                  </a:moveTo>
                  <a:lnTo>
                    <a:pt x="0" y="0"/>
                  </a:lnTo>
                  <a:lnTo>
                    <a:pt x="6" y="0"/>
                  </a:lnTo>
                  <a:lnTo>
                    <a:pt x="15" y="28"/>
                  </a:lnTo>
                  <a:lnTo>
                    <a:pt x="23" y="0"/>
                  </a:lnTo>
                  <a:lnTo>
                    <a:pt x="29" y="0"/>
                  </a:lnTo>
                  <a:lnTo>
                    <a:pt x="11" y="52"/>
                  </a:lnTo>
                  <a:lnTo>
                    <a:pt x="6" y="52"/>
                  </a:lnTo>
                  <a:lnTo>
                    <a:pt x="12" y="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8" name="Freeform 32"/>
            <p:cNvSpPr>
              <a:spLocks noEditPoints="1"/>
            </p:cNvSpPr>
            <p:nvPr userDrawn="1"/>
          </p:nvSpPr>
          <p:spPr bwMode="gray">
            <a:xfrm>
              <a:off x="5538" y="491"/>
              <a:ext cx="29" cy="37"/>
            </a:xfrm>
            <a:custGeom>
              <a:avLst/>
              <a:gdLst>
                <a:gd name="T0" fmla="*/ 304 w 607"/>
                <a:gd name="T1" fmla="*/ 0 h 762"/>
                <a:gd name="T2" fmla="*/ 534 w 607"/>
                <a:gd name="T3" fmla="*/ 103 h 762"/>
                <a:gd name="T4" fmla="*/ 607 w 607"/>
                <a:gd name="T5" fmla="*/ 381 h 762"/>
                <a:gd name="T6" fmla="*/ 534 w 607"/>
                <a:gd name="T7" fmla="*/ 659 h 762"/>
                <a:gd name="T8" fmla="*/ 304 w 607"/>
                <a:gd name="T9" fmla="*/ 762 h 762"/>
                <a:gd name="T10" fmla="*/ 0 w 607"/>
                <a:gd name="T11" fmla="*/ 375 h 762"/>
                <a:gd name="T12" fmla="*/ 73 w 607"/>
                <a:gd name="T13" fmla="*/ 103 h 762"/>
                <a:gd name="T14" fmla="*/ 304 w 607"/>
                <a:gd name="T15" fmla="*/ 0 h 762"/>
                <a:gd name="T16" fmla="*/ 304 w 607"/>
                <a:gd name="T17" fmla="*/ 74 h 762"/>
                <a:gd name="T18" fmla="*/ 159 w 607"/>
                <a:gd name="T19" fmla="*/ 168 h 762"/>
                <a:gd name="T20" fmla="*/ 126 w 607"/>
                <a:gd name="T21" fmla="*/ 377 h 762"/>
                <a:gd name="T22" fmla="*/ 159 w 607"/>
                <a:gd name="T23" fmla="*/ 593 h 762"/>
                <a:gd name="T24" fmla="*/ 304 w 607"/>
                <a:gd name="T25" fmla="*/ 687 h 762"/>
                <a:gd name="T26" fmla="*/ 448 w 607"/>
                <a:gd name="T27" fmla="*/ 593 h 762"/>
                <a:gd name="T28" fmla="*/ 481 w 607"/>
                <a:gd name="T29" fmla="*/ 380 h 762"/>
                <a:gd name="T30" fmla="*/ 448 w 607"/>
                <a:gd name="T31" fmla="*/ 168 h 762"/>
                <a:gd name="T32" fmla="*/ 304 w 607"/>
                <a:gd name="T33" fmla="*/ 7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5" y="106"/>
                    <a:pt x="159" y="168"/>
                  </a:cubicBezTo>
                  <a:cubicBezTo>
                    <a:pt x="137" y="220"/>
                    <a:pt x="126" y="290"/>
                    <a:pt x="126" y="377"/>
                  </a:cubicBezTo>
                  <a:cubicBezTo>
                    <a:pt x="126" y="469"/>
                    <a:pt x="137" y="541"/>
                    <a:pt x="159" y="593"/>
                  </a:cubicBezTo>
                  <a:cubicBezTo>
                    <a:pt x="185"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9" name="Freeform 33"/>
            <p:cNvSpPr>
              <a:spLocks/>
            </p:cNvSpPr>
            <p:nvPr userDrawn="1"/>
          </p:nvSpPr>
          <p:spPr bwMode="gray">
            <a:xfrm>
              <a:off x="5576" y="492"/>
              <a:ext cx="25" cy="36"/>
            </a:xfrm>
            <a:custGeom>
              <a:avLst/>
              <a:gdLst>
                <a:gd name="T0" fmla="*/ 0 w 527"/>
                <a:gd name="T1" fmla="*/ 0 h 742"/>
                <a:gd name="T2" fmla="*/ 123 w 527"/>
                <a:gd name="T3" fmla="*/ 0 h 742"/>
                <a:gd name="T4" fmla="*/ 123 w 527"/>
                <a:gd name="T5" fmla="*/ 445 h 742"/>
                <a:gd name="T6" fmla="*/ 145 w 527"/>
                <a:gd name="T7" fmla="*/ 609 h 742"/>
                <a:gd name="T8" fmla="*/ 197 w 527"/>
                <a:gd name="T9" fmla="*/ 656 h 742"/>
                <a:gd name="T10" fmla="*/ 276 w 527"/>
                <a:gd name="T11" fmla="*/ 667 h 742"/>
                <a:gd name="T12" fmla="*/ 403 w 527"/>
                <a:gd name="T13" fmla="*/ 648 h 742"/>
                <a:gd name="T14" fmla="*/ 403 w 527"/>
                <a:gd name="T15" fmla="*/ 0 h 742"/>
                <a:gd name="T16" fmla="*/ 527 w 527"/>
                <a:gd name="T17" fmla="*/ 0 h 742"/>
                <a:gd name="T18" fmla="*/ 527 w 527"/>
                <a:gd name="T19" fmla="*/ 710 h 742"/>
                <a:gd name="T20" fmla="*/ 269 w 527"/>
                <a:gd name="T21" fmla="*/ 742 h 742"/>
                <a:gd name="T22" fmla="*/ 86 w 527"/>
                <a:gd name="T23" fmla="*/ 703 h 742"/>
                <a:gd name="T24" fmla="*/ 6 w 527"/>
                <a:gd name="T25" fmla="*/ 567 h 742"/>
                <a:gd name="T26" fmla="*/ 0 w 527"/>
                <a:gd name="T27" fmla="*/ 454 h 742"/>
                <a:gd name="T28" fmla="*/ 0 w 527"/>
                <a:gd name="T29" fmla="*/ 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27" h="742">
                  <a:moveTo>
                    <a:pt x="0" y="0"/>
                  </a:moveTo>
                  <a:cubicBezTo>
                    <a:pt x="123" y="0"/>
                    <a:pt x="123" y="0"/>
                    <a:pt x="123" y="0"/>
                  </a:cubicBezTo>
                  <a:cubicBezTo>
                    <a:pt x="123" y="445"/>
                    <a:pt x="123" y="445"/>
                    <a:pt x="123" y="445"/>
                  </a:cubicBezTo>
                  <a:cubicBezTo>
                    <a:pt x="123" y="527"/>
                    <a:pt x="131" y="582"/>
                    <a:pt x="145" y="609"/>
                  </a:cubicBezTo>
                  <a:cubicBezTo>
                    <a:pt x="157" y="632"/>
                    <a:pt x="174" y="648"/>
                    <a:pt x="197" y="656"/>
                  </a:cubicBezTo>
                  <a:cubicBezTo>
                    <a:pt x="216" y="663"/>
                    <a:pt x="242" y="667"/>
                    <a:pt x="276" y="667"/>
                  </a:cubicBezTo>
                  <a:cubicBezTo>
                    <a:pt x="317" y="667"/>
                    <a:pt x="359" y="661"/>
                    <a:pt x="403" y="648"/>
                  </a:cubicBezTo>
                  <a:cubicBezTo>
                    <a:pt x="403" y="0"/>
                    <a:pt x="403" y="0"/>
                    <a:pt x="403" y="0"/>
                  </a:cubicBezTo>
                  <a:cubicBezTo>
                    <a:pt x="527" y="0"/>
                    <a:pt x="527" y="0"/>
                    <a:pt x="527" y="0"/>
                  </a:cubicBezTo>
                  <a:cubicBezTo>
                    <a:pt x="527" y="710"/>
                    <a:pt x="527" y="710"/>
                    <a:pt x="527" y="710"/>
                  </a:cubicBezTo>
                  <a:cubicBezTo>
                    <a:pt x="435" y="731"/>
                    <a:pt x="349" y="742"/>
                    <a:pt x="269" y="742"/>
                  </a:cubicBezTo>
                  <a:cubicBezTo>
                    <a:pt x="187" y="742"/>
                    <a:pt x="126" y="729"/>
                    <a:pt x="86" y="703"/>
                  </a:cubicBezTo>
                  <a:cubicBezTo>
                    <a:pt x="41" y="674"/>
                    <a:pt x="14" y="629"/>
                    <a:pt x="6" y="567"/>
                  </a:cubicBezTo>
                  <a:cubicBezTo>
                    <a:pt x="2" y="539"/>
                    <a:pt x="0" y="501"/>
                    <a:pt x="0" y="454"/>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30" name="Freeform 34"/>
            <p:cNvSpPr>
              <a:spLocks/>
            </p:cNvSpPr>
            <p:nvPr userDrawn="1"/>
          </p:nvSpPr>
          <p:spPr bwMode="gray">
            <a:xfrm>
              <a:off x="5233" y="157"/>
              <a:ext cx="113" cy="88"/>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31" name="Freeform 35"/>
            <p:cNvSpPr>
              <a:spLocks/>
            </p:cNvSpPr>
            <p:nvPr userDrawn="1"/>
          </p:nvSpPr>
          <p:spPr bwMode="gray">
            <a:xfrm>
              <a:off x="5047" y="253"/>
              <a:ext cx="78" cy="127"/>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32" name="Freeform 36"/>
            <p:cNvSpPr>
              <a:spLocks/>
            </p:cNvSpPr>
            <p:nvPr userDrawn="1"/>
          </p:nvSpPr>
          <p:spPr bwMode="gray">
            <a:xfrm>
              <a:off x="5232" y="253"/>
              <a:ext cx="51" cy="17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33" name="Freeform 37"/>
            <p:cNvSpPr>
              <a:spLocks/>
            </p:cNvSpPr>
            <p:nvPr userDrawn="1"/>
          </p:nvSpPr>
          <p:spPr bwMode="gray">
            <a:xfrm>
              <a:off x="5289" y="253"/>
              <a:ext cx="40" cy="127"/>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34" name="Freeform 38"/>
            <p:cNvSpPr>
              <a:spLocks/>
            </p:cNvSpPr>
            <p:nvPr userDrawn="1"/>
          </p:nvSpPr>
          <p:spPr bwMode="gray">
            <a:xfrm>
              <a:off x="5329" y="253"/>
              <a:ext cx="95" cy="127"/>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35" name="Freeform 39"/>
            <p:cNvSpPr>
              <a:spLocks/>
            </p:cNvSpPr>
            <p:nvPr userDrawn="1"/>
          </p:nvSpPr>
          <p:spPr bwMode="gray">
            <a:xfrm>
              <a:off x="5502" y="253"/>
              <a:ext cx="107" cy="129"/>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36" name="Freeform 40"/>
            <p:cNvSpPr>
              <a:spLocks/>
            </p:cNvSpPr>
            <p:nvPr userDrawn="1"/>
          </p:nvSpPr>
          <p:spPr bwMode="gray">
            <a:xfrm>
              <a:off x="5129" y="253"/>
              <a:ext cx="107" cy="130"/>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37" name="Freeform 41"/>
            <p:cNvSpPr>
              <a:spLocks/>
            </p:cNvSpPr>
            <p:nvPr userDrawn="1"/>
          </p:nvSpPr>
          <p:spPr bwMode="gray">
            <a:xfrm>
              <a:off x="5420" y="250"/>
              <a:ext cx="82" cy="13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grpSp>
      <p:sp>
        <p:nvSpPr>
          <p:cNvPr id="362538" name="Rectangle 42"/>
          <p:cNvSpPr>
            <a:spLocks noGrp="1" noChangeArrowheads="1"/>
          </p:cNvSpPr>
          <p:nvPr>
            <p:ph type="ftr" sz="quarter" idx="3"/>
          </p:nvPr>
        </p:nvSpPr>
        <p:spPr/>
        <p:txBody>
          <a:bodyPr/>
          <a:lstStyle>
            <a:lvl1pPr algn="r" rtl="0" fontAlgn="base">
              <a:spcBef>
                <a:spcPct val="0"/>
              </a:spcBef>
              <a:spcAft>
                <a:spcPct val="0"/>
              </a:spcAft>
              <a:defRPr kumimoji="0" lang="de-DE" altLang="ja-JP" sz="600" kern="1200" smtClean="0">
                <a:solidFill>
                  <a:schemeClr val="tx1"/>
                </a:solidFill>
                <a:latin typeface="Fujitsu Sans Light" pitchFamily="34" charset="0"/>
                <a:ea typeface="FUJI-新ゴ M" panose="020B0500000000000000" pitchFamily="50" charset="-128"/>
                <a:cs typeface="+mn-cs"/>
              </a:defRPr>
            </a:lvl1pPr>
          </a:lstStyle>
          <a:p>
            <a:endParaRPr lang="en-US" dirty="0">
              <a:solidFill>
                <a:srgbClr val="000000"/>
              </a:solidFill>
            </a:endParaRPr>
          </a:p>
        </p:txBody>
      </p:sp>
    </p:spTree>
    <p:extLst>
      <p:ext uri="{BB962C8B-B14F-4D97-AF65-F5344CB8AC3E}">
        <p14:creationId xmlns:p14="http://schemas.microsoft.com/office/powerpoint/2010/main" val="3087264768"/>
      </p:ext>
    </p:extLst>
  </p:cSld>
  <p:clrMapOvr>
    <a:masterClrMapping/>
  </p:clrMapOvr>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pic>
        <p:nvPicPr>
          <p:cNvPr id="6" name="Picture 27" descr="C_Gray_24_L150のコピー"/>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gray">
          <a:xfrm>
            <a:off x="0" y="1"/>
            <a:ext cx="9144000" cy="1388634"/>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12"/>
          <p:cNvGrpSpPr>
            <a:grpSpLocks noChangeAspect="1"/>
          </p:cNvGrpSpPr>
          <p:nvPr userDrawn="1"/>
        </p:nvGrpSpPr>
        <p:grpSpPr bwMode="auto">
          <a:xfrm>
            <a:off x="7607303" y="114266"/>
            <a:ext cx="1417637" cy="791919"/>
            <a:chOff x="4792" y="72"/>
            <a:chExt cx="893" cy="499"/>
          </a:xfrm>
        </p:grpSpPr>
        <p:sp>
          <p:nvSpPr>
            <p:cNvPr id="8" name="AutoShape 11"/>
            <p:cNvSpPr>
              <a:spLocks noChangeAspect="1" noChangeArrowheads="1" noTextEdit="1"/>
            </p:cNvSpPr>
            <p:nvPr userDrawn="1"/>
          </p:nvSpPr>
          <p:spPr bwMode="gray">
            <a:xfrm>
              <a:off x="4792" y="72"/>
              <a:ext cx="893" cy="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9" name="Freeform 13"/>
            <p:cNvSpPr>
              <a:spLocks/>
            </p:cNvSpPr>
            <p:nvPr userDrawn="1"/>
          </p:nvSpPr>
          <p:spPr bwMode="gray">
            <a:xfrm>
              <a:off x="5232" y="157"/>
              <a:ext cx="113" cy="88"/>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10" name="Freeform 14"/>
            <p:cNvSpPr>
              <a:spLocks/>
            </p:cNvSpPr>
            <p:nvPr userDrawn="1"/>
          </p:nvSpPr>
          <p:spPr bwMode="gray">
            <a:xfrm>
              <a:off x="5046" y="253"/>
              <a:ext cx="78" cy="127"/>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11" name="Freeform 15"/>
            <p:cNvSpPr>
              <a:spLocks/>
            </p:cNvSpPr>
            <p:nvPr userDrawn="1"/>
          </p:nvSpPr>
          <p:spPr bwMode="gray">
            <a:xfrm>
              <a:off x="5231" y="253"/>
              <a:ext cx="51" cy="17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12" name="Freeform 16"/>
            <p:cNvSpPr>
              <a:spLocks/>
            </p:cNvSpPr>
            <p:nvPr userDrawn="1"/>
          </p:nvSpPr>
          <p:spPr bwMode="gray">
            <a:xfrm>
              <a:off x="5288" y="253"/>
              <a:ext cx="40" cy="127"/>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13" name="Freeform 17"/>
            <p:cNvSpPr>
              <a:spLocks/>
            </p:cNvSpPr>
            <p:nvPr userDrawn="1"/>
          </p:nvSpPr>
          <p:spPr bwMode="gray">
            <a:xfrm>
              <a:off x="5328" y="253"/>
              <a:ext cx="95" cy="127"/>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14" name="Freeform 18"/>
            <p:cNvSpPr>
              <a:spLocks/>
            </p:cNvSpPr>
            <p:nvPr userDrawn="1"/>
          </p:nvSpPr>
          <p:spPr bwMode="gray">
            <a:xfrm>
              <a:off x="5501" y="253"/>
              <a:ext cx="107" cy="129"/>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15" name="Freeform 19"/>
            <p:cNvSpPr>
              <a:spLocks/>
            </p:cNvSpPr>
            <p:nvPr userDrawn="1"/>
          </p:nvSpPr>
          <p:spPr bwMode="gray">
            <a:xfrm>
              <a:off x="5128" y="253"/>
              <a:ext cx="107" cy="130"/>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16" name="Freeform 20"/>
            <p:cNvSpPr>
              <a:spLocks/>
            </p:cNvSpPr>
            <p:nvPr userDrawn="1"/>
          </p:nvSpPr>
          <p:spPr bwMode="gray">
            <a:xfrm>
              <a:off x="5419" y="250"/>
              <a:ext cx="82" cy="13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grpSp>
      <p:sp>
        <p:nvSpPr>
          <p:cNvPr id="2" name="タイトル 1"/>
          <p:cNvSpPr>
            <a:spLocks noGrp="1"/>
          </p:cNvSpPr>
          <p:nvPr>
            <p:ph type="title"/>
          </p:nvPr>
        </p:nvSpPr>
        <p:spPr/>
        <p:txBody>
          <a:bodyPr/>
          <a:lstStyle/>
          <a:p>
            <a:r>
              <a:rPr lang="en-US" altLang="ja-JP" smtClean="0"/>
              <a:t>Click to edit Master title style</a:t>
            </a:r>
            <a:endParaRPr lang="ja-JP" altLang="en-US"/>
          </a:p>
        </p:txBody>
      </p:sp>
      <p:sp>
        <p:nvSpPr>
          <p:cNvPr id="3" name="コンテンツ プレースホルダー 2"/>
          <p:cNvSpPr>
            <a:spLocks noGrp="1"/>
          </p:cNvSpPr>
          <p:nvPr>
            <p:ph idx="1"/>
          </p:nvPr>
        </p:nvSpPr>
        <p:spPr/>
        <p:txBody>
          <a:bodyPr/>
          <a:lstStyle>
            <a:lvl5pPr>
              <a:defRPr>
                <a:ea typeface="FUJI-新ゴ M" panose="020B0500000000000000" pitchFamily="50" charset="-128"/>
              </a:defRPr>
            </a:lvl5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dirty="0"/>
          </a:p>
        </p:txBody>
      </p:sp>
      <p:sp>
        <p:nvSpPr>
          <p:cNvPr id="4" name="フッター プレースホルダー 3"/>
          <p:cNvSpPr>
            <a:spLocks noGrp="1"/>
          </p:cNvSpPr>
          <p:nvPr>
            <p:ph type="ftr" sz="quarter" idx="10"/>
          </p:nvPr>
        </p:nvSpPr>
        <p:spPr/>
        <p:txBody>
          <a:bodyPr/>
          <a:lstStyle>
            <a:lvl1pPr>
              <a:defRPr/>
            </a:lvl1pPr>
          </a:lstStyle>
          <a:p>
            <a:endParaRPr lang="de-DE" altLang="ja-JP" dirty="0">
              <a:solidFill>
                <a:srgbClr val="000000"/>
              </a:solidFill>
            </a:endParaRPr>
          </a:p>
        </p:txBody>
      </p:sp>
      <p:sp>
        <p:nvSpPr>
          <p:cNvPr id="17" name="スライド番号プレースホルダー 3"/>
          <p:cNvSpPr>
            <a:spLocks noGrp="1"/>
          </p:cNvSpPr>
          <p:nvPr>
            <p:ph type="sldNum" sz="quarter" idx="11"/>
          </p:nvPr>
        </p:nvSpPr>
        <p:spPr>
          <a:xfrm>
            <a:off x="4212990" y="4933665"/>
            <a:ext cx="539749" cy="201550"/>
          </a:xfrm>
        </p:spPr>
        <p:txBody>
          <a:bodyPr/>
          <a:lstStyle>
            <a:lvl1pPr>
              <a:defRPr sz="800" smtClean="0">
                <a:latin typeface="Fujitsu Sans" panose="020B0404060202020204" pitchFamily="34" charset="0"/>
              </a:defRPr>
            </a:lvl1pPr>
          </a:lstStyle>
          <a:p>
            <a:pPr>
              <a:defRPr/>
            </a:pPr>
            <a:fld id="{3D3B4DFA-4076-4D5D-A549-6F3246E580A3}" type="slidenum">
              <a:rPr lang="de-DE" altLang="ja-JP">
                <a:solidFill>
                  <a:srgbClr val="000000"/>
                </a:solidFill>
              </a:rPr>
              <a:pPr>
                <a:defRPr/>
              </a:pPr>
              <a:t>‹#›</a:t>
            </a:fld>
            <a:endParaRPr lang="de-DE" altLang="ja-JP" dirty="0">
              <a:solidFill>
                <a:srgbClr val="000000"/>
              </a:solidFill>
            </a:endParaRPr>
          </a:p>
        </p:txBody>
      </p:sp>
    </p:spTree>
    <p:extLst>
      <p:ext uri="{BB962C8B-B14F-4D97-AF65-F5344CB8AC3E}">
        <p14:creationId xmlns:p14="http://schemas.microsoft.com/office/powerpoint/2010/main" val="1353391225"/>
      </p:ext>
    </p:extLst>
  </p:cSld>
  <p:clrMapOvr>
    <a:masterClrMapping/>
  </p:clrMapOvr>
  <p:timing>
    <p:tnLst>
      <p:par>
        <p:cTn id="1" dur="indefinite" restart="never" nodeType="tmRoot"/>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4" name="フッター プレースホルダー 3"/>
          <p:cNvSpPr>
            <a:spLocks noGrp="1"/>
          </p:cNvSpPr>
          <p:nvPr>
            <p:ph type="ftr" sz="quarter" idx="10"/>
          </p:nvPr>
        </p:nvSpPr>
        <p:spPr/>
        <p:txBody>
          <a:bodyPr/>
          <a:lstStyle>
            <a:lvl1pPr>
              <a:defRPr/>
            </a:lvl1pPr>
          </a:lstStyle>
          <a:p>
            <a:endParaRPr lang="de-DE" altLang="ja-JP" dirty="0">
              <a:solidFill>
                <a:srgbClr val="000000"/>
              </a:solidFill>
            </a:endParaRPr>
          </a:p>
        </p:txBody>
      </p:sp>
    </p:spTree>
    <p:extLst>
      <p:ext uri="{BB962C8B-B14F-4D97-AF65-F5344CB8AC3E}">
        <p14:creationId xmlns:p14="http://schemas.microsoft.com/office/powerpoint/2010/main" val="1503497130"/>
      </p:ext>
    </p:extLst>
  </p:cSld>
  <p:clrMapOvr>
    <a:masterClrMapping/>
  </p:clrMapOvr>
  <p:timing>
    <p:tnLst>
      <p:par>
        <p:cTn id="1" dur="indefinite" restart="never" nodeType="tmRoot"/>
      </p:par>
    </p:tn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smtClean="0"/>
              <a:t>Click to edit Master title style</a:t>
            </a:r>
            <a:endParaRPr lang="ja-JP" altLang="en-US"/>
          </a:p>
        </p:txBody>
      </p:sp>
      <p:sp>
        <p:nvSpPr>
          <p:cNvPr id="3" name="コンテンツ プレースホルダー 2"/>
          <p:cNvSpPr>
            <a:spLocks noGrp="1"/>
          </p:cNvSpPr>
          <p:nvPr>
            <p:ph sz="half" idx="1"/>
          </p:nvPr>
        </p:nvSpPr>
        <p:spPr>
          <a:xfrm>
            <a:off x="233364" y="1080755"/>
            <a:ext cx="4246562" cy="3742170"/>
          </a:xfrm>
        </p:spPr>
        <p:txBody>
          <a:bodyPr/>
          <a:lstStyle>
            <a:lvl1pPr>
              <a:defRPr sz="2800"/>
            </a:lvl1pPr>
            <a:lvl2pPr>
              <a:defRPr sz="2400"/>
            </a:lvl2pPr>
            <a:lvl3pPr>
              <a:defRPr sz="2000"/>
            </a:lvl3pPr>
            <a:lvl4pPr>
              <a:defRPr sz="1800"/>
            </a:lvl4pPr>
            <a:lvl5pPr>
              <a:defRPr sz="1800">
                <a:ea typeface="FUJI-新ゴ M" panose="020B0500000000000000" pitchFamily="50" charset="-128"/>
              </a:defRPr>
            </a:lvl5pPr>
            <a:lvl6pPr>
              <a:defRPr sz="1800"/>
            </a:lvl6pPr>
            <a:lvl7pPr>
              <a:defRPr sz="1800"/>
            </a:lvl7pPr>
            <a:lvl8pPr>
              <a:defRPr sz="1800"/>
            </a:lvl8pPr>
            <a:lvl9pPr>
              <a:defRPr sz="18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dirty="0"/>
          </a:p>
        </p:txBody>
      </p:sp>
      <p:sp>
        <p:nvSpPr>
          <p:cNvPr id="4" name="コンテンツ プレースホルダー 3"/>
          <p:cNvSpPr>
            <a:spLocks noGrp="1"/>
          </p:cNvSpPr>
          <p:nvPr>
            <p:ph sz="half" idx="2"/>
          </p:nvPr>
        </p:nvSpPr>
        <p:spPr>
          <a:xfrm>
            <a:off x="4632336" y="1080755"/>
            <a:ext cx="4246564" cy="3742170"/>
          </a:xfrm>
        </p:spPr>
        <p:txBody>
          <a:bodyPr/>
          <a:lstStyle>
            <a:lvl1pPr>
              <a:defRPr sz="2800"/>
            </a:lvl1pPr>
            <a:lvl2pPr>
              <a:defRPr sz="2400"/>
            </a:lvl2pPr>
            <a:lvl3pPr>
              <a:defRPr sz="2000"/>
            </a:lvl3pPr>
            <a:lvl4pPr>
              <a:defRPr sz="1800"/>
            </a:lvl4pPr>
            <a:lvl5pPr>
              <a:defRPr sz="1800">
                <a:ea typeface="FUJI-新ゴ M" panose="020B0500000000000000" pitchFamily="50" charset="-128"/>
              </a:defRPr>
            </a:lvl5pPr>
            <a:lvl6pPr>
              <a:defRPr sz="1800"/>
            </a:lvl6pPr>
            <a:lvl7pPr>
              <a:defRPr sz="1800"/>
            </a:lvl7pPr>
            <a:lvl8pPr>
              <a:defRPr sz="1800"/>
            </a:lvl8pPr>
            <a:lvl9pPr>
              <a:defRPr sz="18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dirty="0"/>
          </a:p>
        </p:txBody>
      </p:sp>
      <p:sp>
        <p:nvSpPr>
          <p:cNvPr id="5" name="フッター プレースホルダー 4"/>
          <p:cNvSpPr>
            <a:spLocks noGrp="1"/>
          </p:cNvSpPr>
          <p:nvPr>
            <p:ph type="ftr" sz="quarter" idx="10"/>
          </p:nvPr>
        </p:nvSpPr>
        <p:spPr/>
        <p:txBody>
          <a:bodyPr/>
          <a:lstStyle>
            <a:lvl1pPr>
              <a:defRPr/>
            </a:lvl1pPr>
          </a:lstStyle>
          <a:p>
            <a:endParaRPr lang="de-DE" altLang="ja-JP" dirty="0">
              <a:solidFill>
                <a:srgbClr val="000000"/>
              </a:solidFill>
            </a:endParaRPr>
          </a:p>
        </p:txBody>
      </p:sp>
    </p:spTree>
    <p:extLst>
      <p:ext uri="{BB962C8B-B14F-4D97-AF65-F5344CB8AC3E}">
        <p14:creationId xmlns:p14="http://schemas.microsoft.com/office/powerpoint/2010/main" val="32970104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6322"/>
            <a:ext cx="8229600" cy="856985"/>
          </a:xfrm>
        </p:spPr>
        <p:txBody>
          <a:bodyPr/>
          <a:lstStyle>
            <a:lvl1pPr>
              <a:defRPr/>
            </a:lvl1pPr>
          </a:lstStyle>
          <a:p>
            <a:r>
              <a:rPr lang="en-US" altLang="ja-JP" smtClean="0"/>
              <a:t>Click to edit Master title style</a:t>
            </a:r>
            <a:endParaRPr lang="ja-JP" altLang="en-US"/>
          </a:p>
        </p:txBody>
      </p:sp>
      <p:sp>
        <p:nvSpPr>
          <p:cNvPr id="3" name="テキスト プレースホルダー 2"/>
          <p:cNvSpPr>
            <a:spLocks noGrp="1"/>
          </p:cNvSpPr>
          <p:nvPr>
            <p:ph type="body" idx="1"/>
          </p:nvPr>
        </p:nvSpPr>
        <p:spPr>
          <a:xfrm>
            <a:off x="457200" y="1150583"/>
            <a:ext cx="4040188" cy="48086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ja-JP" smtClean="0"/>
              <a:t>Click to edit Master text styles</a:t>
            </a:r>
          </a:p>
        </p:txBody>
      </p:sp>
      <p:sp>
        <p:nvSpPr>
          <p:cNvPr id="4" name="コンテンツ プレースホルダー 3"/>
          <p:cNvSpPr>
            <a:spLocks noGrp="1"/>
          </p:cNvSpPr>
          <p:nvPr>
            <p:ph sz="half" idx="2"/>
          </p:nvPr>
        </p:nvSpPr>
        <p:spPr>
          <a:xfrm>
            <a:off x="457200" y="1631448"/>
            <a:ext cx="4040188" cy="2962948"/>
          </a:xfrm>
        </p:spPr>
        <p:txBody>
          <a:bodyPr/>
          <a:lstStyle>
            <a:lvl1pPr>
              <a:defRPr sz="2400"/>
            </a:lvl1pPr>
            <a:lvl2pPr>
              <a:defRPr sz="2000"/>
            </a:lvl2pPr>
            <a:lvl3pPr>
              <a:defRPr sz="1800"/>
            </a:lvl3pPr>
            <a:lvl4pPr>
              <a:defRPr sz="1600"/>
            </a:lvl4pPr>
            <a:lvl5pPr>
              <a:defRPr sz="1600">
                <a:ea typeface="FUJI-新ゴ M" panose="020B0500000000000000" pitchFamily="50" charset="-128"/>
              </a:defRPr>
            </a:lvl5pPr>
            <a:lvl6pPr>
              <a:defRPr sz="1600"/>
            </a:lvl6pPr>
            <a:lvl7pPr>
              <a:defRPr sz="1600"/>
            </a:lvl7pPr>
            <a:lvl8pPr>
              <a:defRPr sz="1600"/>
            </a:lvl8pPr>
            <a:lvl9pPr>
              <a:defRPr sz="16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dirty="0"/>
          </a:p>
        </p:txBody>
      </p:sp>
      <p:sp>
        <p:nvSpPr>
          <p:cNvPr id="5" name="テキスト プレースホルダー 4"/>
          <p:cNvSpPr>
            <a:spLocks noGrp="1"/>
          </p:cNvSpPr>
          <p:nvPr>
            <p:ph type="body" sz="quarter" idx="3"/>
          </p:nvPr>
        </p:nvSpPr>
        <p:spPr>
          <a:xfrm>
            <a:off x="4645035" y="1150583"/>
            <a:ext cx="4041774" cy="48086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ja-JP" smtClean="0"/>
              <a:t>Click to edit Master text styles</a:t>
            </a:r>
          </a:p>
        </p:txBody>
      </p:sp>
      <p:sp>
        <p:nvSpPr>
          <p:cNvPr id="6" name="コンテンツ プレースホルダー 5"/>
          <p:cNvSpPr>
            <a:spLocks noGrp="1"/>
          </p:cNvSpPr>
          <p:nvPr>
            <p:ph sz="quarter" idx="4"/>
          </p:nvPr>
        </p:nvSpPr>
        <p:spPr>
          <a:xfrm>
            <a:off x="4645035" y="1631448"/>
            <a:ext cx="4041774" cy="2962948"/>
          </a:xfrm>
        </p:spPr>
        <p:txBody>
          <a:bodyPr/>
          <a:lstStyle>
            <a:lvl1pPr>
              <a:defRPr sz="2400"/>
            </a:lvl1pPr>
            <a:lvl2pPr>
              <a:defRPr sz="2000"/>
            </a:lvl2pPr>
            <a:lvl3pPr>
              <a:defRPr sz="1800"/>
            </a:lvl3pPr>
            <a:lvl4pPr>
              <a:defRPr sz="1600"/>
            </a:lvl4pPr>
            <a:lvl5pPr>
              <a:defRPr sz="1600">
                <a:ea typeface="FUJI-新ゴ M" panose="020B0500000000000000" pitchFamily="50" charset="-128"/>
              </a:defRPr>
            </a:lvl5pPr>
            <a:lvl6pPr>
              <a:defRPr sz="1600"/>
            </a:lvl6pPr>
            <a:lvl7pPr>
              <a:defRPr sz="1600"/>
            </a:lvl7pPr>
            <a:lvl8pPr>
              <a:defRPr sz="1600"/>
            </a:lvl8pPr>
            <a:lvl9pPr>
              <a:defRPr sz="16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dirty="0"/>
          </a:p>
        </p:txBody>
      </p:sp>
      <p:sp>
        <p:nvSpPr>
          <p:cNvPr id="7" name="フッター プレースホルダー 6"/>
          <p:cNvSpPr>
            <a:spLocks noGrp="1"/>
          </p:cNvSpPr>
          <p:nvPr>
            <p:ph type="ftr" sz="quarter" idx="10"/>
          </p:nvPr>
        </p:nvSpPr>
        <p:spPr/>
        <p:txBody>
          <a:bodyPr/>
          <a:lstStyle>
            <a:lvl1pPr>
              <a:defRPr/>
            </a:lvl1pPr>
          </a:lstStyle>
          <a:p>
            <a:endParaRPr lang="de-DE" altLang="ja-JP" dirty="0">
              <a:solidFill>
                <a:srgbClr val="000000"/>
              </a:solidFill>
            </a:endParaRPr>
          </a:p>
        </p:txBody>
      </p:sp>
    </p:spTree>
    <p:extLst>
      <p:ext uri="{BB962C8B-B14F-4D97-AF65-F5344CB8AC3E}">
        <p14:creationId xmlns:p14="http://schemas.microsoft.com/office/powerpoint/2010/main" val="42379976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smtClean="0"/>
              <a:t>Click to edit Master title style</a:t>
            </a:r>
            <a:endParaRPr lang="ja-JP" altLang="en-US"/>
          </a:p>
        </p:txBody>
      </p:sp>
      <p:sp>
        <p:nvSpPr>
          <p:cNvPr id="3" name="フッター プレースホルダー 2"/>
          <p:cNvSpPr>
            <a:spLocks noGrp="1"/>
          </p:cNvSpPr>
          <p:nvPr>
            <p:ph type="ftr" sz="quarter" idx="10"/>
          </p:nvPr>
        </p:nvSpPr>
        <p:spPr/>
        <p:txBody>
          <a:bodyPr/>
          <a:lstStyle>
            <a:lvl1pPr>
              <a:defRPr/>
            </a:lvl1pPr>
          </a:lstStyle>
          <a:p>
            <a:endParaRPr lang="de-DE" altLang="ja-JP" dirty="0">
              <a:solidFill>
                <a:srgbClr val="000000"/>
              </a:solidFill>
            </a:endParaRPr>
          </a:p>
        </p:txBody>
      </p:sp>
    </p:spTree>
    <p:extLst>
      <p:ext uri="{BB962C8B-B14F-4D97-AF65-F5344CB8AC3E}">
        <p14:creationId xmlns:p14="http://schemas.microsoft.com/office/powerpoint/2010/main" val="348625849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3" name="正方形/長方形 2"/>
          <p:cNvSpPr/>
          <p:nvPr userDrawn="1"/>
        </p:nvSpPr>
        <p:spPr bwMode="auto">
          <a:xfrm>
            <a:off x="0" y="0"/>
            <a:ext cx="9144000" cy="5143500"/>
          </a:xfrm>
          <a:prstGeom prst="rect">
            <a:avLst/>
          </a:prstGeom>
          <a:gradFill flip="none" rotWithShape="1">
            <a:gsLst>
              <a:gs pos="15000">
                <a:srgbClr val="FFFFFF"/>
              </a:gs>
              <a:gs pos="100000">
                <a:srgbClr val="ECECEC"/>
              </a:gs>
            </a:gsLst>
            <a:lin ang="5400000" scaled="1"/>
            <a:tileRect/>
          </a:grad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algn="ctr" fontAlgn="ctr">
              <a:spcBef>
                <a:spcPct val="0"/>
              </a:spcBef>
              <a:spcAft>
                <a:spcPct val="0"/>
              </a:spcAft>
            </a:pPr>
            <a:endParaRPr kumimoji="1" lang="ja-JP" altLang="en-US" sz="1600" dirty="0" smtClean="0">
              <a:solidFill>
                <a:srgbClr val="000000"/>
              </a:solidFill>
              <a:ea typeface="FUJI-新ゴ M" panose="020B0500000000000000" pitchFamily="50" charset="-128"/>
            </a:endParaRPr>
          </a:p>
        </p:txBody>
      </p:sp>
      <p:sp>
        <p:nvSpPr>
          <p:cNvPr id="2" name="フッター プレースホルダー 1"/>
          <p:cNvSpPr>
            <a:spLocks noGrp="1"/>
          </p:cNvSpPr>
          <p:nvPr>
            <p:ph type="ftr" sz="quarter" idx="10"/>
          </p:nvPr>
        </p:nvSpPr>
        <p:spPr/>
        <p:txBody>
          <a:bodyPr/>
          <a:lstStyle>
            <a:lvl1pPr>
              <a:defRPr/>
            </a:lvl1pPr>
          </a:lstStyle>
          <a:p>
            <a:endParaRPr lang="de-DE" altLang="ja-JP" dirty="0">
              <a:solidFill>
                <a:srgbClr val="000000"/>
              </a:solidFill>
            </a:endParaRPr>
          </a:p>
        </p:txBody>
      </p:sp>
    </p:spTree>
    <p:extLst>
      <p:ext uri="{BB962C8B-B14F-4D97-AF65-F5344CB8AC3E}">
        <p14:creationId xmlns:p14="http://schemas.microsoft.com/office/powerpoint/2010/main" val="852697299"/>
      </p:ext>
    </p:extLst>
  </p:cSld>
  <p:clrMapOvr>
    <a:masterClrMapping/>
  </p:clrMapOvr>
  <p:timing>
    <p:tnLst>
      <p:par>
        <p:cTn id="1" dur="indefinite" restart="never" nodeType="tmRoot"/>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19" y="204727"/>
            <a:ext cx="3008313" cy="871268"/>
          </a:xfrm>
        </p:spPr>
        <p:txBody>
          <a:bodyPr anchor="b"/>
          <a:lstStyle>
            <a:lvl1pPr algn="l">
              <a:defRPr sz="2000" b="1"/>
            </a:lvl1pPr>
          </a:lstStyle>
          <a:p>
            <a:r>
              <a:rPr lang="en-US" altLang="ja-JP" smtClean="0"/>
              <a:t>Click to edit Master title style</a:t>
            </a:r>
            <a:endParaRPr lang="ja-JP" altLang="en-US"/>
          </a:p>
        </p:txBody>
      </p:sp>
      <p:sp>
        <p:nvSpPr>
          <p:cNvPr id="3" name="コンテンツ プレースホルダー 2"/>
          <p:cNvSpPr>
            <a:spLocks noGrp="1"/>
          </p:cNvSpPr>
          <p:nvPr>
            <p:ph idx="1"/>
          </p:nvPr>
        </p:nvSpPr>
        <p:spPr>
          <a:xfrm>
            <a:off x="3575054" y="204726"/>
            <a:ext cx="5111749" cy="4389670"/>
          </a:xfrm>
        </p:spPr>
        <p:txBody>
          <a:bodyPr/>
          <a:lstStyle>
            <a:lvl1pPr>
              <a:defRPr sz="3200"/>
            </a:lvl1pPr>
            <a:lvl2pPr>
              <a:defRPr sz="2800"/>
            </a:lvl2pPr>
            <a:lvl3pPr>
              <a:defRPr sz="2400"/>
            </a:lvl3pPr>
            <a:lvl4pPr>
              <a:defRPr sz="2000"/>
            </a:lvl4pPr>
            <a:lvl5pPr>
              <a:defRPr sz="2000">
                <a:ea typeface="FUJI-新ゴ M" panose="020B0500000000000000" pitchFamily="50" charset="-128"/>
              </a:defRPr>
            </a:lvl5pPr>
            <a:lvl6pPr>
              <a:defRPr sz="2000"/>
            </a:lvl6pPr>
            <a:lvl7pPr>
              <a:defRPr sz="2000"/>
            </a:lvl7pPr>
            <a:lvl8pPr>
              <a:defRPr sz="2000"/>
            </a:lvl8pPr>
            <a:lvl9pPr>
              <a:defRPr sz="20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dirty="0"/>
          </a:p>
        </p:txBody>
      </p:sp>
      <p:sp>
        <p:nvSpPr>
          <p:cNvPr id="4" name="テキスト プレースホルダー 3"/>
          <p:cNvSpPr>
            <a:spLocks noGrp="1"/>
          </p:cNvSpPr>
          <p:nvPr>
            <p:ph type="body" sz="half" idx="2"/>
          </p:nvPr>
        </p:nvSpPr>
        <p:spPr>
          <a:xfrm>
            <a:off x="457219" y="1075993"/>
            <a:ext cx="3008313" cy="351840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ja-JP" smtClean="0"/>
              <a:t>Click to edit Master text styles</a:t>
            </a:r>
          </a:p>
        </p:txBody>
      </p:sp>
      <p:sp>
        <p:nvSpPr>
          <p:cNvPr id="5" name="フッター プレースホルダー 4"/>
          <p:cNvSpPr>
            <a:spLocks noGrp="1"/>
          </p:cNvSpPr>
          <p:nvPr>
            <p:ph type="ftr" sz="quarter" idx="10"/>
          </p:nvPr>
        </p:nvSpPr>
        <p:spPr/>
        <p:txBody>
          <a:bodyPr/>
          <a:lstStyle>
            <a:lvl1pPr>
              <a:defRPr/>
            </a:lvl1pPr>
          </a:lstStyle>
          <a:p>
            <a:endParaRPr lang="de-DE" altLang="ja-JP" dirty="0">
              <a:solidFill>
                <a:srgbClr val="000000"/>
              </a:solidFill>
            </a:endParaRPr>
          </a:p>
        </p:txBody>
      </p:sp>
    </p:spTree>
    <p:extLst>
      <p:ext uri="{BB962C8B-B14F-4D97-AF65-F5344CB8AC3E}">
        <p14:creationId xmlns:p14="http://schemas.microsoft.com/office/powerpoint/2010/main" val="198557441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3600928"/>
            <a:ext cx="5486400" cy="425319"/>
          </a:xfrm>
        </p:spPr>
        <p:txBody>
          <a:bodyPr anchor="b"/>
          <a:lstStyle>
            <a:lvl1pPr algn="l">
              <a:defRPr sz="2000" b="1"/>
            </a:lvl1pPr>
          </a:lstStyle>
          <a:p>
            <a:r>
              <a:rPr lang="en-US" altLang="ja-JP" smtClean="0"/>
              <a:t>Click to edit Master title style</a:t>
            </a:r>
            <a:endParaRPr lang="ja-JP" altLang="en-US"/>
          </a:p>
        </p:txBody>
      </p:sp>
      <p:sp>
        <p:nvSpPr>
          <p:cNvPr id="3" name="図プレースホルダー 2"/>
          <p:cNvSpPr>
            <a:spLocks noGrp="1"/>
          </p:cNvSpPr>
          <p:nvPr>
            <p:ph type="pic" idx="1"/>
          </p:nvPr>
        </p:nvSpPr>
        <p:spPr>
          <a:xfrm>
            <a:off x="1792288" y="460243"/>
            <a:ext cx="5486400" cy="308514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ja-JP" smtClean="0"/>
              <a:t>Click icon to add picture</a:t>
            </a:r>
            <a:endParaRPr lang="ja-JP" altLang="en-US" dirty="0"/>
          </a:p>
        </p:txBody>
      </p:sp>
      <p:sp>
        <p:nvSpPr>
          <p:cNvPr id="4" name="テキスト プレースホルダー 3"/>
          <p:cNvSpPr>
            <a:spLocks noGrp="1"/>
          </p:cNvSpPr>
          <p:nvPr>
            <p:ph type="body" sz="half" idx="2"/>
          </p:nvPr>
        </p:nvSpPr>
        <p:spPr>
          <a:xfrm>
            <a:off x="1792288" y="4026246"/>
            <a:ext cx="5486400" cy="60306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ja-JP" smtClean="0"/>
              <a:t>Click to edit Master text styles</a:t>
            </a:r>
          </a:p>
        </p:txBody>
      </p:sp>
      <p:sp>
        <p:nvSpPr>
          <p:cNvPr id="5" name="フッター プレースホルダー 4"/>
          <p:cNvSpPr>
            <a:spLocks noGrp="1"/>
          </p:cNvSpPr>
          <p:nvPr>
            <p:ph type="ftr" sz="quarter" idx="10"/>
          </p:nvPr>
        </p:nvSpPr>
        <p:spPr/>
        <p:txBody>
          <a:bodyPr/>
          <a:lstStyle>
            <a:lvl1pPr>
              <a:defRPr/>
            </a:lvl1pPr>
          </a:lstStyle>
          <a:p>
            <a:endParaRPr lang="de-DE" altLang="ja-JP" dirty="0">
              <a:solidFill>
                <a:srgbClr val="000000"/>
              </a:solidFill>
            </a:endParaRPr>
          </a:p>
        </p:txBody>
      </p:sp>
    </p:spTree>
    <p:extLst>
      <p:ext uri="{BB962C8B-B14F-4D97-AF65-F5344CB8AC3E}">
        <p14:creationId xmlns:p14="http://schemas.microsoft.com/office/powerpoint/2010/main" val="132275108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smtClean="0"/>
              <a:t>Click to edit Master title style</a:t>
            </a:r>
            <a:endParaRPr lang="ja-JP" altLang="en-US"/>
          </a:p>
        </p:txBody>
      </p:sp>
      <p:sp>
        <p:nvSpPr>
          <p:cNvPr id="3" name="縦書きテキスト プレースホルダー 2"/>
          <p:cNvSpPr>
            <a:spLocks noGrp="1"/>
          </p:cNvSpPr>
          <p:nvPr>
            <p:ph type="body" orient="vert" idx="1"/>
          </p:nvPr>
        </p:nvSpPr>
        <p:spPr/>
        <p:txBody>
          <a:bodyPr vert="eaVert"/>
          <a:lstStyle>
            <a:lvl5pPr>
              <a:defRPr>
                <a:ea typeface="FUJI-新ゴ M" panose="020B0500000000000000" pitchFamily="50" charset="-128"/>
              </a:defRPr>
            </a:lvl5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dirty="0"/>
          </a:p>
        </p:txBody>
      </p:sp>
      <p:sp>
        <p:nvSpPr>
          <p:cNvPr id="4" name="フッター プレースホルダー 3"/>
          <p:cNvSpPr>
            <a:spLocks noGrp="1"/>
          </p:cNvSpPr>
          <p:nvPr>
            <p:ph type="ftr" sz="quarter" idx="10"/>
          </p:nvPr>
        </p:nvSpPr>
        <p:spPr/>
        <p:txBody>
          <a:bodyPr/>
          <a:lstStyle>
            <a:lvl1pPr>
              <a:defRPr/>
            </a:lvl1pPr>
          </a:lstStyle>
          <a:p>
            <a:endParaRPr lang="de-DE" altLang="ja-JP" dirty="0">
              <a:solidFill>
                <a:srgbClr val="000000"/>
              </a:solidFill>
            </a:endParaRPr>
          </a:p>
        </p:txBody>
      </p:sp>
    </p:spTree>
    <p:extLst>
      <p:ext uri="{BB962C8B-B14F-4D97-AF65-F5344CB8AC3E}">
        <p14:creationId xmlns:p14="http://schemas.microsoft.com/office/powerpoint/2010/main" val="2954588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Closing page">
    <p:spTree>
      <p:nvGrpSpPr>
        <p:cNvPr id="1" name=""/>
        <p:cNvGrpSpPr/>
        <p:nvPr/>
      </p:nvGrpSpPr>
      <p:grpSpPr>
        <a:xfrm>
          <a:off x="0" y="0"/>
          <a:ext cx="0" cy="0"/>
          <a:chOff x="0" y="0"/>
          <a:chExt cx="0" cy="0"/>
        </a:xfrm>
      </p:grpSpPr>
      <p:sp>
        <p:nvSpPr>
          <p:cNvPr id="7" name="Rectangle 5"/>
          <p:cNvSpPr>
            <a:spLocks noChangeArrowheads="1"/>
          </p:cNvSpPr>
          <p:nvPr/>
        </p:nvSpPr>
        <p:spPr bwMode="gray">
          <a:xfrm>
            <a:off x="0" y="0"/>
            <a:ext cx="9144000" cy="5143500"/>
          </a:xfrm>
          <a:prstGeom prst="rect">
            <a:avLst/>
          </a:prstGeom>
          <a:solidFill>
            <a:schemeClr val="bg1"/>
          </a:solidFill>
          <a:ln w="9525" algn="ctr">
            <a:noFill/>
            <a:miter lim="800000"/>
            <a:headEnd/>
            <a:tailEnd/>
          </a:ln>
          <a:effectLst/>
        </p:spPr>
        <p:txBody>
          <a:bodyPr wrap="none" anchor="ctr"/>
          <a:lstStyle/>
          <a:p>
            <a:endParaRPr lang="en-US" noProof="0"/>
          </a:p>
        </p:txBody>
      </p:sp>
      <p:pic>
        <p:nvPicPr>
          <p:cNvPr id="42" name="Picture 2" descr="Fujitsu_Logo"/>
          <p:cNvPicPr>
            <a:picLocks noChangeAspect="1" noChangeArrowheads="1"/>
          </p:cNvPicPr>
          <p:nvPr/>
        </p:nvPicPr>
        <p:blipFill>
          <a:blip r:embed="rId2" cstate="screen"/>
          <a:srcRect/>
          <a:stretch>
            <a:fillRect/>
          </a:stretch>
        </p:blipFill>
        <p:spPr bwMode="auto">
          <a:xfrm>
            <a:off x="2455518" y="1309687"/>
            <a:ext cx="4202009" cy="2100264"/>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718302" y="128549"/>
            <a:ext cx="2160588" cy="4694376"/>
          </a:xfrm>
        </p:spPr>
        <p:txBody>
          <a:bodyPr vert="eaVert"/>
          <a:lstStyle/>
          <a:p>
            <a:r>
              <a:rPr lang="en-US" altLang="ja-JP" smtClean="0"/>
              <a:t>Click to edit Master title style</a:t>
            </a:r>
            <a:endParaRPr lang="ja-JP" altLang="en-US"/>
          </a:p>
        </p:txBody>
      </p:sp>
      <p:sp>
        <p:nvSpPr>
          <p:cNvPr id="3" name="縦書きテキスト プレースホルダー 2"/>
          <p:cNvSpPr>
            <a:spLocks noGrp="1"/>
          </p:cNvSpPr>
          <p:nvPr>
            <p:ph type="body" orient="vert" idx="1"/>
          </p:nvPr>
        </p:nvSpPr>
        <p:spPr>
          <a:xfrm>
            <a:off x="233383" y="128549"/>
            <a:ext cx="6332537" cy="4694376"/>
          </a:xfrm>
        </p:spPr>
        <p:txBody>
          <a:bodyPr vert="eaVert"/>
          <a:lstStyle>
            <a:lvl5pPr>
              <a:defRPr>
                <a:ea typeface="FUJI-新ゴ M" panose="020B0500000000000000" pitchFamily="50" charset="-128"/>
              </a:defRPr>
            </a:lvl5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dirty="0"/>
          </a:p>
        </p:txBody>
      </p:sp>
      <p:sp>
        <p:nvSpPr>
          <p:cNvPr id="4" name="フッター プレースホルダー 3"/>
          <p:cNvSpPr>
            <a:spLocks noGrp="1"/>
          </p:cNvSpPr>
          <p:nvPr>
            <p:ph type="ftr" sz="quarter" idx="10"/>
          </p:nvPr>
        </p:nvSpPr>
        <p:spPr/>
        <p:txBody>
          <a:bodyPr/>
          <a:lstStyle>
            <a:lvl1pPr>
              <a:defRPr/>
            </a:lvl1pPr>
          </a:lstStyle>
          <a:p>
            <a:endParaRPr lang="de-DE" altLang="ja-JP" dirty="0">
              <a:solidFill>
                <a:srgbClr val="000000"/>
              </a:solidFill>
            </a:endParaRPr>
          </a:p>
        </p:txBody>
      </p:sp>
    </p:spTree>
    <p:extLst>
      <p:ext uri="{BB962C8B-B14F-4D97-AF65-F5344CB8AC3E}">
        <p14:creationId xmlns:p14="http://schemas.microsoft.com/office/powerpoint/2010/main" val="37850322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2_タイトルとコンテンツ">
    <p:spTree>
      <p:nvGrpSpPr>
        <p:cNvPr id="1" name=""/>
        <p:cNvGrpSpPr/>
        <p:nvPr/>
      </p:nvGrpSpPr>
      <p:grpSpPr>
        <a:xfrm>
          <a:off x="0" y="0"/>
          <a:ext cx="0" cy="0"/>
          <a:chOff x="0" y="0"/>
          <a:chExt cx="0" cy="0"/>
        </a:xfrm>
      </p:grpSpPr>
      <p:sp>
        <p:nvSpPr>
          <p:cNvPr id="4" name="フッター プレースホルダー 3"/>
          <p:cNvSpPr>
            <a:spLocks noGrp="1"/>
          </p:cNvSpPr>
          <p:nvPr>
            <p:ph type="ftr" sz="quarter" idx="10"/>
          </p:nvPr>
        </p:nvSpPr>
        <p:spPr/>
        <p:txBody>
          <a:bodyPr/>
          <a:lstStyle>
            <a:lvl1pPr>
              <a:defRPr/>
            </a:lvl1pPr>
          </a:lstStyle>
          <a:p>
            <a:endParaRPr lang="de-DE" altLang="ja-JP" dirty="0">
              <a:solidFill>
                <a:srgbClr val="000000"/>
              </a:solidFill>
            </a:endParaRPr>
          </a:p>
        </p:txBody>
      </p:sp>
    </p:spTree>
    <p:extLst>
      <p:ext uri="{BB962C8B-B14F-4D97-AF65-F5344CB8AC3E}">
        <p14:creationId xmlns:p14="http://schemas.microsoft.com/office/powerpoint/2010/main" val="175659060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1_タイトル スライド">
    <p:spTree>
      <p:nvGrpSpPr>
        <p:cNvPr id="1" name=""/>
        <p:cNvGrpSpPr/>
        <p:nvPr/>
      </p:nvGrpSpPr>
      <p:grpSpPr>
        <a:xfrm>
          <a:off x="0" y="0"/>
          <a:ext cx="0" cy="0"/>
          <a:chOff x="0" y="0"/>
          <a:chExt cx="0" cy="0"/>
        </a:xfrm>
      </p:grpSpPr>
      <p:pic>
        <p:nvPicPr>
          <p:cNvPr id="2050" name="Picture 2" descr="W:\総合デザインセンター\02_CCD\2013\FTSVプロモ・コミュニケーションデザイン\04_制作\02_PPTスライド\03_素材\Cover\Fujitsu_Vision_PPT_cover_re.jpg"/>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0" y="-794"/>
            <a:ext cx="9144000" cy="5145088"/>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1"/>
          <p:cNvGrpSpPr>
            <a:grpSpLocks noChangeAspect="1"/>
          </p:cNvGrpSpPr>
          <p:nvPr userDrawn="1"/>
        </p:nvGrpSpPr>
        <p:grpSpPr bwMode="auto">
          <a:xfrm>
            <a:off x="7586049" y="114267"/>
            <a:ext cx="1417637" cy="791918"/>
            <a:chOff x="4793" y="72"/>
            <a:chExt cx="893" cy="499"/>
          </a:xfrm>
        </p:grpSpPr>
        <p:sp>
          <p:nvSpPr>
            <p:cNvPr id="362506" name="AutoShape 10"/>
            <p:cNvSpPr>
              <a:spLocks noChangeAspect="1" noChangeArrowheads="1" noTextEdit="1"/>
            </p:cNvSpPr>
            <p:nvPr userDrawn="1"/>
          </p:nvSpPr>
          <p:spPr bwMode="gray">
            <a:xfrm>
              <a:off x="4793" y="72"/>
              <a:ext cx="893" cy="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08" name="Freeform 12"/>
            <p:cNvSpPr>
              <a:spLocks/>
            </p:cNvSpPr>
            <p:nvPr userDrawn="1"/>
          </p:nvSpPr>
          <p:spPr bwMode="gray">
            <a:xfrm>
              <a:off x="4837" y="491"/>
              <a:ext cx="22" cy="37"/>
            </a:xfrm>
            <a:custGeom>
              <a:avLst/>
              <a:gdLst>
                <a:gd name="T0" fmla="*/ 0 w 463"/>
                <a:gd name="T1" fmla="*/ 731 h 762"/>
                <a:gd name="T2" fmla="*/ 0 w 463"/>
                <a:gd name="T3" fmla="*/ 643 h 762"/>
                <a:gd name="T4" fmla="*/ 177 w 463"/>
                <a:gd name="T5" fmla="*/ 684 h 762"/>
                <a:gd name="T6" fmla="*/ 355 w 463"/>
                <a:gd name="T7" fmla="*/ 568 h 762"/>
                <a:gd name="T8" fmla="*/ 325 w 463"/>
                <a:gd name="T9" fmla="*/ 493 h 762"/>
                <a:gd name="T10" fmla="*/ 271 w 463"/>
                <a:gd name="T11" fmla="*/ 452 h 762"/>
                <a:gd name="T12" fmla="*/ 203 w 463"/>
                <a:gd name="T13" fmla="*/ 417 h 762"/>
                <a:gd name="T14" fmla="*/ 62 w 463"/>
                <a:gd name="T15" fmla="*/ 323 h 762"/>
                <a:gd name="T16" fmla="*/ 12 w 463"/>
                <a:gd name="T17" fmla="*/ 190 h 762"/>
                <a:gd name="T18" fmla="*/ 90 w 463"/>
                <a:gd name="T19" fmla="*/ 41 h 762"/>
                <a:gd name="T20" fmla="*/ 257 w 463"/>
                <a:gd name="T21" fmla="*/ 0 h 762"/>
                <a:gd name="T22" fmla="*/ 411 w 463"/>
                <a:gd name="T23" fmla="*/ 24 h 762"/>
                <a:gd name="T24" fmla="*/ 411 w 463"/>
                <a:gd name="T25" fmla="*/ 106 h 762"/>
                <a:gd name="T26" fmla="*/ 262 w 463"/>
                <a:gd name="T27" fmla="*/ 74 h 762"/>
                <a:gd name="T28" fmla="*/ 162 w 463"/>
                <a:gd name="T29" fmla="*/ 98 h 762"/>
                <a:gd name="T30" fmla="*/ 120 w 463"/>
                <a:gd name="T31" fmla="*/ 178 h 762"/>
                <a:gd name="T32" fmla="*/ 149 w 463"/>
                <a:gd name="T33" fmla="*/ 253 h 762"/>
                <a:gd name="T34" fmla="*/ 273 w 463"/>
                <a:gd name="T35" fmla="*/ 331 h 762"/>
                <a:gd name="T36" fmla="*/ 374 w 463"/>
                <a:gd name="T37" fmla="*/ 388 h 762"/>
                <a:gd name="T38" fmla="*/ 444 w 463"/>
                <a:gd name="T39" fmla="*/ 465 h 762"/>
                <a:gd name="T40" fmla="*/ 463 w 463"/>
                <a:gd name="T41" fmla="*/ 556 h 762"/>
                <a:gd name="T42" fmla="*/ 184 w 463"/>
                <a:gd name="T43" fmla="*/ 762 h 762"/>
                <a:gd name="T44" fmla="*/ 0 w 463"/>
                <a:gd name="T45" fmla="*/ 731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63" h="762">
                  <a:moveTo>
                    <a:pt x="0" y="731"/>
                  </a:moveTo>
                  <a:cubicBezTo>
                    <a:pt x="0" y="643"/>
                    <a:pt x="0" y="643"/>
                    <a:pt x="0" y="643"/>
                  </a:cubicBezTo>
                  <a:cubicBezTo>
                    <a:pt x="48" y="670"/>
                    <a:pt x="107" y="684"/>
                    <a:pt x="177" y="684"/>
                  </a:cubicBezTo>
                  <a:cubicBezTo>
                    <a:pt x="296" y="684"/>
                    <a:pt x="355" y="645"/>
                    <a:pt x="355" y="568"/>
                  </a:cubicBezTo>
                  <a:cubicBezTo>
                    <a:pt x="355" y="538"/>
                    <a:pt x="345" y="513"/>
                    <a:pt x="325" y="493"/>
                  </a:cubicBezTo>
                  <a:cubicBezTo>
                    <a:pt x="309" y="477"/>
                    <a:pt x="291" y="463"/>
                    <a:pt x="271" y="452"/>
                  </a:cubicBezTo>
                  <a:cubicBezTo>
                    <a:pt x="253" y="442"/>
                    <a:pt x="231" y="431"/>
                    <a:pt x="203" y="417"/>
                  </a:cubicBezTo>
                  <a:cubicBezTo>
                    <a:pt x="135" y="384"/>
                    <a:pt x="89" y="352"/>
                    <a:pt x="62" y="323"/>
                  </a:cubicBezTo>
                  <a:cubicBezTo>
                    <a:pt x="29" y="286"/>
                    <a:pt x="12" y="242"/>
                    <a:pt x="12" y="190"/>
                  </a:cubicBezTo>
                  <a:cubicBezTo>
                    <a:pt x="12" y="124"/>
                    <a:pt x="38" y="74"/>
                    <a:pt x="90" y="41"/>
                  </a:cubicBezTo>
                  <a:cubicBezTo>
                    <a:pt x="134" y="13"/>
                    <a:pt x="189" y="0"/>
                    <a:pt x="257" y="0"/>
                  </a:cubicBezTo>
                  <a:cubicBezTo>
                    <a:pt x="304" y="0"/>
                    <a:pt x="355" y="8"/>
                    <a:pt x="411" y="24"/>
                  </a:cubicBezTo>
                  <a:cubicBezTo>
                    <a:pt x="411" y="106"/>
                    <a:pt x="411" y="106"/>
                    <a:pt x="411" y="106"/>
                  </a:cubicBezTo>
                  <a:cubicBezTo>
                    <a:pt x="364" y="85"/>
                    <a:pt x="314" y="74"/>
                    <a:pt x="262" y="74"/>
                  </a:cubicBezTo>
                  <a:cubicBezTo>
                    <a:pt x="222" y="74"/>
                    <a:pt x="188" y="82"/>
                    <a:pt x="162" y="98"/>
                  </a:cubicBezTo>
                  <a:cubicBezTo>
                    <a:pt x="134" y="115"/>
                    <a:pt x="120" y="141"/>
                    <a:pt x="120" y="178"/>
                  </a:cubicBezTo>
                  <a:cubicBezTo>
                    <a:pt x="120" y="209"/>
                    <a:pt x="130" y="234"/>
                    <a:pt x="149" y="253"/>
                  </a:cubicBezTo>
                  <a:cubicBezTo>
                    <a:pt x="168" y="273"/>
                    <a:pt x="209" y="298"/>
                    <a:pt x="273" y="331"/>
                  </a:cubicBezTo>
                  <a:cubicBezTo>
                    <a:pt x="324" y="356"/>
                    <a:pt x="357" y="375"/>
                    <a:pt x="374" y="388"/>
                  </a:cubicBezTo>
                  <a:cubicBezTo>
                    <a:pt x="407" y="412"/>
                    <a:pt x="430" y="437"/>
                    <a:pt x="444" y="465"/>
                  </a:cubicBezTo>
                  <a:cubicBezTo>
                    <a:pt x="457" y="490"/>
                    <a:pt x="463" y="520"/>
                    <a:pt x="463" y="556"/>
                  </a:cubicBezTo>
                  <a:cubicBezTo>
                    <a:pt x="463" y="693"/>
                    <a:pt x="370" y="762"/>
                    <a:pt x="184" y="762"/>
                  </a:cubicBezTo>
                  <a:cubicBezTo>
                    <a:pt x="109" y="762"/>
                    <a:pt x="48" y="752"/>
                    <a:pt x="0" y="7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09" name="Freeform 13"/>
            <p:cNvSpPr>
              <a:spLocks/>
            </p:cNvSpPr>
            <p:nvPr userDrawn="1"/>
          </p:nvSpPr>
          <p:spPr bwMode="gray">
            <a:xfrm>
              <a:off x="4868" y="475"/>
              <a:ext cx="26" cy="52"/>
            </a:xfrm>
            <a:custGeom>
              <a:avLst/>
              <a:gdLst>
                <a:gd name="T0" fmla="*/ 0 w 548"/>
                <a:gd name="T1" fmla="*/ 1087 h 1087"/>
                <a:gd name="T2" fmla="*/ 0 w 548"/>
                <a:gd name="T3" fmla="*/ 0 h 1087"/>
                <a:gd name="T4" fmla="*/ 124 w 548"/>
                <a:gd name="T5" fmla="*/ 0 h 1087"/>
                <a:gd name="T6" fmla="*/ 124 w 548"/>
                <a:gd name="T7" fmla="*/ 382 h 1087"/>
                <a:gd name="T8" fmla="*/ 306 w 548"/>
                <a:gd name="T9" fmla="*/ 345 h 1087"/>
                <a:gd name="T10" fmla="*/ 526 w 548"/>
                <a:gd name="T11" fmla="*/ 458 h 1087"/>
                <a:gd name="T12" fmla="*/ 548 w 548"/>
                <a:gd name="T13" fmla="*/ 644 h 1087"/>
                <a:gd name="T14" fmla="*/ 548 w 548"/>
                <a:gd name="T15" fmla="*/ 1087 h 1087"/>
                <a:gd name="T16" fmla="*/ 425 w 548"/>
                <a:gd name="T17" fmla="*/ 1087 h 1087"/>
                <a:gd name="T18" fmla="*/ 425 w 548"/>
                <a:gd name="T19" fmla="*/ 624 h 1087"/>
                <a:gd name="T20" fmla="*/ 403 w 548"/>
                <a:gd name="T21" fmla="*/ 477 h 1087"/>
                <a:gd name="T22" fmla="*/ 294 w 548"/>
                <a:gd name="T23" fmla="*/ 419 h 1087"/>
                <a:gd name="T24" fmla="*/ 124 w 548"/>
                <a:gd name="T25" fmla="*/ 463 h 1087"/>
                <a:gd name="T26" fmla="*/ 124 w 548"/>
                <a:gd name="T27" fmla="*/ 1087 h 1087"/>
                <a:gd name="T28" fmla="*/ 0 w 548"/>
                <a:gd name="T29" fmla="*/ 1087 h 1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0" name="Freeform 14"/>
            <p:cNvSpPr>
              <a:spLocks noEditPoints="1"/>
            </p:cNvSpPr>
            <p:nvPr userDrawn="1"/>
          </p:nvSpPr>
          <p:spPr bwMode="gray">
            <a:xfrm>
              <a:off x="4902" y="491"/>
              <a:ext cx="27" cy="37"/>
            </a:xfrm>
            <a:custGeom>
              <a:avLst/>
              <a:gdLst>
                <a:gd name="T0" fmla="*/ 437 w 561"/>
                <a:gd name="T1" fmla="*/ 286 h 762"/>
                <a:gd name="T2" fmla="*/ 437 w 561"/>
                <a:gd name="T3" fmla="*/ 248 h 762"/>
                <a:gd name="T4" fmla="*/ 415 w 561"/>
                <a:gd name="T5" fmla="*/ 138 h 762"/>
                <a:gd name="T6" fmla="*/ 271 w 561"/>
                <a:gd name="T7" fmla="*/ 77 h 762"/>
                <a:gd name="T8" fmla="*/ 70 w 561"/>
                <a:gd name="T9" fmla="*/ 118 h 762"/>
                <a:gd name="T10" fmla="*/ 70 w 561"/>
                <a:gd name="T11" fmla="*/ 31 h 762"/>
                <a:gd name="T12" fmla="*/ 284 w 561"/>
                <a:gd name="T13" fmla="*/ 0 h 762"/>
                <a:gd name="T14" fmla="*/ 516 w 561"/>
                <a:gd name="T15" fmla="*/ 76 h 762"/>
                <a:gd name="T16" fmla="*/ 558 w 561"/>
                <a:gd name="T17" fmla="*/ 200 h 762"/>
                <a:gd name="T18" fmla="*/ 561 w 561"/>
                <a:gd name="T19" fmla="*/ 290 h 762"/>
                <a:gd name="T20" fmla="*/ 561 w 561"/>
                <a:gd name="T21" fmla="*/ 727 h 762"/>
                <a:gd name="T22" fmla="*/ 293 w 561"/>
                <a:gd name="T23" fmla="*/ 762 h 762"/>
                <a:gd name="T24" fmla="*/ 83 w 561"/>
                <a:gd name="T25" fmla="*/ 720 h 762"/>
                <a:gd name="T26" fmla="*/ 0 w 561"/>
                <a:gd name="T27" fmla="*/ 558 h 762"/>
                <a:gd name="T28" fmla="*/ 96 w 561"/>
                <a:gd name="T29" fmla="*/ 363 h 762"/>
                <a:gd name="T30" fmla="*/ 336 w 561"/>
                <a:gd name="T31" fmla="*/ 297 h 762"/>
                <a:gd name="T32" fmla="*/ 437 w 561"/>
                <a:gd name="T33" fmla="*/ 286 h 762"/>
                <a:gd name="T34" fmla="*/ 437 w 561"/>
                <a:gd name="T35" fmla="*/ 356 h 762"/>
                <a:gd name="T36" fmla="*/ 267 w 561"/>
                <a:gd name="T37" fmla="*/ 382 h 762"/>
                <a:gd name="T38" fmla="*/ 127 w 561"/>
                <a:gd name="T39" fmla="*/ 545 h 762"/>
                <a:gd name="T40" fmla="*/ 168 w 561"/>
                <a:gd name="T41" fmla="*/ 650 h 762"/>
                <a:gd name="T42" fmla="*/ 312 w 561"/>
                <a:gd name="T43" fmla="*/ 687 h 762"/>
                <a:gd name="T44" fmla="*/ 437 w 561"/>
                <a:gd name="T45" fmla="*/ 670 h 762"/>
                <a:gd name="T46" fmla="*/ 437 w 561"/>
                <a:gd name="T47" fmla="*/ 356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1" h="762">
                  <a:moveTo>
                    <a:pt x="437" y="286"/>
                  </a:moveTo>
                  <a:cubicBezTo>
                    <a:pt x="437" y="248"/>
                    <a:pt x="437" y="248"/>
                    <a:pt x="437" y="248"/>
                  </a:cubicBezTo>
                  <a:cubicBezTo>
                    <a:pt x="437" y="200"/>
                    <a:pt x="430" y="164"/>
                    <a:pt x="415" y="138"/>
                  </a:cubicBezTo>
                  <a:cubicBezTo>
                    <a:pt x="392" y="97"/>
                    <a:pt x="344" y="77"/>
                    <a:pt x="271" y="77"/>
                  </a:cubicBezTo>
                  <a:cubicBezTo>
                    <a:pt x="206" y="77"/>
                    <a:pt x="139" y="91"/>
                    <a:pt x="70" y="118"/>
                  </a:cubicBezTo>
                  <a:cubicBezTo>
                    <a:pt x="70" y="31"/>
                    <a:pt x="70" y="31"/>
                    <a:pt x="70" y="31"/>
                  </a:cubicBezTo>
                  <a:cubicBezTo>
                    <a:pt x="139" y="10"/>
                    <a:pt x="210" y="0"/>
                    <a:pt x="284" y="0"/>
                  </a:cubicBezTo>
                  <a:cubicBezTo>
                    <a:pt x="397" y="0"/>
                    <a:pt x="474" y="25"/>
                    <a:pt x="516" y="76"/>
                  </a:cubicBezTo>
                  <a:cubicBezTo>
                    <a:pt x="539" y="104"/>
                    <a:pt x="553" y="145"/>
                    <a:pt x="558" y="200"/>
                  </a:cubicBezTo>
                  <a:cubicBezTo>
                    <a:pt x="560" y="220"/>
                    <a:pt x="561" y="250"/>
                    <a:pt x="561" y="290"/>
                  </a:cubicBezTo>
                  <a:cubicBezTo>
                    <a:pt x="561" y="727"/>
                    <a:pt x="561" y="727"/>
                    <a:pt x="561" y="727"/>
                  </a:cubicBezTo>
                  <a:cubicBezTo>
                    <a:pt x="477" y="750"/>
                    <a:pt x="387" y="762"/>
                    <a:pt x="293" y="762"/>
                  </a:cubicBezTo>
                  <a:cubicBezTo>
                    <a:pt x="203" y="762"/>
                    <a:pt x="133" y="748"/>
                    <a:pt x="83" y="720"/>
                  </a:cubicBezTo>
                  <a:cubicBezTo>
                    <a:pt x="28" y="689"/>
                    <a:pt x="0" y="635"/>
                    <a:pt x="0" y="558"/>
                  </a:cubicBezTo>
                  <a:cubicBezTo>
                    <a:pt x="0" y="470"/>
                    <a:pt x="32" y="405"/>
                    <a:pt x="96" y="363"/>
                  </a:cubicBezTo>
                  <a:cubicBezTo>
                    <a:pt x="143" y="332"/>
                    <a:pt x="223" y="310"/>
                    <a:pt x="336" y="297"/>
                  </a:cubicBezTo>
                  <a:cubicBezTo>
                    <a:pt x="357" y="294"/>
                    <a:pt x="391" y="291"/>
                    <a:pt x="437" y="286"/>
                  </a:cubicBezTo>
                  <a:close/>
                  <a:moveTo>
                    <a:pt x="437" y="356"/>
                  </a:moveTo>
                  <a:cubicBezTo>
                    <a:pt x="362" y="363"/>
                    <a:pt x="305" y="372"/>
                    <a:pt x="267" y="382"/>
                  </a:cubicBezTo>
                  <a:cubicBezTo>
                    <a:pt x="173" y="405"/>
                    <a:pt x="127" y="460"/>
                    <a:pt x="127" y="545"/>
                  </a:cubicBezTo>
                  <a:cubicBezTo>
                    <a:pt x="127" y="593"/>
                    <a:pt x="140" y="627"/>
                    <a:pt x="168" y="650"/>
                  </a:cubicBezTo>
                  <a:cubicBezTo>
                    <a:pt x="198" y="675"/>
                    <a:pt x="246" y="687"/>
                    <a:pt x="312" y="687"/>
                  </a:cubicBezTo>
                  <a:cubicBezTo>
                    <a:pt x="357" y="687"/>
                    <a:pt x="398" y="681"/>
                    <a:pt x="437" y="670"/>
                  </a:cubicBezTo>
                  <a:lnTo>
                    <a:pt x="437" y="3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1" name="Freeform 15"/>
            <p:cNvSpPr>
              <a:spLocks noEditPoints="1"/>
            </p:cNvSpPr>
            <p:nvPr userDrawn="1"/>
          </p:nvSpPr>
          <p:spPr bwMode="gray">
            <a:xfrm>
              <a:off x="4939" y="491"/>
              <a:ext cx="28" cy="53"/>
            </a:xfrm>
            <a:custGeom>
              <a:avLst/>
              <a:gdLst>
                <a:gd name="T0" fmla="*/ 123 w 567"/>
                <a:gd name="T1" fmla="*/ 711 h 1087"/>
                <a:gd name="T2" fmla="*/ 123 w 567"/>
                <a:gd name="T3" fmla="*/ 1087 h 1087"/>
                <a:gd name="T4" fmla="*/ 0 w 567"/>
                <a:gd name="T5" fmla="*/ 1087 h 1087"/>
                <a:gd name="T6" fmla="*/ 0 w 567"/>
                <a:gd name="T7" fmla="*/ 28 h 1087"/>
                <a:gd name="T8" fmla="*/ 249 w 567"/>
                <a:gd name="T9" fmla="*/ 0 h 1087"/>
                <a:gd name="T10" fmla="*/ 505 w 567"/>
                <a:gd name="T11" fmla="*/ 113 h 1087"/>
                <a:gd name="T12" fmla="*/ 567 w 567"/>
                <a:gd name="T13" fmla="*/ 379 h 1087"/>
                <a:gd name="T14" fmla="*/ 489 w 567"/>
                <a:gd name="T15" fmla="*/ 662 h 1087"/>
                <a:gd name="T16" fmla="*/ 274 w 567"/>
                <a:gd name="T17" fmla="*/ 762 h 1087"/>
                <a:gd name="T18" fmla="*/ 172 w 567"/>
                <a:gd name="T19" fmla="*/ 742 h 1087"/>
                <a:gd name="T20" fmla="*/ 123 w 567"/>
                <a:gd name="T21" fmla="*/ 711 h 1087"/>
                <a:gd name="T22" fmla="*/ 123 w 567"/>
                <a:gd name="T23" fmla="*/ 625 h 1087"/>
                <a:gd name="T24" fmla="*/ 260 w 567"/>
                <a:gd name="T25" fmla="*/ 687 h 1087"/>
                <a:gd name="T26" fmla="*/ 400 w 567"/>
                <a:gd name="T27" fmla="*/ 591 h 1087"/>
                <a:gd name="T28" fmla="*/ 441 w 567"/>
                <a:gd name="T29" fmla="*/ 378 h 1087"/>
                <a:gd name="T30" fmla="*/ 386 w 567"/>
                <a:gd name="T31" fmla="*/ 140 h 1087"/>
                <a:gd name="T32" fmla="*/ 230 w 567"/>
                <a:gd name="T33" fmla="*/ 74 h 1087"/>
                <a:gd name="T34" fmla="*/ 123 w 567"/>
                <a:gd name="T35" fmla="*/ 83 h 1087"/>
                <a:gd name="T36" fmla="*/ 123 w 567"/>
                <a:gd name="T37" fmla="*/ 625 h 1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67" h="1087">
                  <a:moveTo>
                    <a:pt x="123" y="711"/>
                  </a:moveTo>
                  <a:cubicBezTo>
                    <a:pt x="123" y="1087"/>
                    <a:pt x="123" y="1087"/>
                    <a:pt x="123" y="1087"/>
                  </a:cubicBezTo>
                  <a:cubicBezTo>
                    <a:pt x="0" y="1087"/>
                    <a:pt x="0" y="1087"/>
                    <a:pt x="0" y="1087"/>
                  </a:cubicBezTo>
                  <a:cubicBezTo>
                    <a:pt x="0" y="28"/>
                    <a:pt x="0" y="28"/>
                    <a:pt x="0" y="28"/>
                  </a:cubicBezTo>
                  <a:cubicBezTo>
                    <a:pt x="85" y="9"/>
                    <a:pt x="168" y="0"/>
                    <a:pt x="249" y="0"/>
                  </a:cubicBezTo>
                  <a:cubicBezTo>
                    <a:pt x="374" y="0"/>
                    <a:pt x="459" y="37"/>
                    <a:pt x="505" y="113"/>
                  </a:cubicBezTo>
                  <a:cubicBezTo>
                    <a:pt x="546" y="180"/>
                    <a:pt x="567" y="269"/>
                    <a:pt x="567" y="379"/>
                  </a:cubicBezTo>
                  <a:cubicBezTo>
                    <a:pt x="567" y="495"/>
                    <a:pt x="541" y="590"/>
                    <a:pt x="489" y="662"/>
                  </a:cubicBezTo>
                  <a:cubicBezTo>
                    <a:pt x="440" y="728"/>
                    <a:pt x="369" y="762"/>
                    <a:pt x="274" y="762"/>
                  </a:cubicBezTo>
                  <a:cubicBezTo>
                    <a:pt x="234" y="762"/>
                    <a:pt x="200" y="755"/>
                    <a:pt x="172" y="742"/>
                  </a:cubicBezTo>
                  <a:cubicBezTo>
                    <a:pt x="159" y="736"/>
                    <a:pt x="142" y="725"/>
                    <a:pt x="123" y="711"/>
                  </a:cubicBezTo>
                  <a:close/>
                  <a:moveTo>
                    <a:pt x="123" y="625"/>
                  </a:moveTo>
                  <a:cubicBezTo>
                    <a:pt x="165" y="666"/>
                    <a:pt x="210" y="687"/>
                    <a:pt x="260" y="687"/>
                  </a:cubicBezTo>
                  <a:cubicBezTo>
                    <a:pt x="324" y="687"/>
                    <a:pt x="371" y="655"/>
                    <a:pt x="400" y="591"/>
                  </a:cubicBezTo>
                  <a:cubicBezTo>
                    <a:pt x="427" y="533"/>
                    <a:pt x="441" y="462"/>
                    <a:pt x="441" y="378"/>
                  </a:cubicBezTo>
                  <a:cubicBezTo>
                    <a:pt x="441" y="272"/>
                    <a:pt x="422" y="193"/>
                    <a:pt x="386" y="140"/>
                  </a:cubicBezTo>
                  <a:cubicBezTo>
                    <a:pt x="356" y="96"/>
                    <a:pt x="304" y="74"/>
                    <a:pt x="230" y="74"/>
                  </a:cubicBezTo>
                  <a:cubicBezTo>
                    <a:pt x="198" y="74"/>
                    <a:pt x="162" y="77"/>
                    <a:pt x="123" y="83"/>
                  </a:cubicBezTo>
                  <a:lnTo>
                    <a:pt x="123" y="6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2" name="Freeform 16"/>
            <p:cNvSpPr>
              <a:spLocks noEditPoints="1"/>
            </p:cNvSpPr>
            <p:nvPr userDrawn="1"/>
          </p:nvSpPr>
          <p:spPr bwMode="gray">
            <a:xfrm>
              <a:off x="4975" y="479"/>
              <a:ext cx="7" cy="48"/>
            </a:xfrm>
            <a:custGeom>
              <a:avLst/>
              <a:gdLst>
                <a:gd name="T0" fmla="*/ 75 w 150"/>
                <a:gd name="T1" fmla="*/ 0 h 987"/>
                <a:gd name="T2" fmla="*/ 131 w 150"/>
                <a:gd name="T3" fmla="*/ 25 h 987"/>
                <a:gd name="T4" fmla="*/ 150 w 150"/>
                <a:gd name="T5" fmla="*/ 76 h 987"/>
                <a:gd name="T6" fmla="*/ 126 w 150"/>
                <a:gd name="T7" fmla="*/ 132 h 987"/>
                <a:gd name="T8" fmla="*/ 74 w 150"/>
                <a:gd name="T9" fmla="*/ 151 h 987"/>
                <a:gd name="T10" fmla="*/ 19 w 150"/>
                <a:gd name="T11" fmla="*/ 127 h 987"/>
                <a:gd name="T12" fmla="*/ 0 w 150"/>
                <a:gd name="T13" fmla="*/ 75 h 987"/>
                <a:gd name="T14" fmla="*/ 24 w 150"/>
                <a:gd name="T15" fmla="*/ 20 h 987"/>
                <a:gd name="T16" fmla="*/ 75 w 150"/>
                <a:gd name="T17" fmla="*/ 0 h 987"/>
                <a:gd name="T18" fmla="*/ 15 w 150"/>
                <a:gd name="T19" fmla="*/ 987 h 987"/>
                <a:gd name="T20" fmla="*/ 15 w 150"/>
                <a:gd name="T21" fmla="*/ 265 h 987"/>
                <a:gd name="T22" fmla="*/ 138 w 150"/>
                <a:gd name="T23" fmla="*/ 265 h 987"/>
                <a:gd name="T24" fmla="*/ 138 w 150"/>
                <a:gd name="T25" fmla="*/ 987 h 987"/>
                <a:gd name="T26" fmla="*/ 15 w 150"/>
                <a:gd name="T27" fmla="*/ 987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987">
                  <a:moveTo>
                    <a:pt x="75" y="0"/>
                  </a:moveTo>
                  <a:cubicBezTo>
                    <a:pt x="97" y="0"/>
                    <a:pt x="116" y="9"/>
                    <a:pt x="131" y="25"/>
                  </a:cubicBezTo>
                  <a:cubicBezTo>
                    <a:pt x="144" y="40"/>
                    <a:pt x="150" y="57"/>
                    <a:pt x="150" y="76"/>
                  </a:cubicBezTo>
                  <a:cubicBezTo>
                    <a:pt x="150" y="98"/>
                    <a:pt x="142" y="117"/>
                    <a:pt x="126" y="132"/>
                  </a:cubicBezTo>
                  <a:cubicBezTo>
                    <a:pt x="112" y="145"/>
                    <a:pt x="94" y="151"/>
                    <a:pt x="74" y="151"/>
                  </a:cubicBezTo>
                  <a:cubicBezTo>
                    <a:pt x="52" y="151"/>
                    <a:pt x="33" y="143"/>
                    <a:pt x="19" y="127"/>
                  </a:cubicBezTo>
                  <a:cubicBezTo>
                    <a:pt x="6" y="112"/>
                    <a:pt x="0" y="95"/>
                    <a:pt x="0" y="75"/>
                  </a:cubicBezTo>
                  <a:cubicBezTo>
                    <a:pt x="0" y="53"/>
                    <a:pt x="8" y="35"/>
                    <a:pt x="24" y="20"/>
                  </a:cubicBezTo>
                  <a:cubicBezTo>
                    <a:pt x="38" y="7"/>
                    <a:pt x="55" y="0"/>
                    <a:pt x="75" y="0"/>
                  </a:cubicBezTo>
                  <a:close/>
                  <a:moveTo>
                    <a:pt x="15" y="987"/>
                  </a:moveTo>
                  <a:cubicBezTo>
                    <a:pt x="15" y="265"/>
                    <a:pt x="15" y="265"/>
                    <a:pt x="15" y="265"/>
                  </a:cubicBezTo>
                  <a:cubicBezTo>
                    <a:pt x="138" y="265"/>
                    <a:pt x="138" y="265"/>
                    <a:pt x="138" y="265"/>
                  </a:cubicBezTo>
                  <a:cubicBezTo>
                    <a:pt x="138" y="987"/>
                    <a:pt x="138" y="987"/>
                    <a:pt x="138" y="987"/>
                  </a:cubicBezTo>
                  <a:lnTo>
                    <a:pt x="15" y="9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3" name="Freeform 17"/>
            <p:cNvSpPr>
              <a:spLocks/>
            </p:cNvSpPr>
            <p:nvPr userDrawn="1"/>
          </p:nvSpPr>
          <p:spPr bwMode="gray">
            <a:xfrm>
              <a:off x="4993" y="491"/>
              <a:ext cx="26" cy="36"/>
            </a:xfrm>
            <a:custGeom>
              <a:avLst/>
              <a:gdLst>
                <a:gd name="T0" fmla="*/ 0 w 548"/>
                <a:gd name="T1" fmla="*/ 742 h 742"/>
                <a:gd name="T2" fmla="*/ 0 w 548"/>
                <a:gd name="T3" fmla="*/ 28 h 742"/>
                <a:gd name="T4" fmla="*/ 289 w 548"/>
                <a:gd name="T5" fmla="*/ 0 h 742"/>
                <a:gd name="T6" fmla="*/ 526 w 548"/>
                <a:gd name="T7" fmla="*/ 113 h 742"/>
                <a:gd name="T8" fmla="*/ 548 w 548"/>
                <a:gd name="T9" fmla="*/ 299 h 742"/>
                <a:gd name="T10" fmla="*/ 548 w 548"/>
                <a:gd name="T11" fmla="*/ 742 h 742"/>
                <a:gd name="T12" fmla="*/ 424 w 548"/>
                <a:gd name="T13" fmla="*/ 742 h 742"/>
                <a:gd name="T14" fmla="*/ 424 w 548"/>
                <a:gd name="T15" fmla="*/ 306 h 742"/>
                <a:gd name="T16" fmla="*/ 403 w 548"/>
                <a:gd name="T17" fmla="*/ 134 h 742"/>
                <a:gd name="T18" fmla="*/ 277 w 548"/>
                <a:gd name="T19" fmla="*/ 74 h 742"/>
                <a:gd name="T20" fmla="*/ 123 w 548"/>
                <a:gd name="T21" fmla="*/ 90 h 742"/>
                <a:gd name="T22" fmla="*/ 123 w 548"/>
                <a:gd name="T23" fmla="*/ 742 h 742"/>
                <a:gd name="T24" fmla="*/ 0 w 548"/>
                <a:gd name="T25" fmla="*/ 742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8" h="742">
                  <a:moveTo>
                    <a:pt x="0" y="742"/>
                  </a:moveTo>
                  <a:cubicBezTo>
                    <a:pt x="0" y="28"/>
                    <a:pt x="0" y="28"/>
                    <a:pt x="0" y="28"/>
                  </a:cubicBezTo>
                  <a:cubicBezTo>
                    <a:pt x="114" y="9"/>
                    <a:pt x="210" y="0"/>
                    <a:pt x="289" y="0"/>
                  </a:cubicBezTo>
                  <a:cubicBezTo>
                    <a:pt x="415" y="0"/>
                    <a:pt x="494" y="38"/>
                    <a:pt x="526" y="113"/>
                  </a:cubicBezTo>
                  <a:cubicBezTo>
                    <a:pt x="541" y="149"/>
                    <a:pt x="548" y="210"/>
                    <a:pt x="548" y="299"/>
                  </a:cubicBezTo>
                  <a:cubicBezTo>
                    <a:pt x="548" y="742"/>
                    <a:pt x="548" y="742"/>
                    <a:pt x="548" y="742"/>
                  </a:cubicBezTo>
                  <a:cubicBezTo>
                    <a:pt x="424" y="742"/>
                    <a:pt x="424" y="742"/>
                    <a:pt x="424" y="742"/>
                  </a:cubicBezTo>
                  <a:cubicBezTo>
                    <a:pt x="424" y="306"/>
                    <a:pt x="424" y="306"/>
                    <a:pt x="424" y="306"/>
                  </a:cubicBezTo>
                  <a:cubicBezTo>
                    <a:pt x="424" y="221"/>
                    <a:pt x="417" y="163"/>
                    <a:pt x="403" y="134"/>
                  </a:cubicBezTo>
                  <a:cubicBezTo>
                    <a:pt x="382" y="94"/>
                    <a:pt x="341" y="74"/>
                    <a:pt x="277" y="74"/>
                  </a:cubicBezTo>
                  <a:cubicBezTo>
                    <a:pt x="227" y="74"/>
                    <a:pt x="176" y="80"/>
                    <a:pt x="123" y="90"/>
                  </a:cubicBezTo>
                  <a:cubicBezTo>
                    <a:pt x="123" y="742"/>
                    <a:pt x="123" y="742"/>
                    <a:pt x="123" y="742"/>
                  </a:cubicBezTo>
                  <a:lnTo>
                    <a:pt x="0" y="7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4" name="Freeform 18"/>
            <p:cNvSpPr>
              <a:spLocks noEditPoints="1"/>
            </p:cNvSpPr>
            <p:nvPr userDrawn="1"/>
          </p:nvSpPr>
          <p:spPr bwMode="gray">
            <a:xfrm>
              <a:off x="5027" y="491"/>
              <a:ext cx="27" cy="53"/>
            </a:xfrm>
            <a:custGeom>
              <a:avLst/>
              <a:gdLst>
                <a:gd name="T0" fmla="*/ 445 w 569"/>
                <a:gd name="T1" fmla="*/ 677 h 1098"/>
                <a:gd name="T2" fmla="*/ 399 w 569"/>
                <a:gd name="T3" fmla="*/ 721 h 1098"/>
                <a:gd name="T4" fmla="*/ 257 w 569"/>
                <a:gd name="T5" fmla="*/ 762 h 1098"/>
                <a:gd name="T6" fmla="*/ 97 w 569"/>
                <a:gd name="T7" fmla="*/ 708 h 1098"/>
                <a:gd name="T8" fmla="*/ 0 w 569"/>
                <a:gd name="T9" fmla="*/ 414 h 1098"/>
                <a:gd name="T10" fmla="*/ 71 w 569"/>
                <a:gd name="T11" fmla="*/ 131 h 1098"/>
                <a:gd name="T12" fmla="*/ 340 w 569"/>
                <a:gd name="T13" fmla="*/ 0 h 1098"/>
                <a:gd name="T14" fmla="*/ 569 w 569"/>
                <a:gd name="T15" fmla="*/ 28 h 1098"/>
                <a:gd name="T16" fmla="*/ 569 w 569"/>
                <a:gd name="T17" fmla="*/ 601 h 1098"/>
                <a:gd name="T18" fmla="*/ 555 w 569"/>
                <a:gd name="T19" fmla="*/ 843 h 1098"/>
                <a:gd name="T20" fmla="*/ 422 w 569"/>
                <a:gd name="T21" fmla="*/ 1052 h 1098"/>
                <a:gd name="T22" fmla="*/ 191 w 569"/>
                <a:gd name="T23" fmla="*/ 1098 h 1098"/>
                <a:gd name="T24" fmla="*/ 98 w 569"/>
                <a:gd name="T25" fmla="*/ 1092 h 1098"/>
                <a:gd name="T26" fmla="*/ 98 w 569"/>
                <a:gd name="T27" fmla="*/ 1018 h 1098"/>
                <a:gd name="T28" fmla="*/ 190 w 569"/>
                <a:gd name="T29" fmla="*/ 1024 h 1098"/>
                <a:gd name="T30" fmla="*/ 341 w 569"/>
                <a:gd name="T31" fmla="*/ 997 h 1098"/>
                <a:gd name="T32" fmla="*/ 434 w 569"/>
                <a:gd name="T33" fmla="*/ 858 h 1098"/>
                <a:gd name="T34" fmla="*/ 445 w 569"/>
                <a:gd name="T35" fmla="*/ 716 h 1098"/>
                <a:gd name="T36" fmla="*/ 445 w 569"/>
                <a:gd name="T37" fmla="*/ 677 h 1098"/>
                <a:gd name="T38" fmla="*/ 445 w 569"/>
                <a:gd name="T39" fmla="*/ 81 h 1098"/>
                <a:gd name="T40" fmla="*/ 353 w 569"/>
                <a:gd name="T41" fmla="*/ 74 h 1098"/>
                <a:gd name="T42" fmla="*/ 231 w 569"/>
                <a:gd name="T43" fmla="*/ 106 h 1098"/>
                <a:gd name="T44" fmla="*/ 152 w 569"/>
                <a:gd name="T45" fmla="*/ 233 h 1098"/>
                <a:gd name="T46" fmla="*/ 126 w 569"/>
                <a:gd name="T47" fmla="*/ 419 h 1098"/>
                <a:gd name="T48" fmla="*/ 174 w 569"/>
                <a:gd name="T49" fmla="*/ 633 h 1098"/>
                <a:gd name="T50" fmla="*/ 274 w 569"/>
                <a:gd name="T51" fmla="*/ 687 h 1098"/>
                <a:gd name="T52" fmla="*/ 371 w 569"/>
                <a:gd name="T53" fmla="*/ 654 h 1098"/>
                <a:gd name="T54" fmla="*/ 435 w 569"/>
                <a:gd name="T55" fmla="*/ 566 h 1098"/>
                <a:gd name="T56" fmla="*/ 445 w 569"/>
                <a:gd name="T57" fmla="*/ 483 h 1098"/>
                <a:gd name="T58" fmla="*/ 445 w 569"/>
                <a:gd name="T59" fmla="*/ 81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69" h="1098">
                  <a:moveTo>
                    <a:pt x="445" y="677"/>
                  </a:moveTo>
                  <a:cubicBezTo>
                    <a:pt x="427" y="697"/>
                    <a:pt x="412" y="712"/>
                    <a:pt x="399" y="721"/>
                  </a:cubicBezTo>
                  <a:cubicBezTo>
                    <a:pt x="362" y="748"/>
                    <a:pt x="314" y="762"/>
                    <a:pt x="257" y="762"/>
                  </a:cubicBezTo>
                  <a:cubicBezTo>
                    <a:pt x="192" y="762"/>
                    <a:pt x="139" y="744"/>
                    <a:pt x="97" y="708"/>
                  </a:cubicBezTo>
                  <a:cubicBezTo>
                    <a:pt x="32" y="654"/>
                    <a:pt x="0" y="556"/>
                    <a:pt x="0" y="414"/>
                  </a:cubicBezTo>
                  <a:cubicBezTo>
                    <a:pt x="0" y="300"/>
                    <a:pt x="24" y="206"/>
                    <a:pt x="71" y="131"/>
                  </a:cubicBezTo>
                  <a:cubicBezTo>
                    <a:pt x="126" y="44"/>
                    <a:pt x="216" y="0"/>
                    <a:pt x="340" y="0"/>
                  </a:cubicBezTo>
                  <a:cubicBezTo>
                    <a:pt x="414" y="0"/>
                    <a:pt x="490" y="9"/>
                    <a:pt x="569" y="28"/>
                  </a:cubicBezTo>
                  <a:cubicBezTo>
                    <a:pt x="569" y="601"/>
                    <a:pt x="569" y="601"/>
                    <a:pt x="569" y="601"/>
                  </a:cubicBezTo>
                  <a:cubicBezTo>
                    <a:pt x="569" y="707"/>
                    <a:pt x="564" y="788"/>
                    <a:pt x="555" y="843"/>
                  </a:cubicBezTo>
                  <a:cubicBezTo>
                    <a:pt x="538" y="944"/>
                    <a:pt x="494" y="1013"/>
                    <a:pt x="422" y="1052"/>
                  </a:cubicBezTo>
                  <a:cubicBezTo>
                    <a:pt x="363" y="1083"/>
                    <a:pt x="286" y="1098"/>
                    <a:pt x="191" y="1098"/>
                  </a:cubicBezTo>
                  <a:cubicBezTo>
                    <a:pt x="164" y="1098"/>
                    <a:pt x="133" y="1096"/>
                    <a:pt x="98" y="1092"/>
                  </a:cubicBezTo>
                  <a:cubicBezTo>
                    <a:pt x="98" y="1018"/>
                    <a:pt x="98" y="1018"/>
                    <a:pt x="98" y="1018"/>
                  </a:cubicBezTo>
                  <a:cubicBezTo>
                    <a:pt x="130" y="1022"/>
                    <a:pt x="160" y="1024"/>
                    <a:pt x="190" y="1024"/>
                  </a:cubicBezTo>
                  <a:cubicBezTo>
                    <a:pt x="258" y="1024"/>
                    <a:pt x="308" y="1015"/>
                    <a:pt x="341" y="997"/>
                  </a:cubicBezTo>
                  <a:cubicBezTo>
                    <a:pt x="390" y="971"/>
                    <a:pt x="421" y="924"/>
                    <a:pt x="434" y="858"/>
                  </a:cubicBezTo>
                  <a:cubicBezTo>
                    <a:pt x="442" y="821"/>
                    <a:pt x="445" y="773"/>
                    <a:pt x="445" y="716"/>
                  </a:cubicBezTo>
                  <a:lnTo>
                    <a:pt x="445" y="677"/>
                  </a:lnTo>
                  <a:close/>
                  <a:moveTo>
                    <a:pt x="445" y="81"/>
                  </a:moveTo>
                  <a:cubicBezTo>
                    <a:pt x="411" y="77"/>
                    <a:pt x="380" y="74"/>
                    <a:pt x="353" y="74"/>
                  </a:cubicBezTo>
                  <a:cubicBezTo>
                    <a:pt x="301" y="74"/>
                    <a:pt x="260" y="85"/>
                    <a:pt x="231" y="106"/>
                  </a:cubicBezTo>
                  <a:cubicBezTo>
                    <a:pt x="197" y="130"/>
                    <a:pt x="171" y="173"/>
                    <a:pt x="152" y="233"/>
                  </a:cubicBezTo>
                  <a:cubicBezTo>
                    <a:pt x="135" y="287"/>
                    <a:pt x="126" y="348"/>
                    <a:pt x="126" y="419"/>
                  </a:cubicBezTo>
                  <a:cubicBezTo>
                    <a:pt x="126" y="517"/>
                    <a:pt x="142" y="589"/>
                    <a:pt x="174" y="633"/>
                  </a:cubicBezTo>
                  <a:cubicBezTo>
                    <a:pt x="199" y="669"/>
                    <a:pt x="233" y="687"/>
                    <a:pt x="274" y="687"/>
                  </a:cubicBezTo>
                  <a:cubicBezTo>
                    <a:pt x="308" y="687"/>
                    <a:pt x="341" y="676"/>
                    <a:pt x="371" y="654"/>
                  </a:cubicBezTo>
                  <a:cubicBezTo>
                    <a:pt x="401" y="631"/>
                    <a:pt x="423" y="602"/>
                    <a:pt x="435" y="566"/>
                  </a:cubicBezTo>
                  <a:cubicBezTo>
                    <a:pt x="442" y="547"/>
                    <a:pt x="445" y="520"/>
                    <a:pt x="445" y="483"/>
                  </a:cubicBezTo>
                  <a:lnTo>
                    <a:pt x="445" y="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5" name="Freeform 19"/>
            <p:cNvSpPr>
              <a:spLocks/>
            </p:cNvSpPr>
            <p:nvPr userDrawn="1"/>
          </p:nvSpPr>
          <p:spPr bwMode="gray">
            <a:xfrm>
              <a:off x="5082" y="483"/>
              <a:ext cx="15" cy="44"/>
            </a:xfrm>
            <a:custGeom>
              <a:avLst/>
              <a:gdLst>
                <a:gd name="T0" fmla="*/ 0 w 318"/>
                <a:gd name="T1" fmla="*/ 0 h 917"/>
                <a:gd name="T2" fmla="*/ 124 w 318"/>
                <a:gd name="T3" fmla="*/ 0 h 917"/>
                <a:gd name="T4" fmla="*/ 124 w 318"/>
                <a:gd name="T5" fmla="*/ 195 h 917"/>
                <a:gd name="T6" fmla="*/ 318 w 318"/>
                <a:gd name="T7" fmla="*/ 195 h 917"/>
                <a:gd name="T8" fmla="*/ 318 w 318"/>
                <a:gd name="T9" fmla="*/ 273 h 917"/>
                <a:gd name="T10" fmla="*/ 124 w 318"/>
                <a:gd name="T11" fmla="*/ 273 h 917"/>
                <a:gd name="T12" fmla="*/ 124 w 318"/>
                <a:gd name="T13" fmla="*/ 656 h 917"/>
                <a:gd name="T14" fmla="*/ 156 w 318"/>
                <a:gd name="T15" fmla="*/ 804 h 917"/>
                <a:gd name="T16" fmla="*/ 225 w 318"/>
                <a:gd name="T17" fmla="*/ 836 h 917"/>
                <a:gd name="T18" fmla="*/ 277 w 318"/>
                <a:gd name="T19" fmla="*/ 838 h 917"/>
                <a:gd name="T20" fmla="*/ 318 w 318"/>
                <a:gd name="T21" fmla="*/ 838 h 917"/>
                <a:gd name="T22" fmla="*/ 318 w 318"/>
                <a:gd name="T23" fmla="*/ 917 h 917"/>
                <a:gd name="T24" fmla="*/ 251 w 318"/>
                <a:gd name="T25" fmla="*/ 917 h 917"/>
                <a:gd name="T26" fmla="*/ 127 w 318"/>
                <a:gd name="T27" fmla="*/ 904 h 917"/>
                <a:gd name="T28" fmla="*/ 11 w 318"/>
                <a:gd name="T29" fmla="*/ 782 h 917"/>
                <a:gd name="T30" fmla="*/ 0 w 318"/>
                <a:gd name="T31" fmla="*/ 638 h 917"/>
                <a:gd name="T32" fmla="*/ 0 w 318"/>
                <a:gd name="T33" fmla="*/ 0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6" y="846"/>
                    <a:pt x="11" y="782"/>
                  </a:cubicBezTo>
                  <a:cubicBezTo>
                    <a:pt x="4" y="747"/>
                    <a:pt x="0" y="699"/>
                    <a:pt x="0" y="638"/>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6" name="Freeform 20"/>
            <p:cNvSpPr>
              <a:spLocks noEditPoints="1"/>
            </p:cNvSpPr>
            <p:nvPr userDrawn="1"/>
          </p:nvSpPr>
          <p:spPr bwMode="gray">
            <a:xfrm>
              <a:off x="5102" y="491"/>
              <a:ext cx="29" cy="37"/>
            </a:xfrm>
            <a:custGeom>
              <a:avLst/>
              <a:gdLst>
                <a:gd name="T0" fmla="*/ 304 w 607"/>
                <a:gd name="T1" fmla="*/ 0 h 762"/>
                <a:gd name="T2" fmla="*/ 534 w 607"/>
                <a:gd name="T3" fmla="*/ 103 h 762"/>
                <a:gd name="T4" fmla="*/ 607 w 607"/>
                <a:gd name="T5" fmla="*/ 381 h 762"/>
                <a:gd name="T6" fmla="*/ 534 w 607"/>
                <a:gd name="T7" fmla="*/ 659 h 762"/>
                <a:gd name="T8" fmla="*/ 304 w 607"/>
                <a:gd name="T9" fmla="*/ 762 h 762"/>
                <a:gd name="T10" fmla="*/ 0 w 607"/>
                <a:gd name="T11" fmla="*/ 375 h 762"/>
                <a:gd name="T12" fmla="*/ 73 w 607"/>
                <a:gd name="T13" fmla="*/ 103 h 762"/>
                <a:gd name="T14" fmla="*/ 304 w 607"/>
                <a:gd name="T15" fmla="*/ 0 h 762"/>
                <a:gd name="T16" fmla="*/ 304 w 607"/>
                <a:gd name="T17" fmla="*/ 74 h 762"/>
                <a:gd name="T18" fmla="*/ 159 w 607"/>
                <a:gd name="T19" fmla="*/ 168 h 762"/>
                <a:gd name="T20" fmla="*/ 126 w 607"/>
                <a:gd name="T21" fmla="*/ 377 h 762"/>
                <a:gd name="T22" fmla="*/ 159 w 607"/>
                <a:gd name="T23" fmla="*/ 593 h 762"/>
                <a:gd name="T24" fmla="*/ 304 w 607"/>
                <a:gd name="T25" fmla="*/ 687 h 762"/>
                <a:gd name="T26" fmla="*/ 448 w 607"/>
                <a:gd name="T27" fmla="*/ 593 h 762"/>
                <a:gd name="T28" fmla="*/ 481 w 607"/>
                <a:gd name="T29" fmla="*/ 380 h 762"/>
                <a:gd name="T30" fmla="*/ 448 w 607"/>
                <a:gd name="T31" fmla="*/ 168 h 762"/>
                <a:gd name="T32" fmla="*/ 304 w 607"/>
                <a:gd name="T33" fmla="*/ 7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7" name="Freeform 21"/>
            <p:cNvSpPr>
              <a:spLocks/>
            </p:cNvSpPr>
            <p:nvPr userDrawn="1"/>
          </p:nvSpPr>
          <p:spPr bwMode="gray">
            <a:xfrm>
              <a:off x="5140" y="491"/>
              <a:ext cx="45" cy="36"/>
            </a:xfrm>
            <a:custGeom>
              <a:avLst/>
              <a:gdLst>
                <a:gd name="T0" fmla="*/ 0 w 933"/>
                <a:gd name="T1" fmla="*/ 742 h 742"/>
                <a:gd name="T2" fmla="*/ 0 w 933"/>
                <a:gd name="T3" fmla="*/ 28 h 742"/>
                <a:gd name="T4" fmla="*/ 267 w 933"/>
                <a:gd name="T5" fmla="*/ 0 h 742"/>
                <a:gd name="T6" fmla="*/ 460 w 933"/>
                <a:gd name="T7" fmla="*/ 46 h 742"/>
                <a:gd name="T8" fmla="*/ 691 w 933"/>
                <a:gd name="T9" fmla="*/ 0 h 742"/>
                <a:gd name="T10" fmla="*/ 912 w 933"/>
                <a:gd name="T11" fmla="*/ 114 h 742"/>
                <a:gd name="T12" fmla="*/ 933 w 933"/>
                <a:gd name="T13" fmla="*/ 299 h 742"/>
                <a:gd name="T14" fmla="*/ 933 w 933"/>
                <a:gd name="T15" fmla="*/ 742 h 742"/>
                <a:gd name="T16" fmla="*/ 809 w 933"/>
                <a:gd name="T17" fmla="*/ 742 h 742"/>
                <a:gd name="T18" fmla="*/ 809 w 933"/>
                <a:gd name="T19" fmla="*/ 306 h 742"/>
                <a:gd name="T20" fmla="*/ 790 w 933"/>
                <a:gd name="T21" fmla="*/ 135 h 742"/>
                <a:gd name="T22" fmla="*/ 675 w 933"/>
                <a:gd name="T23" fmla="*/ 74 h 742"/>
                <a:gd name="T24" fmla="*/ 528 w 933"/>
                <a:gd name="T25" fmla="*/ 108 h 742"/>
                <a:gd name="T26" fmla="*/ 528 w 933"/>
                <a:gd name="T27" fmla="*/ 742 h 742"/>
                <a:gd name="T28" fmla="*/ 405 w 933"/>
                <a:gd name="T29" fmla="*/ 742 h 742"/>
                <a:gd name="T30" fmla="*/ 405 w 933"/>
                <a:gd name="T31" fmla="*/ 301 h 742"/>
                <a:gd name="T32" fmla="*/ 385 w 933"/>
                <a:gd name="T33" fmla="*/ 135 h 742"/>
                <a:gd name="T34" fmla="*/ 267 w 933"/>
                <a:gd name="T35" fmla="*/ 74 h 742"/>
                <a:gd name="T36" fmla="*/ 124 w 933"/>
                <a:gd name="T37" fmla="*/ 90 h 742"/>
                <a:gd name="T38" fmla="*/ 124 w 933"/>
                <a:gd name="T39" fmla="*/ 742 h 742"/>
                <a:gd name="T40" fmla="*/ 0 w 933"/>
                <a:gd name="T41" fmla="*/ 742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33" h="742">
                  <a:moveTo>
                    <a:pt x="0" y="742"/>
                  </a:moveTo>
                  <a:cubicBezTo>
                    <a:pt x="0" y="28"/>
                    <a:pt x="0" y="28"/>
                    <a:pt x="0" y="28"/>
                  </a:cubicBezTo>
                  <a:cubicBezTo>
                    <a:pt x="113" y="9"/>
                    <a:pt x="202" y="0"/>
                    <a:pt x="267" y="0"/>
                  </a:cubicBezTo>
                  <a:cubicBezTo>
                    <a:pt x="352" y="0"/>
                    <a:pt x="417" y="15"/>
                    <a:pt x="460" y="46"/>
                  </a:cubicBezTo>
                  <a:cubicBezTo>
                    <a:pt x="538" y="15"/>
                    <a:pt x="615" y="0"/>
                    <a:pt x="691" y="0"/>
                  </a:cubicBezTo>
                  <a:cubicBezTo>
                    <a:pt x="808" y="0"/>
                    <a:pt x="881" y="38"/>
                    <a:pt x="912" y="114"/>
                  </a:cubicBezTo>
                  <a:cubicBezTo>
                    <a:pt x="926" y="149"/>
                    <a:pt x="933" y="211"/>
                    <a:pt x="933" y="299"/>
                  </a:cubicBezTo>
                  <a:cubicBezTo>
                    <a:pt x="933" y="742"/>
                    <a:pt x="933" y="742"/>
                    <a:pt x="933" y="742"/>
                  </a:cubicBezTo>
                  <a:cubicBezTo>
                    <a:pt x="809" y="742"/>
                    <a:pt x="809" y="742"/>
                    <a:pt x="809" y="742"/>
                  </a:cubicBezTo>
                  <a:cubicBezTo>
                    <a:pt x="809" y="306"/>
                    <a:pt x="809" y="306"/>
                    <a:pt x="809" y="306"/>
                  </a:cubicBezTo>
                  <a:cubicBezTo>
                    <a:pt x="809" y="222"/>
                    <a:pt x="803" y="164"/>
                    <a:pt x="790" y="135"/>
                  </a:cubicBezTo>
                  <a:cubicBezTo>
                    <a:pt x="771" y="94"/>
                    <a:pt x="733" y="74"/>
                    <a:pt x="675" y="74"/>
                  </a:cubicBezTo>
                  <a:cubicBezTo>
                    <a:pt x="627" y="74"/>
                    <a:pt x="578" y="86"/>
                    <a:pt x="528" y="108"/>
                  </a:cubicBezTo>
                  <a:cubicBezTo>
                    <a:pt x="528" y="742"/>
                    <a:pt x="528" y="742"/>
                    <a:pt x="528" y="742"/>
                  </a:cubicBezTo>
                  <a:cubicBezTo>
                    <a:pt x="405" y="742"/>
                    <a:pt x="405" y="742"/>
                    <a:pt x="405" y="742"/>
                  </a:cubicBezTo>
                  <a:cubicBezTo>
                    <a:pt x="405" y="301"/>
                    <a:pt x="405" y="301"/>
                    <a:pt x="405" y="301"/>
                  </a:cubicBezTo>
                  <a:cubicBezTo>
                    <a:pt x="405" y="219"/>
                    <a:pt x="398" y="164"/>
                    <a:pt x="385" y="135"/>
                  </a:cubicBezTo>
                  <a:cubicBezTo>
                    <a:pt x="366" y="94"/>
                    <a:pt x="327" y="74"/>
                    <a:pt x="267" y="74"/>
                  </a:cubicBezTo>
                  <a:cubicBezTo>
                    <a:pt x="221" y="74"/>
                    <a:pt x="173" y="80"/>
                    <a:pt x="124" y="90"/>
                  </a:cubicBezTo>
                  <a:cubicBezTo>
                    <a:pt x="124" y="742"/>
                    <a:pt x="124" y="742"/>
                    <a:pt x="124" y="742"/>
                  </a:cubicBezTo>
                  <a:lnTo>
                    <a:pt x="0" y="7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8" name="Freeform 22"/>
            <p:cNvSpPr>
              <a:spLocks noEditPoints="1"/>
            </p:cNvSpPr>
            <p:nvPr userDrawn="1"/>
          </p:nvSpPr>
          <p:spPr bwMode="gray">
            <a:xfrm>
              <a:off x="5193" y="491"/>
              <a:ext cx="29" cy="37"/>
            </a:xfrm>
            <a:custGeom>
              <a:avLst/>
              <a:gdLst>
                <a:gd name="T0" fmla="*/ 304 w 607"/>
                <a:gd name="T1" fmla="*/ 0 h 762"/>
                <a:gd name="T2" fmla="*/ 534 w 607"/>
                <a:gd name="T3" fmla="*/ 103 h 762"/>
                <a:gd name="T4" fmla="*/ 607 w 607"/>
                <a:gd name="T5" fmla="*/ 381 h 762"/>
                <a:gd name="T6" fmla="*/ 534 w 607"/>
                <a:gd name="T7" fmla="*/ 659 h 762"/>
                <a:gd name="T8" fmla="*/ 304 w 607"/>
                <a:gd name="T9" fmla="*/ 762 h 762"/>
                <a:gd name="T10" fmla="*/ 0 w 607"/>
                <a:gd name="T11" fmla="*/ 375 h 762"/>
                <a:gd name="T12" fmla="*/ 73 w 607"/>
                <a:gd name="T13" fmla="*/ 103 h 762"/>
                <a:gd name="T14" fmla="*/ 304 w 607"/>
                <a:gd name="T15" fmla="*/ 0 h 762"/>
                <a:gd name="T16" fmla="*/ 304 w 607"/>
                <a:gd name="T17" fmla="*/ 74 h 762"/>
                <a:gd name="T18" fmla="*/ 159 w 607"/>
                <a:gd name="T19" fmla="*/ 168 h 762"/>
                <a:gd name="T20" fmla="*/ 126 w 607"/>
                <a:gd name="T21" fmla="*/ 377 h 762"/>
                <a:gd name="T22" fmla="*/ 159 w 607"/>
                <a:gd name="T23" fmla="*/ 593 h 762"/>
                <a:gd name="T24" fmla="*/ 304 w 607"/>
                <a:gd name="T25" fmla="*/ 687 h 762"/>
                <a:gd name="T26" fmla="*/ 448 w 607"/>
                <a:gd name="T27" fmla="*/ 593 h 762"/>
                <a:gd name="T28" fmla="*/ 481 w 607"/>
                <a:gd name="T29" fmla="*/ 380 h 762"/>
                <a:gd name="T30" fmla="*/ 448 w 607"/>
                <a:gd name="T31" fmla="*/ 168 h 762"/>
                <a:gd name="T32" fmla="*/ 304 w 607"/>
                <a:gd name="T33" fmla="*/ 7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9" name="Freeform 23"/>
            <p:cNvSpPr>
              <a:spLocks/>
            </p:cNvSpPr>
            <p:nvPr userDrawn="1"/>
          </p:nvSpPr>
          <p:spPr bwMode="gray">
            <a:xfrm>
              <a:off x="5230" y="491"/>
              <a:ext cx="16" cy="36"/>
            </a:xfrm>
            <a:custGeom>
              <a:avLst/>
              <a:gdLst>
                <a:gd name="T0" fmla="*/ 0 w 312"/>
                <a:gd name="T1" fmla="*/ 742 h 742"/>
                <a:gd name="T2" fmla="*/ 0 w 312"/>
                <a:gd name="T3" fmla="*/ 31 h 742"/>
                <a:gd name="T4" fmla="*/ 312 w 312"/>
                <a:gd name="T5" fmla="*/ 0 h 742"/>
                <a:gd name="T6" fmla="*/ 312 w 312"/>
                <a:gd name="T7" fmla="*/ 77 h 742"/>
                <a:gd name="T8" fmla="*/ 124 w 312"/>
                <a:gd name="T9" fmla="*/ 90 h 742"/>
                <a:gd name="T10" fmla="*/ 124 w 312"/>
                <a:gd name="T11" fmla="*/ 742 h 742"/>
                <a:gd name="T12" fmla="*/ 0 w 312"/>
                <a:gd name="T13" fmla="*/ 742 h 742"/>
              </a:gdLst>
              <a:ahLst/>
              <a:cxnLst>
                <a:cxn ang="0">
                  <a:pos x="T0" y="T1"/>
                </a:cxn>
                <a:cxn ang="0">
                  <a:pos x="T2" y="T3"/>
                </a:cxn>
                <a:cxn ang="0">
                  <a:pos x="T4" y="T5"/>
                </a:cxn>
                <a:cxn ang="0">
                  <a:pos x="T6" y="T7"/>
                </a:cxn>
                <a:cxn ang="0">
                  <a:pos x="T8" y="T9"/>
                </a:cxn>
                <a:cxn ang="0">
                  <a:pos x="T10" y="T11"/>
                </a:cxn>
                <a:cxn ang="0">
                  <a:pos x="T12" y="T13"/>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0" name="Freeform 24"/>
            <p:cNvSpPr>
              <a:spLocks/>
            </p:cNvSpPr>
            <p:nvPr userDrawn="1"/>
          </p:nvSpPr>
          <p:spPr bwMode="gray">
            <a:xfrm>
              <a:off x="5252" y="491"/>
              <a:ext cx="15" cy="36"/>
            </a:xfrm>
            <a:custGeom>
              <a:avLst/>
              <a:gdLst>
                <a:gd name="T0" fmla="*/ 0 w 312"/>
                <a:gd name="T1" fmla="*/ 742 h 742"/>
                <a:gd name="T2" fmla="*/ 0 w 312"/>
                <a:gd name="T3" fmla="*/ 31 h 742"/>
                <a:gd name="T4" fmla="*/ 312 w 312"/>
                <a:gd name="T5" fmla="*/ 0 h 742"/>
                <a:gd name="T6" fmla="*/ 312 w 312"/>
                <a:gd name="T7" fmla="*/ 77 h 742"/>
                <a:gd name="T8" fmla="*/ 124 w 312"/>
                <a:gd name="T9" fmla="*/ 90 h 742"/>
                <a:gd name="T10" fmla="*/ 124 w 312"/>
                <a:gd name="T11" fmla="*/ 742 h 742"/>
                <a:gd name="T12" fmla="*/ 0 w 312"/>
                <a:gd name="T13" fmla="*/ 742 h 742"/>
              </a:gdLst>
              <a:ahLst/>
              <a:cxnLst>
                <a:cxn ang="0">
                  <a:pos x="T0" y="T1"/>
                </a:cxn>
                <a:cxn ang="0">
                  <a:pos x="T2" y="T3"/>
                </a:cxn>
                <a:cxn ang="0">
                  <a:pos x="T4" y="T5"/>
                </a:cxn>
                <a:cxn ang="0">
                  <a:pos x="T6" y="T7"/>
                </a:cxn>
                <a:cxn ang="0">
                  <a:pos x="T8" y="T9"/>
                </a:cxn>
                <a:cxn ang="0">
                  <a:pos x="T10" y="T11"/>
                </a:cxn>
                <a:cxn ang="0">
                  <a:pos x="T12" y="T13"/>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1" name="Freeform 25"/>
            <p:cNvSpPr>
              <a:spLocks noEditPoints="1"/>
            </p:cNvSpPr>
            <p:nvPr userDrawn="1"/>
          </p:nvSpPr>
          <p:spPr bwMode="gray">
            <a:xfrm>
              <a:off x="5271" y="491"/>
              <a:ext cx="29" cy="37"/>
            </a:xfrm>
            <a:custGeom>
              <a:avLst/>
              <a:gdLst>
                <a:gd name="T0" fmla="*/ 304 w 607"/>
                <a:gd name="T1" fmla="*/ 0 h 762"/>
                <a:gd name="T2" fmla="*/ 534 w 607"/>
                <a:gd name="T3" fmla="*/ 103 h 762"/>
                <a:gd name="T4" fmla="*/ 607 w 607"/>
                <a:gd name="T5" fmla="*/ 381 h 762"/>
                <a:gd name="T6" fmla="*/ 534 w 607"/>
                <a:gd name="T7" fmla="*/ 659 h 762"/>
                <a:gd name="T8" fmla="*/ 305 w 607"/>
                <a:gd name="T9" fmla="*/ 762 h 762"/>
                <a:gd name="T10" fmla="*/ 0 w 607"/>
                <a:gd name="T11" fmla="*/ 375 h 762"/>
                <a:gd name="T12" fmla="*/ 73 w 607"/>
                <a:gd name="T13" fmla="*/ 103 h 762"/>
                <a:gd name="T14" fmla="*/ 304 w 607"/>
                <a:gd name="T15" fmla="*/ 0 h 762"/>
                <a:gd name="T16" fmla="*/ 304 w 607"/>
                <a:gd name="T17" fmla="*/ 74 h 762"/>
                <a:gd name="T18" fmla="*/ 159 w 607"/>
                <a:gd name="T19" fmla="*/ 168 h 762"/>
                <a:gd name="T20" fmla="*/ 126 w 607"/>
                <a:gd name="T21" fmla="*/ 377 h 762"/>
                <a:gd name="T22" fmla="*/ 159 w 607"/>
                <a:gd name="T23" fmla="*/ 593 h 762"/>
                <a:gd name="T24" fmla="*/ 304 w 607"/>
                <a:gd name="T25" fmla="*/ 687 h 762"/>
                <a:gd name="T26" fmla="*/ 448 w 607"/>
                <a:gd name="T27" fmla="*/ 593 h 762"/>
                <a:gd name="T28" fmla="*/ 481 w 607"/>
                <a:gd name="T29" fmla="*/ 380 h 762"/>
                <a:gd name="T30" fmla="*/ 448 w 607"/>
                <a:gd name="T31" fmla="*/ 168 h 762"/>
                <a:gd name="T32" fmla="*/ 304 w 607"/>
                <a:gd name="T33" fmla="*/ 7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5" y="762"/>
                  </a:cubicBezTo>
                  <a:cubicBezTo>
                    <a:pt x="102"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2" name="Freeform 26"/>
            <p:cNvSpPr>
              <a:spLocks/>
            </p:cNvSpPr>
            <p:nvPr userDrawn="1"/>
          </p:nvSpPr>
          <p:spPr bwMode="gray">
            <a:xfrm>
              <a:off x="5304" y="492"/>
              <a:ext cx="45" cy="35"/>
            </a:xfrm>
            <a:custGeom>
              <a:avLst/>
              <a:gdLst>
                <a:gd name="T0" fmla="*/ 204 w 929"/>
                <a:gd name="T1" fmla="*/ 722 h 722"/>
                <a:gd name="T2" fmla="*/ 0 w 929"/>
                <a:gd name="T3" fmla="*/ 0 h 722"/>
                <a:gd name="T4" fmla="*/ 124 w 929"/>
                <a:gd name="T5" fmla="*/ 0 h 722"/>
                <a:gd name="T6" fmla="*/ 277 w 929"/>
                <a:gd name="T7" fmla="*/ 588 h 722"/>
                <a:gd name="T8" fmla="*/ 412 w 929"/>
                <a:gd name="T9" fmla="*/ 0 h 722"/>
                <a:gd name="T10" fmla="*/ 534 w 929"/>
                <a:gd name="T11" fmla="*/ 0 h 722"/>
                <a:gd name="T12" fmla="*/ 676 w 929"/>
                <a:gd name="T13" fmla="*/ 588 h 722"/>
                <a:gd name="T14" fmla="*/ 828 w 929"/>
                <a:gd name="T15" fmla="*/ 0 h 722"/>
                <a:gd name="T16" fmla="*/ 929 w 929"/>
                <a:gd name="T17" fmla="*/ 0 h 722"/>
                <a:gd name="T18" fmla="*/ 726 w 929"/>
                <a:gd name="T19" fmla="*/ 722 h 722"/>
                <a:gd name="T20" fmla="*/ 603 w 929"/>
                <a:gd name="T21" fmla="*/ 722 h 722"/>
                <a:gd name="T22" fmla="*/ 495 w 929"/>
                <a:gd name="T23" fmla="*/ 255 h 722"/>
                <a:gd name="T24" fmla="*/ 468 w 929"/>
                <a:gd name="T25" fmla="*/ 107 h 722"/>
                <a:gd name="T26" fmla="*/ 440 w 929"/>
                <a:gd name="T27" fmla="*/ 254 h 722"/>
                <a:gd name="T28" fmla="*/ 332 w 929"/>
                <a:gd name="T29" fmla="*/ 722 h 722"/>
                <a:gd name="T30" fmla="*/ 204 w 929"/>
                <a:gd name="T31" fmla="*/ 722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29" h="722">
                  <a:moveTo>
                    <a:pt x="204" y="722"/>
                  </a:moveTo>
                  <a:cubicBezTo>
                    <a:pt x="0" y="0"/>
                    <a:pt x="0" y="0"/>
                    <a:pt x="0" y="0"/>
                  </a:cubicBezTo>
                  <a:cubicBezTo>
                    <a:pt x="124" y="0"/>
                    <a:pt x="124" y="0"/>
                    <a:pt x="124" y="0"/>
                  </a:cubicBezTo>
                  <a:cubicBezTo>
                    <a:pt x="277" y="588"/>
                    <a:pt x="277" y="588"/>
                    <a:pt x="277" y="588"/>
                  </a:cubicBezTo>
                  <a:cubicBezTo>
                    <a:pt x="412" y="0"/>
                    <a:pt x="412" y="0"/>
                    <a:pt x="412" y="0"/>
                  </a:cubicBezTo>
                  <a:cubicBezTo>
                    <a:pt x="534" y="0"/>
                    <a:pt x="534" y="0"/>
                    <a:pt x="534" y="0"/>
                  </a:cubicBezTo>
                  <a:cubicBezTo>
                    <a:pt x="676" y="588"/>
                    <a:pt x="676" y="588"/>
                    <a:pt x="676" y="588"/>
                  </a:cubicBezTo>
                  <a:cubicBezTo>
                    <a:pt x="828" y="0"/>
                    <a:pt x="828" y="0"/>
                    <a:pt x="828" y="0"/>
                  </a:cubicBezTo>
                  <a:cubicBezTo>
                    <a:pt x="929" y="0"/>
                    <a:pt x="929" y="0"/>
                    <a:pt x="929" y="0"/>
                  </a:cubicBezTo>
                  <a:cubicBezTo>
                    <a:pt x="726" y="722"/>
                    <a:pt x="726" y="722"/>
                    <a:pt x="726" y="722"/>
                  </a:cubicBezTo>
                  <a:cubicBezTo>
                    <a:pt x="603" y="722"/>
                    <a:pt x="603" y="722"/>
                    <a:pt x="603" y="722"/>
                  </a:cubicBezTo>
                  <a:cubicBezTo>
                    <a:pt x="495" y="255"/>
                    <a:pt x="495" y="255"/>
                    <a:pt x="495" y="255"/>
                  </a:cubicBezTo>
                  <a:cubicBezTo>
                    <a:pt x="487" y="221"/>
                    <a:pt x="478" y="172"/>
                    <a:pt x="468" y="107"/>
                  </a:cubicBezTo>
                  <a:cubicBezTo>
                    <a:pt x="460" y="159"/>
                    <a:pt x="451" y="208"/>
                    <a:pt x="440" y="254"/>
                  </a:cubicBezTo>
                  <a:cubicBezTo>
                    <a:pt x="332" y="722"/>
                    <a:pt x="332" y="722"/>
                    <a:pt x="332" y="722"/>
                  </a:cubicBezTo>
                  <a:lnTo>
                    <a:pt x="204" y="7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3" name="Freeform 27"/>
            <p:cNvSpPr>
              <a:spLocks/>
            </p:cNvSpPr>
            <p:nvPr userDrawn="1"/>
          </p:nvSpPr>
          <p:spPr bwMode="gray">
            <a:xfrm>
              <a:off x="5366" y="492"/>
              <a:ext cx="45" cy="35"/>
            </a:xfrm>
            <a:custGeom>
              <a:avLst/>
              <a:gdLst>
                <a:gd name="T0" fmla="*/ 204 w 930"/>
                <a:gd name="T1" fmla="*/ 722 h 722"/>
                <a:gd name="T2" fmla="*/ 0 w 930"/>
                <a:gd name="T3" fmla="*/ 0 h 722"/>
                <a:gd name="T4" fmla="*/ 125 w 930"/>
                <a:gd name="T5" fmla="*/ 0 h 722"/>
                <a:gd name="T6" fmla="*/ 277 w 930"/>
                <a:gd name="T7" fmla="*/ 588 h 722"/>
                <a:gd name="T8" fmla="*/ 412 w 930"/>
                <a:gd name="T9" fmla="*/ 0 h 722"/>
                <a:gd name="T10" fmla="*/ 535 w 930"/>
                <a:gd name="T11" fmla="*/ 0 h 722"/>
                <a:gd name="T12" fmla="*/ 676 w 930"/>
                <a:gd name="T13" fmla="*/ 588 h 722"/>
                <a:gd name="T14" fmla="*/ 829 w 930"/>
                <a:gd name="T15" fmla="*/ 0 h 722"/>
                <a:gd name="T16" fmla="*/ 930 w 930"/>
                <a:gd name="T17" fmla="*/ 0 h 722"/>
                <a:gd name="T18" fmla="*/ 726 w 930"/>
                <a:gd name="T19" fmla="*/ 722 h 722"/>
                <a:gd name="T20" fmla="*/ 604 w 930"/>
                <a:gd name="T21" fmla="*/ 722 h 722"/>
                <a:gd name="T22" fmla="*/ 495 w 930"/>
                <a:gd name="T23" fmla="*/ 255 h 722"/>
                <a:gd name="T24" fmla="*/ 468 w 930"/>
                <a:gd name="T25" fmla="*/ 107 h 722"/>
                <a:gd name="T26" fmla="*/ 441 w 930"/>
                <a:gd name="T27" fmla="*/ 254 h 722"/>
                <a:gd name="T28" fmla="*/ 332 w 930"/>
                <a:gd name="T29" fmla="*/ 722 h 722"/>
                <a:gd name="T30" fmla="*/ 204 w 930"/>
                <a:gd name="T31" fmla="*/ 722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30" h="722">
                  <a:moveTo>
                    <a:pt x="204" y="722"/>
                  </a:moveTo>
                  <a:cubicBezTo>
                    <a:pt x="0" y="0"/>
                    <a:pt x="0" y="0"/>
                    <a:pt x="0" y="0"/>
                  </a:cubicBezTo>
                  <a:cubicBezTo>
                    <a:pt x="125" y="0"/>
                    <a:pt x="125" y="0"/>
                    <a:pt x="125" y="0"/>
                  </a:cubicBezTo>
                  <a:cubicBezTo>
                    <a:pt x="277" y="588"/>
                    <a:pt x="277" y="588"/>
                    <a:pt x="277" y="588"/>
                  </a:cubicBezTo>
                  <a:cubicBezTo>
                    <a:pt x="412" y="0"/>
                    <a:pt x="412" y="0"/>
                    <a:pt x="412" y="0"/>
                  </a:cubicBezTo>
                  <a:cubicBezTo>
                    <a:pt x="535" y="0"/>
                    <a:pt x="535" y="0"/>
                    <a:pt x="535" y="0"/>
                  </a:cubicBezTo>
                  <a:cubicBezTo>
                    <a:pt x="676" y="588"/>
                    <a:pt x="676" y="588"/>
                    <a:pt x="676" y="588"/>
                  </a:cubicBezTo>
                  <a:cubicBezTo>
                    <a:pt x="829" y="0"/>
                    <a:pt x="829" y="0"/>
                    <a:pt x="829" y="0"/>
                  </a:cubicBezTo>
                  <a:cubicBezTo>
                    <a:pt x="930" y="0"/>
                    <a:pt x="930" y="0"/>
                    <a:pt x="930" y="0"/>
                  </a:cubicBezTo>
                  <a:cubicBezTo>
                    <a:pt x="726" y="722"/>
                    <a:pt x="726" y="722"/>
                    <a:pt x="726" y="722"/>
                  </a:cubicBezTo>
                  <a:cubicBezTo>
                    <a:pt x="604" y="722"/>
                    <a:pt x="604" y="722"/>
                    <a:pt x="604" y="722"/>
                  </a:cubicBezTo>
                  <a:cubicBezTo>
                    <a:pt x="495" y="255"/>
                    <a:pt x="495" y="255"/>
                    <a:pt x="495" y="255"/>
                  </a:cubicBezTo>
                  <a:cubicBezTo>
                    <a:pt x="488" y="221"/>
                    <a:pt x="479" y="172"/>
                    <a:pt x="468" y="107"/>
                  </a:cubicBezTo>
                  <a:cubicBezTo>
                    <a:pt x="460" y="159"/>
                    <a:pt x="451" y="208"/>
                    <a:pt x="441" y="254"/>
                  </a:cubicBezTo>
                  <a:cubicBezTo>
                    <a:pt x="332" y="722"/>
                    <a:pt x="332" y="722"/>
                    <a:pt x="332" y="722"/>
                  </a:cubicBezTo>
                  <a:lnTo>
                    <a:pt x="204" y="7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4" name="Freeform 28"/>
            <p:cNvSpPr>
              <a:spLocks noEditPoints="1"/>
            </p:cNvSpPr>
            <p:nvPr userDrawn="1"/>
          </p:nvSpPr>
          <p:spPr bwMode="gray">
            <a:xfrm>
              <a:off x="5417" y="479"/>
              <a:ext cx="7" cy="48"/>
            </a:xfrm>
            <a:custGeom>
              <a:avLst/>
              <a:gdLst>
                <a:gd name="T0" fmla="*/ 76 w 151"/>
                <a:gd name="T1" fmla="*/ 0 h 987"/>
                <a:gd name="T2" fmla="*/ 132 w 151"/>
                <a:gd name="T3" fmla="*/ 25 h 987"/>
                <a:gd name="T4" fmla="*/ 151 w 151"/>
                <a:gd name="T5" fmla="*/ 76 h 987"/>
                <a:gd name="T6" fmla="*/ 126 w 151"/>
                <a:gd name="T7" fmla="*/ 132 h 987"/>
                <a:gd name="T8" fmla="*/ 75 w 151"/>
                <a:gd name="T9" fmla="*/ 151 h 987"/>
                <a:gd name="T10" fmla="*/ 20 w 151"/>
                <a:gd name="T11" fmla="*/ 127 h 987"/>
                <a:gd name="T12" fmla="*/ 0 w 151"/>
                <a:gd name="T13" fmla="*/ 75 h 987"/>
                <a:gd name="T14" fmla="*/ 25 w 151"/>
                <a:gd name="T15" fmla="*/ 20 h 987"/>
                <a:gd name="T16" fmla="*/ 76 w 151"/>
                <a:gd name="T17" fmla="*/ 0 h 987"/>
                <a:gd name="T18" fmla="*/ 15 w 151"/>
                <a:gd name="T19" fmla="*/ 987 h 987"/>
                <a:gd name="T20" fmla="*/ 15 w 151"/>
                <a:gd name="T21" fmla="*/ 265 h 987"/>
                <a:gd name="T22" fmla="*/ 139 w 151"/>
                <a:gd name="T23" fmla="*/ 265 h 987"/>
                <a:gd name="T24" fmla="*/ 139 w 151"/>
                <a:gd name="T25" fmla="*/ 987 h 987"/>
                <a:gd name="T26" fmla="*/ 15 w 151"/>
                <a:gd name="T27" fmla="*/ 987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1" h="987">
                  <a:moveTo>
                    <a:pt x="76" y="0"/>
                  </a:moveTo>
                  <a:cubicBezTo>
                    <a:pt x="98" y="0"/>
                    <a:pt x="117" y="9"/>
                    <a:pt x="132" y="25"/>
                  </a:cubicBezTo>
                  <a:cubicBezTo>
                    <a:pt x="145" y="40"/>
                    <a:pt x="151" y="57"/>
                    <a:pt x="151" y="76"/>
                  </a:cubicBezTo>
                  <a:cubicBezTo>
                    <a:pt x="151" y="98"/>
                    <a:pt x="143" y="117"/>
                    <a:pt x="126" y="132"/>
                  </a:cubicBezTo>
                  <a:cubicBezTo>
                    <a:pt x="112" y="145"/>
                    <a:pt x="95" y="151"/>
                    <a:pt x="75" y="151"/>
                  </a:cubicBezTo>
                  <a:cubicBezTo>
                    <a:pt x="53" y="151"/>
                    <a:pt x="34" y="143"/>
                    <a:pt x="20" y="127"/>
                  </a:cubicBezTo>
                  <a:cubicBezTo>
                    <a:pt x="7" y="112"/>
                    <a:pt x="0" y="95"/>
                    <a:pt x="0" y="75"/>
                  </a:cubicBezTo>
                  <a:cubicBezTo>
                    <a:pt x="0" y="53"/>
                    <a:pt x="9" y="35"/>
                    <a:pt x="25" y="20"/>
                  </a:cubicBezTo>
                  <a:cubicBezTo>
                    <a:pt x="39" y="7"/>
                    <a:pt x="56" y="0"/>
                    <a:pt x="76" y="0"/>
                  </a:cubicBezTo>
                  <a:close/>
                  <a:moveTo>
                    <a:pt x="15" y="987"/>
                  </a:moveTo>
                  <a:cubicBezTo>
                    <a:pt x="15" y="265"/>
                    <a:pt x="15" y="265"/>
                    <a:pt x="15" y="265"/>
                  </a:cubicBezTo>
                  <a:cubicBezTo>
                    <a:pt x="139" y="265"/>
                    <a:pt x="139" y="265"/>
                    <a:pt x="139" y="265"/>
                  </a:cubicBezTo>
                  <a:cubicBezTo>
                    <a:pt x="139" y="987"/>
                    <a:pt x="139" y="987"/>
                    <a:pt x="139" y="987"/>
                  </a:cubicBezTo>
                  <a:lnTo>
                    <a:pt x="15" y="9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5" name="Freeform 29"/>
            <p:cNvSpPr>
              <a:spLocks/>
            </p:cNvSpPr>
            <p:nvPr userDrawn="1"/>
          </p:nvSpPr>
          <p:spPr bwMode="gray">
            <a:xfrm>
              <a:off x="5435" y="483"/>
              <a:ext cx="15" cy="44"/>
            </a:xfrm>
            <a:custGeom>
              <a:avLst/>
              <a:gdLst>
                <a:gd name="T0" fmla="*/ 0 w 318"/>
                <a:gd name="T1" fmla="*/ 0 h 917"/>
                <a:gd name="T2" fmla="*/ 124 w 318"/>
                <a:gd name="T3" fmla="*/ 0 h 917"/>
                <a:gd name="T4" fmla="*/ 124 w 318"/>
                <a:gd name="T5" fmla="*/ 195 h 917"/>
                <a:gd name="T6" fmla="*/ 318 w 318"/>
                <a:gd name="T7" fmla="*/ 195 h 917"/>
                <a:gd name="T8" fmla="*/ 318 w 318"/>
                <a:gd name="T9" fmla="*/ 273 h 917"/>
                <a:gd name="T10" fmla="*/ 124 w 318"/>
                <a:gd name="T11" fmla="*/ 273 h 917"/>
                <a:gd name="T12" fmla="*/ 124 w 318"/>
                <a:gd name="T13" fmla="*/ 656 h 917"/>
                <a:gd name="T14" fmla="*/ 156 w 318"/>
                <a:gd name="T15" fmla="*/ 804 h 917"/>
                <a:gd name="T16" fmla="*/ 225 w 318"/>
                <a:gd name="T17" fmla="*/ 836 h 917"/>
                <a:gd name="T18" fmla="*/ 277 w 318"/>
                <a:gd name="T19" fmla="*/ 838 h 917"/>
                <a:gd name="T20" fmla="*/ 318 w 318"/>
                <a:gd name="T21" fmla="*/ 838 h 917"/>
                <a:gd name="T22" fmla="*/ 318 w 318"/>
                <a:gd name="T23" fmla="*/ 917 h 917"/>
                <a:gd name="T24" fmla="*/ 251 w 318"/>
                <a:gd name="T25" fmla="*/ 917 h 917"/>
                <a:gd name="T26" fmla="*/ 127 w 318"/>
                <a:gd name="T27" fmla="*/ 904 h 917"/>
                <a:gd name="T28" fmla="*/ 11 w 318"/>
                <a:gd name="T29" fmla="*/ 782 h 917"/>
                <a:gd name="T30" fmla="*/ 0 w 318"/>
                <a:gd name="T31" fmla="*/ 638 h 917"/>
                <a:gd name="T32" fmla="*/ 0 w 318"/>
                <a:gd name="T33" fmla="*/ 0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5" y="846"/>
                    <a:pt x="11" y="782"/>
                  </a:cubicBezTo>
                  <a:cubicBezTo>
                    <a:pt x="4" y="747"/>
                    <a:pt x="0" y="699"/>
                    <a:pt x="0" y="638"/>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6" name="Freeform 30"/>
            <p:cNvSpPr>
              <a:spLocks/>
            </p:cNvSpPr>
            <p:nvPr userDrawn="1"/>
          </p:nvSpPr>
          <p:spPr bwMode="gray">
            <a:xfrm>
              <a:off x="5457" y="475"/>
              <a:ext cx="26" cy="52"/>
            </a:xfrm>
            <a:custGeom>
              <a:avLst/>
              <a:gdLst>
                <a:gd name="T0" fmla="*/ 0 w 548"/>
                <a:gd name="T1" fmla="*/ 1087 h 1087"/>
                <a:gd name="T2" fmla="*/ 0 w 548"/>
                <a:gd name="T3" fmla="*/ 0 h 1087"/>
                <a:gd name="T4" fmla="*/ 124 w 548"/>
                <a:gd name="T5" fmla="*/ 0 h 1087"/>
                <a:gd name="T6" fmla="*/ 124 w 548"/>
                <a:gd name="T7" fmla="*/ 382 h 1087"/>
                <a:gd name="T8" fmla="*/ 306 w 548"/>
                <a:gd name="T9" fmla="*/ 345 h 1087"/>
                <a:gd name="T10" fmla="*/ 526 w 548"/>
                <a:gd name="T11" fmla="*/ 458 h 1087"/>
                <a:gd name="T12" fmla="*/ 548 w 548"/>
                <a:gd name="T13" fmla="*/ 644 h 1087"/>
                <a:gd name="T14" fmla="*/ 548 w 548"/>
                <a:gd name="T15" fmla="*/ 1087 h 1087"/>
                <a:gd name="T16" fmla="*/ 425 w 548"/>
                <a:gd name="T17" fmla="*/ 1087 h 1087"/>
                <a:gd name="T18" fmla="*/ 425 w 548"/>
                <a:gd name="T19" fmla="*/ 624 h 1087"/>
                <a:gd name="T20" fmla="*/ 403 w 548"/>
                <a:gd name="T21" fmla="*/ 477 h 1087"/>
                <a:gd name="T22" fmla="*/ 294 w 548"/>
                <a:gd name="T23" fmla="*/ 419 h 1087"/>
                <a:gd name="T24" fmla="*/ 124 w 548"/>
                <a:gd name="T25" fmla="*/ 463 h 1087"/>
                <a:gd name="T26" fmla="*/ 124 w 548"/>
                <a:gd name="T27" fmla="*/ 1087 h 1087"/>
                <a:gd name="T28" fmla="*/ 0 w 548"/>
                <a:gd name="T29" fmla="*/ 1087 h 1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7" name="Freeform 31"/>
            <p:cNvSpPr>
              <a:spLocks/>
            </p:cNvSpPr>
            <p:nvPr userDrawn="1"/>
          </p:nvSpPr>
          <p:spPr bwMode="gray">
            <a:xfrm>
              <a:off x="5506" y="492"/>
              <a:ext cx="29" cy="52"/>
            </a:xfrm>
            <a:custGeom>
              <a:avLst/>
              <a:gdLst>
                <a:gd name="T0" fmla="*/ 12 w 29"/>
                <a:gd name="T1" fmla="*/ 36 h 52"/>
                <a:gd name="T2" fmla="*/ 0 w 29"/>
                <a:gd name="T3" fmla="*/ 0 h 52"/>
                <a:gd name="T4" fmla="*/ 6 w 29"/>
                <a:gd name="T5" fmla="*/ 0 h 52"/>
                <a:gd name="T6" fmla="*/ 15 w 29"/>
                <a:gd name="T7" fmla="*/ 28 h 52"/>
                <a:gd name="T8" fmla="*/ 23 w 29"/>
                <a:gd name="T9" fmla="*/ 0 h 52"/>
                <a:gd name="T10" fmla="*/ 29 w 29"/>
                <a:gd name="T11" fmla="*/ 0 h 52"/>
                <a:gd name="T12" fmla="*/ 11 w 29"/>
                <a:gd name="T13" fmla="*/ 52 h 52"/>
                <a:gd name="T14" fmla="*/ 6 w 29"/>
                <a:gd name="T15" fmla="*/ 52 h 52"/>
                <a:gd name="T16" fmla="*/ 12 w 29"/>
                <a:gd name="T17" fmla="*/ 3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52">
                  <a:moveTo>
                    <a:pt x="12" y="36"/>
                  </a:moveTo>
                  <a:lnTo>
                    <a:pt x="0" y="0"/>
                  </a:lnTo>
                  <a:lnTo>
                    <a:pt x="6" y="0"/>
                  </a:lnTo>
                  <a:lnTo>
                    <a:pt x="15" y="28"/>
                  </a:lnTo>
                  <a:lnTo>
                    <a:pt x="23" y="0"/>
                  </a:lnTo>
                  <a:lnTo>
                    <a:pt x="29" y="0"/>
                  </a:lnTo>
                  <a:lnTo>
                    <a:pt x="11" y="52"/>
                  </a:lnTo>
                  <a:lnTo>
                    <a:pt x="6" y="52"/>
                  </a:lnTo>
                  <a:lnTo>
                    <a:pt x="12" y="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8" name="Freeform 32"/>
            <p:cNvSpPr>
              <a:spLocks noEditPoints="1"/>
            </p:cNvSpPr>
            <p:nvPr userDrawn="1"/>
          </p:nvSpPr>
          <p:spPr bwMode="gray">
            <a:xfrm>
              <a:off x="5538" y="491"/>
              <a:ext cx="29" cy="37"/>
            </a:xfrm>
            <a:custGeom>
              <a:avLst/>
              <a:gdLst>
                <a:gd name="T0" fmla="*/ 304 w 607"/>
                <a:gd name="T1" fmla="*/ 0 h 762"/>
                <a:gd name="T2" fmla="*/ 534 w 607"/>
                <a:gd name="T3" fmla="*/ 103 h 762"/>
                <a:gd name="T4" fmla="*/ 607 w 607"/>
                <a:gd name="T5" fmla="*/ 381 h 762"/>
                <a:gd name="T6" fmla="*/ 534 w 607"/>
                <a:gd name="T7" fmla="*/ 659 h 762"/>
                <a:gd name="T8" fmla="*/ 304 w 607"/>
                <a:gd name="T9" fmla="*/ 762 h 762"/>
                <a:gd name="T10" fmla="*/ 0 w 607"/>
                <a:gd name="T11" fmla="*/ 375 h 762"/>
                <a:gd name="T12" fmla="*/ 73 w 607"/>
                <a:gd name="T13" fmla="*/ 103 h 762"/>
                <a:gd name="T14" fmla="*/ 304 w 607"/>
                <a:gd name="T15" fmla="*/ 0 h 762"/>
                <a:gd name="T16" fmla="*/ 304 w 607"/>
                <a:gd name="T17" fmla="*/ 74 h 762"/>
                <a:gd name="T18" fmla="*/ 159 w 607"/>
                <a:gd name="T19" fmla="*/ 168 h 762"/>
                <a:gd name="T20" fmla="*/ 126 w 607"/>
                <a:gd name="T21" fmla="*/ 377 h 762"/>
                <a:gd name="T22" fmla="*/ 159 w 607"/>
                <a:gd name="T23" fmla="*/ 593 h 762"/>
                <a:gd name="T24" fmla="*/ 304 w 607"/>
                <a:gd name="T25" fmla="*/ 687 h 762"/>
                <a:gd name="T26" fmla="*/ 448 w 607"/>
                <a:gd name="T27" fmla="*/ 593 h 762"/>
                <a:gd name="T28" fmla="*/ 481 w 607"/>
                <a:gd name="T29" fmla="*/ 380 h 762"/>
                <a:gd name="T30" fmla="*/ 448 w 607"/>
                <a:gd name="T31" fmla="*/ 168 h 762"/>
                <a:gd name="T32" fmla="*/ 304 w 607"/>
                <a:gd name="T33" fmla="*/ 7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5" y="106"/>
                    <a:pt x="159" y="168"/>
                  </a:cubicBezTo>
                  <a:cubicBezTo>
                    <a:pt x="137" y="220"/>
                    <a:pt x="126" y="290"/>
                    <a:pt x="126" y="377"/>
                  </a:cubicBezTo>
                  <a:cubicBezTo>
                    <a:pt x="126" y="469"/>
                    <a:pt x="137" y="541"/>
                    <a:pt x="159" y="593"/>
                  </a:cubicBezTo>
                  <a:cubicBezTo>
                    <a:pt x="185"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9" name="Freeform 33"/>
            <p:cNvSpPr>
              <a:spLocks/>
            </p:cNvSpPr>
            <p:nvPr userDrawn="1"/>
          </p:nvSpPr>
          <p:spPr bwMode="gray">
            <a:xfrm>
              <a:off x="5576" y="492"/>
              <a:ext cx="25" cy="36"/>
            </a:xfrm>
            <a:custGeom>
              <a:avLst/>
              <a:gdLst>
                <a:gd name="T0" fmla="*/ 0 w 527"/>
                <a:gd name="T1" fmla="*/ 0 h 742"/>
                <a:gd name="T2" fmla="*/ 123 w 527"/>
                <a:gd name="T3" fmla="*/ 0 h 742"/>
                <a:gd name="T4" fmla="*/ 123 w 527"/>
                <a:gd name="T5" fmla="*/ 445 h 742"/>
                <a:gd name="T6" fmla="*/ 145 w 527"/>
                <a:gd name="T7" fmla="*/ 609 h 742"/>
                <a:gd name="T8" fmla="*/ 197 w 527"/>
                <a:gd name="T9" fmla="*/ 656 h 742"/>
                <a:gd name="T10" fmla="*/ 276 w 527"/>
                <a:gd name="T11" fmla="*/ 667 h 742"/>
                <a:gd name="T12" fmla="*/ 403 w 527"/>
                <a:gd name="T13" fmla="*/ 648 h 742"/>
                <a:gd name="T14" fmla="*/ 403 w 527"/>
                <a:gd name="T15" fmla="*/ 0 h 742"/>
                <a:gd name="T16" fmla="*/ 527 w 527"/>
                <a:gd name="T17" fmla="*/ 0 h 742"/>
                <a:gd name="T18" fmla="*/ 527 w 527"/>
                <a:gd name="T19" fmla="*/ 710 h 742"/>
                <a:gd name="T20" fmla="*/ 269 w 527"/>
                <a:gd name="T21" fmla="*/ 742 h 742"/>
                <a:gd name="T22" fmla="*/ 86 w 527"/>
                <a:gd name="T23" fmla="*/ 703 h 742"/>
                <a:gd name="T24" fmla="*/ 6 w 527"/>
                <a:gd name="T25" fmla="*/ 567 h 742"/>
                <a:gd name="T26" fmla="*/ 0 w 527"/>
                <a:gd name="T27" fmla="*/ 454 h 742"/>
                <a:gd name="T28" fmla="*/ 0 w 527"/>
                <a:gd name="T29" fmla="*/ 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27" h="742">
                  <a:moveTo>
                    <a:pt x="0" y="0"/>
                  </a:moveTo>
                  <a:cubicBezTo>
                    <a:pt x="123" y="0"/>
                    <a:pt x="123" y="0"/>
                    <a:pt x="123" y="0"/>
                  </a:cubicBezTo>
                  <a:cubicBezTo>
                    <a:pt x="123" y="445"/>
                    <a:pt x="123" y="445"/>
                    <a:pt x="123" y="445"/>
                  </a:cubicBezTo>
                  <a:cubicBezTo>
                    <a:pt x="123" y="527"/>
                    <a:pt x="131" y="582"/>
                    <a:pt x="145" y="609"/>
                  </a:cubicBezTo>
                  <a:cubicBezTo>
                    <a:pt x="157" y="632"/>
                    <a:pt x="174" y="648"/>
                    <a:pt x="197" y="656"/>
                  </a:cubicBezTo>
                  <a:cubicBezTo>
                    <a:pt x="216" y="663"/>
                    <a:pt x="242" y="667"/>
                    <a:pt x="276" y="667"/>
                  </a:cubicBezTo>
                  <a:cubicBezTo>
                    <a:pt x="317" y="667"/>
                    <a:pt x="359" y="661"/>
                    <a:pt x="403" y="648"/>
                  </a:cubicBezTo>
                  <a:cubicBezTo>
                    <a:pt x="403" y="0"/>
                    <a:pt x="403" y="0"/>
                    <a:pt x="403" y="0"/>
                  </a:cubicBezTo>
                  <a:cubicBezTo>
                    <a:pt x="527" y="0"/>
                    <a:pt x="527" y="0"/>
                    <a:pt x="527" y="0"/>
                  </a:cubicBezTo>
                  <a:cubicBezTo>
                    <a:pt x="527" y="710"/>
                    <a:pt x="527" y="710"/>
                    <a:pt x="527" y="710"/>
                  </a:cubicBezTo>
                  <a:cubicBezTo>
                    <a:pt x="435" y="731"/>
                    <a:pt x="349" y="742"/>
                    <a:pt x="269" y="742"/>
                  </a:cubicBezTo>
                  <a:cubicBezTo>
                    <a:pt x="187" y="742"/>
                    <a:pt x="126" y="729"/>
                    <a:pt x="86" y="703"/>
                  </a:cubicBezTo>
                  <a:cubicBezTo>
                    <a:pt x="41" y="674"/>
                    <a:pt x="14" y="629"/>
                    <a:pt x="6" y="567"/>
                  </a:cubicBezTo>
                  <a:cubicBezTo>
                    <a:pt x="2" y="539"/>
                    <a:pt x="0" y="501"/>
                    <a:pt x="0" y="454"/>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30" name="Freeform 34"/>
            <p:cNvSpPr>
              <a:spLocks/>
            </p:cNvSpPr>
            <p:nvPr userDrawn="1"/>
          </p:nvSpPr>
          <p:spPr bwMode="gray">
            <a:xfrm>
              <a:off x="5233" y="157"/>
              <a:ext cx="113" cy="88"/>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31" name="Freeform 35"/>
            <p:cNvSpPr>
              <a:spLocks/>
            </p:cNvSpPr>
            <p:nvPr userDrawn="1"/>
          </p:nvSpPr>
          <p:spPr bwMode="gray">
            <a:xfrm>
              <a:off x="5047" y="253"/>
              <a:ext cx="78" cy="127"/>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32" name="Freeform 36"/>
            <p:cNvSpPr>
              <a:spLocks/>
            </p:cNvSpPr>
            <p:nvPr userDrawn="1"/>
          </p:nvSpPr>
          <p:spPr bwMode="gray">
            <a:xfrm>
              <a:off x="5232" y="253"/>
              <a:ext cx="51" cy="17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33" name="Freeform 37"/>
            <p:cNvSpPr>
              <a:spLocks/>
            </p:cNvSpPr>
            <p:nvPr userDrawn="1"/>
          </p:nvSpPr>
          <p:spPr bwMode="gray">
            <a:xfrm>
              <a:off x="5289" y="253"/>
              <a:ext cx="40" cy="127"/>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34" name="Freeform 38"/>
            <p:cNvSpPr>
              <a:spLocks/>
            </p:cNvSpPr>
            <p:nvPr userDrawn="1"/>
          </p:nvSpPr>
          <p:spPr bwMode="gray">
            <a:xfrm>
              <a:off x="5329" y="253"/>
              <a:ext cx="95" cy="127"/>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35" name="Freeform 39"/>
            <p:cNvSpPr>
              <a:spLocks/>
            </p:cNvSpPr>
            <p:nvPr userDrawn="1"/>
          </p:nvSpPr>
          <p:spPr bwMode="gray">
            <a:xfrm>
              <a:off x="5502" y="253"/>
              <a:ext cx="107" cy="129"/>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36" name="Freeform 40"/>
            <p:cNvSpPr>
              <a:spLocks/>
            </p:cNvSpPr>
            <p:nvPr userDrawn="1"/>
          </p:nvSpPr>
          <p:spPr bwMode="gray">
            <a:xfrm>
              <a:off x="5129" y="253"/>
              <a:ext cx="107" cy="130"/>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37" name="Freeform 41"/>
            <p:cNvSpPr>
              <a:spLocks/>
            </p:cNvSpPr>
            <p:nvPr userDrawn="1"/>
          </p:nvSpPr>
          <p:spPr bwMode="gray">
            <a:xfrm>
              <a:off x="5420" y="250"/>
              <a:ext cx="82" cy="13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grpSp>
      <p:sp>
        <p:nvSpPr>
          <p:cNvPr id="362538" name="Rectangle 42"/>
          <p:cNvSpPr>
            <a:spLocks noGrp="1" noChangeArrowheads="1"/>
          </p:cNvSpPr>
          <p:nvPr>
            <p:ph type="ftr" sz="quarter" idx="3"/>
          </p:nvPr>
        </p:nvSpPr>
        <p:spPr>
          <a:xfrm>
            <a:off x="4932364" y="4935612"/>
            <a:ext cx="3960812" cy="201551"/>
          </a:xfrm>
          <a:prstGeom prst="rect">
            <a:avLst/>
          </a:prstGeom>
        </p:spPr>
        <p:txBody>
          <a:bodyPr/>
          <a:lstStyle>
            <a:lvl1pPr>
              <a:defRPr sz="700"/>
            </a:lvl1pPr>
          </a:lstStyle>
          <a:p>
            <a:endParaRPr kumimoji="1" lang="ja-JP" altLang="en-US" dirty="0">
              <a:solidFill>
                <a:srgbClr val="000000"/>
              </a:solidFill>
            </a:endParaRPr>
          </a:p>
        </p:txBody>
      </p:sp>
      <p:sp>
        <p:nvSpPr>
          <p:cNvPr id="42" name="Rectangle 3"/>
          <p:cNvSpPr>
            <a:spLocks noGrp="1" noChangeArrowheads="1"/>
          </p:cNvSpPr>
          <p:nvPr>
            <p:ph type="ctrTitle"/>
          </p:nvPr>
        </p:nvSpPr>
        <p:spPr>
          <a:xfrm>
            <a:off x="432594" y="441962"/>
            <a:ext cx="2013426" cy="2026920"/>
          </a:xfrm>
          <a:extLst>
            <a:ext uri="{AF507438-7753-43E0-B8FC-AC1667EBCBE1}">
              <a14:hiddenEffects xmlns:a14="http://schemas.microsoft.com/office/drawing/2010/main">
                <a:effectLst>
                  <a:outerShdw dist="17961" dir="2700000" algn="ctr" rotWithShape="0">
                    <a:srgbClr val="C0C0C0"/>
                  </a:outerShdw>
                </a:effectLst>
              </a14:hiddenEffects>
            </a:ext>
          </a:extLst>
        </p:spPr>
        <p:txBody>
          <a:bodyPr anchor="t"/>
          <a:lstStyle>
            <a:lvl1pPr>
              <a:defRPr sz="2000">
                <a:solidFill>
                  <a:schemeClr val="bg1"/>
                </a:solidFill>
                <a:latin typeface="FUJI-新ゴ M" pitchFamily="50" charset="-128"/>
                <a:ea typeface="FUJI-新ゴ M" pitchFamily="50" charset="-128"/>
              </a:defRPr>
            </a:lvl1pPr>
          </a:lstStyle>
          <a:p>
            <a:pPr lvl="0"/>
            <a:r>
              <a:rPr lang="en-US" altLang="ja-JP" noProof="0" smtClean="0"/>
              <a:t>Click to edit Master title style</a:t>
            </a:r>
            <a:endParaRPr lang="ja-JP" altLang="en-US" noProof="0" smtClean="0"/>
          </a:p>
        </p:txBody>
      </p:sp>
    </p:spTree>
    <p:extLst>
      <p:ext uri="{BB962C8B-B14F-4D97-AF65-F5344CB8AC3E}">
        <p14:creationId xmlns:p14="http://schemas.microsoft.com/office/powerpoint/2010/main" val="2758345686"/>
      </p:ext>
    </p:extLst>
  </p:cSld>
  <p:clrMapOvr>
    <a:masterClrMapping/>
  </p:clrMapOvr>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pic>
        <p:nvPicPr>
          <p:cNvPr id="362503" name="Picture 7" descr="TitleRed_24_L150"/>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gray">
          <a:xfrm>
            <a:off x="0" y="12"/>
            <a:ext cx="9144000" cy="3729473"/>
          </a:xfrm>
          <a:prstGeom prst="rect">
            <a:avLst/>
          </a:prstGeom>
          <a:noFill/>
          <a:extLst>
            <a:ext uri="{909E8E84-426E-40DD-AFC4-6F175D3DCCD1}">
              <a14:hiddenFill xmlns:a14="http://schemas.microsoft.com/office/drawing/2010/main">
                <a:solidFill>
                  <a:srgbClr val="FFFFFF"/>
                </a:solidFill>
              </a14:hiddenFill>
            </a:ext>
          </a:extLst>
        </p:spPr>
      </p:pic>
      <p:sp>
        <p:nvSpPr>
          <p:cNvPr id="362499" name="Rectangle 3"/>
          <p:cNvSpPr>
            <a:spLocks noGrp="1" noChangeArrowheads="1"/>
          </p:cNvSpPr>
          <p:nvPr>
            <p:ph type="ctrTitle"/>
          </p:nvPr>
        </p:nvSpPr>
        <p:spPr>
          <a:xfrm>
            <a:off x="233366" y="2404331"/>
            <a:ext cx="7129461" cy="660197"/>
          </a:xfrm>
          <a:extLst>
            <a:ext uri="{AF507438-7753-43E0-B8FC-AC1667EBCBE1}">
              <a14:hiddenEffects xmlns:a14="http://schemas.microsoft.com/office/drawing/2010/main">
                <a:effectLst>
                  <a:outerShdw dist="17961" dir="2700000" algn="ctr" rotWithShape="0">
                    <a:srgbClr val="C0C0C0"/>
                  </a:outerShdw>
                </a:effectLst>
              </a14:hiddenEffects>
            </a:ext>
          </a:extLst>
        </p:spPr>
        <p:txBody>
          <a:bodyPr anchor="b"/>
          <a:lstStyle>
            <a:lvl1pPr>
              <a:defRPr sz="3200">
                <a:solidFill>
                  <a:schemeClr val="bg1"/>
                </a:solidFill>
              </a:defRPr>
            </a:lvl1pPr>
          </a:lstStyle>
          <a:p>
            <a:pPr lvl="0"/>
            <a:r>
              <a:rPr lang="en-US" altLang="ja-JP" noProof="0" smtClean="0"/>
              <a:t>Click to edit Master title style</a:t>
            </a:r>
            <a:endParaRPr lang="ja-JP" altLang="en-US" noProof="0" smtClean="0"/>
          </a:p>
        </p:txBody>
      </p:sp>
      <p:sp>
        <p:nvSpPr>
          <p:cNvPr id="362500" name="Rectangle 4"/>
          <p:cNvSpPr>
            <a:spLocks noGrp="1" noChangeArrowheads="1"/>
          </p:cNvSpPr>
          <p:nvPr>
            <p:ph type="subTitle" idx="1"/>
          </p:nvPr>
        </p:nvSpPr>
        <p:spPr>
          <a:xfrm>
            <a:off x="233366" y="2055179"/>
            <a:ext cx="7129461" cy="431667"/>
          </a:xfrm>
        </p:spPr>
        <p:txBody>
          <a:bodyPr anchor="b"/>
          <a:lstStyle>
            <a:lvl1pPr marL="0" indent="0">
              <a:buFont typeface="Wingdings" pitchFamily="2" charset="2"/>
              <a:buNone/>
              <a:defRPr kumimoji="0" sz="2000">
                <a:solidFill>
                  <a:schemeClr val="bg1"/>
                </a:solidFill>
              </a:defRPr>
            </a:lvl1pPr>
          </a:lstStyle>
          <a:p>
            <a:pPr lvl="0"/>
            <a:r>
              <a:rPr lang="en-US" altLang="ja-JP" noProof="0" smtClean="0"/>
              <a:t>Click to edit Master subtitle style</a:t>
            </a:r>
            <a:endParaRPr lang="ja-JP" altLang="en-US" noProof="0" smtClean="0"/>
          </a:p>
        </p:txBody>
      </p:sp>
      <p:grpSp>
        <p:nvGrpSpPr>
          <p:cNvPr id="2" name="Group 11"/>
          <p:cNvGrpSpPr>
            <a:grpSpLocks noChangeAspect="1"/>
          </p:cNvGrpSpPr>
          <p:nvPr/>
        </p:nvGrpSpPr>
        <p:grpSpPr bwMode="auto">
          <a:xfrm>
            <a:off x="7608896" y="114267"/>
            <a:ext cx="1417637" cy="791918"/>
            <a:chOff x="4793" y="72"/>
            <a:chExt cx="893" cy="499"/>
          </a:xfrm>
        </p:grpSpPr>
        <p:sp>
          <p:nvSpPr>
            <p:cNvPr id="362506" name="AutoShape 10"/>
            <p:cNvSpPr>
              <a:spLocks noChangeAspect="1" noChangeArrowheads="1" noTextEdit="1"/>
            </p:cNvSpPr>
            <p:nvPr userDrawn="1"/>
          </p:nvSpPr>
          <p:spPr bwMode="gray">
            <a:xfrm>
              <a:off x="4793" y="72"/>
              <a:ext cx="893" cy="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kumimoji="1" lang="ja-JP" altLang="en-US" dirty="0">
                <a:solidFill>
                  <a:prstClr val="black"/>
                </a:solidFill>
              </a:endParaRPr>
            </a:p>
          </p:txBody>
        </p:sp>
        <p:sp>
          <p:nvSpPr>
            <p:cNvPr id="362508" name="Freeform 12"/>
            <p:cNvSpPr>
              <a:spLocks/>
            </p:cNvSpPr>
            <p:nvPr userDrawn="1"/>
          </p:nvSpPr>
          <p:spPr bwMode="gray">
            <a:xfrm>
              <a:off x="4837" y="491"/>
              <a:ext cx="22" cy="37"/>
            </a:xfrm>
            <a:custGeom>
              <a:avLst/>
              <a:gdLst>
                <a:gd name="T0" fmla="*/ 0 w 463"/>
                <a:gd name="T1" fmla="*/ 731 h 762"/>
                <a:gd name="T2" fmla="*/ 0 w 463"/>
                <a:gd name="T3" fmla="*/ 643 h 762"/>
                <a:gd name="T4" fmla="*/ 177 w 463"/>
                <a:gd name="T5" fmla="*/ 684 h 762"/>
                <a:gd name="T6" fmla="*/ 355 w 463"/>
                <a:gd name="T7" fmla="*/ 568 h 762"/>
                <a:gd name="T8" fmla="*/ 325 w 463"/>
                <a:gd name="T9" fmla="*/ 493 h 762"/>
                <a:gd name="T10" fmla="*/ 271 w 463"/>
                <a:gd name="T11" fmla="*/ 452 h 762"/>
                <a:gd name="T12" fmla="*/ 203 w 463"/>
                <a:gd name="T13" fmla="*/ 417 h 762"/>
                <a:gd name="T14" fmla="*/ 62 w 463"/>
                <a:gd name="T15" fmla="*/ 323 h 762"/>
                <a:gd name="T16" fmla="*/ 12 w 463"/>
                <a:gd name="T17" fmla="*/ 190 h 762"/>
                <a:gd name="T18" fmla="*/ 90 w 463"/>
                <a:gd name="T19" fmla="*/ 41 h 762"/>
                <a:gd name="T20" fmla="*/ 257 w 463"/>
                <a:gd name="T21" fmla="*/ 0 h 762"/>
                <a:gd name="T22" fmla="*/ 411 w 463"/>
                <a:gd name="T23" fmla="*/ 24 h 762"/>
                <a:gd name="T24" fmla="*/ 411 w 463"/>
                <a:gd name="T25" fmla="*/ 106 h 762"/>
                <a:gd name="T26" fmla="*/ 262 w 463"/>
                <a:gd name="T27" fmla="*/ 74 h 762"/>
                <a:gd name="T28" fmla="*/ 162 w 463"/>
                <a:gd name="T29" fmla="*/ 98 h 762"/>
                <a:gd name="T30" fmla="*/ 120 w 463"/>
                <a:gd name="T31" fmla="*/ 178 h 762"/>
                <a:gd name="T32" fmla="*/ 149 w 463"/>
                <a:gd name="T33" fmla="*/ 253 h 762"/>
                <a:gd name="T34" fmla="*/ 273 w 463"/>
                <a:gd name="T35" fmla="*/ 331 h 762"/>
                <a:gd name="T36" fmla="*/ 374 w 463"/>
                <a:gd name="T37" fmla="*/ 388 h 762"/>
                <a:gd name="T38" fmla="*/ 444 w 463"/>
                <a:gd name="T39" fmla="*/ 465 h 762"/>
                <a:gd name="T40" fmla="*/ 463 w 463"/>
                <a:gd name="T41" fmla="*/ 556 h 762"/>
                <a:gd name="T42" fmla="*/ 184 w 463"/>
                <a:gd name="T43" fmla="*/ 762 h 762"/>
                <a:gd name="T44" fmla="*/ 0 w 463"/>
                <a:gd name="T45" fmla="*/ 731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63" h="762">
                  <a:moveTo>
                    <a:pt x="0" y="731"/>
                  </a:moveTo>
                  <a:cubicBezTo>
                    <a:pt x="0" y="643"/>
                    <a:pt x="0" y="643"/>
                    <a:pt x="0" y="643"/>
                  </a:cubicBezTo>
                  <a:cubicBezTo>
                    <a:pt x="48" y="670"/>
                    <a:pt x="107" y="684"/>
                    <a:pt x="177" y="684"/>
                  </a:cubicBezTo>
                  <a:cubicBezTo>
                    <a:pt x="296" y="684"/>
                    <a:pt x="355" y="645"/>
                    <a:pt x="355" y="568"/>
                  </a:cubicBezTo>
                  <a:cubicBezTo>
                    <a:pt x="355" y="538"/>
                    <a:pt x="345" y="513"/>
                    <a:pt x="325" y="493"/>
                  </a:cubicBezTo>
                  <a:cubicBezTo>
                    <a:pt x="309" y="477"/>
                    <a:pt x="291" y="463"/>
                    <a:pt x="271" y="452"/>
                  </a:cubicBezTo>
                  <a:cubicBezTo>
                    <a:pt x="253" y="442"/>
                    <a:pt x="231" y="431"/>
                    <a:pt x="203" y="417"/>
                  </a:cubicBezTo>
                  <a:cubicBezTo>
                    <a:pt x="135" y="384"/>
                    <a:pt x="89" y="352"/>
                    <a:pt x="62" y="323"/>
                  </a:cubicBezTo>
                  <a:cubicBezTo>
                    <a:pt x="29" y="286"/>
                    <a:pt x="12" y="242"/>
                    <a:pt x="12" y="190"/>
                  </a:cubicBezTo>
                  <a:cubicBezTo>
                    <a:pt x="12" y="124"/>
                    <a:pt x="38" y="74"/>
                    <a:pt x="90" y="41"/>
                  </a:cubicBezTo>
                  <a:cubicBezTo>
                    <a:pt x="134" y="13"/>
                    <a:pt x="189" y="0"/>
                    <a:pt x="257" y="0"/>
                  </a:cubicBezTo>
                  <a:cubicBezTo>
                    <a:pt x="304" y="0"/>
                    <a:pt x="355" y="8"/>
                    <a:pt x="411" y="24"/>
                  </a:cubicBezTo>
                  <a:cubicBezTo>
                    <a:pt x="411" y="106"/>
                    <a:pt x="411" y="106"/>
                    <a:pt x="411" y="106"/>
                  </a:cubicBezTo>
                  <a:cubicBezTo>
                    <a:pt x="364" y="85"/>
                    <a:pt x="314" y="74"/>
                    <a:pt x="262" y="74"/>
                  </a:cubicBezTo>
                  <a:cubicBezTo>
                    <a:pt x="222" y="74"/>
                    <a:pt x="188" y="82"/>
                    <a:pt x="162" y="98"/>
                  </a:cubicBezTo>
                  <a:cubicBezTo>
                    <a:pt x="134" y="115"/>
                    <a:pt x="120" y="141"/>
                    <a:pt x="120" y="178"/>
                  </a:cubicBezTo>
                  <a:cubicBezTo>
                    <a:pt x="120" y="209"/>
                    <a:pt x="130" y="234"/>
                    <a:pt x="149" y="253"/>
                  </a:cubicBezTo>
                  <a:cubicBezTo>
                    <a:pt x="168" y="273"/>
                    <a:pt x="209" y="298"/>
                    <a:pt x="273" y="331"/>
                  </a:cubicBezTo>
                  <a:cubicBezTo>
                    <a:pt x="324" y="356"/>
                    <a:pt x="357" y="375"/>
                    <a:pt x="374" y="388"/>
                  </a:cubicBezTo>
                  <a:cubicBezTo>
                    <a:pt x="407" y="412"/>
                    <a:pt x="430" y="437"/>
                    <a:pt x="444" y="465"/>
                  </a:cubicBezTo>
                  <a:cubicBezTo>
                    <a:pt x="457" y="490"/>
                    <a:pt x="463" y="520"/>
                    <a:pt x="463" y="556"/>
                  </a:cubicBezTo>
                  <a:cubicBezTo>
                    <a:pt x="463" y="693"/>
                    <a:pt x="370" y="762"/>
                    <a:pt x="184" y="762"/>
                  </a:cubicBezTo>
                  <a:cubicBezTo>
                    <a:pt x="109" y="762"/>
                    <a:pt x="48" y="752"/>
                    <a:pt x="0" y="7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09" name="Freeform 13"/>
            <p:cNvSpPr>
              <a:spLocks/>
            </p:cNvSpPr>
            <p:nvPr userDrawn="1"/>
          </p:nvSpPr>
          <p:spPr bwMode="gray">
            <a:xfrm>
              <a:off x="4868" y="475"/>
              <a:ext cx="26" cy="52"/>
            </a:xfrm>
            <a:custGeom>
              <a:avLst/>
              <a:gdLst>
                <a:gd name="T0" fmla="*/ 0 w 548"/>
                <a:gd name="T1" fmla="*/ 1087 h 1087"/>
                <a:gd name="T2" fmla="*/ 0 w 548"/>
                <a:gd name="T3" fmla="*/ 0 h 1087"/>
                <a:gd name="T4" fmla="*/ 124 w 548"/>
                <a:gd name="T5" fmla="*/ 0 h 1087"/>
                <a:gd name="T6" fmla="*/ 124 w 548"/>
                <a:gd name="T7" fmla="*/ 382 h 1087"/>
                <a:gd name="T8" fmla="*/ 306 w 548"/>
                <a:gd name="T9" fmla="*/ 345 h 1087"/>
                <a:gd name="T10" fmla="*/ 526 w 548"/>
                <a:gd name="T11" fmla="*/ 458 h 1087"/>
                <a:gd name="T12" fmla="*/ 548 w 548"/>
                <a:gd name="T13" fmla="*/ 644 h 1087"/>
                <a:gd name="T14" fmla="*/ 548 w 548"/>
                <a:gd name="T15" fmla="*/ 1087 h 1087"/>
                <a:gd name="T16" fmla="*/ 425 w 548"/>
                <a:gd name="T17" fmla="*/ 1087 h 1087"/>
                <a:gd name="T18" fmla="*/ 425 w 548"/>
                <a:gd name="T19" fmla="*/ 624 h 1087"/>
                <a:gd name="T20" fmla="*/ 403 w 548"/>
                <a:gd name="T21" fmla="*/ 477 h 1087"/>
                <a:gd name="T22" fmla="*/ 294 w 548"/>
                <a:gd name="T23" fmla="*/ 419 h 1087"/>
                <a:gd name="T24" fmla="*/ 124 w 548"/>
                <a:gd name="T25" fmla="*/ 463 h 1087"/>
                <a:gd name="T26" fmla="*/ 124 w 548"/>
                <a:gd name="T27" fmla="*/ 1087 h 1087"/>
                <a:gd name="T28" fmla="*/ 0 w 548"/>
                <a:gd name="T29" fmla="*/ 1087 h 1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10" name="Freeform 14"/>
            <p:cNvSpPr>
              <a:spLocks noEditPoints="1"/>
            </p:cNvSpPr>
            <p:nvPr userDrawn="1"/>
          </p:nvSpPr>
          <p:spPr bwMode="gray">
            <a:xfrm>
              <a:off x="4902" y="491"/>
              <a:ext cx="27" cy="37"/>
            </a:xfrm>
            <a:custGeom>
              <a:avLst/>
              <a:gdLst>
                <a:gd name="T0" fmla="*/ 437 w 561"/>
                <a:gd name="T1" fmla="*/ 286 h 762"/>
                <a:gd name="T2" fmla="*/ 437 w 561"/>
                <a:gd name="T3" fmla="*/ 248 h 762"/>
                <a:gd name="T4" fmla="*/ 415 w 561"/>
                <a:gd name="T5" fmla="*/ 138 h 762"/>
                <a:gd name="T6" fmla="*/ 271 w 561"/>
                <a:gd name="T7" fmla="*/ 77 h 762"/>
                <a:gd name="T8" fmla="*/ 70 w 561"/>
                <a:gd name="T9" fmla="*/ 118 h 762"/>
                <a:gd name="T10" fmla="*/ 70 w 561"/>
                <a:gd name="T11" fmla="*/ 31 h 762"/>
                <a:gd name="T12" fmla="*/ 284 w 561"/>
                <a:gd name="T13" fmla="*/ 0 h 762"/>
                <a:gd name="T14" fmla="*/ 516 w 561"/>
                <a:gd name="T15" fmla="*/ 76 h 762"/>
                <a:gd name="T16" fmla="*/ 558 w 561"/>
                <a:gd name="T17" fmla="*/ 200 h 762"/>
                <a:gd name="T18" fmla="*/ 561 w 561"/>
                <a:gd name="T19" fmla="*/ 290 h 762"/>
                <a:gd name="T20" fmla="*/ 561 w 561"/>
                <a:gd name="T21" fmla="*/ 727 h 762"/>
                <a:gd name="T22" fmla="*/ 293 w 561"/>
                <a:gd name="T23" fmla="*/ 762 h 762"/>
                <a:gd name="T24" fmla="*/ 83 w 561"/>
                <a:gd name="T25" fmla="*/ 720 h 762"/>
                <a:gd name="T26" fmla="*/ 0 w 561"/>
                <a:gd name="T27" fmla="*/ 558 h 762"/>
                <a:gd name="T28" fmla="*/ 96 w 561"/>
                <a:gd name="T29" fmla="*/ 363 h 762"/>
                <a:gd name="T30" fmla="*/ 336 w 561"/>
                <a:gd name="T31" fmla="*/ 297 h 762"/>
                <a:gd name="T32" fmla="*/ 437 w 561"/>
                <a:gd name="T33" fmla="*/ 286 h 762"/>
                <a:gd name="T34" fmla="*/ 437 w 561"/>
                <a:gd name="T35" fmla="*/ 356 h 762"/>
                <a:gd name="T36" fmla="*/ 267 w 561"/>
                <a:gd name="T37" fmla="*/ 382 h 762"/>
                <a:gd name="T38" fmla="*/ 127 w 561"/>
                <a:gd name="T39" fmla="*/ 545 h 762"/>
                <a:gd name="T40" fmla="*/ 168 w 561"/>
                <a:gd name="T41" fmla="*/ 650 h 762"/>
                <a:gd name="T42" fmla="*/ 312 w 561"/>
                <a:gd name="T43" fmla="*/ 687 h 762"/>
                <a:gd name="T44" fmla="*/ 437 w 561"/>
                <a:gd name="T45" fmla="*/ 670 h 762"/>
                <a:gd name="T46" fmla="*/ 437 w 561"/>
                <a:gd name="T47" fmla="*/ 356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1" h="762">
                  <a:moveTo>
                    <a:pt x="437" y="286"/>
                  </a:moveTo>
                  <a:cubicBezTo>
                    <a:pt x="437" y="248"/>
                    <a:pt x="437" y="248"/>
                    <a:pt x="437" y="248"/>
                  </a:cubicBezTo>
                  <a:cubicBezTo>
                    <a:pt x="437" y="200"/>
                    <a:pt x="430" y="164"/>
                    <a:pt x="415" y="138"/>
                  </a:cubicBezTo>
                  <a:cubicBezTo>
                    <a:pt x="392" y="97"/>
                    <a:pt x="344" y="77"/>
                    <a:pt x="271" y="77"/>
                  </a:cubicBezTo>
                  <a:cubicBezTo>
                    <a:pt x="206" y="77"/>
                    <a:pt x="139" y="91"/>
                    <a:pt x="70" y="118"/>
                  </a:cubicBezTo>
                  <a:cubicBezTo>
                    <a:pt x="70" y="31"/>
                    <a:pt x="70" y="31"/>
                    <a:pt x="70" y="31"/>
                  </a:cubicBezTo>
                  <a:cubicBezTo>
                    <a:pt x="139" y="10"/>
                    <a:pt x="210" y="0"/>
                    <a:pt x="284" y="0"/>
                  </a:cubicBezTo>
                  <a:cubicBezTo>
                    <a:pt x="397" y="0"/>
                    <a:pt x="474" y="25"/>
                    <a:pt x="516" y="76"/>
                  </a:cubicBezTo>
                  <a:cubicBezTo>
                    <a:pt x="539" y="104"/>
                    <a:pt x="553" y="145"/>
                    <a:pt x="558" y="200"/>
                  </a:cubicBezTo>
                  <a:cubicBezTo>
                    <a:pt x="560" y="220"/>
                    <a:pt x="561" y="250"/>
                    <a:pt x="561" y="290"/>
                  </a:cubicBezTo>
                  <a:cubicBezTo>
                    <a:pt x="561" y="727"/>
                    <a:pt x="561" y="727"/>
                    <a:pt x="561" y="727"/>
                  </a:cubicBezTo>
                  <a:cubicBezTo>
                    <a:pt x="477" y="750"/>
                    <a:pt x="387" y="762"/>
                    <a:pt x="293" y="762"/>
                  </a:cubicBezTo>
                  <a:cubicBezTo>
                    <a:pt x="203" y="762"/>
                    <a:pt x="133" y="748"/>
                    <a:pt x="83" y="720"/>
                  </a:cubicBezTo>
                  <a:cubicBezTo>
                    <a:pt x="28" y="689"/>
                    <a:pt x="0" y="635"/>
                    <a:pt x="0" y="558"/>
                  </a:cubicBezTo>
                  <a:cubicBezTo>
                    <a:pt x="0" y="470"/>
                    <a:pt x="32" y="405"/>
                    <a:pt x="96" y="363"/>
                  </a:cubicBezTo>
                  <a:cubicBezTo>
                    <a:pt x="143" y="332"/>
                    <a:pt x="223" y="310"/>
                    <a:pt x="336" y="297"/>
                  </a:cubicBezTo>
                  <a:cubicBezTo>
                    <a:pt x="357" y="294"/>
                    <a:pt x="391" y="291"/>
                    <a:pt x="437" y="286"/>
                  </a:cubicBezTo>
                  <a:close/>
                  <a:moveTo>
                    <a:pt x="437" y="356"/>
                  </a:moveTo>
                  <a:cubicBezTo>
                    <a:pt x="362" y="363"/>
                    <a:pt x="305" y="372"/>
                    <a:pt x="267" y="382"/>
                  </a:cubicBezTo>
                  <a:cubicBezTo>
                    <a:pt x="173" y="405"/>
                    <a:pt x="127" y="460"/>
                    <a:pt x="127" y="545"/>
                  </a:cubicBezTo>
                  <a:cubicBezTo>
                    <a:pt x="127" y="593"/>
                    <a:pt x="140" y="627"/>
                    <a:pt x="168" y="650"/>
                  </a:cubicBezTo>
                  <a:cubicBezTo>
                    <a:pt x="198" y="675"/>
                    <a:pt x="246" y="687"/>
                    <a:pt x="312" y="687"/>
                  </a:cubicBezTo>
                  <a:cubicBezTo>
                    <a:pt x="357" y="687"/>
                    <a:pt x="398" y="681"/>
                    <a:pt x="437" y="670"/>
                  </a:cubicBezTo>
                  <a:lnTo>
                    <a:pt x="437" y="3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11" name="Freeform 15"/>
            <p:cNvSpPr>
              <a:spLocks noEditPoints="1"/>
            </p:cNvSpPr>
            <p:nvPr userDrawn="1"/>
          </p:nvSpPr>
          <p:spPr bwMode="gray">
            <a:xfrm>
              <a:off x="4939" y="491"/>
              <a:ext cx="28" cy="53"/>
            </a:xfrm>
            <a:custGeom>
              <a:avLst/>
              <a:gdLst>
                <a:gd name="T0" fmla="*/ 123 w 567"/>
                <a:gd name="T1" fmla="*/ 711 h 1087"/>
                <a:gd name="T2" fmla="*/ 123 w 567"/>
                <a:gd name="T3" fmla="*/ 1087 h 1087"/>
                <a:gd name="T4" fmla="*/ 0 w 567"/>
                <a:gd name="T5" fmla="*/ 1087 h 1087"/>
                <a:gd name="T6" fmla="*/ 0 w 567"/>
                <a:gd name="T7" fmla="*/ 28 h 1087"/>
                <a:gd name="T8" fmla="*/ 249 w 567"/>
                <a:gd name="T9" fmla="*/ 0 h 1087"/>
                <a:gd name="T10" fmla="*/ 505 w 567"/>
                <a:gd name="T11" fmla="*/ 113 h 1087"/>
                <a:gd name="T12" fmla="*/ 567 w 567"/>
                <a:gd name="T13" fmla="*/ 379 h 1087"/>
                <a:gd name="T14" fmla="*/ 489 w 567"/>
                <a:gd name="T15" fmla="*/ 662 h 1087"/>
                <a:gd name="T16" fmla="*/ 274 w 567"/>
                <a:gd name="T17" fmla="*/ 762 h 1087"/>
                <a:gd name="T18" fmla="*/ 172 w 567"/>
                <a:gd name="T19" fmla="*/ 742 h 1087"/>
                <a:gd name="T20" fmla="*/ 123 w 567"/>
                <a:gd name="T21" fmla="*/ 711 h 1087"/>
                <a:gd name="T22" fmla="*/ 123 w 567"/>
                <a:gd name="T23" fmla="*/ 625 h 1087"/>
                <a:gd name="T24" fmla="*/ 260 w 567"/>
                <a:gd name="T25" fmla="*/ 687 h 1087"/>
                <a:gd name="T26" fmla="*/ 400 w 567"/>
                <a:gd name="T27" fmla="*/ 591 h 1087"/>
                <a:gd name="T28" fmla="*/ 441 w 567"/>
                <a:gd name="T29" fmla="*/ 378 h 1087"/>
                <a:gd name="T30" fmla="*/ 386 w 567"/>
                <a:gd name="T31" fmla="*/ 140 h 1087"/>
                <a:gd name="T32" fmla="*/ 230 w 567"/>
                <a:gd name="T33" fmla="*/ 74 h 1087"/>
                <a:gd name="T34" fmla="*/ 123 w 567"/>
                <a:gd name="T35" fmla="*/ 83 h 1087"/>
                <a:gd name="T36" fmla="*/ 123 w 567"/>
                <a:gd name="T37" fmla="*/ 625 h 1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67" h="1087">
                  <a:moveTo>
                    <a:pt x="123" y="711"/>
                  </a:moveTo>
                  <a:cubicBezTo>
                    <a:pt x="123" y="1087"/>
                    <a:pt x="123" y="1087"/>
                    <a:pt x="123" y="1087"/>
                  </a:cubicBezTo>
                  <a:cubicBezTo>
                    <a:pt x="0" y="1087"/>
                    <a:pt x="0" y="1087"/>
                    <a:pt x="0" y="1087"/>
                  </a:cubicBezTo>
                  <a:cubicBezTo>
                    <a:pt x="0" y="28"/>
                    <a:pt x="0" y="28"/>
                    <a:pt x="0" y="28"/>
                  </a:cubicBezTo>
                  <a:cubicBezTo>
                    <a:pt x="85" y="9"/>
                    <a:pt x="168" y="0"/>
                    <a:pt x="249" y="0"/>
                  </a:cubicBezTo>
                  <a:cubicBezTo>
                    <a:pt x="374" y="0"/>
                    <a:pt x="459" y="37"/>
                    <a:pt x="505" y="113"/>
                  </a:cubicBezTo>
                  <a:cubicBezTo>
                    <a:pt x="546" y="180"/>
                    <a:pt x="567" y="269"/>
                    <a:pt x="567" y="379"/>
                  </a:cubicBezTo>
                  <a:cubicBezTo>
                    <a:pt x="567" y="495"/>
                    <a:pt x="541" y="590"/>
                    <a:pt x="489" y="662"/>
                  </a:cubicBezTo>
                  <a:cubicBezTo>
                    <a:pt x="440" y="728"/>
                    <a:pt x="369" y="762"/>
                    <a:pt x="274" y="762"/>
                  </a:cubicBezTo>
                  <a:cubicBezTo>
                    <a:pt x="234" y="762"/>
                    <a:pt x="200" y="755"/>
                    <a:pt x="172" y="742"/>
                  </a:cubicBezTo>
                  <a:cubicBezTo>
                    <a:pt x="159" y="736"/>
                    <a:pt x="142" y="725"/>
                    <a:pt x="123" y="711"/>
                  </a:cubicBezTo>
                  <a:close/>
                  <a:moveTo>
                    <a:pt x="123" y="625"/>
                  </a:moveTo>
                  <a:cubicBezTo>
                    <a:pt x="165" y="666"/>
                    <a:pt x="210" y="687"/>
                    <a:pt x="260" y="687"/>
                  </a:cubicBezTo>
                  <a:cubicBezTo>
                    <a:pt x="324" y="687"/>
                    <a:pt x="371" y="655"/>
                    <a:pt x="400" y="591"/>
                  </a:cubicBezTo>
                  <a:cubicBezTo>
                    <a:pt x="427" y="533"/>
                    <a:pt x="441" y="462"/>
                    <a:pt x="441" y="378"/>
                  </a:cubicBezTo>
                  <a:cubicBezTo>
                    <a:pt x="441" y="272"/>
                    <a:pt x="422" y="193"/>
                    <a:pt x="386" y="140"/>
                  </a:cubicBezTo>
                  <a:cubicBezTo>
                    <a:pt x="356" y="96"/>
                    <a:pt x="304" y="74"/>
                    <a:pt x="230" y="74"/>
                  </a:cubicBezTo>
                  <a:cubicBezTo>
                    <a:pt x="198" y="74"/>
                    <a:pt x="162" y="77"/>
                    <a:pt x="123" y="83"/>
                  </a:cubicBezTo>
                  <a:lnTo>
                    <a:pt x="123" y="6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12" name="Freeform 16"/>
            <p:cNvSpPr>
              <a:spLocks noEditPoints="1"/>
            </p:cNvSpPr>
            <p:nvPr userDrawn="1"/>
          </p:nvSpPr>
          <p:spPr bwMode="gray">
            <a:xfrm>
              <a:off x="4975" y="479"/>
              <a:ext cx="7" cy="48"/>
            </a:xfrm>
            <a:custGeom>
              <a:avLst/>
              <a:gdLst>
                <a:gd name="T0" fmla="*/ 75 w 150"/>
                <a:gd name="T1" fmla="*/ 0 h 987"/>
                <a:gd name="T2" fmla="*/ 131 w 150"/>
                <a:gd name="T3" fmla="*/ 25 h 987"/>
                <a:gd name="T4" fmla="*/ 150 w 150"/>
                <a:gd name="T5" fmla="*/ 76 h 987"/>
                <a:gd name="T6" fmla="*/ 126 w 150"/>
                <a:gd name="T7" fmla="*/ 132 h 987"/>
                <a:gd name="T8" fmla="*/ 74 w 150"/>
                <a:gd name="T9" fmla="*/ 151 h 987"/>
                <a:gd name="T10" fmla="*/ 19 w 150"/>
                <a:gd name="T11" fmla="*/ 127 h 987"/>
                <a:gd name="T12" fmla="*/ 0 w 150"/>
                <a:gd name="T13" fmla="*/ 75 h 987"/>
                <a:gd name="T14" fmla="*/ 24 w 150"/>
                <a:gd name="T15" fmla="*/ 20 h 987"/>
                <a:gd name="T16" fmla="*/ 75 w 150"/>
                <a:gd name="T17" fmla="*/ 0 h 987"/>
                <a:gd name="T18" fmla="*/ 15 w 150"/>
                <a:gd name="T19" fmla="*/ 987 h 987"/>
                <a:gd name="T20" fmla="*/ 15 w 150"/>
                <a:gd name="T21" fmla="*/ 265 h 987"/>
                <a:gd name="T22" fmla="*/ 138 w 150"/>
                <a:gd name="T23" fmla="*/ 265 h 987"/>
                <a:gd name="T24" fmla="*/ 138 w 150"/>
                <a:gd name="T25" fmla="*/ 987 h 987"/>
                <a:gd name="T26" fmla="*/ 15 w 150"/>
                <a:gd name="T27" fmla="*/ 987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987">
                  <a:moveTo>
                    <a:pt x="75" y="0"/>
                  </a:moveTo>
                  <a:cubicBezTo>
                    <a:pt x="97" y="0"/>
                    <a:pt x="116" y="9"/>
                    <a:pt x="131" y="25"/>
                  </a:cubicBezTo>
                  <a:cubicBezTo>
                    <a:pt x="144" y="40"/>
                    <a:pt x="150" y="57"/>
                    <a:pt x="150" y="76"/>
                  </a:cubicBezTo>
                  <a:cubicBezTo>
                    <a:pt x="150" y="98"/>
                    <a:pt x="142" y="117"/>
                    <a:pt x="126" y="132"/>
                  </a:cubicBezTo>
                  <a:cubicBezTo>
                    <a:pt x="112" y="145"/>
                    <a:pt x="94" y="151"/>
                    <a:pt x="74" y="151"/>
                  </a:cubicBezTo>
                  <a:cubicBezTo>
                    <a:pt x="52" y="151"/>
                    <a:pt x="33" y="143"/>
                    <a:pt x="19" y="127"/>
                  </a:cubicBezTo>
                  <a:cubicBezTo>
                    <a:pt x="6" y="112"/>
                    <a:pt x="0" y="95"/>
                    <a:pt x="0" y="75"/>
                  </a:cubicBezTo>
                  <a:cubicBezTo>
                    <a:pt x="0" y="53"/>
                    <a:pt x="8" y="35"/>
                    <a:pt x="24" y="20"/>
                  </a:cubicBezTo>
                  <a:cubicBezTo>
                    <a:pt x="38" y="7"/>
                    <a:pt x="55" y="0"/>
                    <a:pt x="75" y="0"/>
                  </a:cubicBezTo>
                  <a:close/>
                  <a:moveTo>
                    <a:pt x="15" y="987"/>
                  </a:moveTo>
                  <a:cubicBezTo>
                    <a:pt x="15" y="265"/>
                    <a:pt x="15" y="265"/>
                    <a:pt x="15" y="265"/>
                  </a:cubicBezTo>
                  <a:cubicBezTo>
                    <a:pt x="138" y="265"/>
                    <a:pt x="138" y="265"/>
                    <a:pt x="138" y="265"/>
                  </a:cubicBezTo>
                  <a:cubicBezTo>
                    <a:pt x="138" y="987"/>
                    <a:pt x="138" y="987"/>
                    <a:pt x="138" y="987"/>
                  </a:cubicBezTo>
                  <a:lnTo>
                    <a:pt x="15" y="9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13" name="Freeform 17"/>
            <p:cNvSpPr>
              <a:spLocks/>
            </p:cNvSpPr>
            <p:nvPr userDrawn="1"/>
          </p:nvSpPr>
          <p:spPr bwMode="gray">
            <a:xfrm>
              <a:off x="4993" y="491"/>
              <a:ext cx="26" cy="36"/>
            </a:xfrm>
            <a:custGeom>
              <a:avLst/>
              <a:gdLst>
                <a:gd name="T0" fmla="*/ 0 w 548"/>
                <a:gd name="T1" fmla="*/ 742 h 742"/>
                <a:gd name="T2" fmla="*/ 0 w 548"/>
                <a:gd name="T3" fmla="*/ 28 h 742"/>
                <a:gd name="T4" fmla="*/ 289 w 548"/>
                <a:gd name="T5" fmla="*/ 0 h 742"/>
                <a:gd name="T6" fmla="*/ 526 w 548"/>
                <a:gd name="T7" fmla="*/ 113 h 742"/>
                <a:gd name="T8" fmla="*/ 548 w 548"/>
                <a:gd name="T9" fmla="*/ 299 h 742"/>
                <a:gd name="T10" fmla="*/ 548 w 548"/>
                <a:gd name="T11" fmla="*/ 742 h 742"/>
                <a:gd name="T12" fmla="*/ 424 w 548"/>
                <a:gd name="T13" fmla="*/ 742 h 742"/>
                <a:gd name="T14" fmla="*/ 424 w 548"/>
                <a:gd name="T15" fmla="*/ 306 h 742"/>
                <a:gd name="T16" fmla="*/ 403 w 548"/>
                <a:gd name="T17" fmla="*/ 134 h 742"/>
                <a:gd name="T18" fmla="*/ 277 w 548"/>
                <a:gd name="T19" fmla="*/ 74 h 742"/>
                <a:gd name="T20" fmla="*/ 123 w 548"/>
                <a:gd name="T21" fmla="*/ 90 h 742"/>
                <a:gd name="T22" fmla="*/ 123 w 548"/>
                <a:gd name="T23" fmla="*/ 742 h 742"/>
                <a:gd name="T24" fmla="*/ 0 w 548"/>
                <a:gd name="T25" fmla="*/ 742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8" h="742">
                  <a:moveTo>
                    <a:pt x="0" y="742"/>
                  </a:moveTo>
                  <a:cubicBezTo>
                    <a:pt x="0" y="28"/>
                    <a:pt x="0" y="28"/>
                    <a:pt x="0" y="28"/>
                  </a:cubicBezTo>
                  <a:cubicBezTo>
                    <a:pt x="114" y="9"/>
                    <a:pt x="210" y="0"/>
                    <a:pt x="289" y="0"/>
                  </a:cubicBezTo>
                  <a:cubicBezTo>
                    <a:pt x="415" y="0"/>
                    <a:pt x="494" y="38"/>
                    <a:pt x="526" y="113"/>
                  </a:cubicBezTo>
                  <a:cubicBezTo>
                    <a:pt x="541" y="149"/>
                    <a:pt x="548" y="210"/>
                    <a:pt x="548" y="299"/>
                  </a:cubicBezTo>
                  <a:cubicBezTo>
                    <a:pt x="548" y="742"/>
                    <a:pt x="548" y="742"/>
                    <a:pt x="548" y="742"/>
                  </a:cubicBezTo>
                  <a:cubicBezTo>
                    <a:pt x="424" y="742"/>
                    <a:pt x="424" y="742"/>
                    <a:pt x="424" y="742"/>
                  </a:cubicBezTo>
                  <a:cubicBezTo>
                    <a:pt x="424" y="306"/>
                    <a:pt x="424" y="306"/>
                    <a:pt x="424" y="306"/>
                  </a:cubicBezTo>
                  <a:cubicBezTo>
                    <a:pt x="424" y="221"/>
                    <a:pt x="417" y="163"/>
                    <a:pt x="403" y="134"/>
                  </a:cubicBezTo>
                  <a:cubicBezTo>
                    <a:pt x="382" y="94"/>
                    <a:pt x="341" y="74"/>
                    <a:pt x="277" y="74"/>
                  </a:cubicBezTo>
                  <a:cubicBezTo>
                    <a:pt x="227" y="74"/>
                    <a:pt x="176" y="80"/>
                    <a:pt x="123" y="90"/>
                  </a:cubicBezTo>
                  <a:cubicBezTo>
                    <a:pt x="123" y="742"/>
                    <a:pt x="123" y="742"/>
                    <a:pt x="123" y="742"/>
                  </a:cubicBezTo>
                  <a:lnTo>
                    <a:pt x="0" y="7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14" name="Freeform 18"/>
            <p:cNvSpPr>
              <a:spLocks noEditPoints="1"/>
            </p:cNvSpPr>
            <p:nvPr userDrawn="1"/>
          </p:nvSpPr>
          <p:spPr bwMode="gray">
            <a:xfrm>
              <a:off x="5027" y="491"/>
              <a:ext cx="27" cy="53"/>
            </a:xfrm>
            <a:custGeom>
              <a:avLst/>
              <a:gdLst>
                <a:gd name="T0" fmla="*/ 445 w 569"/>
                <a:gd name="T1" fmla="*/ 677 h 1098"/>
                <a:gd name="T2" fmla="*/ 399 w 569"/>
                <a:gd name="T3" fmla="*/ 721 h 1098"/>
                <a:gd name="T4" fmla="*/ 257 w 569"/>
                <a:gd name="T5" fmla="*/ 762 h 1098"/>
                <a:gd name="T6" fmla="*/ 97 w 569"/>
                <a:gd name="T7" fmla="*/ 708 h 1098"/>
                <a:gd name="T8" fmla="*/ 0 w 569"/>
                <a:gd name="T9" fmla="*/ 414 h 1098"/>
                <a:gd name="T10" fmla="*/ 71 w 569"/>
                <a:gd name="T11" fmla="*/ 131 h 1098"/>
                <a:gd name="T12" fmla="*/ 340 w 569"/>
                <a:gd name="T13" fmla="*/ 0 h 1098"/>
                <a:gd name="T14" fmla="*/ 569 w 569"/>
                <a:gd name="T15" fmla="*/ 28 h 1098"/>
                <a:gd name="T16" fmla="*/ 569 w 569"/>
                <a:gd name="T17" fmla="*/ 601 h 1098"/>
                <a:gd name="T18" fmla="*/ 555 w 569"/>
                <a:gd name="T19" fmla="*/ 843 h 1098"/>
                <a:gd name="T20" fmla="*/ 422 w 569"/>
                <a:gd name="T21" fmla="*/ 1052 h 1098"/>
                <a:gd name="T22" fmla="*/ 191 w 569"/>
                <a:gd name="T23" fmla="*/ 1098 h 1098"/>
                <a:gd name="T24" fmla="*/ 98 w 569"/>
                <a:gd name="T25" fmla="*/ 1092 h 1098"/>
                <a:gd name="T26" fmla="*/ 98 w 569"/>
                <a:gd name="T27" fmla="*/ 1018 h 1098"/>
                <a:gd name="T28" fmla="*/ 190 w 569"/>
                <a:gd name="T29" fmla="*/ 1024 h 1098"/>
                <a:gd name="T30" fmla="*/ 341 w 569"/>
                <a:gd name="T31" fmla="*/ 997 h 1098"/>
                <a:gd name="T32" fmla="*/ 434 w 569"/>
                <a:gd name="T33" fmla="*/ 858 h 1098"/>
                <a:gd name="T34" fmla="*/ 445 w 569"/>
                <a:gd name="T35" fmla="*/ 716 h 1098"/>
                <a:gd name="T36" fmla="*/ 445 w 569"/>
                <a:gd name="T37" fmla="*/ 677 h 1098"/>
                <a:gd name="T38" fmla="*/ 445 w 569"/>
                <a:gd name="T39" fmla="*/ 81 h 1098"/>
                <a:gd name="T40" fmla="*/ 353 w 569"/>
                <a:gd name="T41" fmla="*/ 74 h 1098"/>
                <a:gd name="T42" fmla="*/ 231 w 569"/>
                <a:gd name="T43" fmla="*/ 106 h 1098"/>
                <a:gd name="T44" fmla="*/ 152 w 569"/>
                <a:gd name="T45" fmla="*/ 233 h 1098"/>
                <a:gd name="T46" fmla="*/ 126 w 569"/>
                <a:gd name="T47" fmla="*/ 419 h 1098"/>
                <a:gd name="T48" fmla="*/ 174 w 569"/>
                <a:gd name="T49" fmla="*/ 633 h 1098"/>
                <a:gd name="T50" fmla="*/ 274 w 569"/>
                <a:gd name="T51" fmla="*/ 687 h 1098"/>
                <a:gd name="T52" fmla="*/ 371 w 569"/>
                <a:gd name="T53" fmla="*/ 654 h 1098"/>
                <a:gd name="T54" fmla="*/ 435 w 569"/>
                <a:gd name="T55" fmla="*/ 566 h 1098"/>
                <a:gd name="T56" fmla="*/ 445 w 569"/>
                <a:gd name="T57" fmla="*/ 483 h 1098"/>
                <a:gd name="T58" fmla="*/ 445 w 569"/>
                <a:gd name="T59" fmla="*/ 81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69" h="1098">
                  <a:moveTo>
                    <a:pt x="445" y="677"/>
                  </a:moveTo>
                  <a:cubicBezTo>
                    <a:pt x="427" y="697"/>
                    <a:pt x="412" y="712"/>
                    <a:pt x="399" y="721"/>
                  </a:cubicBezTo>
                  <a:cubicBezTo>
                    <a:pt x="362" y="748"/>
                    <a:pt x="314" y="762"/>
                    <a:pt x="257" y="762"/>
                  </a:cubicBezTo>
                  <a:cubicBezTo>
                    <a:pt x="192" y="762"/>
                    <a:pt x="139" y="744"/>
                    <a:pt x="97" y="708"/>
                  </a:cubicBezTo>
                  <a:cubicBezTo>
                    <a:pt x="32" y="654"/>
                    <a:pt x="0" y="556"/>
                    <a:pt x="0" y="414"/>
                  </a:cubicBezTo>
                  <a:cubicBezTo>
                    <a:pt x="0" y="300"/>
                    <a:pt x="24" y="206"/>
                    <a:pt x="71" y="131"/>
                  </a:cubicBezTo>
                  <a:cubicBezTo>
                    <a:pt x="126" y="44"/>
                    <a:pt x="216" y="0"/>
                    <a:pt x="340" y="0"/>
                  </a:cubicBezTo>
                  <a:cubicBezTo>
                    <a:pt x="414" y="0"/>
                    <a:pt x="490" y="9"/>
                    <a:pt x="569" y="28"/>
                  </a:cubicBezTo>
                  <a:cubicBezTo>
                    <a:pt x="569" y="601"/>
                    <a:pt x="569" y="601"/>
                    <a:pt x="569" y="601"/>
                  </a:cubicBezTo>
                  <a:cubicBezTo>
                    <a:pt x="569" y="707"/>
                    <a:pt x="564" y="788"/>
                    <a:pt x="555" y="843"/>
                  </a:cubicBezTo>
                  <a:cubicBezTo>
                    <a:pt x="538" y="944"/>
                    <a:pt x="494" y="1013"/>
                    <a:pt x="422" y="1052"/>
                  </a:cubicBezTo>
                  <a:cubicBezTo>
                    <a:pt x="363" y="1083"/>
                    <a:pt x="286" y="1098"/>
                    <a:pt x="191" y="1098"/>
                  </a:cubicBezTo>
                  <a:cubicBezTo>
                    <a:pt x="164" y="1098"/>
                    <a:pt x="133" y="1096"/>
                    <a:pt x="98" y="1092"/>
                  </a:cubicBezTo>
                  <a:cubicBezTo>
                    <a:pt x="98" y="1018"/>
                    <a:pt x="98" y="1018"/>
                    <a:pt x="98" y="1018"/>
                  </a:cubicBezTo>
                  <a:cubicBezTo>
                    <a:pt x="130" y="1022"/>
                    <a:pt x="160" y="1024"/>
                    <a:pt x="190" y="1024"/>
                  </a:cubicBezTo>
                  <a:cubicBezTo>
                    <a:pt x="258" y="1024"/>
                    <a:pt x="308" y="1015"/>
                    <a:pt x="341" y="997"/>
                  </a:cubicBezTo>
                  <a:cubicBezTo>
                    <a:pt x="390" y="971"/>
                    <a:pt x="421" y="924"/>
                    <a:pt x="434" y="858"/>
                  </a:cubicBezTo>
                  <a:cubicBezTo>
                    <a:pt x="442" y="821"/>
                    <a:pt x="445" y="773"/>
                    <a:pt x="445" y="716"/>
                  </a:cubicBezTo>
                  <a:lnTo>
                    <a:pt x="445" y="677"/>
                  </a:lnTo>
                  <a:close/>
                  <a:moveTo>
                    <a:pt x="445" y="81"/>
                  </a:moveTo>
                  <a:cubicBezTo>
                    <a:pt x="411" y="77"/>
                    <a:pt x="380" y="74"/>
                    <a:pt x="353" y="74"/>
                  </a:cubicBezTo>
                  <a:cubicBezTo>
                    <a:pt x="301" y="74"/>
                    <a:pt x="260" y="85"/>
                    <a:pt x="231" y="106"/>
                  </a:cubicBezTo>
                  <a:cubicBezTo>
                    <a:pt x="197" y="130"/>
                    <a:pt x="171" y="173"/>
                    <a:pt x="152" y="233"/>
                  </a:cubicBezTo>
                  <a:cubicBezTo>
                    <a:pt x="135" y="287"/>
                    <a:pt x="126" y="348"/>
                    <a:pt x="126" y="419"/>
                  </a:cubicBezTo>
                  <a:cubicBezTo>
                    <a:pt x="126" y="517"/>
                    <a:pt x="142" y="589"/>
                    <a:pt x="174" y="633"/>
                  </a:cubicBezTo>
                  <a:cubicBezTo>
                    <a:pt x="199" y="669"/>
                    <a:pt x="233" y="687"/>
                    <a:pt x="274" y="687"/>
                  </a:cubicBezTo>
                  <a:cubicBezTo>
                    <a:pt x="308" y="687"/>
                    <a:pt x="341" y="676"/>
                    <a:pt x="371" y="654"/>
                  </a:cubicBezTo>
                  <a:cubicBezTo>
                    <a:pt x="401" y="631"/>
                    <a:pt x="423" y="602"/>
                    <a:pt x="435" y="566"/>
                  </a:cubicBezTo>
                  <a:cubicBezTo>
                    <a:pt x="442" y="547"/>
                    <a:pt x="445" y="520"/>
                    <a:pt x="445" y="483"/>
                  </a:cubicBezTo>
                  <a:lnTo>
                    <a:pt x="445" y="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15" name="Freeform 19"/>
            <p:cNvSpPr>
              <a:spLocks/>
            </p:cNvSpPr>
            <p:nvPr userDrawn="1"/>
          </p:nvSpPr>
          <p:spPr bwMode="gray">
            <a:xfrm>
              <a:off x="5082" y="483"/>
              <a:ext cx="15" cy="44"/>
            </a:xfrm>
            <a:custGeom>
              <a:avLst/>
              <a:gdLst>
                <a:gd name="T0" fmla="*/ 0 w 318"/>
                <a:gd name="T1" fmla="*/ 0 h 917"/>
                <a:gd name="T2" fmla="*/ 124 w 318"/>
                <a:gd name="T3" fmla="*/ 0 h 917"/>
                <a:gd name="T4" fmla="*/ 124 w 318"/>
                <a:gd name="T5" fmla="*/ 195 h 917"/>
                <a:gd name="T6" fmla="*/ 318 w 318"/>
                <a:gd name="T7" fmla="*/ 195 h 917"/>
                <a:gd name="T8" fmla="*/ 318 w 318"/>
                <a:gd name="T9" fmla="*/ 273 h 917"/>
                <a:gd name="T10" fmla="*/ 124 w 318"/>
                <a:gd name="T11" fmla="*/ 273 h 917"/>
                <a:gd name="T12" fmla="*/ 124 w 318"/>
                <a:gd name="T13" fmla="*/ 656 h 917"/>
                <a:gd name="T14" fmla="*/ 156 w 318"/>
                <a:gd name="T15" fmla="*/ 804 h 917"/>
                <a:gd name="T16" fmla="*/ 225 w 318"/>
                <a:gd name="T17" fmla="*/ 836 h 917"/>
                <a:gd name="T18" fmla="*/ 277 w 318"/>
                <a:gd name="T19" fmla="*/ 838 h 917"/>
                <a:gd name="T20" fmla="*/ 318 w 318"/>
                <a:gd name="T21" fmla="*/ 838 h 917"/>
                <a:gd name="T22" fmla="*/ 318 w 318"/>
                <a:gd name="T23" fmla="*/ 917 h 917"/>
                <a:gd name="T24" fmla="*/ 251 w 318"/>
                <a:gd name="T25" fmla="*/ 917 h 917"/>
                <a:gd name="T26" fmla="*/ 127 w 318"/>
                <a:gd name="T27" fmla="*/ 904 h 917"/>
                <a:gd name="T28" fmla="*/ 11 w 318"/>
                <a:gd name="T29" fmla="*/ 782 h 917"/>
                <a:gd name="T30" fmla="*/ 0 w 318"/>
                <a:gd name="T31" fmla="*/ 638 h 917"/>
                <a:gd name="T32" fmla="*/ 0 w 318"/>
                <a:gd name="T33" fmla="*/ 0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6" y="846"/>
                    <a:pt x="11" y="782"/>
                  </a:cubicBezTo>
                  <a:cubicBezTo>
                    <a:pt x="4" y="747"/>
                    <a:pt x="0" y="699"/>
                    <a:pt x="0" y="638"/>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16" name="Freeform 20"/>
            <p:cNvSpPr>
              <a:spLocks noEditPoints="1"/>
            </p:cNvSpPr>
            <p:nvPr userDrawn="1"/>
          </p:nvSpPr>
          <p:spPr bwMode="gray">
            <a:xfrm>
              <a:off x="5102" y="491"/>
              <a:ext cx="29" cy="37"/>
            </a:xfrm>
            <a:custGeom>
              <a:avLst/>
              <a:gdLst>
                <a:gd name="T0" fmla="*/ 304 w 607"/>
                <a:gd name="T1" fmla="*/ 0 h 762"/>
                <a:gd name="T2" fmla="*/ 534 w 607"/>
                <a:gd name="T3" fmla="*/ 103 h 762"/>
                <a:gd name="T4" fmla="*/ 607 w 607"/>
                <a:gd name="T5" fmla="*/ 381 h 762"/>
                <a:gd name="T6" fmla="*/ 534 w 607"/>
                <a:gd name="T7" fmla="*/ 659 h 762"/>
                <a:gd name="T8" fmla="*/ 304 w 607"/>
                <a:gd name="T9" fmla="*/ 762 h 762"/>
                <a:gd name="T10" fmla="*/ 0 w 607"/>
                <a:gd name="T11" fmla="*/ 375 h 762"/>
                <a:gd name="T12" fmla="*/ 73 w 607"/>
                <a:gd name="T13" fmla="*/ 103 h 762"/>
                <a:gd name="T14" fmla="*/ 304 w 607"/>
                <a:gd name="T15" fmla="*/ 0 h 762"/>
                <a:gd name="T16" fmla="*/ 304 w 607"/>
                <a:gd name="T17" fmla="*/ 74 h 762"/>
                <a:gd name="T18" fmla="*/ 159 w 607"/>
                <a:gd name="T19" fmla="*/ 168 h 762"/>
                <a:gd name="T20" fmla="*/ 126 w 607"/>
                <a:gd name="T21" fmla="*/ 377 h 762"/>
                <a:gd name="T22" fmla="*/ 159 w 607"/>
                <a:gd name="T23" fmla="*/ 593 h 762"/>
                <a:gd name="T24" fmla="*/ 304 w 607"/>
                <a:gd name="T25" fmla="*/ 687 h 762"/>
                <a:gd name="T26" fmla="*/ 448 w 607"/>
                <a:gd name="T27" fmla="*/ 593 h 762"/>
                <a:gd name="T28" fmla="*/ 481 w 607"/>
                <a:gd name="T29" fmla="*/ 380 h 762"/>
                <a:gd name="T30" fmla="*/ 448 w 607"/>
                <a:gd name="T31" fmla="*/ 168 h 762"/>
                <a:gd name="T32" fmla="*/ 304 w 607"/>
                <a:gd name="T33" fmla="*/ 7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17" name="Freeform 21"/>
            <p:cNvSpPr>
              <a:spLocks/>
            </p:cNvSpPr>
            <p:nvPr userDrawn="1"/>
          </p:nvSpPr>
          <p:spPr bwMode="gray">
            <a:xfrm>
              <a:off x="5140" y="491"/>
              <a:ext cx="45" cy="36"/>
            </a:xfrm>
            <a:custGeom>
              <a:avLst/>
              <a:gdLst>
                <a:gd name="T0" fmla="*/ 0 w 933"/>
                <a:gd name="T1" fmla="*/ 742 h 742"/>
                <a:gd name="T2" fmla="*/ 0 w 933"/>
                <a:gd name="T3" fmla="*/ 28 h 742"/>
                <a:gd name="T4" fmla="*/ 267 w 933"/>
                <a:gd name="T5" fmla="*/ 0 h 742"/>
                <a:gd name="T6" fmla="*/ 460 w 933"/>
                <a:gd name="T7" fmla="*/ 46 h 742"/>
                <a:gd name="T8" fmla="*/ 691 w 933"/>
                <a:gd name="T9" fmla="*/ 0 h 742"/>
                <a:gd name="T10" fmla="*/ 912 w 933"/>
                <a:gd name="T11" fmla="*/ 114 h 742"/>
                <a:gd name="T12" fmla="*/ 933 w 933"/>
                <a:gd name="T13" fmla="*/ 299 h 742"/>
                <a:gd name="T14" fmla="*/ 933 w 933"/>
                <a:gd name="T15" fmla="*/ 742 h 742"/>
                <a:gd name="T16" fmla="*/ 809 w 933"/>
                <a:gd name="T17" fmla="*/ 742 h 742"/>
                <a:gd name="T18" fmla="*/ 809 w 933"/>
                <a:gd name="T19" fmla="*/ 306 h 742"/>
                <a:gd name="T20" fmla="*/ 790 w 933"/>
                <a:gd name="T21" fmla="*/ 135 h 742"/>
                <a:gd name="T22" fmla="*/ 675 w 933"/>
                <a:gd name="T23" fmla="*/ 74 h 742"/>
                <a:gd name="T24" fmla="*/ 528 w 933"/>
                <a:gd name="T25" fmla="*/ 108 h 742"/>
                <a:gd name="T26" fmla="*/ 528 w 933"/>
                <a:gd name="T27" fmla="*/ 742 h 742"/>
                <a:gd name="T28" fmla="*/ 405 w 933"/>
                <a:gd name="T29" fmla="*/ 742 h 742"/>
                <a:gd name="T30" fmla="*/ 405 w 933"/>
                <a:gd name="T31" fmla="*/ 301 h 742"/>
                <a:gd name="T32" fmla="*/ 385 w 933"/>
                <a:gd name="T33" fmla="*/ 135 h 742"/>
                <a:gd name="T34" fmla="*/ 267 w 933"/>
                <a:gd name="T35" fmla="*/ 74 h 742"/>
                <a:gd name="T36" fmla="*/ 124 w 933"/>
                <a:gd name="T37" fmla="*/ 90 h 742"/>
                <a:gd name="T38" fmla="*/ 124 w 933"/>
                <a:gd name="T39" fmla="*/ 742 h 742"/>
                <a:gd name="T40" fmla="*/ 0 w 933"/>
                <a:gd name="T41" fmla="*/ 742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33" h="742">
                  <a:moveTo>
                    <a:pt x="0" y="742"/>
                  </a:moveTo>
                  <a:cubicBezTo>
                    <a:pt x="0" y="28"/>
                    <a:pt x="0" y="28"/>
                    <a:pt x="0" y="28"/>
                  </a:cubicBezTo>
                  <a:cubicBezTo>
                    <a:pt x="113" y="9"/>
                    <a:pt x="202" y="0"/>
                    <a:pt x="267" y="0"/>
                  </a:cubicBezTo>
                  <a:cubicBezTo>
                    <a:pt x="352" y="0"/>
                    <a:pt x="417" y="15"/>
                    <a:pt x="460" y="46"/>
                  </a:cubicBezTo>
                  <a:cubicBezTo>
                    <a:pt x="538" y="15"/>
                    <a:pt x="615" y="0"/>
                    <a:pt x="691" y="0"/>
                  </a:cubicBezTo>
                  <a:cubicBezTo>
                    <a:pt x="808" y="0"/>
                    <a:pt x="881" y="38"/>
                    <a:pt x="912" y="114"/>
                  </a:cubicBezTo>
                  <a:cubicBezTo>
                    <a:pt x="926" y="149"/>
                    <a:pt x="933" y="211"/>
                    <a:pt x="933" y="299"/>
                  </a:cubicBezTo>
                  <a:cubicBezTo>
                    <a:pt x="933" y="742"/>
                    <a:pt x="933" y="742"/>
                    <a:pt x="933" y="742"/>
                  </a:cubicBezTo>
                  <a:cubicBezTo>
                    <a:pt x="809" y="742"/>
                    <a:pt x="809" y="742"/>
                    <a:pt x="809" y="742"/>
                  </a:cubicBezTo>
                  <a:cubicBezTo>
                    <a:pt x="809" y="306"/>
                    <a:pt x="809" y="306"/>
                    <a:pt x="809" y="306"/>
                  </a:cubicBezTo>
                  <a:cubicBezTo>
                    <a:pt x="809" y="222"/>
                    <a:pt x="803" y="164"/>
                    <a:pt x="790" y="135"/>
                  </a:cubicBezTo>
                  <a:cubicBezTo>
                    <a:pt x="771" y="94"/>
                    <a:pt x="733" y="74"/>
                    <a:pt x="675" y="74"/>
                  </a:cubicBezTo>
                  <a:cubicBezTo>
                    <a:pt x="627" y="74"/>
                    <a:pt x="578" y="86"/>
                    <a:pt x="528" y="108"/>
                  </a:cubicBezTo>
                  <a:cubicBezTo>
                    <a:pt x="528" y="742"/>
                    <a:pt x="528" y="742"/>
                    <a:pt x="528" y="742"/>
                  </a:cubicBezTo>
                  <a:cubicBezTo>
                    <a:pt x="405" y="742"/>
                    <a:pt x="405" y="742"/>
                    <a:pt x="405" y="742"/>
                  </a:cubicBezTo>
                  <a:cubicBezTo>
                    <a:pt x="405" y="301"/>
                    <a:pt x="405" y="301"/>
                    <a:pt x="405" y="301"/>
                  </a:cubicBezTo>
                  <a:cubicBezTo>
                    <a:pt x="405" y="219"/>
                    <a:pt x="398" y="164"/>
                    <a:pt x="385" y="135"/>
                  </a:cubicBezTo>
                  <a:cubicBezTo>
                    <a:pt x="366" y="94"/>
                    <a:pt x="327" y="74"/>
                    <a:pt x="267" y="74"/>
                  </a:cubicBezTo>
                  <a:cubicBezTo>
                    <a:pt x="221" y="74"/>
                    <a:pt x="173" y="80"/>
                    <a:pt x="124" y="90"/>
                  </a:cubicBezTo>
                  <a:cubicBezTo>
                    <a:pt x="124" y="742"/>
                    <a:pt x="124" y="742"/>
                    <a:pt x="124" y="742"/>
                  </a:cubicBezTo>
                  <a:lnTo>
                    <a:pt x="0" y="7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18" name="Freeform 22"/>
            <p:cNvSpPr>
              <a:spLocks noEditPoints="1"/>
            </p:cNvSpPr>
            <p:nvPr userDrawn="1"/>
          </p:nvSpPr>
          <p:spPr bwMode="gray">
            <a:xfrm>
              <a:off x="5193" y="491"/>
              <a:ext cx="29" cy="37"/>
            </a:xfrm>
            <a:custGeom>
              <a:avLst/>
              <a:gdLst>
                <a:gd name="T0" fmla="*/ 304 w 607"/>
                <a:gd name="T1" fmla="*/ 0 h 762"/>
                <a:gd name="T2" fmla="*/ 534 w 607"/>
                <a:gd name="T3" fmla="*/ 103 h 762"/>
                <a:gd name="T4" fmla="*/ 607 w 607"/>
                <a:gd name="T5" fmla="*/ 381 h 762"/>
                <a:gd name="T6" fmla="*/ 534 w 607"/>
                <a:gd name="T7" fmla="*/ 659 h 762"/>
                <a:gd name="T8" fmla="*/ 304 w 607"/>
                <a:gd name="T9" fmla="*/ 762 h 762"/>
                <a:gd name="T10" fmla="*/ 0 w 607"/>
                <a:gd name="T11" fmla="*/ 375 h 762"/>
                <a:gd name="T12" fmla="*/ 73 w 607"/>
                <a:gd name="T13" fmla="*/ 103 h 762"/>
                <a:gd name="T14" fmla="*/ 304 w 607"/>
                <a:gd name="T15" fmla="*/ 0 h 762"/>
                <a:gd name="T16" fmla="*/ 304 w 607"/>
                <a:gd name="T17" fmla="*/ 74 h 762"/>
                <a:gd name="T18" fmla="*/ 159 w 607"/>
                <a:gd name="T19" fmla="*/ 168 h 762"/>
                <a:gd name="T20" fmla="*/ 126 w 607"/>
                <a:gd name="T21" fmla="*/ 377 h 762"/>
                <a:gd name="T22" fmla="*/ 159 w 607"/>
                <a:gd name="T23" fmla="*/ 593 h 762"/>
                <a:gd name="T24" fmla="*/ 304 w 607"/>
                <a:gd name="T25" fmla="*/ 687 h 762"/>
                <a:gd name="T26" fmla="*/ 448 w 607"/>
                <a:gd name="T27" fmla="*/ 593 h 762"/>
                <a:gd name="T28" fmla="*/ 481 w 607"/>
                <a:gd name="T29" fmla="*/ 380 h 762"/>
                <a:gd name="T30" fmla="*/ 448 w 607"/>
                <a:gd name="T31" fmla="*/ 168 h 762"/>
                <a:gd name="T32" fmla="*/ 304 w 607"/>
                <a:gd name="T33" fmla="*/ 7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19" name="Freeform 23"/>
            <p:cNvSpPr>
              <a:spLocks/>
            </p:cNvSpPr>
            <p:nvPr userDrawn="1"/>
          </p:nvSpPr>
          <p:spPr bwMode="gray">
            <a:xfrm>
              <a:off x="5230" y="491"/>
              <a:ext cx="16" cy="36"/>
            </a:xfrm>
            <a:custGeom>
              <a:avLst/>
              <a:gdLst>
                <a:gd name="T0" fmla="*/ 0 w 312"/>
                <a:gd name="T1" fmla="*/ 742 h 742"/>
                <a:gd name="T2" fmla="*/ 0 w 312"/>
                <a:gd name="T3" fmla="*/ 31 h 742"/>
                <a:gd name="T4" fmla="*/ 312 w 312"/>
                <a:gd name="T5" fmla="*/ 0 h 742"/>
                <a:gd name="T6" fmla="*/ 312 w 312"/>
                <a:gd name="T7" fmla="*/ 77 h 742"/>
                <a:gd name="T8" fmla="*/ 124 w 312"/>
                <a:gd name="T9" fmla="*/ 90 h 742"/>
                <a:gd name="T10" fmla="*/ 124 w 312"/>
                <a:gd name="T11" fmla="*/ 742 h 742"/>
                <a:gd name="T12" fmla="*/ 0 w 312"/>
                <a:gd name="T13" fmla="*/ 742 h 742"/>
              </a:gdLst>
              <a:ahLst/>
              <a:cxnLst>
                <a:cxn ang="0">
                  <a:pos x="T0" y="T1"/>
                </a:cxn>
                <a:cxn ang="0">
                  <a:pos x="T2" y="T3"/>
                </a:cxn>
                <a:cxn ang="0">
                  <a:pos x="T4" y="T5"/>
                </a:cxn>
                <a:cxn ang="0">
                  <a:pos x="T6" y="T7"/>
                </a:cxn>
                <a:cxn ang="0">
                  <a:pos x="T8" y="T9"/>
                </a:cxn>
                <a:cxn ang="0">
                  <a:pos x="T10" y="T11"/>
                </a:cxn>
                <a:cxn ang="0">
                  <a:pos x="T12" y="T13"/>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20" name="Freeform 24"/>
            <p:cNvSpPr>
              <a:spLocks/>
            </p:cNvSpPr>
            <p:nvPr userDrawn="1"/>
          </p:nvSpPr>
          <p:spPr bwMode="gray">
            <a:xfrm>
              <a:off x="5252" y="491"/>
              <a:ext cx="15" cy="36"/>
            </a:xfrm>
            <a:custGeom>
              <a:avLst/>
              <a:gdLst>
                <a:gd name="T0" fmla="*/ 0 w 312"/>
                <a:gd name="T1" fmla="*/ 742 h 742"/>
                <a:gd name="T2" fmla="*/ 0 w 312"/>
                <a:gd name="T3" fmla="*/ 31 h 742"/>
                <a:gd name="T4" fmla="*/ 312 w 312"/>
                <a:gd name="T5" fmla="*/ 0 h 742"/>
                <a:gd name="T6" fmla="*/ 312 w 312"/>
                <a:gd name="T7" fmla="*/ 77 h 742"/>
                <a:gd name="T8" fmla="*/ 124 w 312"/>
                <a:gd name="T9" fmla="*/ 90 h 742"/>
                <a:gd name="T10" fmla="*/ 124 w 312"/>
                <a:gd name="T11" fmla="*/ 742 h 742"/>
                <a:gd name="T12" fmla="*/ 0 w 312"/>
                <a:gd name="T13" fmla="*/ 742 h 742"/>
              </a:gdLst>
              <a:ahLst/>
              <a:cxnLst>
                <a:cxn ang="0">
                  <a:pos x="T0" y="T1"/>
                </a:cxn>
                <a:cxn ang="0">
                  <a:pos x="T2" y="T3"/>
                </a:cxn>
                <a:cxn ang="0">
                  <a:pos x="T4" y="T5"/>
                </a:cxn>
                <a:cxn ang="0">
                  <a:pos x="T6" y="T7"/>
                </a:cxn>
                <a:cxn ang="0">
                  <a:pos x="T8" y="T9"/>
                </a:cxn>
                <a:cxn ang="0">
                  <a:pos x="T10" y="T11"/>
                </a:cxn>
                <a:cxn ang="0">
                  <a:pos x="T12" y="T13"/>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21" name="Freeform 25"/>
            <p:cNvSpPr>
              <a:spLocks noEditPoints="1"/>
            </p:cNvSpPr>
            <p:nvPr userDrawn="1"/>
          </p:nvSpPr>
          <p:spPr bwMode="gray">
            <a:xfrm>
              <a:off x="5271" y="491"/>
              <a:ext cx="29" cy="37"/>
            </a:xfrm>
            <a:custGeom>
              <a:avLst/>
              <a:gdLst>
                <a:gd name="T0" fmla="*/ 304 w 607"/>
                <a:gd name="T1" fmla="*/ 0 h 762"/>
                <a:gd name="T2" fmla="*/ 534 w 607"/>
                <a:gd name="T3" fmla="*/ 103 h 762"/>
                <a:gd name="T4" fmla="*/ 607 w 607"/>
                <a:gd name="T5" fmla="*/ 381 h 762"/>
                <a:gd name="T6" fmla="*/ 534 w 607"/>
                <a:gd name="T7" fmla="*/ 659 h 762"/>
                <a:gd name="T8" fmla="*/ 305 w 607"/>
                <a:gd name="T9" fmla="*/ 762 h 762"/>
                <a:gd name="T10" fmla="*/ 0 w 607"/>
                <a:gd name="T11" fmla="*/ 375 h 762"/>
                <a:gd name="T12" fmla="*/ 73 w 607"/>
                <a:gd name="T13" fmla="*/ 103 h 762"/>
                <a:gd name="T14" fmla="*/ 304 w 607"/>
                <a:gd name="T15" fmla="*/ 0 h 762"/>
                <a:gd name="T16" fmla="*/ 304 w 607"/>
                <a:gd name="T17" fmla="*/ 74 h 762"/>
                <a:gd name="T18" fmla="*/ 159 w 607"/>
                <a:gd name="T19" fmla="*/ 168 h 762"/>
                <a:gd name="T20" fmla="*/ 126 w 607"/>
                <a:gd name="T21" fmla="*/ 377 h 762"/>
                <a:gd name="T22" fmla="*/ 159 w 607"/>
                <a:gd name="T23" fmla="*/ 593 h 762"/>
                <a:gd name="T24" fmla="*/ 304 w 607"/>
                <a:gd name="T25" fmla="*/ 687 h 762"/>
                <a:gd name="T26" fmla="*/ 448 w 607"/>
                <a:gd name="T27" fmla="*/ 593 h 762"/>
                <a:gd name="T28" fmla="*/ 481 w 607"/>
                <a:gd name="T29" fmla="*/ 380 h 762"/>
                <a:gd name="T30" fmla="*/ 448 w 607"/>
                <a:gd name="T31" fmla="*/ 168 h 762"/>
                <a:gd name="T32" fmla="*/ 304 w 607"/>
                <a:gd name="T33" fmla="*/ 7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5" y="762"/>
                  </a:cubicBezTo>
                  <a:cubicBezTo>
                    <a:pt x="102"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22" name="Freeform 26"/>
            <p:cNvSpPr>
              <a:spLocks/>
            </p:cNvSpPr>
            <p:nvPr userDrawn="1"/>
          </p:nvSpPr>
          <p:spPr bwMode="gray">
            <a:xfrm>
              <a:off x="5304" y="492"/>
              <a:ext cx="45" cy="35"/>
            </a:xfrm>
            <a:custGeom>
              <a:avLst/>
              <a:gdLst>
                <a:gd name="T0" fmla="*/ 204 w 929"/>
                <a:gd name="T1" fmla="*/ 722 h 722"/>
                <a:gd name="T2" fmla="*/ 0 w 929"/>
                <a:gd name="T3" fmla="*/ 0 h 722"/>
                <a:gd name="T4" fmla="*/ 124 w 929"/>
                <a:gd name="T5" fmla="*/ 0 h 722"/>
                <a:gd name="T6" fmla="*/ 277 w 929"/>
                <a:gd name="T7" fmla="*/ 588 h 722"/>
                <a:gd name="T8" fmla="*/ 412 w 929"/>
                <a:gd name="T9" fmla="*/ 0 h 722"/>
                <a:gd name="T10" fmla="*/ 534 w 929"/>
                <a:gd name="T11" fmla="*/ 0 h 722"/>
                <a:gd name="T12" fmla="*/ 676 w 929"/>
                <a:gd name="T13" fmla="*/ 588 h 722"/>
                <a:gd name="T14" fmla="*/ 828 w 929"/>
                <a:gd name="T15" fmla="*/ 0 h 722"/>
                <a:gd name="T16" fmla="*/ 929 w 929"/>
                <a:gd name="T17" fmla="*/ 0 h 722"/>
                <a:gd name="T18" fmla="*/ 726 w 929"/>
                <a:gd name="T19" fmla="*/ 722 h 722"/>
                <a:gd name="T20" fmla="*/ 603 w 929"/>
                <a:gd name="T21" fmla="*/ 722 h 722"/>
                <a:gd name="T22" fmla="*/ 495 w 929"/>
                <a:gd name="T23" fmla="*/ 255 h 722"/>
                <a:gd name="T24" fmla="*/ 468 w 929"/>
                <a:gd name="T25" fmla="*/ 107 h 722"/>
                <a:gd name="T26" fmla="*/ 440 w 929"/>
                <a:gd name="T27" fmla="*/ 254 h 722"/>
                <a:gd name="T28" fmla="*/ 332 w 929"/>
                <a:gd name="T29" fmla="*/ 722 h 722"/>
                <a:gd name="T30" fmla="*/ 204 w 929"/>
                <a:gd name="T31" fmla="*/ 722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29" h="722">
                  <a:moveTo>
                    <a:pt x="204" y="722"/>
                  </a:moveTo>
                  <a:cubicBezTo>
                    <a:pt x="0" y="0"/>
                    <a:pt x="0" y="0"/>
                    <a:pt x="0" y="0"/>
                  </a:cubicBezTo>
                  <a:cubicBezTo>
                    <a:pt x="124" y="0"/>
                    <a:pt x="124" y="0"/>
                    <a:pt x="124" y="0"/>
                  </a:cubicBezTo>
                  <a:cubicBezTo>
                    <a:pt x="277" y="588"/>
                    <a:pt x="277" y="588"/>
                    <a:pt x="277" y="588"/>
                  </a:cubicBezTo>
                  <a:cubicBezTo>
                    <a:pt x="412" y="0"/>
                    <a:pt x="412" y="0"/>
                    <a:pt x="412" y="0"/>
                  </a:cubicBezTo>
                  <a:cubicBezTo>
                    <a:pt x="534" y="0"/>
                    <a:pt x="534" y="0"/>
                    <a:pt x="534" y="0"/>
                  </a:cubicBezTo>
                  <a:cubicBezTo>
                    <a:pt x="676" y="588"/>
                    <a:pt x="676" y="588"/>
                    <a:pt x="676" y="588"/>
                  </a:cubicBezTo>
                  <a:cubicBezTo>
                    <a:pt x="828" y="0"/>
                    <a:pt x="828" y="0"/>
                    <a:pt x="828" y="0"/>
                  </a:cubicBezTo>
                  <a:cubicBezTo>
                    <a:pt x="929" y="0"/>
                    <a:pt x="929" y="0"/>
                    <a:pt x="929" y="0"/>
                  </a:cubicBezTo>
                  <a:cubicBezTo>
                    <a:pt x="726" y="722"/>
                    <a:pt x="726" y="722"/>
                    <a:pt x="726" y="722"/>
                  </a:cubicBezTo>
                  <a:cubicBezTo>
                    <a:pt x="603" y="722"/>
                    <a:pt x="603" y="722"/>
                    <a:pt x="603" y="722"/>
                  </a:cubicBezTo>
                  <a:cubicBezTo>
                    <a:pt x="495" y="255"/>
                    <a:pt x="495" y="255"/>
                    <a:pt x="495" y="255"/>
                  </a:cubicBezTo>
                  <a:cubicBezTo>
                    <a:pt x="487" y="221"/>
                    <a:pt x="478" y="172"/>
                    <a:pt x="468" y="107"/>
                  </a:cubicBezTo>
                  <a:cubicBezTo>
                    <a:pt x="460" y="159"/>
                    <a:pt x="451" y="208"/>
                    <a:pt x="440" y="254"/>
                  </a:cubicBezTo>
                  <a:cubicBezTo>
                    <a:pt x="332" y="722"/>
                    <a:pt x="332" y="722"/>
                    <a:pt x="332" y="722"/>
                  </a:cubicBezTo>
                  <a:lnTo>
                    <a:pt x="204" y="7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23" name="Freeform 27"/>
            <p:cNvSpPr>
              <a:spLocks/>
            </p:cNvSpPr>
            <p:nvPr userDrawn="1"/>
          </p:nvSpPr>
          <p:spPr bwMode="gray">
            <a:xfrm>
              <a:off x="5366" y="492"/>
              <a:ext cx="45" cy="35"/>
            </a:xfrm>
            <a:custGeom>
              <a:avLst/>
              <a:gdLst>
                <a:gd name="T0" fmla="*/ 204 w 930"/>
                <a:gd name="T1" fmla="*/ 722 h 722"/>
                <a:gd name="T2" fmla="*/ 0 w 930"/>
                <a:gd name="T3" fmla="*/ 0 h 722"/>
                <a:gd name="T4" fmla="*/ 125 w 930"/>
                <a:gd name="T5" fmla="*/ 0 h 722"/>
                <a:gd name="T6" fmla="*/ 277 w 930"/>
                <a:gd name="T7" fmla="*/ 588 h 722"/>
                <a:gd name="T8" fmla="*/ 412 w 930"/>
                <a:gd name="T9" fmla="*/ 0 h 722"/>
                <a:gd name="T10" fmla="*/ 535 w 930"/>
                <a:gd name="T11" fmla="*/ 0 h 722"/>
                <a:gd name="T12" fmla="*/ 676 w 930"/>
                <a:gd name="T13" fmla="*/ 588 h 722"/>
                <a:gd name="T14" fmla="*/ 829 w 930"/>
                <a:gd name="T15" fmla="*/ 0 h 722"/>
                <a:gd name="T16" fmla="*/ 930 w 930"/>
                <a:gd name="T17" fmla="*/ 0 h 722"/>
                <a:gd name="T18" fmla="*/ 726 w 930"/>
                <a:gd name="T19" fmla="*/ 722 h 722"/>
                <a:gd name="T20" fmla="*/ 604 w 930"/>
                <a:gd name="T21" fmla="*/ 722 h 722"/>
                <a:gd name="T22" fmla="*/ 495 w 930"/>
                <a:gd name="T23" fmla="*/ 255 h 722"/>
                <a:gd name="T24" fmla="*/ 468 w 930"/>
                <a:gd name="T25" fmla="*/ 107 h 722"/>
                <a:gd name="T26" fmla="*/ 441 w 930"/>
                <a:gd name="T27" fmla="*/ 254 h 722"/>
                <a:gd name="T28" fmla="*/ 332 w 930"/>
                <a:gd name="T29" fmla="*/ 722 h 722"/>
                <a:gd name="T30" fmla="*/ 204 w 930"/>
                <a:gd name="T31" fmla="*/ 722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30" h="722">
                  <a:moveTo>
                    <a:pt x="204" y="722"/>
                  </a:moveTo>
                  <a:cubicBezTo>
                    <a:pt x="0" y="0"/>
                    <a:pt x="0" y="0"/>
                    <a:pt x="0" y="0"/>
                  </a:cubicBezTo>
                  <a:cubicBezTo>
                    <a:pt x="125" y="0"/>
                    <a:pt x="125" y="0"/>
                    <a:pt x="125" y="0"/>
                  </a:cubicBezTo>
                  <a:cubicBezTo>
                    <a:pt x="277" y="588"/>
                    <a:pt x="277" y="588"/>
                    <a:pt x="277" y="588"/>
                  </a:cubicBezTo>
                  <a:cubicBezTo>
                    <a:pt x="412" y="0"/>
                    <a:pt x="412" y="0"/>
                    <a:pt x="412" y="0"/>
                  </a:cubicBezTo>
                  <a:cubicBezTo>
                    <a:pt x="535" y="0"/>
                    <a:pt x="535" y="0"/>
                    <a:pt x="535" y="0"/>
                  </a:cubicBezTo>
                  <a:cubicBezTo>
                    <a:pt x="676" y="588"/>
                    <a:pt x="676" y="588"/>
                    <a:pt x="676" y="588"/>
                  </a:cubicBezTo>
                  <a:cubicBezTo>
                    <a:pt x="829" y="0"/>
                    <a:pt x="829" y="0"/>
                    <a:pt x="829" y="0"/>
                  </a:cubicBezTo>
                  <a:cubicBezTo>
                    <a:pt x="930" y="0"/>
                    <a:pt x="930" y="0"/>
                    <a:pt x="930" y="0"/>
                  </a:cubicBezTo>
                  <a:cubicBezTo>
                    <a:pt x="726" y="722"/>
                    <a:pt x="726" y="722"/>
                    <a:pt x="726" y="722"/>
                  </a:cubicBezTo>
                  <a:cubicBezTo>
                    <a:pt x="604" y="722"/>
                    <a:pt x="604" y="722"/>
                    <a:pt x="604" y="722"/>
                  </a:cubicBezTo>
                  <a:cubicBezTo>
                    <a:pt x="495" y="255"/>
                    <a:pt x="495" y="255"/>
                    <a:pt x="495" y="255"/>
                  </a:cubicBezTo>
                  <a:cubicBezTo>
                    <a:pt x="488" y="221"/>
                    <a:pt x="479" y="172"/>
                    <a:pt x="468" y="107"/>
                  </a:cubicBezTo>
                  <a:cubicBezTo>
                    <a:pt x="460" y="159"/>
                    <a:pt x="451" y="208"/>
                    <a:pt x="441" y="254"/>
                  </a:cubicBezTo>
                  <a:cubicBezTo>
                    <a:pt x="332" y="722"/>
                    <a:pt x="332" y="722"/>
                    <a:pt x="332" y="722"/>
                  </a:cubicBezTo>
                  <a:lnTo>
                    <a:pt x="204" y="7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24" name="Freeform 28"/>
            <p:cNvSpPr>
              <a:spLocks noEditPoints="1"/>
            </p:cNvSpPr>
            <p:nvPr userDrawn="1"/>
          </p:nvSpPr>
          <p:spPr bwMode="gray">
            <a:xfrm>
              <a:off x="5417" y="479"/>
              <a:ext cx="7" cy="48"/>
            </a:xfrm>
            <a:custGeom>
              <a:avLst/>
              <a:gdLst>
                <a:gd name="T0" fmla="*/ 76 w 151"/>
                <a:gd name="T1" fmla="*/ 0 h 987"/>
                <a:gd name="T2" fmla="*/ 132 w 151"/>
                <a:gd name="T3" fmla="*/ 25 h 987"/>
                <a:gd name="T4" fmla="*/ 151 w 151"/>
                <a:gd name="T5" fmla="*/ 76 h 987"/>
                <a:gd name="T6" fmla="*/ 126 w 151"/>
                <a:gd name="T7" fmla="*/ 132 h 987"/>
                <a:gd name="T8" fmla="*/ 75 w 151"/>
                <a:gd name="T9" fmla="*/ 151 h 987"/>
                <a:gd name="T10" fmla="*/ 20 w 151"/>
                <a:gd name="T11" fmla="*/ 127 h 987"/>
                <a:gd name="T12" fmla="*/ 0 w 151"/>
                <a:gd name="T13" fmla="*/ 75 h 987"/>
                <a:gd name="T14" fmla="*/ 25 w 151"/>
                <a:gd name="T15" fmla="*/ 20 h 987"/>
                <a:gd name="T16" fmla="*/ 76 w 151"/>
                <a:gd name="T17" fmla="*/ 0 h 987"/>
                <a:gd name="T18" fmla="*/ 15 w 151"/>
                <a:gd name="T19" fmla="*/ 987 h 987"/>
                <a:gd name="T20" fmla="*/ 15 w 151"/>
                <a:gd name="T21" fmla="*/ 265 h 987"/>
                <a:gd name="T22" fmla="*/ 139 w 151"/>
                <a:gd name="T23" fmla="*/ 265 h 987"/>
                <a:gd name="T24" fmla="*/ 139 w 151"/>
                <a:gd name="T25" fmla="*/ 987 h 987"/>
                <a:gd name="T26" fmla="*/ 15 w 151"/>
                <a:gd name="T27" fmla="*/ 987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1" h="987">
                  <a:moveTo>
                    <a:pt x="76" y="0"/>
                  </a:moveTo>
                  <a:cubicBezTo>
                    <a:pt x="98" y="0"/>
                    <a:pt x="117" y="9"/>
                    <a:pt x="132" y="25"/>
                  </a:cubicBezTo>
                  <a:cubicBezTo>
                    <a:pt x="145" y="40"/>
                    <a:pt x="151" y="57"/>
                    <a:pt x="151" y="76"/>
                  </a:cubicBezTo>
                  <a:cubicBezTo>
                    <a:pt x="151" y="98"/>
                    <a:pt x="143" y="117"/>
                    <a:pt x="126" y="132"/>
                  </a:cubicBezTo>
                  <a:cubicBezTo>
                    <a:pt x="112" y="145"/>
                    <a:pt x="95" y="151"/>
                    <a:pt x="75" y="151"/>
                  </a:cubicBezTo>
                  <a:cubicBezTo>
                    <a:pt x="53" y="151"/>
                    <a:pt x="34" y="143"/>
                    <a:pt x="20" y="127"/>
                  </a:cubicBezTo>
                  <a:cubicBezTo>
                    <a:pt x="7" y="112"/>
                    <a:pt x="0" y="95"/>
                    <a:pt x="0" y="75"/>
                  </a:cubicBezTo>
                  <a:cubicBezTo>
                    <a:pt x="0" y="53"/>
                    <a:pt x="9" y="35"/>
                    <a:pt x="25" y="20"/>
                  </a:cubicBezTo>
                  <a:cubicBezTo>
                    <a:pt x="39" y="7"/>
                    <a:pt x="56" y="0"/>
                    <a:pt x="76" y="0"/>
                  </a:cubicBezTo>
                  <a:close/>
                  <a:moveTo>
                    <a:pt x="15" y="987"/>
                  </a:moveTo>
                  <a:cubicBezTo>
                    <a:pt x="15" y="265"/>
                    <a:pt x="15" y="265"/>
                    <a:pt x="15" y="265"/>
                  </a:cubicBezTo>
                  <a:cubicBezTo>
                    <a:pt x="139" y="265"/>
                    <a:pt x="139" y="265"/>
                    <a:pt x="139" y="265"/>
                  </a:cubicBezTo>
                  <a:cubicBezTo>
                    <a:pt x="139" y="987"/>
                    <a:pt x="139" y="987"/>
                    <a:pt x="139" y="987"/>
                  </a:cubicBezTo>
                  <a:lnTo>
                    <a:pt x="15" y="9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25" name="Freeform 29"/>
            <p:cNvSpPr>
              <a:spLocks/>
            </p:cNvSpPr>
            <p:nvPr userDrawn="1"/>
          </p:nvSpPr>
          <p:spPr bwMode="gray">
            <a:xfrm>
              <a:off x="5435" y="483"/>
              <a:ext cx="15" cy="44"/>
            </a:xfrm>
            <a:custGeom>
              <a:avLst/>
              <a:gdLst>
                <a:gd name="T0" fmla="*/ 0 w 318"/>
                <a:gd name="T1" fmla="*/ 0 h 917"/>
                <a:gd name="T2" fmla="*/ 124 w 318"/>
                <a:gd name="T3" fmla="*/ 0 h 917"/>
                <a:gd name="T4" fmla="*/ 124 w 318"/>
                <a:gd name="T5" fmla="*/ 195 h 917"/>
                <a:gd name="T6" fmla="*/ 318 w 318"/>
                <a:gd name="T7" fmla="*/ 195 h 917"/>
                <a:gd name="T8" fmla="*/ 318 w 318"/>
                <a:gd name="T9" fmla="*/ 273 h 917"/>
                <a:gd name="T10" fmla="*/ 124 w 318"/>
                <a:gd name="T11" fmla="*/ 273 h 917"/>
                <a:gd name="T12" fmla="*/ 124 w 318"/>
                <a:gd name="T13" fmla="*/ 656 h 917"/>
                <a:gd name="T14" fmla="*/ 156 w 318"/>
                <a:gd name="T15" fmla="*/ 804 h 917"/>
                <a:gd name="T16" fmla="*/ 225 w 318"/>
                <a:gd name="T17" fmla="*/ 836 h 917"/>
                <a:gd name="T18" fmla="*/ 277 w 318"/>
                <a:gd name="T19" fmla="*/ 838 h 917"/>
                <a:gd name="T20" fmla="*/ 318 w 318"/>
                <a:gd name="T21" fmla="*/ 838 h 917"/>
                <a:gd name="T22" fmla="*/ 318 w 318"/>
                <a:gd name="T23" fmla="*/ 917 h 917"/>
                <a:gd name="T24" fmla="*/ 251 w 318"/>
                <a:gd name="T25" fmla="*/ 917 h 917"/>
                <a:gd name="T26" fmla="*/ 127 w 318"/>
                <a:gd name="T27" fmla="*/ 904 h 917"/>
                <a:gd name="T28" fmla="*/ 11 w 318"/>
                <a:gd name="T29" fmla="*/ 782 h 917"/>
                <a:gd name="T30" fmla="*/ 0 w 318"/>
                <a:gd name="T31" fmla="*/ 638 h 917"/>
                <a:gd name="T32" fmla="*/ 0 w 318"/>
                <a:gd name="T33" fmla="*/ 0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5" y="846"/>
                    <a:pt x="11" y="782"/>
                  </a:cubicBezTo>
                  <a:cubicBezTo>
                    <a:pt x="4" y="747"/>
                    <a:pt x="0" y="699"/>
                    <a:pt x="0" y="638"/>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26" name="Freeform 30"/>
            <p:cNvSpPr>
              <a:spLocks/>
            </p:cNvSpPr>
            <p:nvPr userDrawn="1"/>
          </p:nvSpPr>
          <p:spPr bwMode="gray">
            <a:xfrm>
              <a:off x="5457" y="475"/>
              <a:ext cx="26" cy="52"/>
            </a:xfrm>
            <a:custGeom>
              <a:avLst/>
              <a:gdLst>
                <a:gd name="T0" fmla="*/ 0 w 548"/>
                <a:gd name="T1" fmla="*/ 1087 h 1087"/>
                <a:gd name="T2" fmla="*/ 0 w 548"/>
                <a:gd name="T3" fmla="*/ 0 h 1087"/>
                <a:gd name="T4" fmla="*/ 124 w 548"/>
                <a:gd name="T5" fmla="*/ 0 h 1087"/>
                <a:gd name="T6" fmla="*/ 124 w 548"/>
                <a:gd name="T7" fmla="*/ 382 h 1087"/>
                <a:gd name="T8" fmla="*/ 306 w 548"/>
                <a:gd name="T9" fmla="*/ 345 h 1087"/>
                <a:gd name="T10" fmla="*/ 526 w 548"/>
                <a:gd name="T11" fmla="*/ 458 h 1087"/>
                <a:gd name="T12" fmla="*/ 548 w 548"/>
                <a:gd name="T13" fmla="*/ 644 h 1087"/>
                <a:gd name="T14" fmla="*/ 548 w 548"/>
                <a:gd name="T15" fmla="*/ 1087 h 1087"/>
                <a:gd name="T16" fmla="*/ 425 w 548"/>
                <a:gd name="T17" fmla="*/ 1087 h 1087"/>
                <a:gd name="T18" fmla="*/ 425 w 548"/>
                <a:gd name="T19" fmla="*/ 624 h 1087"/>
                <a:gd name="T20" fmla="*/ 403 w 548"/>
                <a:gd name="T21" fmla="*/ 477 h 1087"/>
                <a:gd name="T22" fmla="*/ 294 w 548"/>
                <a:gd name="T23" fmla="*/ 419 h 1087"/>
                <a:gd name="T24" fmla="*/ 124 w 548"/>
                <a:gd name="T25" fmla="*/ 463 h 1087"/>
                <a:gd name="T26" fmla="*/ 124 w 548"/>
                <a:gd name="T27" fmla="*/ 1087 h 1087"/>
                <a:gd name="T28" fmla="*/ 0 w 548"/>
                <a:gd name="T29" fmla="*/ 1087 h 1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27" name="Freeform 31"/>
            <p:cNvSpPr>
              <a:spLocks/>
            </p:cNvSpPr>
            <p:nvPr userDrawn="1"/>
          </p:nvSpPr>
          <p:spPr bwMode="gray">
            <a:xfrm>
              <a:off x="5506" y="492"/>
              <a:ext cx="29" cy="52"/>
            </a:xfrm>
            <a:custGeom>
              <a:avLst/>
              <a:gdLst>
                <a:gd name="T0" fmla="*/ 12 w 29"/>
                <a:gd name="T1" fmla="*/ 36 h 52"/>
                <a:gd name="T2" fmla="*/ 0 w 29"/>
                <a:gd name="T3" fmla="*/ 0 h 52"/>
                <a:gd name="T4" fmla="*/ 6 w 29"/>
                <a:gd name="T5" fmla="*/ 0 h 52"/>
                <a:gd name="T6" fmla="*/ 15 w 29"/>
                <a:gd name="T7" fmla="*/ 28 h 52"/>
                <a:gd name="T8" fmla="*/ 23 w 29"/>
                <a:gd name="T9" fmla="*/ 0 h 52"/>
                <a:gd name="T10" fmla="*/ 29 w 29"/>
                <a:gd name="T11" fmla="*/ 0 h 52"/>
                <a:gd name="T12" fmla="*/ 11 w 29"/>
                <a:gd name="T13" fmla="*/ 52 h 52"/>
                <a:gd name="T14" fmla="*/ 6 w 29"/>
                <a:gd name="T15" fmla="*/ 52 h 52"/>
                <a:gd name="T16" fmla="*/ 12 w 29"/>
                <a:gd name="T17" fmla="*/ 3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52">
                  <a:moveTo>
                    <a:pt x="12" y="36"/>
                  </a:moveTo>
                  <a:lnTo>
                    <a:pt x="0" y="0"/>
                  </a:lnTo>
                  <a:lnTo>
                    <a:pt x="6" y="0"/>
                  </a:lnTo>
                  <a:lnTo>
                    <a:pt x="15" y="28"/>
                  </a:lnTo>
                  <a:lnTo>
                    <a:pt x="23" y="0"/>
                  </a:lnTo>
                  <a:lnTo>
                    <a:pt x="29" y="0"/>
                  </a:lnTo>
                  <a:lnTo>
                    <a:pt x="11" y="52"/>
                  </a:lnTo>
                  <a:lnTo>
                    <a:pt x="6" y="52"/>
                  </a:lnTo>
                  <a:lnTo>
                    <a:pt x="12" y="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28" name="Freeform 32"/>
            <p:cNvSpPr>
              <a:spLocks noEditPoints="1"/>
            </p:cNvSpPr>
            <p:nvPr userDrawn="1"/>
          </p:nvSpPr>
          <p:spPr bwMode="gray">
            <a:xfrm>
              <a:off x="5538" y="491"/>
              <a:ext cx="29" cy="37"/>
            </a:xfrm>
            <a:custGeom>
              <a:avLst/>
              <a:gdLst>
                <a:gd name="T0" fmla="*/ 304 w 607"/>
                <a:gd name="T1" fmla="*/ 0 h 762"/>
                <a:gd name="T2" fmla="*/ 534 w 607"/>
                <a:gd name="T3" fmla="*/ 103 h 762"/>
                <a:gd name="T4" fmla="*/ 607 w 607"/>
                <a:gd name="T5" fmla="*/ 381 h 762"/>
                <a:gd name="T6" fmla="*/ 534 w 607"/>
                <a:gd name="T7" fmla="*/ 659 h 762"/>
                <a:gd name="T8" fmla="*/ 304 w 607"/>
                <a:gd name="T9" fmla="*/ 762 h 762"/>
                <a:gd name="T10" fmla="*/ 0 w 607"/>
                <a:gd name="T11" fmla="*/ 375 h 762"/>
                <a:gd name="T12" fmla="*/ 73 w 607"/>
                <a:gd name="T13" fmla="*/ 103 h 762"/>
                <a:gd name="T14" fmla="*/ 304 w 607"/>
                <a:gd name="T15" fmla="*/ 0 h 762"/>
                <a:gd name="T16" fmla="*/ 304 w 607"/>
                <a:gd name="T17" fmla="*/ 74 h 762"/>
                <a:gd name="T18" fmla="*/ 159 w 607"/>
                <a:gd name="T19" fmla="*/ 168 h 762"/>
                <a:gd name="T20" fmla="*/ 126 w 607"/>
                <a:gd name="T21" fmla="*/ 377 h 762"/>
                <a:gd name="T22" fmla="*/ 159 w 607"/>
                <a:gd name="T23" fmla="*/ 593 h 762"/>
                <a:gd name="T24" fmla="*/ 304 w 607"/>
                <a:gd name="T25" fmla="*/ 687 h 762"/>
                <a:gd name="T26" fmla="*/ 448 w 607"/>
                <a:gd name="T27" fmla="*/ 593 h 762"/>
                <a:gd name="T28" fmla="*/ 481 w 607"/>
                <a:gd name="T29" fmla="*/ 380 h 762"/>
                <a:gd name="T30" fmla="*/ 448 w 607"/>
                <a:gd name="T31" fmla="*/ 168 h 762"/>
                <a:gd name="T32" fmla="*/ 304 w 607"/>
                <a:gd name="T33" fmla="*/ 7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5" y="106"/>
                    <a:pt x="159" y="168"/>
                  </a:cubicBezTo>
                  <a:cubicBezTo>
                    <a:pt x="137" y="220"/>
                    <a:pt x="126" y="290"/>
                    <a:pt x="126" y="377"/>
                  </a:cubicBezTo>
                  <a:cubicBezTo>
                    <a:pt x="126" y="469"/>
                    <a:pt x="137" y="541"/>
                    <a:pt x="159" y="593"/>
                  </a:cubicBezTo>
                  <a:cubicBezTo>
                    <a:pt x="185"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29" name="Freeform 33"/>
            <p:cNvSpPr>
              <a:spLocks/>
            </p:cNvSpPr>
            <p:nvPr userDrawn="1"/>
          </p:nvSpPr>
          <p:spPr bwMode="gray">
            <a:xfrm>
              <a:off x="5576" y="492"/>
              <a:ext cx="25" cy="36"/>
            </a:xfrm>
            <a:custGeom>
              <a:avLst/>
              <a:gdLst>
                <a:gd name="T0" fmla="*/ 0 w 527"/>
                <a:gd name="T1" fmla="*/ 0 h 742"/>
                <a:gd name="T2" fmla="*/ 123 w 527"/>
                <a:gd name="T3" fmla="*/ 0 h 742"/>
                <a:gd name="T4" fmla="*/ 123 w 527"/>
                <a:gd name="T5" fmla="*/ 445 h 742"/>
                <a:gd name="T6" fmla="*/ 145 w 527"/>
                <a:gd name="T7" fmla="*/ 609 h 742"/>
                <a:gd name="T8" fmla="*/ 197 w 527"/>
                <a:gd name="T9" fmla="*/ 656 h 742"/>
                <a:gd name="T10" fmla="*/ 276 w 527"/>
                <a:gd name="T11" fmla="*/ 667 h 742"/>
                <a:gd name="T12" fmla="*/ 403 w 527"/>
                <a:gd name="T13" fmla="*/ 648 h 742"/>
                <a:gd name="T14" fmla="*/ 403 w 527"/>
                <a:gd name="T15" fmla="*/ 0 h 742"/>
                <a:gd name="T16" fmla="*/ 527 w 527"/>
                <a:gd name="T17" fmla="*/ 0 h 742"/>
                <a:gd name="T18" fmla="*/ 527 w 527"/>
                <a:gd name="T19" fmla="*/ 710 h 742"/>
                <a:gd name="T20" fmla="*/ 269 w 527"/>
                <a:gd name="T21" fmla="*/ 742 h 742"/>
                <a:gd name="T22" fmla="*/ 86 w 527"/>
                <a:gd name="T23" fmla="*/ 703 h 742"/>
                <a:gd name="T24" fmla="*/ 6 w 527"/>
                <a:gd name="T25" fmla="*/ 567 h 742"/>
                <a:gd name="T26" fmla="*/ 0 w 527"/>
                <a:gd name="T27" fmla="*/ 454 h 742"/>
                <a:gd name="T28" fmla="*/ 0 w 527"/>
                <a:gd name="T29" fmla="*/ 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27" h="742">
                  <a:moveTo>
                    <a:pt x="0" y="0"/>
                  </a:moveTo>
                  <a:cubicBezTo>
                    <a:pt x="123" y="0"/>
                    <a:pt x="123" y="0"/>
                    <a:pt x="123" y="0"/>
                  </a:cubicBezTo>
                  <a:cubicBezTo>
                    <a:pt x="123" y="445"/>
                    <a:pt x="123" y="445"/>
                    <a:pt x="123" y="445"/>
                  </a:cubicBezTo>
                  <a:cubicBezTo>
                    <a:pt x="123" y="527"/>
                    <a:pt x="131" y="582"/>
                    <a:pt x="145" y="609"/>
                  </a:cubicBezTo>
                  <a:cubicBezTo>
                    <a:pt x="157" y="632"/>
                    <a:pt x="174" y="648"/>
                    <a:pt x="197" y="656"/>
                  </a:cubicBezTo>
                  <a:cubicBezTo>
                    <a:pt x="216" y="663"/>
                    <a:pt x="242" y="667"/>
                    <a:pt x="276" y="667"/>
                  </a:cubicBezTo>
                  <a:cubicBezTo>
                    <a:pt x="317" y="667"/>
                    <a:pt x="359" y="661"/>
                    <a:pt x="403" y="648"/>
                  </a:cubicBezTo>
                  <a:cubicBezTo>
                    <a:pt x="403" y="0"/>
                    <a:pt x="403" y="0"/>
                    <a:pt x="403" y="0"/>
                  </a:cubicBezTo>
                  <a:cubicBezTo>
                    <a:pt x="527" y="0"/>
                    <a:pt x="527" y="0"/>
                    <a:pt x="527" y="0"/>
                  </a:cubicBezTo>
                  <a:cubicBezTo>
                    <a:pt x="527" y="710"/>
                    <a:pt x="527" y="710"/>
                    <a:pt x="527" y="710"/>
                  </a:cubicBezTo>
                  <a:cubicBezTo>
                    <a:pt x="435" y="731"/>
                    <a:pt x="349" y="742"/>
                    <a:pt x="269" y="742"/>
                  </a:cubicBezTo>
                  <a:cubicBezTo>
                    <a:pt x="187" y="742"/>
                    <a:pt x="126" y="729"/>
                    <a:pt x="86" y="703"/>
                  </a:cubicBezTo>
                  <a:cubicBezTo>
                    <a:pt x="41" y="674"/>
                    <a:pt x="14" y="629"/>
                    <a:pt x="6" y="567"/>
                  </a:cubicBezTo>
                  <a:cubicBezTo>
                    <a:pt x="2" y="539"/>
                    <a:pt x="0" y="501"/>
                    <a:pt x="0" y="454"/>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30" name="Freeform 34"/>
            <p:cNvSpPr>
              <a:spLocks/>
            </p:cNvSpPr>
            <p:nvPr userDrawn="1"/>
          </p:nvSpPr>
          <p:spPr bwMode="gray">
            <a:xfrm>
              <a:off x="5233" y="157"/>
              <a:ext cx="113" cy="88"/>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31" name="Freeform 35"/>
            <p:cNvSpPr>
              <a:spLocks/>
            </p:cNvSpPr>
            <p:nvPr userDrawn="1"/>
          </p:nvSpPr>
          <p:spPr bwMode="gray">
            <a:xfrm>
              <a:off x="5047" y="253"/>
              <a:ext cx="78" cy="127"/>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32" name="Freeform 36"/>
            <p:cNvSpPr>
              <a:spLocks/>
            </p:cNvSpPr>
            <p:nvPr userDrawn="1"/>
          </p:nvSpPr>
          <p:spPr bwMode="gray">
            <a:xfrm>
              <a:off x="5232" y="253"/>
              <a:ext cx="51" cy="17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33" name="Freeform 37"/>
            <p:cNvSpPr>
              <a:spLocks/>
            </p:cNvSpPr>
            <p:nvPr userDrawn="1"/>
          </p:nvSpPr>
          <p:spPr bwMode="gray">
            <a:xfrm>
              <a:off x="5289" y="253"/>
              <a:ext cx="40" cy="127"/>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34" name="Freeform 38"/>
            <p:cNvSpPr>
              <a:spLocks/>
            </p:cNvSpPr>
            <p:nvPr userDrawn="1"/>
          </p:nvSpPr>
          <p:spPr bwMode="gray">
            <a:xfrm>
              <a:off x="5329" y="253"/>
              <a:ext cx="95" cy="127"/>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35" name="Freeform 39"/>
            <p:cNvSpPr>
              <a:spLocks/>
            </p:cNvSpPr>
            <p:nvPr userDrawn="1"/>
          </p:nvSpPr>
          <p:spPr bwMode="gray">
            <a:xfrm>
              <a:off x="5502" y="253"/>
              <a:ext cx="107" cy="129"/>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36" name="Freeform 40"/>
            <p:cNvSpPr>
              <a:spLocks/>
            </p:cNvSpPr>
            <p:nvPr userDrawn="1"/>
          </p:nvSpPr>
          <p:spPr bwMode="gray">
            <a:xfrm>
              <a:off x="5129" y="253"/>
              <a:ext cx="107" cy="130"/>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37" name="Freeform 41"/>
            <p:cNvSpPr>
              <a:spLocks/>
            </p:cNvSpPr>
            <p:nvPr userDrawn="1"/>
          </p:nvSpPr>
          <p:spPr bwMode="gray">
            <a:xfrm>
              <a:off x="5420" y="250"/>
              <a:ext cx="82" cy="13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grpSp>
      <p:sp>
        <p:nvSpPr>
          <p:cNvPr id="362538" name="Rectangle 42"/>
          <p:cNvSpPr>
            <a:spLocks noGrp="1" noChangeArrowheads="1"/>
          </p:cNvSpPr>
          <p:nvPr>
            <p:ph type="ftr" sz="quarter" idx="3"/>
          </p:nvPr>
        </p:nvSpPr>
        <p:spPr>
          <a:xfrm>
            <a:off x="4932364" y="4935612"/>
            <a:ext cx="3960812" cy="201551"/>
          </a:xfrm>
          <a:prstGeom prst="rect">
            <a:avLst/>
          </a:prstGeom>
        </p:spPr>
        <p:txBody>
          <a:bodyPr/>
          <a:lstStyle>
            <a:lvl1pPr>
              <a:defRPr sz="700"/>
            </a:lvl1pPr>
          </a:lstStyle>
          <a:p>
            <a:endParaRPr kumimoji="1" lang="ja-JP" altLang="en-US" dirty="0">
              <a:solidFill>
                <a:prstClr val="black"/>
              </a:solidFill>
            </a:endParaRPr>
          </a:p>
        </p:txBody>
      </p:sp>
    </p:spTree>
  </p:cSld>
  <p:clrMapOvr>
    <a:masterClrMapping/>
  </p:clrMapOvr>
  <p:timing>
    <p:tnLst>
      <p:par>
        <p:cTn id="1" dur="indefinite" restart="never" nodeType="tmRoot"/>
      </p:par>
    </p:tnLst>
  </p:timing>
  <p:hf sldNum="0" hdr="0"/>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367397" y="372322"/>
            <a:ext cx="6796905" cy="625282"/>
          </a:xfrm>
        </p:spPr>
        <p:txBody>
          <a:bodyPr/>
          <a:lstStyle>
            <a:lvl1pPr>
              <a:defRPr sz="3400">
                <a:solidFill>
                  <a:schemeClr val="tx1"/>
                </a:solidFill>
                <a:latin typeface="Fujitsu Sans Medium" pitchFamily="34" charset="0"/>
              </a:defRPr>
            </a:lvl1pPr>
          </a:lstStyle>
          <a:p>
            <a:r>
              <a:rPr lang="en-US" altLang="ja-JP" dirty="0" smtClean="0"/>
              <a:t>Title</a:t>
            </a:r>
            <a:endParaRPr lang="ja-JP" altLang="en-US" dirty="0"/>
          </a:p>
        </p:txBody>
      </p:sp>
      <p:sp>
        <p:nvSpPr>
          <p:cNvPr id="3" name="コンテンツ プレースホルダー 2"/>
          <p:cNvSpPr>
            <a:spLocks noGrp="1"/>
          </p:cNvSpPr>
          <p:nvPr>
            <p:ph idx="1" hasCustomPrompt="1"/>
          </p:nvPr>
        </p:nvSpPr>
        <p:spPr>
          <a:xfrm>
            <a:off x="361053" y="1080756"/>
            <a:ext cx="8387678" cy="3146758"/>
          </a:xfrm>
        </p:spPr>
        <p:txBody>
          <a:bodyPr/>
          <a:lstStyle>
            <a:lvl1pPr marL="0" indent="0">
              <a:buFontTx/>
              <a:buNone/>
              <a:defRPr>
                <a:latin typeface="Fujitsu Sans" pitchFamily="34" charset="0"/>
              </a:defRPr>
            </a:lvl1pPr>
            <a:lvl2pPr>
              <a:defRPr>
                <a:latin typeface="Fujitsu Sans" pitchFamily="34" charset="0"/>
              </a:defRPr>
            </a:lvl2pPr>
            <a:lvl3pPr>
              <a:defRPr>
                <a:latin typeface="Fujitsu Sans" pitchFamily="34" charset="0"/>
              </a:defRPr>
            </a:lvl3pPr>
            <a:lvl4pPr>
              <a:defRPr>
                <a:latin typeface="Fujitsu Sans" pitchFamily="34" charset="0"/>
              </a:defRPr>
            </a:lvl4pPr>
            <a:lvl5pPr>
              <a:defRPr>
                <a:latin typeface="Fujitsu Sans" pitchFamily="34" charset="0"/>
              </a:defRPr>
            </a:lvl5pPr>
          </a:lstStyle>
          <a:p>
            <a:pPr lvl="0"/>
            <a:r>
              <a:rPr lang="en-US" altLang="ja-JP" dirty="0" smtClean="0"/>
              <a:t>text</a:t>
            </a:r>
            <a:endParaRPr lang="ja-JP" altLang="en-US" dirty="0" smtClean="0"/>
          </a:p>
        </p:txBody>
      </p:sp>
    </p:spTree>
    <p:extLst>
      <p:ext uri="{BB962C8B-B14F-4D97-AF65-F5344CB8AC3E}">
        <p14:creationId xmlns:p14="http://schemas.microsoft.com/office/powerpoint/2010/main" val="2254376532"/>
      </p:ext>
    </p:extLst>
  </p:cSld>
  <p:clrMapOvr>
    <a:masterClrMapping/>
  </p:clrMapOvr>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332"/>
            <a:ext cx="9144000" cy="5142857"/>
          </a:xfrm>
          <a:prstGeom prst="rect">
            <a:avLst/>
          </a:prstGeom>
          <a:gradFill>
            <a:gsLst>
              <a:gs pos="90000">
                <a:srgbClr val="EEEEEE">
                  <a:lumMod val="95000"/>
                </a:srgbClr>
              </a:gs>
              <a:gs pos="0">
                <a:schemeClr val="bg1">
                  <a:lumMod val="100000"/>
                </a:schemeClr>
              </a:gs>
            </a:gsLst>
            <a:path path="circle">
              <a:fillToRect l="50000" t="50000" r="50000" b="50000"/>
            </a:path>
          </a:gradFill>
        </p:spPr>
      </p:pic>
      <p:sp>
        <p:nvSpPr>
          <p:cNvPr id="9" name="タイトル 1"/>
          <p:cNvSpPr>
            <a:spLocks noGrp="1"/>
          </p:cNvSpPr>
          <p:nvPr>
            <p:ph type="title" hasCustomPrompt="1"/>
          </p:nvPr>
        </p:nvSpPr>
        <p:spPr>
          <a:xfrm>
            <a:off x="367397" y="311364"/>
            <a:ext cx="6796905" cy="625282"/>
          </a:xfrm>
        </p:spPr>
        <p:txBody>
          <a:bodyPr/>
          <a:lstStyle>
            <a:lvl1pPr>
              <a:defRPr sz="4000">
                <a:solidFill>
                  <a:schemeClr val="tx1"/>
                </a:solidFill>
                <a:latin typeface="FUJI-新ゴ M" pitchFamily="50" charset="-128"/>
                <a:ea typeface="FUJI-新ゴ M" pitchFamily="50" charset="-128"/>
              </a:defRPr>
            </a:lvl1pPr>
          </a:lstStyle>
          <a:p>
            <a:r>
              <a:rPr lang="en-US" altLang="ja-JP" dirty="0" smtClean="0"/>
              <a:t>Title</a:t>
            </a:r>
            <a:endParaRPr lang="ja-JP" altLang="en-US" dirty="0"/>
          </a:p>
        </p:txBody>
      </p:sp>
    </p:spTree>
    <p:extLst>
      <p:ext uri="{BB962C8B-B14F-4D97-AF65-F5344CB8AC3E}">
        <p14:creationId xmlns:p14="http://schemas.microsoft.com/office/powerpoint/2010/main" val="1388744368"/>
      </p:ext>
    </p:extLst>
  </p:cSld>
  <p:clrMapOvr>
    <a:masterClrMapping/>
  </p:clrMapOvr>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8_タイトルとコンテンツ">
    <p:bg>
      <p:bgPr>
        <a:gradFill>
          <a:gsLst>
            <a:gs pos="90000">
              <a:srgbClr val="EEEEEE">
                <a:lumMod val="95000"/>
              </a:srgbClr>
            </a:gs>
            <a:gs pos="0">
              <a:schemeClr val="bg1">
                <a:lumMod val="100000"/>
              </a:schemeClr>
            </a:gs>
          </a:gsLst>
          <a:path path="circle">
            <a:fillToRect l="50000" t="50000" r="50000" b="50000"/>
          </a:path>
        </a:gradFill>
        <a:effectLst/>
      </p:bgPr>
    </p:bg>
    <p:spTree>
      <p:nvGrpSpPr>
        <p:cNvPr id="1" name=""/>
        <p:cNvGrpSpPr/>
        <p:nvPr/>
      </p:nvGrpSpPr>
      <p:grpSpPr>
        <a:xfrm>
          <a:off x="0" y="0"/>
          <a:ext cx="0" cy="0"/>
          <a:chOff x="0" y="0"/>
          <a:chExt cx="0" cy="0"/>
        </a:xfrm>
      </p:grpSpPr>
      <p:pic>
        <p:nvPicPr>
          <p:cNvPr id="4" name="Picture 20" descr="C:\Users\HirabaruS\Documents\FUJITSU_Brand Porject\VIアプリケーション開発\ビジネステンプレート\PPT新デザイン\Trial\Template\symbolmark_content.png"/>
          <p:cNvPicPr preferRelativeResize="0">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gray">
          <a:xfrm>
            <a:off x="8031479" y="269824"/>
            <a:ext cx="859100" cy="437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0"/>
          <p:cNvSpPr txBox="1">
            <a:spLocks noChangeArrowheads="1"/>
          </p:cNvSpPr>
          <p:nvPr userDrawn="1"/>
        </p:nvSpPr>
        <p:spPr bwMode="gray">
          <a:xfrm>
            <a:off x="4882220" y="4880929"/>
            <a:ext cx="4022725" cy="201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defPPr>
              <a:defRPr lang="ja-JP"/>
            </a:defPPr>
            <a:lvl1pPr marL="0" algn="r" defTabSz="914400" rtl="0" eaLnBrk="1" fontAlgn="base" latinLnBrk="0" hangingPunct="1">
              <a:defRPr kumimoji="0" sz="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de-DE" altLang="ja-JP" dirty="0" smtClean="0">
                <a:solidFill>
                  <a:prstClr val="black"/>
                </a:solidFill>
                <a:latin typeface="Fujitsu Sans" pitchFamily="34" charset="0"/>
              </a:rPr>
              <a:t>Copyright 2014 FUJITSU LIMITED</a:t>
            </a:r>
            <a:endParaRPr lang="de-DE" altLang="ja-JP" dirty="0">
              <a:solidFill>
                <a:prstClr val="black"/>
              </a:solidFill>
              <a:latin typeface="Fujitsu Sans" pitchFamily="34" charset="0"/>
            </a:endParaRPr>
          </a:p>
        </p:txBody>
      </p:sp>
    </p:spTree>
    <p:extLst>
      <p:ext uri="{BB962C8B-B14F-4D97-AF65-F5344CB8AC3E}">
        <p14:creationId xmlns:p14="http://schemas.microsoft.com/office/powerpoint/2010/main" val="472667334"/>
      </p:ext>
    </p:extLst>
  </p:cSld>
  <p:clrMapOvr>
    <a:masterClrMapping/>
  </p:clrMapOvr>
  <p:timing>
    <p:tnLst>
      <p:par>
        <p:cTn id="1" dur="indefinite" restart="never" nodeType="tmRoot"/>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0_タイトルとコンテンツ">
    <p:bg>
      <p:bgPr>
        <a:gradFill>
          <a:gsLst>
            <a:gs pos="85000">
              <a:srgbClr val="EEEEEE">
                <a:lumMod val="93000"/>
              </a:srgbClr>
            </a:gs>
            <a:gs pos="0">
              <a:schemeClr val="bg1">
                <a:lumMod val="100000"/>
              </a:schemeClr>
            </a:gs>
          </a:gsLst>
          <a:path path="circle">
            <a:fillToRect l="50000" t="50000" r="50000" b="50000"/>
          </a:path>
        </a:gradFill>
        <a:effectLst/>
      </p:bgPr>
    </p:bg>
    <p:spTree>
      <p:nvGrpSpPr>
        <p:cNvPr id="1" name=""/>
        <p:cNvGrpSpPr/>
        <p:nvPr/>
      </p:nvGrpSpPr>
      <p:grpSpPr>
        <a:xfrm>
          <a:off x="0" y="0"/>
          <a:ext cx="0" cy="0"/>
          <a:chOff x="0" y="0"/>
          <a:chExt cx="0" cy="0"/>
        </a:xfrm>
      </p:grpSpPr>
      <p:pic>
        <p:nvPicPr>
          <p:cNvPr id="4" name="Picture 20" descr="C:\Users\HirabaruS\Documents\FUJITSU_Brand Porject\VIアプリケーション開発\ビジネステンプレート\PPT新デザイン\Trial\Template\symbolmark_content.png"/>
          <p:cNvPicPr preferRelativeResize="0">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gray">
          <a:xfrm>
            <a:off x="8031479" y="269824"/>
            <a:ext cx="859100" cy="437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0"/>
          <p:cNvSpPr txBox="1">
            <a:spLocks noChangeArrowheads="1"/>
          </p:cNvSpPr>
          <p:nvPr userDrawn="1"/>
        </p:nvSpPr>
        <p:spPr bwMode="gray">
          <a:xfrm>
            <a:off x="4882220" y="4888548"/>
            <a:ext cx="4022725" cy="201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defPPr>
              <a:defRPr lang="ja-JP"/>
            </a:defPPr>
            <a:lvl1pPr marL="0" algn="r" defTabSz="914400" rtl="0" eaLnBrk="1" fontAlgn="base" latinLnBrk="0" hangingPunct="1">
              <a:defRPr kumimoji="0" sz="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de-DE" altLang="ja-JP" dirty="0" smtClean="0">
                <a:solidFill>
                  <a:prstClr val="black"/>
                </a:solidFill>
                <a:latin typeface="Fujitsu Sans" pitchFamily="34" charset="0"/>
              </a:rPr>
              <a:t>Copyright 2014 FUJITSU LIMITED</a:t>
            </a:r>
            <a:endParaRPr lang="de-DE" altLang="ja-JP" dirty="0">
              <a:solidFill>
                <a:prstClr val="black"/>
              </a:solidFill>
              <a:latin typeface="Fujitsu Sans" pitchFamily="34" charset="0"/>
            </a:endParaRPr>
          </a:p>
        </p:txBody>
      </p:sp>
    </p:spTree>
    <p:extLst>
      <p:ext uri="{BB962C8B-B14F-4D97-AF65-F5344CB8AC3E}">
        <p14:creationId xmlns:p14="http://schemas.microsoft.com/office/powerpoint/2010/main" val="1449499046"/>
      </p:ext>
    </p:extLst>
  </p:cSld>
  <p:clrMapOvr>
    <a:masterClrMapping/>
  </p:clrMapOvr>
  <p:timing>
    <p:tnLst>
      <p:par>
        <p:cTn id="1" dur="indefinite" restart="never" nodeType="tmRoot"/>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1_タイトルとコンテンツ">
    <p:bg>
      <p:bgPr>
        <a:gradFill>
          <a:gsLst>
            <a:gs pos="90000">
              <a:srgbClr val="EEEEEE">
                <a:lumMod val="95000"/>
              </a:srgbClr>
            </a:gs>
            <a:gs pos="0">
              <a:schemeClr val="bg1">
                <a:lumMod val="100000"/>
              </a:schemeClr>
            </a:gs>
          </a:gsLst>
          <a:path path="circle">
            <a:fillToRect l="50000" t="50000" r="50000" b="50000"/>
          </a:path>
        </a:gradFill>
        <a:effectLst/>
      </p:bgPr>
    </p:bg>
    <p:spTree>
      <p:nvGrpSpPr>
        <p:cNvPr id="1" name=""/>
        <p:cNvGrpSpPr/>
        <p:nvPr/>
      </p:nvGrpSpPr>
      <p:grpSpPr>
        <a:xfrm>
          <a:off x="0" y="0"/>
          <a:ext cx="0" cy="0"/>
          <a:chOff x="0" y="0"/>
          <a:chExt cx="0" cy="0"/>
        </a:xfrm>
      </p:grpSpPr>
      <p:pic>
        <p:nvPicPr>
          <p:cNvPr id="4" name="Picture 20" descr="C:\Users\HirabaruS\Documents\FUJITSU_Brand Porject\VIアプリケーション開発\ビジネステンプレート\PPT新デザイン\Trial\Template\symbolmark_content.png"/>
          <p:cNvPicPr preferRelativeResize="0">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gray">
          <a:xfrm>
            <a:off x="8031479" y="269824"/>
            <a:ext cx="859100" cy="437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0"/>
          <p:cNvSpPr txBox="1">
            <a:spLocks noChangeArrowheads="1"/>
          </p:cNvSpPr>
          <p:nvPr userDrawn="1"/>
        </p:nvSpPr>
        <p:spPr bwMode="gray">
          <a:xfrm>
            <a:off x="4882220" y="4888548"/>
            <a:ext cx="4022725" cy="201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defPPr>
              <a:defRPr lang="ja-JP"/>
            </a:defPPr>
            <a:lvl1pPr marL="0" algn="r" defTabSz="914400" rtl="0" eaLnBrk="1" fontAlgn="base" latinLnBrk="0" hangingPunct="1">
              <a:defRPr kumimoji="0" sz="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de-DE" altLang="ja-JP" dirty="0" smtClean="0">
                <a:solidFill>
                  <a:prstClr val="black"/>
                </a:solidFill>
                <a:latin typeface="Fujitsu Sans" pitchFamily="34" charset="0"/>
              </a:rPr>
              <a:t>Copyright 2014 FUJITSU LIMITED</a:t>
            </a:r>
            <a:endParaRPr lang="de-DE" altLang="ja-JP" dirty="0">
              <a:solidFill>
                <a:prstClr val="black"/>
              </a:solidFill>
              <a:latin typeface="Fujitsu Sans" pitchFamily="34" charset="0"/>
            </a:endParaRPr>
          </a:p>
        </p:txBody>
      </p:sp>
    </p:spTree>
    <p:extLst>
      <p:ext uri="{BB962C8B-B14F-4D97-AF65-F5344CB8AC3E}">
        <p14:creationId xmlns:p14="http://schemas.microsoft.com/office/powerpoint/2010/main" val="2596683910"/>
      </p:ext>
    </p:extLst>
  </p:cSld>
  <p:clrMapOvr>
    <a:masterClrMapping/>
  </p:clrMapOvr>
  <p:timing>
    <p:tnLst>
      <p:par>
        <p:cTn id="1" dur="indefinite" restart="never" nodeType="tmRoot"/>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4" y="3305744"/>
            <a:ext cx="7772400" cy="1020447"/>
          </a:xfrm>
        </p:spPr>
        <p:txBody>
          <a:bodyPr anchor="t"/>
          <a:lstStyle>
            <a:lvl1pPr algn="l">
              <a:defRPr sz="4000" b="1" cap="all"/>
            </a:lvl1pPr>
          </a:lstStyle>
          <a:p>
            <a:r>
              <a:rPr lang="en-US" altLang="ja-JP" smtClean="0"/>
              <a:t>Click to edit Master title style</a:t>
            </a:r>
            <a:endParaRPr lang="ja-JP" altLang="en-US"/>
          </a:p>
        </p:txBody>
      </p:sp>
      <p:sp>
        <p:nvSpPr>
          <p:cNvPr id="3" name="テキスト プレースホルダー 2"/>
          <p:cNvSpPr>
            <a:spLocks noGrp="1"/>
          </p:cNvSpPr>
          <p:nvPr>
            <p:ph type="body" idx="1"/>
          </p:nvPr>
        </p:nvSpPr>
        <p:spPr>
          <a:xfrm>
            <a:off x="722314" y="2180562"/>
            <a:ext cx="7772400" cy="1125191"/>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ltLang="ja-JP" smtClean="0"/>
              <a:t>Click to edit Master text styles</a:t>
            </a:r>
          </a:p>
        </p:txBody>
      </p:sp>
      <p:sp>
        <p:nvSpPr>
          <p:cNvPr id="4" name="フッター プレースホルダー 3"/>
          <p:cNvSpPr>
            <a:spLocks noGrp="1"/>
          </p:cNvSpPr>
          <p:nvPr>
            <p:ph type="ftr" sz="quarter" idx="10"/>
          </p:nvPr>
        </p:nvSpPr>
        <p:spPr>
          <a:xfrm>
            <a:off x="4932364" y="4935612"/>
            <a:ext cx="3960812" cy="201551"/>
          </a:xfrm>
          <a:prstGeom prst="rect">
            <a:avLst/>
          </a:prstGeom>
        </p:spPr>
        <p:txBody>
          <a:bodyPr/>
          <a:lstStyle>
            <a:lvl1pPr>
              <a:defRPr/>
            </a:lvl1pPr>
          </a:lstStyle>
          <a:p>
            <a:endParaRPr kumimoji="1" lang="ja-JP" altLang="en-US" dirty="0">
              <a:solidFill>
                <a:prstClr val="black"/>
              </a:solidFill>
            </a:endParaRPr>
          </a:p>
        </p:txBody>
      </p:sp>
      <p:sp>
        <p:nvSpPr>
          <p:cNvPr id="5" name="スライド番号プレースホルダー 4"/>
          <p:cNvSpPr>
            <a:spLocks noGrp="1"/>
          </p:cNvSpPr>
          <p:nvPr>
            <p:ph type="sldNum" sz="quarter" idx="11"/>
          </p:nvPr>
        </p:nvSpPr>
        <p:spPr/>
        <p:txBody>
          <a:bodyPr/>
          <a:lstStyle>
            <a:lvl1pPr>
              <a:defRPr/>
            </a:lvl1pPr>
          </a:lstStyle>
          <a:p>
            <a:fld id="{DF2A0522-2F7C-4927-9A6B-E107D53EFA7B}" type="slidenum">
              <a:rPr kumimoji="1" lang="ja-JP" altLang="en-US" smtClean="0">
                <a:solidFill>
                  <a:prstClr val="black"/>
                </a:solidFill>
              </a:rPr>
              <a:pPr/>
              <a:t>‹#›</a:t>
            </a:fld>
            <a:endParaRPr kumimoji="1" lang="ja-JP" altLang="en-US" dirty="0">
              <a:solidFill>
                <a:prstClr val="black"/>
              </a:solidFill>
            </a:endParaRPr>
          </a:p>
        </p:txBody>
      </p:sp>
    </p:spTree>
    <p:extLst>
      <p:ext uri="{BB962C8B-B14F-4D97-AF65-F5344CB8AC3E}">
        <p14:creationId xmlns:p14="http://schemas.microsoft.com/office/powerpoint/2010/main" val="7021933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8_タイトルとコンテンツ">
    <p:bg>
      <p:bgPr>
        <a:gradFill>
          <a:gsLst>
            <a:gs pos="90000">
              <a:srgbClr val="EEEEEE">
                <a:lumMod val="95000"/>
              </a:srgbClr>
            </a:gs>
            <a:gs pos="0">
              <a:schemeClr val="bg1">
                <a:lumMod val="100000"/>
              </a:schemeClr>
            </a:gs>
          </a:gsLst>
          <a:path path="circle">
            <a:fillToRect l="50000" t="50000" r="50000" b="50000"/>
          </a:path>
        </a:gradFill>
        <a:effectLst/>
      </p:bgPr>
    </p:bg>
    <p:spTree>
      <p:nvGrpSpPr>
        <p:cNvPr id="1" name=""/>
        <p:cNvGrpSpPr/>
        <p:nvPr/>
      </p:nvGrpSpPr>
      <p:grpSpPr>
        <a:xfrm>
          <a:off x="0" y="0"/>
          <a:ext cx="0" cy="0"/>
          <a:chOff x="0" y="0"/>
          <a:chExt cx="0" cy="0"/>
        </a:xfrm>
      </p:grpSpPr>
      <p:pic>
        <p:nvPicPr>
          <p:cNvPr id="4" name="Picture 20" descr="C:\Users\HirabaruS\Documents\FUJITSU_Brand Porject\VIアプリケーション開発\ビジネステンプレート\PPT新デザイン\Trial\Template\symbolmark_content.png"/>
          <p:cNvPicPr preferRelativeResize="0">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gray">
          <a:xfrm>
            <a:off x="8031479" y="269824"/>
            <a:ext cx="859100" cy="437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0"/>
          <p:cNvSpPr txBox="1">
            <a:spLocks noChangeArrowheads="1"/>
          </p:cNvSpPr>
          <p:nvPr userDrawn="1"/>
        </p:nvSpPr>
        <p:spPr bwMode="gray">
          <a:xfrm>
            <a:off x="4882206" y="4880929"/>
            <a:ext cx="4022725" cy="201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defPPr>
              <a:defRPr lang="ja-JP"/>
            </a:defPPr>
            <a:lvl1pPr marL="0" algn="r" defTabSz="914400" rtl="0" eaLnBrk="1" fontAlgn="base" latinLnBrk="0" hangingPunct="1">
              <a:defRPr kumimoji="0" sz="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de-DE" altLang="ja-JP" dirty="0" smtClean="0">
                <a:solidFill>
                  <a:srgbClr val="000000"/>
                </a:solidFill>
                <a:latin typeface="Fujitsu Sans" pitchFamily="34" charset="0"/>
              </a:rPr>
              <a:t>Copyright 2014 FUJITSU LIMITED</a:t>
            </a:r>
            <a:endParaRPr lang="de-DE" altLang="ja-JP" dirty="0">
              <a:solidFill>
                <a:srgbClr val="000000"/>
              </a:solidFill>
              <a:latin typeface="Fujitsu Sans" pitchFamily="34" charset="0"/>
            </a:endParaRPr>
          </a:p>
        </p:txBody>
      </p:sp>
    </p:spTree>
    <p:extLst>
      <p:ext uri="{BB962C8B-B14F-4D97-AF65-F5344CB8AC3E}">
        <p14:creationId xmlns:p14="http://schemas.microsoft.com/office/powerpoint/2010/main" val="112406885"/>
      </p:ext>
    </p:extLst>
  </p:cSld>
  <p:clrMapOvr>
    <a:masterClrMapping/>
  </p:clrMapOvr>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smtClean="0"/>
              <a:t>Click to edit Master title style</a:t>
            </a:r>
            <a:endParaRPr lang="ja-JP" altLang="en-US"/>
          </a:p>
        </p:txBody>
      </p:sp>
      <p:sp>
        <p:nvSpPr>
          <p:cNvPr id="3" name="コンテンツ プレースホルダー 2"/>
          <p:cNvSpPr>
            <a:spLocks noGrp="1"/>
          </p:cNvSpPr>
          <p:nvPr>
            <p:ph sz="half" idx="1"/>
          </p:nvPr>
        </p:nvSpPr>
        <p:spPr>
          <a:xfrm>
            <a:off x="233364" y="1080755"/>
            <a:ext cx="4246562" cy="374217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4" name="コンテンツ プレースホルダー 3"/>
          <p:cNvSpPr>
            <a:spLocks noGrp="1"/>
          </p:cNvSpPr>
          <p:nvPr>
            <p:ph sz="half" idx="2"/>
          </p:nvPr>
        </p:nvSpPr>
        <p:spPr>
          <a:xfrm>
            <a:off x="4632336" y="1080755"/>
            <a:ext cx="4246564" cy="374217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5" name="フッター プレースホルダー 4"/>
          <p:cNvSpPr>
            <a:spLocks noGrp="1"/>
          </p:cNvSpPr>
          <p:nvPr>
            <p:ph type="ftr" sz="quarter" idx="10"/>
          </p:nvPr>
        </p:nvSpPr>
        <p:spPr>
          <a:xfrm>
            <a:off x="4932364" y="4935612"/>
            <a:ext cx="3960812" cy="201551"/>
          </a:xfrm>
          <a:prstGeom prst="rect">
            <a:avLst/>
          </a:prstGeom>
        </p:spPr>
        <p:txBody>
          <a:bodyPr/>
          <a:lstStyle>
            <a:lvl1pPr>
              <a:defRPr/>
            </a:lvl1pPr>
          </a:lstStyle>
          <a:p>
            <a:endParaRPr kumimoji="1" lang="ja-JP" altLang="en-US" dirty="0">
              <a:solidFill>
                <a:prstClr val="black"/>
              </a:solidFill>
            </a:endParaRPr>
          </a:p>
        </p:txBody>
      </p:sp>
      <p:sp>
        <p:nvSpPr>
          <p:cNvPr id="6" name="スライド番号プレースホルダー 5"/>
          <p:cNvSpPr>
            <a:spLocks noGrp="1"/>
          </p:cNvSpPr>
          <p:nvPr>
            <p:ph type="sldNum" sz="quarter" idx="11"/>
          </p:nvPr>
        </p:nvSpPr>
        <p:spPr/>
        <p:txBody>
          <a:bodyPr/>
          <a:lstStyle>
            <a:lvl1pPr>
              <a:defRPr/>
            </a:lvl1pPr>
          </a:lstStyle>
          <a:p>
            <a:fld id="{DF2A0522-2F7C-4927-9A6B-E107D53EFA7B}" type="slidenum">
              <a:rPr kumimoji="1" lang="ja-JP" altLang="en-US" smtClean="0">
                <a:solidFill>
                  <a:prstClr val="black"/>
                </a:solidFill>
              </a:rPr>
              <a:pPr/>
              <a:t>‹#›</a:t>
            </a:fld>
            <a:endParaRPr kumimoji="1" lang="ja-JP" altLang="en-US" dirty="0">
              <a:solidFill>
                <a:prstClr val="black"/>
              </a:solidFill>
            </a:endParaRPr>
          </a:p>
        </p:txBody>
      </p:sp>
    </p:spTree>
    <p:extLst>
      <p:ext uri="{BB962C8B-B14F-4D97-AF65-F5344CB8AC3E}">
        <p14:creationId xmlns:p14="http://schemas.microsoft.com/office/powerpoint/2010/main" val="21772047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6323"/>
            <a:ext cx="8229600" cy="856985"/>
          </a:xfrm>
        </p:spPr>
        <p:txBody>
          <a:bodyPr/>
          <a:lstStyle>
            <a:lvl1pPr>
              <a:defRPr/>
            </a:lvl1pPr>
          </a:lstStyle>
          <a:p>
            <a:r>
              <a:rPr lang="en-US" altLang="ja-JP" smtClean="0"/>
              <a:t>Click to edit Master title style</a:t>
            </a:r>
            <a:endParaRPr lang="ja-JP" altLang="en-US"/>
          </a:p>
        </p:txBody>
      </p:sp>
      <p:sp>
        <p:nvSpPr>
          <p:cNvPr id="3" name="テキスト プレースホルダー 2"/>
          <p:cNvSpPr>
            <a:spLocks noGrp="1"/>
          </p:cNvSpPr>
          <p:nvPr>
            <p:ph type="body" idx="1"/>
          </p:nvPr>
        </p:nvSpPr>
        <p:spPr>
          <a:xfrm>
            <a:off x="457200" y="1150594"/>
            <a:ext cx="4040188" cy="4808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ja-JP" smtClean="0"/>
              <a:t>Click to edit Master text styles</a:t>
            </a:r>
          </a:p>
        </p:txBody>
      </p:sp>
      <p:sp>
        <p:nvSpPr>
          <p:cNvPr id="4" name="コンテンツ プレースホルダー 3"/>
          <p:cNvSpPr>
            <a:spLocks noGrp="1"/>
          </p:cNvSpPr>
          <p:nvPr>
            <p:ph sz="half" idx="2"/>
          </p:nvPr>
        </p:nvSpPr>
        <p:spPr>
          <a:xfrm>
            <a:off x="457200" y="1631457"/>
            <a:ext cx="4040188" cy="296294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5" name="テキスト プレースホルダー 4"/>
          <p:cNvSpPr>
            <a:spLocks noGrp="1"/>
          </p:cNvSpPr>
          <p:nvPr>
            <p:ph type="body" sz="quarter" idx="3"/>
          </p:nvPr>
        </p:nvSpPr>
        <p:spPr>
          <a:xfrm>
            <a:off x="4645035" y="1150594"/>
            <a:ext cx="4041774" cy="4808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ja-JP" smtClean="0"/>
              <a:t>Click to edit Master text styles</a:t>
            </a:r>
          </a:p>
        </p:txBody>
      </p:sp>
      <p:sp>
        <p:nvSpPr>
          <p:cNvPr id="6" name="コンテンツ プレースホルダー 5"/>
          <p:cNvSpPr>
            <a:spLocks noGrp="1"/>
          </p:cNvSpPr>
          <p:nvPr>
            <p:ph sz="quarter" idx="4"/>
          </p:nvPr>
        </p:nvSpPr>
        <p:spPr>
          <a:xfrm>
            <a:off x="4645035" y="1631457"/>
            <a:ext cx="4041774" cy="296294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7" name="フッター プレースホルダー 6"/>
          <p:cNvSpPr>
            <a:spLocks noGrp="1"/>
          </p:cNvSpPr>
          <p:nvPr>
            <p:ph type="ftr" sz="quarter" idx="10"/>
          </p:nvPr>
        </p:nvSpPr>
        <p:spPr>
          <a:xfrm>
            <a:off x="4932364" y="4935612"/>
            <a:ext cx="3960812" cy="201551"/>
          </a:xfrm>
          <a:prstGeom prst="rect">
            <a:avLst/>
          </a:prstGeom>
        </p:spPr>
        <p:txBody>
          <a:bodyPr/>
          <a:lstStyle>
            <a:lvl1pPr>
              <a:defRPr/>
            </a:lvl1pPr>
          </a:lstStyle>
          <a:p>
            <a:endParaRPr kumimoji="1" lang="ja-JP" altLang="en-US" dirty="0">
              <a:solidFill>
                <a:prstClr val="black"/>
              </a:solidFill>
            </a:endParaRPr>
          </a:p>
        </p:txBody>
      </p:sp>
      <p:sp>
        <p:nvSpPr>
          <p:cNvPr id="8" name="スライド番号プレースホルダー 7"/>
          <p:cNvSpPr>
            <a:spLocks noGrp="1"/>
          </p:cNvSpPr>
          <p:nvPr>
            <p:ph type="sldNum" sz="quarter" idx="11"/>
          </p:nvPr>
        </p:nvSpPr>
        <p:spPr/>
        <p:txBody>
          <a:bodyPr/>
          <a:lstStyle>
            <a:lvl1pPr>
              <a:defRPr/>
            </a:lvl1pPr>
          </a:lstStyle>
          <a:p>
            <a:fld id="{DF2A0522-2F7C-4927-9A6B-E107D53EFA7B}" type="slidenum">
              <a:rPr kumimoji="1" lang="ja-JP" altLang="en-US" smtClean="0">
                <a:solidFill>
                  <a:prstClr val="black"/>
                </a:solidFill>
              </a:rPr>
              <a:pPr/>
              <a:t>‹#›</a:t>
            </a:fld>
            <a:endParaRPr kumimoji="1" lang="ja-JP" altLang="en-US" dirty="0">
              <a:solidFill>
                <a:prstClr val="black"/>
              </a:solidFill>
            </a:endParaRPr>
          </a:p>
        </p:txBody>
      </p:sp>
    </p:spTree>
    <p:extLst>
      <p:ext uri="{BB962C8B-B14F-4D97-AF65-F5344CB8AC3E}">
        <p14:creationId xmlns:p14="http://schemas.microsoft.com/office/powerpoint/2010/main" val="138686414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smtClean="0"/>
              <a:t>Click to edit Master title style</a:t>
            </a:r>
            <a:endParaRPr lang="ja-JP" altLang="en-US"/>
          </a:p>
        </p:txBody>
      </p:sp>
      <p:sp>
        <p:nvSpPr>
          <p:cNvPr id="3" name="フッター プレースホルダー 2"/>
          <p:cNvSpPr>
            <a:spLocks noGrp="1"/>
          </p:cNvSpPr>
          <p:nvPr>
            <p:ph type="ftr" sz="quarter" idx="10"/>
          </p:nvPr>
        </p:nvSpPr>
        <p:spPr>
          <a:xfrm>
            <a:off x="4932364" y="4935612"/>
            <a:ext cx="3960812" cy="201551"/>
          </a:xfrm>
          <a:prstGeom prst="rect">
            <a:avLst/>
          </a:prstGeom>
        </p:spPr>
        <p:txBody>
          <a:bodyPr/>
          <a:lstStyle>
            <a:lvl1pPr>
              <a:defRPr/>
            </a:lvl1pPr>
          </a:lstStyle>
          <a:p>
            <a:endParaRPr kumimoji="1" lang="ja-JP" altLang="en-US" dirty="0">
              <a:solidFill>
                <a:prstClr val="black"/>
              </a:solidFill>
            </a:endParaRPr>
          </a:p>
        </p:txBody>
      </p:sp>
      <p:sp>
        <p:nvSpPr>
          <p:cNvPr id="4" name="スライド番号プレースホルダー 3"/>
          <p:cNvSpPr>
            <a:spLocks noGrp="1"/>
          </p:cNvSpPr>
          <p:nvPr>
            <p:ph type="sldNum" sz="quarter" idx="11"/>
          </p:nvPr>
        </p:nvSpPr>
        <p:spPr/>
        <p:txBody>
          <a:bodyPr/>
          <a:lstStyle>
            <a:lvl1pPr>
              <a:defRPr/>
            </a:lvl1pPr>
          </a:lstStyle>
          <a:p>
            <a:fld id="{DF2A0522-2F7C-4927-9A6B-E107D53EFA7B}" type="slidenum">
              <a:rPr kumimoji="1" lang="ja-JP" altLang="en-US" smtClean="0">
                <a:solidFill>
                  <a:prstClr val="black"/>
                </a:solidFill>
              </a:rPr>
              <a:pPr/>
              <a:t>‹#›</a:t>
            </a:fld>
            <a:endParaRPr kumimoji="1" lang="ja-JP" altLang="en-US" dirty="0">
              <a:solidFill>
                <a:prstClr val="black"/>
              </a:solidFill>
            </a:endParaRPr>
          </a:p>
        </p:txBody>
      </p:sp>
    </p:spTree>
    <p:extLst>
      <p:ext uri="{BB962C8B-B14F-4D97-AF65-F5344CB8AC3E}">
        <p14:creationId xmlns:p14="http://schemas.microsoft.com/office/powerpoint/2010/main" val="37680153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a:xfrm>
            <a:off x="4932364" y="4935612"/>
            <a:ext cx="3960812" cy="201551"/>
          </a:xfrm>
          <a:prstGeom prst="rect">
            <a:avLst/>
          </a:prstGeom>
        </p:spPr>
        <p:txBody>
          <a:bodyPr/>
          <a:lstStyle>
            <a:lvl1pPr>
              <a:defRPr/>
            </a:lvl1pPr>
          </a:lstStyle>
          <a:p>
            <a:endParaRPr kumimoji="1" lang="ja-JP" altLang="en-US" dirty="0">
              <a:solidFill>
                <a:prstClr val="black"/>
              </a:solidFill>
            </a:endParaRPr>
          </a:p>
        </p:txBody>
      </p:sp>
      <p:sp>
        <p:nvSpPr>
          <p:cNvPr id="3" name="スライド番号プレースホルダー 2"/>
          <p:cNvSpPr>
            <a:spLocks noGrp="1"/>
          </p:cNvSpPr>
          <p:nvPr>
            <p:ph type="sldNum" sz="quarter" idx="11"/>
          </p:nvPr>
        </p:nvSpPr>
        <p:spPr/>
        <p:txBody>
          <a:bodyPr/>
          <a:lstStyle>
            <a:lvl1pPr>
              <a:defRPr/>
            </a:lvl1pPr>
          </a:lstStyle>
          <a:p>
            <a:fld id="{DF2A0522-2F7C-4927-9A6B-E107D53EFA7B}" type="slidenum">
              <a:rPr kumimoji="1" lang="ja-JP" altLang="en-US" smtClean="0">
                <a:solidFill>
                  <a:prstClr val="black"/>
                </a:solidFill>
              </a:rPr>
              <a:pPr/>
              <a:t>‹#›</a:t>
            </a:fld>
            <a:endParaRPr kumimoji="1" lang="ja-JP" altLang="en-US" dirty="0">
              <a:solidFill>
                <a:prstClr val="black"/>
              </a:solidFill>
            </a:endParaRPr>
          </a:p>
        </p:txBody>
      </p:sp>
    </p:spTree>
    <p:extLst>
      <p:ext uri="{BB962C8B-B14F-4D97-AF65-F5344CB8AC3E}">
        <p14:creationId xmlns:p14="http://schemas.microsoft.com/office/powerpoint/2010/main" val="1846831660"/>
      </p:ext>
    </p:extLst>
  </p:cSld>
  <p:clrMapOvr>
    <a:masterClrMapping/>
  </p:clrMapOvr>
  <p:timing>
    <p:tnLst>
      <p:par>
        <p:cTn id="1" dur="indefinite" restart="never" nodeType="tmRoot"/>
      </p:par>
    </p:tn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19" y="204727"/>
            <a:ext cx="3008313" cy="871268"/>
          </a:xfrm>
        </p:spPr>
        <p:txBody>
          <a:bodyPr anchor="b"/>
          <a:lstStyle>
            <a:lvl1pPr algn="l">
              <a:defRPr sz="2000" b="1"/>
            </a:lvl1pPr>
          </a:lstStyle>
          <a:p>
            <a:r>
              <a:rPr lang="en-US" altLang="ja-JP" smtClean="0"/>
              <a:t>Click to edit Master title style</a:t>
            </a:r>
            <a:endParaRPr lang="ja-JP" altLang="en-US"/>
          </a:p>
        </p:txBody>
      </p:sp>
      <p:sp>
        <p:nvSpPr>
          <p:cNvPr id="3" name="コンテンツ プレースホルダー 2"/>
          <p:cNvSpPr>
            <a:spLocks noGrp="1"/>
          </p:cNvSpPr>
          <p:nvPr>
            <p:ph idx="1"/>
          </p:nvPr>
        </p:nvSpPr>
        <p:spPr>
          <a:xfrm>
            <a:off x="3575054" y="204726"/>
            <a:ext cx="5111749" cy="438967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4" name="テキスト プレースホルダー 3"/>
          <p:cNvSpPr>
            <a:spLocks noGrp="1"/>
          </p:cNvSpPr>
          <p:nvPr>
            <p:ph type="body" sz="half" idx="2"/>
          </p:nvPr>
        </p:nvSpPr>
        <p:spPr>
          <a:xfrm>
            <a:off x="457219" y="1075993"/>
            <a:ext cx="3008313" cy="351840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ja-JP" smtClean="0"/>
              <a:t>Click to edit Master text styles</a:t>
            </a:r>
          </a:p>
        </p:txBody>
      </p:sp>
      <p:sp>
        <p:nvSpPr>
          <p:cNvPr id="5" name="フッター プレースホルダー 4"/>
          <p:cNvSpPr>
            <a:spLocks noGrp="1"/>
          </p:cNvSpPr>
          <p:nvPr>
            <p:ph type="ftr" sz="quarter" idx="10"/>
          </p:nvPr>
        </p:nvSpPr>
        <p:spPr>
          <a:xfrm>
            <a:off x="4932364" y="4935612"/>
            <a:ext cx="3960812" cy="201551"/>
          </a:xfrm>
          <a:prstGeom prst="rect">
            <a:avLst/>
          </a:prstGeom>
        </p:spPr>
        <p:txBody>
          <a:bodyPr/>
          <a:lstStyle>
            <a:lvl1pPr>
              <a:defRPr/>
            </a:lvl1pPr>
          </a:lstStyle>
          <a:p>
            <a:endParaRPr kumimoji="1" lang="ja-JP" altLang="en-US" dirty="0">
              <a:solidFill>
                <a:prstClr val="black"/>
              </a:solidFill>
            </a:endParaRPr>
          </a:p>
        </p:txBody>
      </p:sp>
      <p:sp>
        <p:nvSpPr>
          <p:cNvPr id="6" name="スライド番号プレースホルダー 5"/>
          <p:cNvSpPr>
            <a:spLocks noGrp="1"/>
          </p:cNvSpPr>
          <p:nvPr>
            <p:ph type="sldNum" sz="quarter" idx="11"/>
          </p:nvPr>
        </p:nvSpPr>
        <p:spPr/>
        <p:txBody>
          <a:bodyPr/>
          <a:lstStyle>
            <a:lvl1pPr>
              <a:defRPr/>
            </a:lvl1pPr>
          </a:lstStyle>
          <a:p>
            <a:fld id="{DF2A0522-2F7C-4927-9A6B-E107D53EFA7B}" type="slidenum">
              <a:rPr kumimoji="1" lang="ja-JP" altLang="en-US" smtClean="0">
                <a:solidFill>
                  <a:prstClr val="black"/>
                </a:solidFill>
              </a:rPr>
              <a:pPr/>
              <a:t>‹#›</a:t>
            </a:fld>
            <a:endParaRPr kumimoji="1" lang="ja-JP" altLang="en-US" dirty="0">
              <a:solidFill>
                <a:prstClr val="black"/>
              </a:solidFill>
            </a:endParaRPr>
          </a:p>
        </p:txBody>
      </p:sp>
    </p:spTree>
    <p:extLst>
      <p:ext uri="{BB962C8B-B14F-4D97-AF65-F5344CB8AC3E}">
        <p14:creationId xmlns:p14="http://schemas.microsoft.com/office/powerpoint/2010/main" val="264793851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3600928"/>
            <a:ext cx="5486400" cy="425319"/>
          </a:xfrm>
        </p:spPr>
        <p:txBody>
          <a:bodyPr anchor="b"/>
          <a:lstStyle>
            <a:lvl1pPr algn="l">
              <a:defRPr sz="2000" b="1"/>
            </a:lvl1pPr>
          </a:lstStyle>
          <a:p>
            <a:r>
              <a:rPr lang="en-US" altLang="ja-JP" smtClean="0"/>
              <a:t>Click to edit Master title style</a:t>
            </a:r>
            <a:endParaRPr lang="ja-JP" altLang="en-US"/>
          </a:p>
        </p:txBody>
      </p:sp>
      <p:sp>
        <p:nvSpPr>
          <p:cNvPr id="3" name="図プレースホルダー 2"/>
          <p:cNvSpPr>
            <a:spLocks noGrp="1"/>
          </p:cNvSpPr>
          <p:nvPr>
            <p:ph type="pic" idx="1"/>
          </p:nvPr>
        </p:nvSpPr>
        <p:spPr>
          <a:xfrm>
            <a:off x="1792288" y="460234"/>
            <a:ext cx="5486400" cy="308514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ja-JP" smtClean="0"/>
              <a:t>Click icon to add picture</a:t>
            </a:r>
            <a:endParaRPr lang="ja-JP" altLang="en-US" dirty="0"/>
          </a:p>
        </p:txBody>
      </p:sp>
      <p:sp>
        <p:nvSpPr>
          <p:cNvPr id="4" name="テキスト プレースホルダー 3"/>
          <p:cNvSpPr>
            <a:spLocks noGrp="1"/>
          </p:cNvSpPr>
          <p:nvPr>
            <p:ph type="body" sz="half" idx="2"/>
          </p:nvPr>
        </p:nvSpPr>
        <p:spPr>
          <a:xfrm>
            <a:off x="1792288" y="4026246"/>
            <a:ext cx="5486400" cy="60306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ja-JP" smtClean="0"/>
              <a:t>Click to edit Master text styles</a:t>
            </a:r>
          </a:p>
        </p:txBody>
      </p:sp>
      <p:sp>
        <p:nvSpPr>
          <p:cNvPr id="5" name="フッター プレースホルダー 4"/>
          <p:cNvSpPr>
            <a:spLocks noGrp="1"/>
          </p:cNvSpPr>
          <p:nvPr>
            <p:ph type="ftr" sz="quarter" idx="10"/>
          </p:nvPr>
        </p:nvSpPr>
        <p:spPr>
          <a:xfrm>
            <a:off x="4932364" y="4935612"/>
            <a:ext cx="3960812" cy="201551"/>
          </a:xfrm>
          <a:prstGeom prst="rect">
            <a:avLst/>
          </a:prstGeom>
        </p:spPr>
        <p:txBody>
          <a:bodyPr/>
          <a:lstStyle>
            <a:lvl1pPr>
              <a:defRPr/>
            </a:lvl1pPr>
          </a:lstStyle>
          <a:p>
            <a:endParaRPr kumimoji="1" lang="ja-JP" altLang="en-US" dirty="0">
              <a:solidFill>
                <a:prstClr val="black"/>
              </a:solidFill>
            </a:endParaRPr>
          </a:p>
        </p:txBody>
      </p:sp>
      <p:sp>
        <p:nvSpPr>
          <p:cNvPr id="6" name="スライド番号プレースホルダー 5"/>
          <p:cNvSpPr>
            <a:spLocks noGrp="1"/>
          </p:cNvSpPr>
          <p:nvPr>
            <p:ph type="sldNum" sz="quarter" idx="11"/>
          </p:nvPr>
        </p:nvSpPr>
        <p:spPr/>
        <p:txBody>
          <a:bodyPr/>
          <a:lstStyle>
            <a:lvl1pPr>
              <a:defRPr/>
            </a:lvl1pPr>
          </a:lstStyle>
          <a:p>
            <a:fld id="{DF2A0522-2F7C-4927-9A6B-E107D53EFA7B}" type="slidenum">
              <a:rPr kumimoji="1" lang="ja-JP" altLang="en-US" smtClean="0">
                <a:solidFill>
                  <a:prstClr val="black"/>
                </a:solidFill>
              </a:rPr>
              <a:pPr/>
              <a:t>‹#›</a:t>
            </a:fld>
            <a:endParaRPr kumimoji="1" lang="ja-JP" altLang="en-US" dirty="0">
              <a:solidFill>
                <a:prstClr val="black"/>
              </a:solidFill>
            </a:endParaRPr>
          </a:p>
        </p:txBody>
      </p:sp>
    </p:spTree>
    <p:extLst>
      <p:ext uri="{BB962C8B-B14F-4D97-AF65-F5344CB8AC3E}">
        <p14:creationId xmlns:p14="http://schemas.microsoft.com/office/powerpoint/2010/main" val="173830606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smtClean="0"/>
              <a:t>Click to edit Master title style</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4" name="フッター プレースホルダー 3"/>
          <p:cNvSpPr>
            <a:spLocks noGrp="1"/>
          </p:cNvSpPr>
          <p:nvPr>
            <p:ph type="ftr" sz="quarter" idx="10"/>
          </p:nvPr>
        </p:nvSpPr>
        <p:spPr>
          <a:xfrm>
            <a:off x="4932364" y="4935612"/>
            <a:ext cx="3960812" cy="201551"/>
          </a:xfrm>
          <a:prstGeom prst="rect">
            <a:avLst/>
          </a:prstGeom>
        </p:spPr>
        <p:txBody>
          <a:bodyPr/>
          <a:lstStyle>
            <a:lvl1pPr>
              <a:defRPr/>
            </a:lvl1pPr>
          </a:lstStyle>
          <a:p>
            <a:endParaRPr kumimoji="1" lang="ja-JP" altLang="en-US" dirty="0">
              <a:solidFill>
                <a:prstClr val="black"/>
              </a:solidFill>
            </a:endParaRPr>
          </a:p>
        </p:txBody>
      </p:sp>
      <p:sp>
        <p:nvSpPr>
          <p:cNvPr id="5" name="スライド番号プレースホルダー 4"/>
          <p:cNvSpPr>
            <a:spLocks noGrp="1"/>
          </p:cNvSpPr>
          <p:nvPr>
            <p:ph type="sldNum" sz="quarter" idx="11"/>
          </p:nvPr>
        </p:nvSpPr>
        <p:spPr/>
        <p:txBody>
          <a:bodyPr/>
          <a:lstStyle>
            <a:lvl1pPr>
              <a:defRPr/>
            </a:lvl1pPr>
          </a:lstStyle>
          <a:p>
            <a:fld id="{DF2A0522-2F7C-4927-9A6B-E107D53EFA7B}" type="slidenum">
              <a:rPr kumimoji="1" lang="ja-JP" altLang="en-US" smtClean="0">
                <a:solidFill>
                  <a:prstClr val="black"/>
                </a:solidFill>
              </a:rPr>
              <a:pPr/>
              <a:t>‹#›</a:t>
            </a:fld>
            <a:endParaRPr kumimoji="1" lang="ja-JP" altLang="en-US" dirty="0">
              <a:solidFill>
                <a:prstClr val="black"/>
              </a:solidFill>
            </a:endParaRPr>
          </a:p>
        </p:txBody>
      </p:sp>
    </p:spTree>
    <p:extLst>
      <p:ext uri="{BB962C8B-B14F-4D97-AF65-F5344CB8AC3E}">
        <p14:creationId xmlns:p14="http://schemas.microsoft.com/office/powerpoint/2010/main" val="65809722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718302" y="128549"/>
            <a:ext cx="2160588" cy="4694376"/>
          </a:xfrm>
        </p:spPr>
        <p:txBody>
          <a:bodyPr vert="eaVert"/>
          <a:lstStyle/>
          <a:p>
            <a:r>
              <a:rPr lang="en-US" altLang="ja-JP" smtClean="0"/>
              <a:t>Click to edit Master title style</a:t>
            </a:r>
            <a:endParaRPr lang="ja-JP" altLang="en-US"/>
          </a:p>
        </p:txBody>
      </p:sp>
      <p:sp>
        <p:nvSpPr>
          <p:cNvPr id="3" name="縦書きテキスト プレースホルダー 2"/>
          <p:cNvSpPr>
            <a:spLocks noGrp="1"/>
          </p:cNvSpPr>
          <p:nvPr>
            <p:ph type="body" orient="vert" idx="1"/>
          </p:nvPr>
        </p:nvSpPr>
        <p:spPr>
          <a:xfrm>
            <a:off x="233385" y="128549"/>
            <a:ext cx="6332537" cy="4694376"/>
          </a:xfrm>
        </p:spPr>
        <p:txBody>
          <a:bodyPr vert="eaVert"/>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4" name="フッター プレースホルダー 3"/>
          <p:cNvSpPr>
            <a:spLocks noGrp="1"/>
          </p:cNvSpPr>
          <p:nvPr>
            <p:ph type="ftr" sz="quarter" idx="10"/>
          </p:nvPr>
        </p:nvSpPr>
        <p:spPr>
          <a:xfrm>
            <a:off x="4932364" y="4935612"/>
            <a:ext cx="3960812" cy="201551"/>
          </a:xfrm>
          <a:prstGeom prst="rect">
            <a:avLst/>
          </a:prstGeom>
        </p:spPr>
        <p:txBody>
          <a:bodyPr/>
          <a:lstStyle>
            <a:lvl1pPr>
              <a:defRPr/>
            </a:lvl1pPr>
          </a:lstStyle>
          <a:p>
            <a:endParaRPr kumimoji="1" lang="ja-JP" altLang="en-US" dirty="0">
              <a:solidFill>
                <a:prstClr val="black"/>
              </a:solidFill>
            </a:endParaRPr>
          </a:p>
        </p:txBody>
      </p:sp>
      <p:sp>
        <p:nvSpPr>
          <p:cNvPr id="5" name="スライド番号プレースホルダー 4"/>
          <p:cNvSpPr>
            <a:spLocks noGrp="1"/>
          </p:cNvSpPr>
          <p:nvPr>
            <p:ph type="sldNum" sz="quarter" idx="11"/>
          </p:nvPr>
        </p:nvSpPr>
        <p:spPr/>
        <p:txBody>
          <a:bodyPr/>
          <a:lstStyle>
            <a:lvl1pPr>
              <a:defRPr/>
            </a:lvl1pPr>
          </a:lstStyle>
          <a:p>
            <a:fld id="{DF2A0522-2F7C-4927-9A6B-E107D53EFA7B}" type="slidenum">
              <a:rPr kumimoji="1" lang="ja-JP" altLang="en-US" smtClean="0">
                <a:solidFill>
                  <a:prstClr val="black"/>
                </a:solidFill>
              </a:rPr>
              <a:pPr/>
              <a:t>‹#›</a:t>
            </a:fld>
            <a:endParaRPr kumimoji="1" lang="ja-JP" altLang="en-US" dirty="0">
              <a:solidFill>
                <a:prstClr val="black"/>
              </a:solidFill>
            </a:endParaRPr>
          </a:p>
        </p:txBody>
      </p:sp>
    </p:spTree>
    <p:extLst>
      <p:ext uri="{BB962C8B-B14F-4D97-AF65-F5344CB8AC3E}">
        <p14:creationId xmlns:p14="http://schemas.microsoft.com/office/powerpoint/2010/main" val="37188768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5_タイトルとコンテンツ">
    <p:spTree>
      <p:nvGrpSpPr>
        <p:cNvPr id="1" name=""/>
        <p:cNvGrpSpPr/>
        <p:nvPr/>
      </p:nvGrpSpPr>
      <p:grpSpPr>
        <a:xfrm>
          <a:off x="0" y="0"/>
          <a:ext cx="0" cy="0"/>
          <a:chOff x="0" y="0"/>
          <a:chExt cx="0" cy="0"/>
        </a:xfrm>
      </p:grpSpPr>
      <p:pic>
        <p:nvPicPr>
          <p:cNvPr id="4" name="図 3"/>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bright="14000" contrast="-17000"/>
                    </a14:imgEffect>
                  </a14:imgLayer>
                </a14:imgProps>
              </a:ext>
              <a:ext uri="{28A0092B-C50C-407E-A947-70E740481C1C}">
                <a14:useLocalDpi xmlns:a14="http://schemas.microsoft.com/office/drawing/2010/main" val="0"/>
              </a:ext>
            </a:extLst>
          </a:blip>
          <a:stretch>
            <a:fillRect/>
          </a:stretch>
        </p:blipFill>
        <p:spPr>
          <a:xfrm flipH="1">
            <a:off x="669" y="0"/>
            <a:ext cx="9142690" cy="5143500"/>
          </a:xfrm>
          <a:prstGeom prst="rect">
            <a:avLst/>
          </a:prstGeom>
        </p:spPr>
      </p:pic>
      <p:pic>
        <p:nvPicPr>
          <p:cNvPr id="8" name="Picture 20" descr="C:\Users\HirabaruS\Documents\FUJITSU_Brand Porject\VIアプリケーション開発\ビジネステンプレート\PPT新デザイン\Trial\Template\symbolmark_content.png"/>
          <p:cNvPicPr preferRelativeResize="0">
            <a:picLocks noChangeAspect="1" noChangeArrowheads="1"/>
          </p:cNvPicPr>
          <p:nvPr userDrawn="1"/>
        </p:nvPicPr>
        <p:blipFill>
          <a:blip r:embed="rId4" cstate="screen">
            <a:extLst>
              <a:ext uri="{28A0092B-C50C-407E-A947-70E740481C1C}">
                <a14:useLocalDpi xmlns:a14="http://schemas.microsoft.com/office/drawing/2010/main" val="0"/>
              </a:ext>
            </a:extLst>
          </a:blip>
          <a:srcRect/>
          <a:stretch>
            <a:fillRect/>
          </a:stretch>
        </p:blipFill>
        <p:spPr bwMode="gray">
          <a:xfrm>
            <a:off x="8128972" y="237016"/>
            <a:ext cx="692187" cy="352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6938344"/>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6_タイトルとコンテンツ">
    <p:spTree>
      <p:nvGrpSpPr>
        <p:cNvPr id="1" name=""/>
        <p:cNvGrpSpPr/>
        <p:nvPr/>
      </p:nvGrpSpPr>
      <p:grpSpPr>
        <a:xfrm>
          <a:off x="0" y="0"/>
          <a:ext cx="0" cy="0"/>
          <a:chOff x="0" y="0"/>
          <a:chExt cx="0" cy="0"/>
        </a:xfrm>
      </p:grpSpPr>
      <p:pic>
        <p:nvPicPr>
          <p:cNvPr id="4" name="図 3"/>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bright="14000" contrast="-17000"/>
                    </a14:imgEffect>
                  </a14:imgLayer>
                </a14:imgProps>
              </a:ext>
              <a:ext uri="{28A0092B-C50C-407E-A947-70E740481C1C}">
                <a14:useLocalDpi xmlns:a14="http://schemas.microsoft.com/office/drawing/2010/main" val="0"/>
              </a:ext>
            </a:extLst>
          </a:blip>
          <a:stretch>
            <a:fillRect/>
          </a:stretch>
        </p:blipFill>
        <p:spPr>
          <a:xfrm flipH="1">
            <a:off x="669" y="0"/>
            <a:ext cx="9142690" cy="5143500"/>
          </a:xfrm>
          <a:prstGeom prst="rect">
            <a:avLst/>
          </a:prstGeom>
        </p:spPr>
      </p:pic>
      <p:pic>
        <p:nvPicPr>
          <p:cNvPr id="8" name="Picture 20" descr="C:\Users\HirabaruS\Documents\FUJITSU_Brand Porject\VIアプリケーション開発\ビジネステンプレート\PPT新デザイン\Trial\Template\symbolmark_content.png"/>
          <p:cNvPicPr preferRelativeResize="0">
            <a:picLocks noChangeAspect="1" noChangeArrowheads="1"/>
          </p:cNvPicPr>
          <p:nvPr userDrawn="1"/>
        </p:nvPicPr>
        <p:blipFill>
          <a:blip r:embed="rId4" cstate="screen">
            <a:extLst>
              <a:ext uri="{28A0092B-C50C-407E-A947-70E740481C1C}">
                <a14:useLocalDpi xmlns:a14="http://schemas.microsoft.com/office/drawing/2010/main" val="0"/>
              </a:ext>
            </a:extLst>
          </a:blip>
          <a:srcRect/>
          <a:stretch>
            <a:fillRect/>
          </a:stretch>
        </p:blipFill>
        <p:spPr bwMode="gray">
          <a:xfrm>
            <a:off x="8128972" y="237016"/>
            <a:ext cx="692187" cy="352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693834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Title">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3" name="Footer Placeholder 110"/>
          <p:cNvSpPr>
            <a:spLocks noGrp="1"/>
          </p:cNvSpPr>
          <p:nvPr>
            <p:ph type="ftr" sz="quarter" idx="3"/>
          </p:nvPr>
        </p:nvSpPr>
        <p:spPr>
          <a:xfrm>
            <a:off x="4929576" y="4937125"/>
            <a:ext cx="3963600" cy="2016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lang="de-DE" dirty="0" smtClean="0"/>
              <a:t>Copyright 2013 FUJITSU</a:t>
            </a:r>
            <a:endParaRPr lang="de-DE" dirty="0"/>
          </a:p>
        </p:txBody>
      </p:sp>
    </p:spTree>
    <p:extLst>
      <p:ext uri="{BB962C8B-B14F-4D97-AF65-F5344CB8AC3E}">
        <p14:creationId xmlns:p14="http://schemas.microsoft.com/office/powerpoint/2010/main" val="4337809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4_タイトルとコンテンツ">
    <p:spTree>
      <p:nvGrpSpPr>
        <p:cNvPr id="1" name=""/>
        <p:cNvGrpSpPr/>
        <p:nvPr/>
      </p:nvGrpSpPr>
      <p:grpSpPr>
        <a:xfrm>
          <a:off x="0" y="0"/>
          <a:ext cx="0" cy="0"/>
          <a:chOff x="0" y="0"/>
          <a:chExt cx="0" cy="0"/>
        </a:xfrm>
      </p:grpSpPr>
      <p:pic>
        <p:nvPicPr>
          <p:cNvPr id="4" name="図 3"/>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bright="14000" contrast="-17000"/>
                    </a14:imgEffect>
                  </a14:imgLayer>
                </a14:imgProps>
              </a:ext>
              <a:ext uri="{28A0092B-C50C-407E-A947-70E740481C1C}">
                <a14:useLocalDpi xmlns:a14="http://schemas.microsoft.com/office/drawing/2010/main" val="0"/>
              </a:ext>
            </a:extLst>
          </a:blip>
          <a:stretch>
            <a:fillRect/>
          </a:stretch>
        </p:blipFill>
        <p:spPr>
          <a:xfrm flipH="1">
            <a:off x="669" y="0"/>
            <a:ext cx="9142690" cy="5143500"/>
          </a:xfrm>
          <a:prstGeom prst="rect">
            <a:avLst/>
          </a:prstGeom>
        </p:spPr>
      </p:pic>
      <p:pic>
        <p:nvPicPr>
          <p:cNvPr id="8" name="Picture 20" descr="C:\Users\HirabaruS\Documents\FUJITSU_Brand Porject\VIアプリケーション開発\ビジネステンプレート\PPT新デザイン\Trial\Template\symbolmark_content.png"/>
          <p:cNvPicPr preferRelativeResize="0">
            <a:picLocks noChangeAspect="1" noChangeArrowheads="1"/>
          </p:cNvPicPr>
          <p:nvPr userDrawn="1"/>
        </p:nvPicPr>
        <p:blipFill>
          <a:blip r:embed="rId4" cstate="screen">
            <a:extLst>
              <a:ext uri="{28A0092B-C50C-407E-A947-70E740481C1C}">
                <a14:useLocalDpi xmlns:a14="http://schemas.microsoft.com/office/drawing/2010/main" val="0"/>
              </a:ext>
            </a:extLst>
          </a:blip>
          <a:srcRect/>
          <a:stretch>
            <a:fillRect/>
          </a:stretch>
        </p:blipFill>
        <p:spPr bwMode="gray">
          <a:xfrm>
            <a:off x="8128972" y="237016"/>
            <a:ext cx="692187" cy="352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1924363"/>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9_タイトルとコンテンツ">
    <p:spTree>
      <p:nvGrpSpPr>
        <p:cNvPr id="1" name=""/>
        <p:cNvGrpSpPr/>
        <p:nvPr/>
      </p:nvGrpSpPr>
      <p:grpSpPr>
        <a:xfrm>
          <a:off x="0" y="0"/>
          <a:ext cx="0" cy="0"/>
          <a:chOff x="0" y="0"/>
          <a:chExt cx="0" cy="0"/>
        </a:xfrm>
      </p:grpSpPr>
      <p:pic>
        <p:nvPicPr>
          <p:cNvPr id="4" name="図 3"/>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bright="14000" contrast="-17000"/>
                    </a14:imgEffect>
                  </a14:imgLayer>
                </a14:imgProps>
              </a:ext>
              <a:ext uri="{28A0092B-C50C-407E-A947-70E740481C1C}">
                <a14:useLocalDpi xmlns:a14="http://schemas.microsoft.com/office/drawing/2010/main" val="0"/>
              </a:ext>
            </a:extLst>
          </a:blip>
          <a:stretch>
            <a:fillRect/>
          </a:stretch>
        </p:blipFill>
        <p:spPr>
          <a:xfrm flipH="1">
            <a:off x="669" y="0"/>
            <a:ext cx="9142690" cy="5143500"/>
          </a:xfrm>
          <a:prstGeom prst="rect">
            <a:avLst/>
          </a:prstGeom>
        </p:spPr>
      </p:pic>
      <p:pic>
        <p:nvPicPr>
          <p:cNvPr id="8" name="Picture 20" descr="C:\Users\HirabaruS\Documents\FUJITSU_Brand Porject\VIアプリケーション開発\ビジネステンプレート\PPT新デザイン\Trial\Template\symbolmark_content.png"/>
          <p:cNvPicPr preferRelativeResize="0">
            <a:picLocks noChangeAspect="1" noChangeArrowheads="1"/>
          </p:cNvPicPr>
          <p:nvPr userDrawn="1"/>
        </p:nvPicPr>
        <p:blipFill>
          <a:blip r:embed="rId4" cstate="screen">
            <a:extLst>
              <a:ext uri="{28A0092B-C50C-407E-A947-70E740481C1C}">
                <a14:useLocalDpi xmlns:a14="http://schemas.microsoft.com/office/drawing/2010/main" val="0"/>
              </a:ext>
            </a:extLst>
          </a:blip>
          <a:srcRect/>
          <a:stretch>
            <a:fillRect/>
          </a:stretch>
        </p:blipFill>
        <p:spPr bwMode="gray">
          <a:xfrm>
            <a:off x="8128972" y="237016"/>
            <a:ext cx="692187" cy="352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8710888"/>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26_タイトルとコンテンツ">
    <p:spTree>
      <p:nvGrpSpPr>
        <p:cNvPr id="1" name=""/>
        <p:cNvGrpSpPr/>
        <p:nvPr/>
      </p:nvGrpSpPr>
      <p:grpSpPr>
        <a:xfrm>
          <a:off x="0" y="0"/>
          <a:ext cx="0" cy="0"/>
          <a:chOff x="0" y="0"/>
          <a:chExt cx="0" cy="0"/>
        </a:xfrm>
      </p:grpSpPr>
      <p:pic>
        <p:nvPicPr>
          <p:cNvPr id="4" name="図 3"/>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bright="14000" contrast="-17000"/>
                    </a14:imgEffect>
                  </a14:imgLayer>
                </a14:imgProps>
              </a:ext>
              <a:ext uri="{28A0092B-C50C-407E-A947-70E740481C1C}">
                <a14:useLocalDpi xmlns:a14="http://schemas.microsoft.com/office/drawing/2010/main" val="0"/>
              </a:ext>
            </a:extLst>
          </a:blip>
          <a:stretch>
            <a:fillRect/>
          </a:stretch>
        </p:blipFill>
        <p:spPr>
          <a:xfrm flipH="1">
            <a:off x="669" y="0"/>
            <a:ext cx="9142690" cy="5143500"/>
          </a:xfrm>
          <a:prstGeom prst="rect">
            <a:avLst/>
          </a:prstGeom>
        </p:spPr>
      </p:pic>
      <p:pic>
        <p:nvPicPr>
          <p:cNvPr id="8" name="Picture 20" descr="C:\Users\HirabaruS\Documents\FUJITSU_Brand Porject\VIアプリケーション開発\ビジネステンプレート\PPT新デザイン\Trial\Template\symbolmark_content.png"/>
          <p:cNvPicPr preferRelativeResize="0">
            <a:picLocks noChangeAspect="1" noChangeArrowheads="1"/>
          </p:cNvPicPr>
          <p:nvPr userDrawn="1"/>
        </p:nvPicPr>
        <p:blipFill>
          <a:blip r:embed="rId4" cstate="screen">
            <a:extLst>
              <a:ext uri="{28A0092B-C50C-407E-A947-70E740481C1C}">
                <a14:useLocalDpi xmlns:a14="http://schemas.microsoft.com/office/drawing/2010/main" val="0"/>
              </a:ext>
            </a:extLst>
          </a:blip>
          <a:srcRect/>
          <a:stretch>
            <a:fillRect/>
          </a:stretch>
        </p:blipFill>
        <p:spPr bwMode="gray">
          <a:xfrm>
            <a:off x="8128972" y="237016"/>
            <a:ext cx="692187" cy="352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3345929"/>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7_タイトルとコンテンツ">
    <p:spTree>
      <p:nvGrpSpPr>
        <p:cNvPr id="1" name=""/>
        <p:cNvGrpSpPr/>
        <p:nvPr/>
      </p:nvGrpSpPr>
      <p:grpSpPr>
        <a:xfrm>
          <a:off x="0" y="0"/>
          <a:ext cx="0" cy="0"/>
          <a:chOff x="0" y="0"/>
          <a:chExt cx="0" cy="0"/>
        </a:xfrm>
      </p:grpSpPr>
      <p:pic>
        <p:nvPicPr>
          <p:cNvPr id="4" name="図 3"/>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bright="14000" contrast="-17000"/>
                    </a14:imgEffect>
                  </a14:imgLayer>
                </a14:imgProps>
              </a:ext>
              <a:ext uri="{28A0092B-C50C-407E-A947-70E740481C1C}">
                <a14:useLocalDpi xmlns:a14="http://schemas.microsoft.com/office/drawing/2010/main" val="0"/>
              </a:ext>
            </a:extLst>
          </a:blip>
          <a:stretch>
            <a:fillRect/>
          </a:stretch>
        </p:blipFill>
        <p:spPr>
          <a:xfrm flipH="1">
            <a:off x="669" y="0"/>
            <a:ext cx="9142690" cy="5143500"/>
          </a:xfrm>
          <a:prstGeom prst="rect">
            <a:avLst/>
          </a:prstGeom>
        </p:spPr>
      </p:pic>
      <p:pic>
        <p:nvPicPr>
          <p:cNvPr id="8" name="Picture 20" descr="C:\Users\HirabaruS\Documents\FUJITSU_Brand Porject\VIアプリケーション開発\ビジネステンプレート\PPT新デザイン\Trial\Template\symbolmark_content.png"/>
          <p:cNvPicPr preferRelativeResize="0">
            <a:picLocks noChangeAspect="1" noChangeArrowheads="1"/>
          </p:cNvPicPr>
          <p:nvPr userDrawn="1"/>
        </p:nvPicPr>
        <p:blipFill>
          <a:blip r:embed="rId4" cstate="screen">
            <a:extLst>
              <a:ext uri="{28A0092B-C50C-407E-A947-70E740481C1C}">
                <a14:useLocalDpi xmlns:a14="http://schemas.microsoft.com/office/drawing/2010/main" val="0"/>
              </a:ext>
            </a:extLst>
          </a:blip>
          <a:srcRect/>
          <a:stretch>
            <a:fillRect/>
          </a:stretch>
        </p:blipFill>
        <p:spPr bwMode="gray">
          <a:xfrm>
            <a:off x="8128972" y="237016"/>
            <a:ext cx="692187" cy="352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8170852"/>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タイトル スライド">
    <p:spTree>
      <p:nvGrpSpPr>
        <p:cNvPr id="1" name=""/>
        <p:cNvGrpSpPr/>
        <p:nvPr/>
      </p:nvGrpSpPr>
      <p:grpSpPr>
        <a:xfrm>
          <a:off x="0" y="0"/>
          <a:ext cx="0" cy="0"/>
          <a:chOff x="0" y="0"/>
          <a:chExt cx="0" cy="0"/>
        </a:xfrm>
      </p:grpSpPr>
      <p:pic>
        <p:nvPicPr>
          <p:cNvPr id="5" name="Picture 2" descr="C:\Users\HirabaruS\Desktop\仮置き\FF\01_アプリケーション制作\その他\PPT\表紙\表紙案_0401.jpg"/>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1"/>
          <p:cNvGrpSpPr>
            <a:grpSpLocks noChangeAspect="1"/>
          </p:cNvGrpSpPr>
          <p:nvPr userDrawn="1"/>
        </p:nvGrpSpPr>
        <p:grpSpPr bwMode="auto">
          <a:xfrm>
            <a:off x="7608896" y="114266"/>
            <a:ext cx="1417637" cy="791919"/>
            <a:chOff x="4793" y="72"/>
            <a:chExt cx="893" cy="499"/>
          </a:xfrm>
        </p:grpSpPr>
        <p:sp>
          <p:nvSpPr>
            <p:cNvPr id="7" name="AutoShape 10"/>
            <p:cNvSpPr>
              <a:spLocks noChangeAspect="1" noChangeArrowheads="1" noTextEdit="1"/>
            </p:cNvSpPr>
            <p:nvPr userDrawn="1"/>
          </p:nvSpPr>
          <p:spPr bwMode="gray">
            <a:xfrm>
              <a:off x="4793" y="72"/>
              <a:ext cx="893" cy="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8" name="Freeform 12"/>
            <p:cNvSpPr>
              <a:spLocks/>
            </p:cNvSpPr>
            <p:nvPr userDrawn="1"/>
          </p:nvSpPr>
          <p:spPr bwMode="gray">
            <a:xfrm>
              <a:off x="4837" y="491"/>
              <a:ext cx="22" cy="37"/>
            </a:xfrm>
            <a:custGeom>
              <a:avLst/>
              <a:gdLst>
                <a:gd name="T0" fmla="*/ 0 w 463"/>
                <a:gd name="T1" fmla="*/ 0 h 762"/>
                <a:gd name="T2" fmla="*/ 0 w 463"/>
                <a:gd name="T3" fmla="*/ 0 h 762"/>
                <a:gd name="T4" fmla="*/ 0 w 463"/>
                <a:gd name="T5" fmla="*/ 0 h 762"/>
                <a:gd name="T6" fmla="*/ 0 w 463"/>
                <a:gd name="T7" fmla="*/ 0 h 762"/>
                <a:gd name="T8" fmla="*/ 0 w 463"/>
                <a:gd name="T9" fmla="*/ 0 h 762"/>
                <a:gd name="T10" fmla="*/ 0 w 463"/>
                <a:gd name="T11" fmla="*/ 0 h 762"/>
                <a:gd name="T12" fmla="*/ 0 w 463"/>
                <a:gd name="T13" fmla="*/ 0 h 762"/>
                <a:gd name="T14" fmla="*/ 0 w 463"/>
                <a:gd name="T15" fmla="*/ 0 h 762"/>
                <a:gd name="T16" fmla="*/ 0 w 463"/>
                <a:gd name="T17" fmla="*/ 0 h 762"/>
                <a:gd name="T18" fmla="*/ 0 w 463"/>
                <a:gd name="T19" fmla="*/ 0 h 762"/>
                <a:gd name="T20" fmla="*/ 0 w 463"/>
                <a:gd name="T21" fmla="*/ 0 h 762"/>
                <a:gd name="T22" fmla="*/ 0 w 463"/>
                <a:gd name="T23" fmla="*/ 0 h 762"/>
                <a:gd name="T24" fmla="*/ 0 w 463"/>
                <a:gd name="T25" fmla="*/ 0 h 762"/>
                <a:gd name="T26" fmla="*/ 0 w 463"/>
                <a:gd name="T27" fmla="*/ 0 h 762"/>
                <a:gd name="T28" fmla="*/ 0 w 463"/>
                <a:gd name="T29" fmla="*/ 0 h 762"/>
                <a:gd name="T30" fmla="*/ 0 w 463"/>
                <a:gd name="T31" fmla="*/ 0 h 762"/>
                <a:gd name="T32" fmla="*/ 0 w 463"/>
                <a:gd name="T33" fmla="*/ 0 h 762"/>
                <a:gd name="T34" fmla="*/ 0 w 463"/>
                <a:gd name="T35" fmla="*/ 0 h 762"/>
                <a:gd name="T36" fmla="*/ 0 w 463"/>
                <a:gd name="T37" fmla="*/ 0 h 762"/>
                <a:gd name="T38" fmla="*/ 0 w 463"/>
                <a:gd name="T39" fmla="*/ 0 h 762"/>
                <a:gd name="T40" fmla="*/ 0 w 463"/>
                <a:gd name="T41" fmla="*/ 0 h 762"/>
                <a:gd name="T42" fmla="*/ 0 w 463"/>
                <a:gd name="T43" fmla="*/ 0 h 762"/>
                <a:gd name="T44" fmla="*/ 0 w 463"/>
                <a:gd name="T45" fmla="*/ 0 h 76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63" h="762">
                  <a:moveTo>
                    <a:pt x="0" y="731"/>
                  </a:moveTo>
                  <a:cubicBezTo>
                    <a:pt x="0" y="643"/>
                    <a:pt x="0" y="643"/>
                    <a:pt x="0" y="643"/>
                  </a:cubicBezTo>
                  <a:cubicBezTo>
                    <a:pt x="48" y="670"/>
                    <a:pt x="107" y="684"/>
                    <a:pt x="177" y="684"/>
                  </a:cubicBezTo>
                  <a:cubicBezTo>
                    <a:pt x="296" y="684"/>
                    <a:pt x="355" y="645"/>
                    <a:pt x="355" y="568"/>
                  </a:cubicBezTo>
                  <a:cubicBezTo>
                    <a:pt x="355" y="538"/>
                    <a:pt x="345" y="513"/>
                    <a:pt x="325" y="493"/>
                  </a:cubicBezTo>
                  <a:cubicBezTo>
                    <a:pt x="309" y="477"/>
                    <a:pt x="291" y="463"/>
                    <a:pt x="271" y="452"/>
                  </a:cubicBezTo>
                  <a:cubicBezTo>
                    <a:pt x="253" y="442"/>
                    <a:pt x="231" y="431"/>
                    <a:pt x="203" y="417"/>
                  </a:cubicBezTo>
                  <a:cubicBezTo>
                    <a:pt x="135" y="384"/>
                    <a:pt x="89" y="352"/>
                    <a:pt x="62" y="323"/>
                  </a:cubicBezTo>
                  <a:cubicBezTo>
                    <a:pt x="29" y="286"/>
                    <a:pt x="12" y="242"/>
                    <a:pt x="12" y="190"/>
                  </a:cubicBezTo>
                  <a:cubicBezTo>
                    <a:pt x="12" y="124"/>
                    <a:pt x="38" y="74"/>
                    <a:pt x="90" y="41"/>
                  </a:cubicBezTo>
                  <a:cubicBezTo>
                    <a:pt x="134" y="13"/>
                    <a:pt x="189" y="0"/>
                    <a:pt x="257" y="0"/>
                  </a:cubicBezTo>
                  <a:cubicBezTo>
                    <a:pt x="304" y="0"/>
                    <a:pt x="355" y="8"/>
                    <a:pt x="411" y="24"/>
                  </a:cubicBezTo>
                  <a:cubicBezTo>
                    <a:pt x="411" y="106"/>
                    <a:pt x="411" y="106"/>
                    <a:pt x="411" y="106"/>
                  </a:cubicBezTo>
                  <a:cubicBezTo>
                    <a:pt x="364" y="85"/>
                    <a:pt x="314" y="74"/>
                    <a:pt x="262" y="74"/>
                  </a:cubicBezTo>
                  <a:cubicBezTo>
                    <a:pt x="222" y="74"/>
                    <a:pt x="188" y="82"/>
                    <a:pt x="162" y="98"/>
                  </a:cubicBezTo>
                  <a:cubicBezTo>
                    <a:pt x="134" y="115"/>
                    <a:pt x="120" y="141"/>
                    <a:pt x="120" y="178"/>
                  </a:cubicBezTo>
                  <a:cubicBezTo>
                    <a:pt x="120" y="209"/>
                    <a:pt x="130" y="234"/>
                    <a:pt x="149" y="253"/>
                  </a:cubicBezTo>
                  <a:cubicBezTo>
                    <a:pt x="168" y="273"/>
                    <a:pt x="209" y="298"/>
                    <a:pt x="273" y="331"/>
                  </a:cubicBezTo>
                  <a:cubicBezTo>
                    <a:pt x="324" y="356"/>
                    <a:pt x="357" y="375"/>
                    <a:pt x="374" y="388"/>
                  </a:cubicBezTo>
                  <a:cubicBezTo>
                    <a:pt x="407" y="412"/>
                    <a:pt x="430" y="437"/>
                    <a:pt x="444" y="465"/>
                  </a:cubicBezTo>
                  <a:cubicBezTo>
                    <a:pt x="457" y="490"/>
                    <a:pt x="463" y="520"/>
                    <a:pt x="463" y="556"/>
                  </a:cubicBezTo>
                  <a:cubicBezTo>
                    <a:pt x="463" y="693"/>
                    <a:pt x="370" y="762"/>
                    <a:pt x="184" y="762"/>
                  </a:cubicBezTo>
                  <a:cubicBezTo>
                    <a:pt x="109" y="762"/>
                    <a:pt x="48" y="752"/>
                    <a:pt x="0" y="7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9" name="Freeform 13"/>
            <p:cNvSpPr>
              <a:spLocks/>
            </p:cNvSpPr>
            <p:nvPr userDrawn="1"/>
          </p:nvSpPr>
          <p:spPr bwMode="gray">
            <a:xfrm>
              <a:off x="4868" y="475"/>
              <a:ext cx="26" cy="52"/>
            </a:xfrm>
            <a:custGeom>
              <a:avLst/>
              <a:gdLst>
                <a:gd name="T0" fmla="*/ 0 w 548"/>
                <a:gd name="T1" fmla="*/ 0 h 1087"/>
                <a:gd name="T2" fmla="*/ 0 w 548"/>
                <a:gd name="T3" fmla="*/ 0 h 1087"/>
                <a:gd name="T4" fmla="*/ 0 w 548"/>
                <a:gd name="T5" fmla="*/ 0 h 1087"/>
                <a:gd name="T6" fmla="*/ 0 w 548"/>
                <a:gd name="T7" fmla="*/ 0 h 1087"/>
                <a:gd name="T8" fmla="*/ 0 w 548"/>
                <a:gd name="T9" fmla="*/ 0 h 1087"/>
                <a:gd name="T10" fmla="*/ 0 w 548"/>
                <a:gd name="T11" fmla="*/ 0 h 1087"/>
                <a:gd name="T12" fmla="*/ 0 w 548"/>
                <a:gd name="T13" fmla="*/ 0 h 1087"/>
                <a:gd name="T14" fmla="*/ 0 w 548"/>
                <a:gd name="T15" fmla="*/ 0 h 1087"/>
                <a:gd name="T16" fmla="*/ 0 w 548"/>
                <a:gd name="T17" fmla="*/ 0 h 1087"/>
                <a:gd name="T18" fmla="*/ 0 w 548"/>
                <a:gd name="T19" fmla="*/ 0 h 1087"/>
                <a:gd name="T20" fmla="*/ 0 w 548"/>
                <a:gd name="T21" fmla="*/ 0 h 1087"/>
                <a:gd name="T22" fmla="*/ 0 w 548"/>
                <a:gd name="T23" fmla="*/ 0 h 1087"/>
                <a:gd name="T24" fmla="*/ 0 w 548"/>
                <a:gd name="T25" fmla="*/ 0 h 1087"/>
                <a:gd name="T26" fmla="*/ 0 w 548"/>
                <a:gd name="T27" fmla="*/ 0 h 1087"/>
                <a:gd name="T28" fmla="*/ 0 w 548"/>
                <a:gd name="T29" fmla="*/ 0 h 108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10" name="Freeform 14"/>
            <p:cNvSpPr>
              <a:spLocks noEditPoints="1"/>
            </p:cNvSpPr>
            <p:nvPr userDrawn="1"/>
          </p:nvSpPr>
          <p:spPr bwMode="gray">
            <a:xfrm>
              <a:off x="4902" y="491"/>
              <a:ext cx="27" cy="37"/>
            </a:xfrm>
            <a:custGeom>
              <a:avLst/>
              <a:gdLst>
                <a:gd name="T0" fmla="*/ 0 w 561"/>
                <a:gd name="T1" fmla="*/ 0 h 762"/>
                <a:gd name="T2" fmla="*/ 0 w 561"/>
                <a:gd name="T3" fmla="*/ 0 h 762"/>
                <a:gd name="T4" fmla="*/ 0 w 561"/>
                <a:gd name="T5" fmla="*/ 0 h 762"/>
                <a:gd name="T6" fmla="*/ 0 w 561"/>
                <a:gd name="T7" fmla="*/ 0 h 762"/>
                <a:gd name="T8" fmla="*/ 0 w 561"/>
                <a:gd name="T9" fmla="*/ 0 h 762"/>
                <a:gd name="T10" fmla="*/ 0 w 561"/>
                <a:gd name="T11" fmla="*/ 0 h 762"/>
                <a:gd name="T12" fmla="*/ 0 w 561"/>
                <a:gd name="T13" fmla="*/ 0 h 762"/>
                <a:gd name="T14" fmla="*/ 0 w 561"/>
                <a:gd name="T15" fmla="*/ 0 h 762"/>
                <a:gd name="T16" fmla="*/ 0 w 561"/>
                <a:gd name="T17" fmla="*/ 0 h 762"/>
                <a:gd name="T18" fmla="*/ 0 w 561"/>
                <a:gd name="T19" fmla="*/ 0 h 762"/>
                <a:gd name="T20" fmla="*/ 0 w 561"/>
                <a:gd name="T21" fmla="*/ 0 h 762"/>
                <a:gd name="T22" fmla="*/ 0 w 561"/>
                <a:gd name="T23" fmla="*/ 0 h 762"/>
                <a:gd name="T24" fmla="*/ 0 w 561"/>
                <a:gd name="T25" fmla="*/ 0 h 762"/>
                <a:gd name="T26" fmla="*/ 0 w 561"/>
                <a:gd name="T27" fmla="*/ 0 h 762"/>
                <a:gd name="T28" fmla="*/ 0 w 561"/>
                <a:gd name="T29" fmla="*/ 0 h 762"/>
                <a:gd name="T30" fmla="*/ 0 w 561"/>
                <a:gd name="T31" fmla="*/ 0 h 762"/>
                <a:gd name="T32" fmla="*/ 0 w 561"/>
                <a:gd name="T33" fmla="*/ 0 h 762"/>
                <a:gd name="T34" fmla="*/ 0 w 561"/>
                <a:gd name="T35" fmla="*/ 0 h 762"/>
                <a:gd name="T36" fmla="*/ 0 w 561"/>
                <a:gd name="T37" fmla="*/ 0 h 762"/>
                <a:gd name="T38" fmla="*/ 0 w 561"/>
                <a:gd name="T39" fmla="*/ 0 h 762"/>
                <a:gd name="T40" fmla="*/ 0 w 561"/>
                <a:gd name="T41" fmla="*/ 0 h 762"/>
                <a:gd name="T42" fmla="*/ 0 w 561"/>
                <a:gd name="T43" fmla="*/ 0 h 762"/>
                <a:gd name="T44" fmla="*/ 0 w 561"/>
                <a:gd name="T45" fmla="*/ 0 h 762"/>
                <a:gd name="T46" fmla="*/ 0 w 561"/>
                <a:gd name="T47" fmla="*/ 0 h 76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561" h="762">
                  <a:moveTo>
                    <a:pt x="437" y="286"/>
                  </a:moveTo>
                  <a:cubicBezTo>
                    <a:pt x="437" y="248"/>
                    <a:pt x="437" y="248"/>
                    <a:pt x="437" y="248"/>
                  </a:cubicBezTo>
                  <a:cubicBezTo>
                    <a:pt x="437" y="200"/>
                    <a:pt x="430" y="164"/>
                    <a:pt x="415" y="138"/>
                  </a:cubicBezTo>
                  <a:cubicBezTo>
                    <a:pt x="392" y="97"/>
                    <a:pt x="344" y="77"/>
                    <a:pt x="271" y="77"/>
                  </a:cubicBezTo>
                  <a:cubicBezTo>
                    <a:pt x="206" y="77"/>
                    <a:pt x="139" y="91"/>
                    <a:pt x="70" y="118"/>
                  </a:cubicBezTo>
                  <a:cubicBezTo>
                    <a:pt x="70" y="31"/>
                    <a:pt x="70" y="31"/>
                    <a:pt x="70" y="31"/>
                  </a:cubicBezTo>
                  <a:cubicBezTo>
                    <a:pt x="139" y="10"/>
                    <a:pt x="210" y="0"/>
                    <a:pt x="284" y="0"/>
                  </a:cubicBezTo>
                  <a:cubicBezTo>
                    <a:pt x="397" y="0"/>
                    <a:pt x="474" y="25"/>
                    <a:pt x="516" y="76"/>
                  </a:cubicBezTo>
                  <a:cubicBezTo>
                    <a:pt x="539" y="104"/>
                    <a:pt x="553" y="145"/>
                    <a:pt x="558" y="200"/>
                  </a:cubicBezTo>
                  <a:cubicBezTo>
                    <a:pt x="560" y="220"/>
                    <a:pt x="561" y="250"/>
                    <a:pt x="561" y="290"/>
                  </a:cubicBezTo>
                  <a:cubicBezTo>
                    <a:pt x="561" y="727"/>
                    <a:pt x="561" y="727"/>
                    <a:pt x="561" y="727"/>
                  </a:cubicBezTo>
                  <a:cubicBezTo>
                    <a:pt x="477" y="750"/>
                    <a:pt x="387" y="762"/>
                    <a:pt x="293" y="762"/>
                  </a:cubicBezTo>
                  <a:cubicBezTo>
                    <a:pt x="203" y="762"/>
                    <a:pt x="133" y="748"/>
                    <a:pt x="83" y="720"/>
                  </a:cubicBezTo>
                  <a:cubicBezTo>
                    <a:pt x="28" y="689"/>
                    <a:pt x="0" y="635"/>
                    <a:pt x="0" y="558"/>
                  </a:cubicBezTo>
                  <a:cubicBezTo>
                    <a:pt x="0" y="470"/>
                    <a:pt x="32" y="405"/>
                    <a:pt x="96" y="363"/>
                  </a:cubicBezTo>
                  <a:cubicBezTo>
                    <a:pt x="143" y="332"/>
                    <a:pt x="223" y="310"/>
                    <a:pt x="336" y="297"/>
                  </a:cubicBezTo>
                  <a:cubicBezTo>
                    <a:pt x="357" y="294"/>
                    <a:pt x="391" y="291"/>
                    <a:pt x="437" y="286"/>
                  </a:cubicBezTo>
                  <a:close/>
                  <a:moveTo>
                    <a:pt x="437" y="356"/>
                  </a:moveTo>
                  <a:cubicBezTo>
                    <a:pt x="362" y="363"/>
                    <a:pt x="305" y="372"/>
                    <a:pt x="267" y="382"/>
                  </a:cubicBezTo>
                  <a:cubicBezTo>
                    <a:pt x="173" y="405"/>
                    <a:pt x="127" y="460"/>
                    <a:pt x="127" y="545"/>
                  </a:cubicBezTo>
                  <a:cubicBezTo>
                    <a:pt x="127" y="593"/>
                    <a:pt x="140" y="627"/>
                    <a:pt x="168" y="650"/>
                  </a:cubicBezTo>
                  <a:cubicBezTo>
                    <a:pt x="198" y="675"/>
                    <a:pt x="246" y="687"/>
                    <a:pt x="312" y="687"/>
                  </a:cubicBezTo>
                  <a:cubicBezTo>
                    <a:pt x="357" y="687"/>
                    <a:pt x="398" y="681"/>
                    <a:pt x="437" y="670"/>
                  </a:cubicBezTo>
                  <a:lnTo>
                    <a:pt x="437" y="3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11" name="Freeform 15"/>
            <p:cNvSpPr>
              <a:spLocks noEditPoints="1"/>
            </p:cNvSpPr>
            <p:nvPr userDrawn="1"/>
          </p:nvSpPr>
          <p:spPr bwMode="gray">
            <a:xfrm>
              <a:off x="4939" y="491"/>
              <a:ext cx="28" cy="53"/>
            </a:xfrm>
            <a:custGeom>
              <a:avLst/>
              <a:gdLst>
                <a:gd name="T0" fmla="*/ 0 w 567"/>
                <a:gd name="T1" fmla="*/ 0 h 1087"/>
                <a:gd name="T2" fmla="*/ 0 w 567"/>
                <a:gd name="T3" fmla="*/ 0 h 1087"/>
                <a:gd name="T4" fmla="*/ 0 w 567"/>
                <a:gd name="T5" fmla="*/ 0 h 1087"/>
                <a:gd name="T6" fmla="*/ 0 w 567"/>
                <a:gd name="T7" fmla="*/ 0 h 1087"/>
                <a:gd name="T8" fmla="*/ 0 w 567"/>
                <a:gd name="T9" fmla="*/ 0 h 1087"/>
                <a:gd name="T10" fmla="*/ 0 w 567"/>
                <a:gd name="T11" fmla="*/ 0 h 1087"/>
                <a:gd name="T12" fmla="*/ 0 w 567"/>
                <a:gd name="T13" fmla="*/ 0 h 1087"/>
                <a:gd name="T14" fmla="*/ 0 w 567"/>
                <a:gd name="T15" fmla="*/ 0 h 1087"/>
                <a:gd name="T16" fmla="*/ 0 w 567"/>
                <a:gd name="T17" fmla="*/ 0 h 1087"/>
                <a:gd name="T18" fmla="*/ 0 w 567"/>
                <a:gd name="T19" fmla="*/ 0 h 1087"/>
                <a:gd name="T20" fmla="*/ 0 w 567"/>
                <a:gd name="T21" fmla="*/ 0 h 1087"/>
                <a:gd name="T22" fmla="*/ 0 w 567"/>
                <a:gd name="T23" fmla="*/ 0 h 1087"/>
                <a:gd name="T24" fmla="*/ 0 w 567"/>
                <a:gd name="T25" fmla="*/ 0 h 1087"/>
                <a:gd name="T26" fmla="*/ 0 w 567"/>
                <a:gd name="T27" fmla="*/ 0 h 1087"/>
                <a:gd name="T28" fmla="*/ 0 w 567"/>
                <a:gd name="T29" fmla="*/ 0 h 1087"/>
                <a:gd name="T30" fmla="*/ 0 w 567"/>
                <a:gd name="T31" fmla="*/ 0 h 1087"/>
                <a:gd name="T32" fmla="*/ 0 w 567"/>
                <a:gd name="T33" fmla="*/ 0 h 1087"/>
                <a:gd name="T34" fmla="*/ 0 w 567"/>
                <a:gd name="T35" fmla="*/ 0 h 1087"/>
                <a:gd name="T36" fmla="*/ 0 w 567"/>
                <a:gd name="T37" fmla="*/ 0 h 108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67" h="1087">
                  <a:moveTo>
                    <a:pt x="123" y="711"/>
                  </a:moveTo>
                  <a:cubicBezTo>
                    <a:pt x="123" y="1087"/>
                    <a:pt x="123" y="1087"/>
                    <a:pt x="123" y="1087"/>
                  </a:cubicBezTo>
                  <a:cubicBezTo>
                    <a:pt x="0" y="1087"/>
                    <a:pt x="0" y="1087"/>
                    <a:pt x="0" y="1087"/>
                  </a:cubicBezTo>
                  <a:cubicBezTo>
                    <a:pt x="0" y="28"/>
                    <a:pt x="0" y="28"/>
                    <a:pt x="0" y="28"/>
                  </a:cubicBezTo>
                  <a:cubicBezTo>
                    <a:pt x="85" y="9"/>
                    <a:pt x="168" y="0"/>
                    <a:pt x="249" y="0"/>
                  </a:cubicBezTo>
                  <a:cubicBezTo>
                    <a:pt x="374" y="0"/>
                    <a:pt x="459" y="37"/>
                    <a:pt x="505" y="113"/>
                  </a:cubicBezTo>
                  <a:cubicBezTo>
                    <a:pt x="546" y="180"/>
                    <a:pt x="567" y="269"/>
                    <a:pt x="567" y="379"/>
                  </a:cubicBezTo>
                  <a:cubicBezTo>
                    <a:pt x="567" y="495"/>
                    <a:pt x="541" y="590"/>
                    <a:pt x="489" y="662"/>
                  </a:cubicBezTo>
                  <a:cubicBezTo>
                    <a:pt x="440" y="728"/>
                    <a:pt x="369" y="762"/>
                    <a:pt x="274" y="762"/>
                  </a:cubicBezTo>
                  <a:cubicBezTo>
                    <a:pt x="234" y="762"/>
                    <a:pt x="200" y="755"/>
                    <a:pt x="172" y="742"/>
                  </a:cubicBezTo>
                  <a:cubicBezTo>
                    <a:pt x="159" y="736"/>
                    <a:pt x="142" y="725"/>
                    <a:pt x="123" y="711"/>
                  </a:cubicBezTo>
                  <a:close/>
                  <a:moveTo>
                    <a:pt x="123" y="625"/>
                  </a:moveTo>
                  <a:cubicBezTo>
                    <a:pt x="165" y="666"/>
                    <a:pt x="210" y="687"/>
                    <a:pt x="260" y="687"/>
                  </a:cubicBezTo>
                  <a:cubicBezTo>
                    <a:pt x="324" y="687"/>
                    <a:pt x="371" y="655"/>
                    <a:pt x="400" y="591"/>
                  </a:cubicBezTo>
                  <a:cubicBezTo>
                    <a:pt x="427" y="533"/>
                    <a:pt x="441" y="462"/>
                    <a:pt x="441" y="378"/>
                  </a:cubicBezTo>
                  <a:cubicBezTo>
                    <a:pt x="441" y="272"/>
                    <a:pt x="422" y="193"/>
                    <a:pt x="386" y="140"/>
                  </a:cubicBezTo>
                  <a:cubicBezTo>
                    <a:pt x="356" y="96"/>
                    <a:pt x="304" y="74"/>
                    <a:pt x="230" y="74"/>
                  </a:cubicBezTo>
                  <a:cubicBezTo>
                    <a:pt x="198" y="74"/>
                    <a:pt x="162" y="77"/>
                    <a:pt x="123" y="83"/>
                  </a:cubicBezTo>
                  <a:lnTo>
                    <a:pt x="123" y="6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12" name="Freeform 16"/>
            <p:cNvSpPr>
              <a:spLocks noEditPoints="1"/>
            </p:cNvSpPr>
            <p:nvPr userDrawn="1"/>
          </p:nvSpPr>
          <p:spPr bwMode="gray">
            <a:xfrm>
              <a:off x="4975" y="479"/>
              <a:ext cx="7" cy="48"/>
            </a:xfrm>
            <a:custGeom>
              <a:avLst/>
              <a:gdLst>
                <a:gd name="T0" fmla="*/ 0 w 150"/>
                <a:gd name="T1" fmla="*/ 0 h 987"/>
                <a:gd name="T2" fmla="*/ 0 w 150"/>
                <a:gd name="T3" fmla="*/ 0 h 987"/>
                <a:gd name="T4" fmla="*/ 0 w 150"/>
                <a:gd name="T5" fmla="*/ 0 h 987"/>
                <a:gd name="T6" fmla="*/ 0 w 150"/>
                <a:gd name="T7" fmla="*/ 0 h 987"/>
                <a:gd name="T8" fmla="*/ 0 w 150"/>
                <a:gd name="T9" fmla="*/ 0 h 987"/>
                <a:gd name="T10" fmla="*/ 0 w 150"/>
                <a:gd name="T11" fmla="*/ 0 h 987"/>
                <a:gd name="T12" fmla="*/ 0 w 150"/>
                <a:gd name="T13" fmla="*/ 0 h 987"/>
                <a:gd name="T14" fmla="*/ 0 w 150"/>
                <a:gd name="T15" fmla="*/ 0 h 987"/>
                <a:gd name="T16" fmla="*/ 0 w 150"/>
                <a:gd name="T17" fmla="*/ 0 h 987"/>
                <a:gd name="T18" fmla="*/ 0 w 150"/>
                <a:gd name="T19" fmla="*/ 0 h 987"/>
                <a:gd name="T20" fmla="*/ 0 w 150"/>
                <a:gd name="T21" fmla="*/ 0 h 987"/>
                <a:gd name="T22" fmla="*/ 0 w 150"/>
                <a:gd name="T23" fmla="*/ 0 h 987"/>
                <a:gd name="T24" fmla="*/ 0 w 150"/>
                <a:gd name="T25" fmla="*/ 0 h 987"/>
                <a:gd name="T26" fmla="*/ 0 w 150"/>
                <a:gd name="T27" fmla="*/ 0 h 98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0" h="987">
                  <a:moveTo>
                    <a:pt x="75" y="0"/>
                  </a:moveTo>
                  <a:cubicBezTo>
                    <a:pt x="97" y="0"/>
                    <a:pt x="116" y="9"/>
                    <a:pt x="131" y="25"/>
                  </a:cubicBezTo>
                  <a:cubicBezTo>
                    <a:pt x="144" y="40"/>
                    <a:pt x="150" y="57"/>
                    <a:pt x="150" y="76"/>
                  </a:cubicBezTo>
                  <a:cubicBezTo>
                    <a:pt x="150" y="98"/>
                    <a:pt x="142" y="117"/>
                    <a:pt x="126" y="132"/>
                  </a:cubicBezTo>
                  <a:cubicBezTo>
                    <a:pt x="112" y="145"/>
                    <a:pt x="94" y="151"/>
                    <a:pt x="74" y="151"/>
                  </a:cubicBezTo>
                  <a:cubicBezTo>
                    <a:pt x="52" y="151"/>
                    <a:pt x="33" y="143"/>
                    <a:pt x="19" y="127"/>
                  </a:cubicBezTo>
                  <a:cubicBezTo>
                    <a:pt x="6" y="112"/>
                    <a:pt x="0" y="95"/>
                    <a:pt x="0" y="75"/>
                  </a:cubicBezTo>
                  <a:cubicBezTo>
                    <a:pt x="0" y="53"/>
                    <a:pt x="8" y="35"/>
                    <a:pt x="24" y="20"/>
                  </a:cubicBezTo>
                  <a:cubicBezTo>
                    <a:pt x="38" y="7"/>
                    <a:pt x="55" y="0"/>
                    <a:pt x="75" y="0"/>
                  </a:cubicBezTo>
                  <a:close/>
                  <a:moveTo>
                    <a:pt x="15" y="987"/>
                  </a:moveTo>
                  <a:cubicBezTo>
                    <a:pt x="15" y="265"/>
                    <a:pt x="15" y="265"/>
                    <a:pt x="15" y="265"/>
                  </a:cubicBezTo>
                  <a:cubicBezTo>
                    <a:pt x="138" y="265"/>
                    <a:pt x="138" y="265"/>
                    <a:pt x="138" y="265"/>
                  </a:cubicBezTo>
                  <a:cubicBezTo>
                    <a:pt x="138" y="987"/>
                    <a:pt x="138" y="987"/>
                    <a:pt x="138" y="987"/>
                  </a:cubicBezTo>
                  <a:lnTo>
                    <a:pt x="15" y="9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13" name="Freeform 17"/>
            <p:cNvSpPr>
              <a:spLocks/>
            </p:cNvSpPr>
            <p:nvPr userDrawn="1"/>
          </p:nvSpPr>
          <p:spPr bwMode="gray">
            <a:xfrm>
              <a:off x="4993" y="491"/>
              <a:ext cx="26" cy="36"/>
            </a:xfrm>
            <a:custGeom>
              <a:avLst/>
              <a:gdLst>
                <a:gd name="T0" fmla="*/ 0 w 548"/>
                <a:gd name="T1" fmla="*/ 0 h 742"/>
                <a:gd name="T2" fmla="*/ 0 w 548"/>
                <a:gd name="T3" fmla="*/ 0 h 742"/>
                <a:gd name="T4" fmla="*/ 0 w 548"/>
                <a:gd name="T5" fmla="*/ 0 h 742"/>
                <a:gd name="T6" fmla="*/ 0 w 548"/>
                <a:gd name="T7" fmla="*/ 0 h 742"/>
                <a:gd name="T8" fmla="*/ 0 w 548"/>
                <a:gd name="T9" fmla="*/ 0 h 742"/>
                <a:gd name="T10" fmla="*/ 0 w 548"/>
                <a:gd name="T11" fmla="*/ 0 h 742"/>
                <a:gd name="T12" fmla="*/ 0 w 548"/>
                <a:gd name="T13" fmla="*/ 0 h 742"/>
                <a:gd name="T14" fmla="*/ 0 w 548"/>
                <a:gd name="T15" fmla="*/ 0 h 742"/>
                <a:gd name="T16" fmla="*/ 0 w 548"/>
                <a:gd name="T17" fmla="*/ 0 h 742"/>
                <a:gd name="T18" fmla="*/ 0 w 548"/>
                <a:gd name="T19" fmla="*/ 0 h 742"/>
                <a:gd name="T20" fmla="*/ 0 w 548"/>
                <a:gd name="T21" fmla="*/ 0 h 742"/>
                <a:gd name="T22" fmla="*/ 0 w 548"/>
                <a:gd name="T23" fmla="*/ 0 h 742"/>
                <a:gd name="T24" fmla="*/ 0 w 548"/>
                <a:gd name="T25" fmla="*/ 0 h 74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48" h="742">
                  <a:moveTo>
                    <a:pt x="0" y="742"/>
                  </a:moveTo>
                  <a:cubicBezTo>
                    <a:pt x="0" y="28"/>
                    <a:pt x="0" y="28"/>
                    <a:pt x="0" y="28"/>
                  </a:cubicBezTo>
                  <a:cubicBezTo>
                    <a:pt x="114" y="9"/>
                    <a:pt x="210" y="0"/>
                    <a:pt x="289" y="0"/>
                  </a:cubicBezTo>
                  <a:cubicBezTo>
                    <a:pt x="415" y="0"/>
                    <a:pt x="494" y="38"/>
                    <a:pt x="526" y="113"/>
                  </a:cubicBezTo>
                  <a:cubicBezTo>
                    <a:pt x="541" y="149"/>
                    <a:pt x="548" y="210"/>
                    <a:pt x="548" y="299"/>
                  </a:cubicBezTo>
                  <a:cubicBezTo>
                    <a:pt x="548" y="742"/>
                    <a:pt x="548" y="742"/>
                    <a:pt x="548" y="742"/>
                  </a:cubicBezTo>
                  <a:cubicBezTo>
                    <a:pt x="424" y="742"/>
                    <a:pt x="424" y="742"/>
                    <a:pt x="424" y="742"/>
                  </a:cubicBezTo>
                  <a:cubicBezTo>
                    <a:pt x="424" y="306"/>
                    <a:pt x="424" y="306"/>
                    <a:pt x="424" y="306"/>
                  </a:cubicBezTo>
                  <a:cubicBezTo>
                    <a:pt x="424" y="221"/>
                    <a:pt x="417" y="163"/>
                    <a:pt x="403" y="134"/>
                  </a:cubicBezTo>
                  <a:cubicBezTo>
                    <a:pt x="382" y="94"/>
                    <a:pt x="341" y="74"/>
                    <a:pt x="277" y="74"/>
                  </a:cubicBezTo>
                  <a:cubicBezTo>
                    <a:pt x="227" y="74"/>
                    <a:pt x="176" y="80"/>
                    <a:pt x="123" y="90"/>
                  </a:cubicBezTo>
                  <a:cubicBezTo>
                    <a:pt x="123" y="742"/>
                    <a:pt x="123" y="742"/>
                    <a:pt x="123" y="742"/>
                  </a:cubicBezTo>
                  <a:lnTo>
                    <a:pt x="0" y="7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14" name="Freeform 18"/>
            <p:cNvSpPr>
              <a:spLocks noEditPoints="1"/>
            </p:cNvSpPr>
            <p:nvPr userDrawn="1"/>
          </p:nvSpPr>
          <p:spPr bwMode="gray">
            <a:xfrm>
              <a:off x="5027" y="491"/>
              <a:ext cx="27" cy="53"/>
            </a:xfrm>
            <a:custGeom>
              <a:avLst/>
              <a:gdLst>
                <a:gd name="T0" fmla="*/ 0 w 569"/>
                <a:gd name="T1" fmla="*/ 0 h 1098"/>
                <a:gd name="T2" fmla="*/ 0 w 569"/>
                <a:gd name="T3" fmla="*/ 0 h 1098"/>
                <a:gd name="T4" fmla="*/ 0 w 569"/>
                <a:gd name="T5" fmla="*/ 0 h 1098"/>
                <a:gd name="T6" fmla="*/ 0 w 569"/>
                <a:gd name="T7" fmla="*/ 0 h 1098"/>
                <a:gd name="T8" fmla="*/ 0 w 569"/>
                <a:gd name="T9" fmla="*/ 0 h 1098"/>
                <a:gd name="T10" fmla="*/ 0 w 569"/>
                <a:gd name="T11" fmla="*/ 0 h 1098"/>
                <a:gd name="T12" fmla="*/ 0 w 569"/>
                <a:gd name="T13" fmla="*/ 0 h 1098"/>
                <a:gd name="T14" fmla="*/ 0 w 569"/>
                <a:gd name="T15" fmla="*/ 0 h 1098"/>
                <a:gd name="T16" fmla="*/ 0 w 569"/>
                <a:gd name="T17" fmla="*/ 0 h 1098"/>
                <a:gd name="T18" fmla="*/ 0 w 569"/>
                <a:gd name="T19" fmla="*/ 0 h 1098"/>
                <a:gd name="T20" fmla="*/ 0 w 569"/>
                <a:gd name="T21" fmla="*/ 0 h 1098"/>
                <a:gd name="T22" fmla="*/ 0 w 569"/>
                <a:gd name="T23" fmla="*/ 0 h 1098"/>
                <a:gd name="T24" fmla="*/ 0 w 569"/>
                <a:gd name="T25" fmla="*/ 0 h 1098"/>
                <a:gd name="T26" fmla="*/ 0 w 569"/>
                <a:gd name="T27" fmla="*/ 0 h 1098"/>
                <a:gd name="T28" fmla="*/ 0 w 569"/>
                <a:gd name="T29" fmla="*/ 0 h 1098"/>
                <a:gd name="T30" fmla="*/ 0 w 569"/>
                <a:gd name="T31" fmla="*/ 0 h 1098"/>
                <a:gd name="T32" fmla="*/ 0 w 569"/>
                <a:gd name="T33" fmla="*/ 0 h 1098"/>
                <a:gd name="T34" fmla="*/ 0 w 569"/>
                <a:gd name="T35" fmla="*/ 0 h 1098"/>
                <a:gd name="T36" fmla="*/ 0 w 569"/>
                <a:gd name="T37" fmla="*/ 0 h 1098"/>
                <a:gd name="T38" fmla="*/ 0 w 569"/>
                <a:gd name="T39" fmla="*/ 0 h 1098"/>
                <a:gd name="T40" fmla="*/ 0 w 569"/>
                <a:gd name="T41" fmla="*/ 0 h 1098"/>
                <a:gd name="T42" fmla="*/ 0 w 569"/>
                <a:gd name="T43" fmla="*/ 0 h 1098"/>
                <a:gd name="T44" fmla="*/ 0 w 569"/>
                <a:gd name="T45" fmla="*/ 0 h 1098"/>
                <a:gd name="T46" fmla="*/ 0 w 569"/>
                <a:gd name="T47" fmla="*/ 0 h 1098"/>
                <a:gd name="T48" fmla="*/ 0 w 569"/>
                <a:gd name="T49" fmla="*/ 0 h 1098"/>
                <a:gd name="T50" fmla="*/ 0 w 569"/>
                <a:gd name="T51" fmla="*/ 0 h 1098"/>
                <a:gd name="T52" fmla="*/ 0 w 569"/>
                <a:gd name="T53" fmla="*/ 0 h 1098"/>
                <a:gd name="T54" fmla="*/ 0 w 569"/>
                <a:gd name="T55" fmla="*/ 0 h 1098"/>
                <a:gd name="T56" fmla="*/ 0 w 569"/>
                <a:gd name="T57" fmla="*/ 0 h 1098"/>
                <a:gd name="T58" fmla="*/ 0 w 569"/>
                <a:gd name="T59" fmla="*/ 0 h 109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69" h="1098">
                  <a:moveTo>
                    <a:pt x="445" y="677"/>
                  </a:moveTo>
                  <a:cubicBezTo>
                    <a:pt x="427" y="697"/>
                    <a:pt x="412" y="712"/>
                    <a:pt x="399" y="721"/>
                  </a:cubicBezTo>
                  <a:cubicBezTo>
                    <a:pt x="362" y="748"/>
                    <a:pt x="314" y="762"/>
                    <a:pt x="257" y="762"/>
                  </a:cubicBezTo>
                  <a:cubicBezTo>
                    <a:pt x="192" y="762"/>
                    <a:pt x="139" y="744"/>
                    <a:pt x="97" y="708"/>
                  </a:cubicBezTo>
                  <a:cubicBezTo>
                    <a:pt x="32" y="654"/>
                    <a:pt x="0" y="556"/>
                    <a:pt x="0" y="414"/>
                  </a:cubicBezTo>
                  <a:cubicBezTo>
                    <a:pt x="0" y="300"/>
                    <a:pt x="24" y="206"/>
                    <a:pt x="71" y="131"/>
                  </a:cubicBezTo>
                  <a:cubicBezTo>
                    <a:pt x="126" y="44"/>
                    <a:pt x="216" y="0"/>
                    <a:pt x="340" y="0"/>
                  </a:cubicBezTo>
                  <a:cubicBezTo>
                    <a:pt x="414" y="0"/>
                    <a:pt x="490" y="9"/>
                    <a:pt x="569" y="28"/>
                  </a:cubicBezTo>
                  <a:cubicBezTo>
                    <a:pt x="569" y="601"/>
                    <a:pt x="569" y="601"/>
                    <a:pt x="569" y="601"/>
                  </a:cubicBezTo>
                  <a:cubicBezTo>
                    <a:pt x="569" y="707"/>
                    <a:pt x="564" y="788"/>
                    <a:pt x="555" y="843"/>
                  </a:cubicBezTo>
                  <a:cubicBezTo>
                    <a:pt x="538" y="944"/>
                    <a:pt x="494" y="1013"/>
                    <a:pt x="422" y="1052"/>
                  </a:cubicBezTo>
                  <a:cubicBezTo>
                    <a:pt x="363" y="1083"/>
                    <a:pt x="286" y="1098"/>
                    <a:pt x="191" y="1098"/>
                  </a:cubicBezTo>
                  <a:cubicBezTo>
                    <a:pt x="164" y="1098"/>
                    <a:pt x="133" y="1096"/>
                    <a:pt x="98" y="1092"/>
                  </a:cubicBezTo>
                  <a:cubicBezTo>
                    <a:pt x="98" y="1018"/>
                    <a:pt x="98" y="1018"/>
                    <a:pt x="98" y="1018"/>
                  </a:cubicBezTo>
                  <a:cubicBezTo>
                    <a:pt x="130" y="1022"/>
                    <a:pt x="160" y="1024"/>
                    <a:pt x="190" y="1024"/>
                  </a:cubicBezTo>
                  <a:cubicBezTo>
                    <a:pt x="258" y="1024"/>
                    <a:pt x="308" y="1015"/>
                    <a:pt x="341" y="997"/>
                  </a:cubicBezTo>
                  <a:cubicBezTo>
                    <a:pt x="390" y="971"/>
                    <a:pt x="421" y="924"/>
                    <a:pt x="434" y="858"/>
                  </a:cubicBezTo>
                  <a:cubicBezTo>
                    <a:pt x="442" y="821"/>
                    <a:pt x="445" y="773"/>
                    <a:pt x="445" y="716"/>
                  </a:cubicBezTo>
                  <a:lnTo>
                    <a:pt x="445" y="677"/>
                  </a:lnTo>
                  <a:close/>
                  <a:moveTo>
                    <a:pt x="445" y="81"/>
                  </a:moveTo>
                  <a:cubicBezTo>
                    <a:pt x="411" y="77"/>
                    <a:pt x="380" y="74"/>
                    <a:pt x="353" y="74"/>
                  </a:cubicBezTo>
                  <a:cubicBezTo>
                    <a:pt x="301" y="74"/>
                    <a:pt x="260" y="85"/>
                    <a:pt x="231" y="106"/>
                  </a:cubicBezTo>
                  <a:cubicBezTo>
                    <a:pt x="197" y="130"/>
                    <a:pt x="171" y="173"/>
                    <a:pt x="152" y="233"/>
                  </a:cubicBezTo>
                  <a:cubicBezTo>
                    <a:pt x="135" y="287"/>
                    <a:pt x="126" y="348"/>
                    <a:pt x="126" y="419"/>
                  </a:cubicBezTo>
                  <a:cubicBezTo>
                    <a:pt x="126" y="517"/>
                    <a:pt x="142" y="589"/>
                    <a:pt x="174" y="633"/>
                  </a:cubicBezTo>
                  <a:cubicBezTo>
                    <a:pt x="199" y="669"/>
                    <a:pt x="233" y="687"/>
                    <a:pt x="274" y="687"/>
                  </a:cubicBezTo>
                  <a:cubicBezTo>
                    <a:pt x="308" y="687"/>
                    <a:pt x="341" y="676"/>
                    <a:pt x="371" y="654"/>
                  </a:cubicBezTo>
                  <a:cubicBezTo>
                    <a:pt x="401" y="631"/>
                    <a:pt x="423" y="602"/>
                    <a:pt x="435" y="566"/>
                  </a:cubicBezTo>
                  <a:cubicBezTo>
                    <a:pt x="442" y="547"/>
                    <a:pt x="445" y="520"/>
                    <a:pt x="445" y="483"/>
                  </a:cubicBezTo>
                  <a:lnTo>
                    <a:pt x="445" y="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15" name="Freeform 19"/>
            <p:cNvSpPr>
              <a:spLocks/>
            </p:cNvSpPr>
            <p:nvPr userDrawn="1"/>
          </p:nvSpPr>
          <p:spPr bwMode="gray">
            <a:xfrm>
              <a:off x="5082" y="483"/>
              <a:ext cx="15" cy="44"/>
            </a:xfrm>
            <a:custGeom>
              <a:avLst/>
              <a:gdLst>
                <a:gd name="T0" fmla="*/ 0 w 318"/>
                <a:gd name="T1" fmla="*/ 0 h 917"/>
                <a:gd name="T2" fmla="*/ 0 w 318"/>
                <a:gd name="T3" fmla="*/ 0 h 917"/>
                <a:gd name="T4" fmla="*/ 0 w 318"/>
                <a:gd name="T5" fmla="*/ 0 h 917"/>
                <a:gd name="T6" fmla="*/ 0 w 318"/>
                <a:gd name="T7" fmla="*/ 0 h 917"/>
                <a:gd name="T8" fmla="*/ 0 w 318"/>
                <a:gd name="T9" fmla="*/ 0 h 917"/>
                <a:gd name="T10" fmla="*/ 0 w 318"/>
                <a:gd name="T11" fmla="*/ 0 h 917"/>
                <a:gd name="T12" fmla="*/ 0 w 318"/>
                <a:gd name="T13" fmla="*/ 0 h 917"/>
                <a:gd name="T14" fmla="*/ 0 w 318"/>
                <a:gd name="T15" fmla="*/ 0 h 917"/>
                <a:gd name="T16" fmla="*/ 0 w 318"/>
                <a:gd name="T17" fmla="*/ 0 h 917"/>
                <a:gd name="T18" fmla="*/ 0 w 318"/>
                <a:gd name="T19" fmla="*/ 0 h 917"/>
                <a:gd name="T20" fmla="*/ 0 w 318"/>
                <a:gd name="T21" fmla="*/ 0 h 917"/>
                <a:gd name="T22" fmla="*/ 0 w 318"/>
                <a:gd name="T23" fmla="*/ 0 h 917"/>
                <a:gd name="T24" fmla="*/ 0 w 318"/>
                <a:gd name="T25" fmla="*/ 0 h 917"/>
                <a:gd name="T26" fmla="*/ 0 w 318"/>
                <a:gd name="T27" fmla="*/ 0 h 917"/>
                <a:gd name="T28" fmla="*/ 0 w 318"/>
                <a:gd name="T29" fmla="*/ 0 h 917"/>
                <a:gd name="T30" fmla="*/ 0 w 318"/>
                <a:gd name="T31" fmla="*/ 0 h 917"/>
                <a:gd name="T32" fmla="*/ 0 w 318"/>
                <a:gd name="T33" fmla="*/ 0 h 91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6" y="846"/>
                    <a:pt x="11" y="782"/>
                  </a:cubicBezTo>
                  <a:cubicBezTo>
                    <a:pt x="4" y="747"/>
                    <a:pt x="0" y="699"/>
                    <a:pt x="0" y="638"/>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16" name="Freeform 20"/>
            <p:cNvSpPr>
              <a:spLocks noEditPoints="1"/>
            </p:cNvSpPr>
            <p:nvPr userDrawn="1"/>
          </p:nvSpPr>
          <p:spPr bwMode="gray">
            <a:xfrm>
              <a:off x="5102" y="491"/>
              <a:ext cx="29" cy="37"/>
            </a:xfrm>
            <a:custGeom>
              <a:avLst/>
              <a:gdLst>
                <a:gd name="T0" fmla="*/ 0 w 607"/>
                <a:gd name="T1" fmla="*/ 0 h 762"/>
                <a:gd name="T2" fmla="*/ 0 w 607"/>
                <a:gd name="T3" fmla="*/ 0 h 762"/>
                <a:gd name="T4" fmla="*/ 0 w 607"/>
                <a:gd name="T5" fmla="*/ 0 h 762"/>
                <a:gd name="T6" fmla="*/ 0 w 607"/>
                <a:gd name="T7" fmla="*/ 0 h 762"/>
                <a:gd name="T8" fmla="*/ 0 w 607"/>
                <a:gd name="T9" fmla="*/ 0 h 762"/>
                <a:gd name="T10" fmla="*/ 0 w 607"/>
                <a:gd name="T11" fmla="*/ 0 h 762"/>
                <a:gd name="T12" fmla="*/ 0 w 607"/>
                <a:gd name="T13" fmla="*/ 0 h 762"/>
                <a:gd name="T14" fmla="*/ 0 w 607"/>
                <a:gd name="T15" fmla="*/ 0 h 762"/>
                <a:gd name="T16" fmla="*/ 0 w 607"/>
                <a:gd name="T17" fmla="*/ 0 h 762"/>
                <a:gd name="T18" fmla="*/ 0 w 607"/>
                <a:gd name="T19" fmla="*/ 0 h 762"/>
                <a:gd name="T20" fmla="*/ 0 w 607"/>
                <a:gd name="T21" fmla="*/ 0 h 762"/>
                <a:gd name="T22" fmla="*/ 0 w 607"/>
                <a:gd name="T23" fmla="*/ 0 h 762"/>
                <a:gd name="T24" fmla="*/ 0 w 607"/>
                <a:gd name="T25" fmla="*/ 0 h 762"/>
                <a:gd name="T26" fmla="*/ 0 w 607"/>
                <a:gd name="T27" fmla="*/ 0 h 762"/>
                <a:gd name="T28" fmla="*/ 0 w 607"/>
                <a:gd name="T29" fmla="*/ 0 h 762"/>
                <a:gd name="T30" fmla="*/ 0 w 607"/>
                <a:gd name="T31" fmla="*/ 0 h 762"/>
                <a:gd name="T32" fmla="*/ 0 w 607"/>
                <a:gd name="T33" fmla="*/ 0 h 7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17" name="Freeform 21"/>
            <p:cNvSpPr>
              <a:spLocks/>
            </p:cNvSpPr>
            <p:nvPr userDrawn="1"/>
          </p:nvSpPr>
          <p:spPr bwMode="gray">
            <a:xfrm>
              <a:off x="5140" y="491"/>
              <a:ext cx="45" cy="36"/>
            </a:xfrm>
            <a:custGeom>
              <a:avLst/>
              <a:gdLst>
                <a:gd name="T0" fmla="*/ 0 w 933"/>
                <a:gd name="T1" fmla="*/ 0 h 742"/>
                <a:gd name="T2" fmla="*/ 0 w 933"/>
                <a:gd name="T3" fmla="*/ 0 h 742"/>
                <a:gd name="T4" fmla="*/ 0 w 933"/>
                <a:gd name="T5" fmla="*/ 0 h 742"/>
                <a:gd name="T6" fmla="*/ 0 w 933"/>
                <a:gd name="T7" fmla="*/ 0 h 742"/>
                <a:gd name="T8" fmla="*/ 0 w 933"/>
                <a:gd name="T9" fmla="*/ 0 h 742"/>
                <a:gd name="T10" fmla="*/ 0 w 933"/>
                <a:gd name="T11" fmla="*/ 0 h 742"/>
                <a:gd name="T12" fmla="*/ 0 w 933"/>
                <a:gd name="T13" fmla="*/ 0 h 742"/>
                <a:gd name="T14" fmla="*/ 0 w 933"/>
                <a:gd name="T15" fmla="*/ 0 h 742"/>
                <a:gd name="T16" fmla="*/ 0 w 933"/>
                <a:gd name="T17" fmla="*/ 0 h 742"/>
                <a:gd name="T18" fmla="*/ 0 w 933"/>
                <a:gd name="T19" fmla="*/ 0 h 742"/>
                <a:gd name="T20" fmla="*/ 0 w 933"/>
                <a:gd name="T21" fmla="*/ 0 h 742"/>
                <a:gd name="T22" fmla="*/ 0 w 933"/>
                <a:gd name="T23" fmla="*/ 0 h 742"/>
                <a:gd name="T24" fmla="*/ 0 w 933"/>
                <a:gd name="T25" fmla="*/ 0 h 742"/>
                <a:gd name="T26" fmla="*/ 0 w 933"/>
                <a:gd name="T27" fmla="*/ 0 h 742"/>
                <a:gd name="T28" fmla="*/ 0 w 933"/>
                <a:gd name="T29" fmla="*/ 0 h 742"/>
                <a:gd name="T30" fmla="*/ 0 w 933"/>
                <a:gd name="T31" fmla="*/ 0 h 742"/>
                <a:gd name="T32" fmla="*/ 0 w 933"/>
                <a:gd name="T33" fmla="*/ 0 h 742"/>
                <a:gd name="T34" fmla="*/ 0 w 933"/>
                <a:gd name="T35" fmla="*/ 0 h 742"/>
                <a:gd name="T36" fmla="*/ 0 w 933"/>
                <a:gd name="T37" fmla="*/ 0 h 742"/>
                <a:gd name="T38" fmla="*/ 0 w 933"/>
                <a:gd name="T39" fmla="*/ 0 h 742"/>
                <a:gd name="T40" fmla="*/ 0 w 933"/>
                <a:gd name="T41" fmla="*/ 0 h 74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33" h="742">
                  <a:moveTo>
                    <a:pt x="0" y="742"/>
                  </a:moveTo>
                  <a:cubicBezTo>
                    <a:pt x="0" y="28"/>
                    <a:pt x="0" y="28"/>
                    <a:pt x="0" y="28"/>
                  </a:cubicBezTo>
                  <a:cubicBezTo>
                    <a:pt x="113" y="9"/>
                    <a:pt x="202" y="0"/>
                    <a:pt x="267" y="0"/>
                  </a:cubicBezTo>
                  <a:cubicBezTo>
                    <a:pt x="352" y="0"/>
                    <a:pt x="417" y="15"/>
                    <a:pt x="460" y="46"/>
                  </a:cubicBezTo>
                  <a:cubicBezTo>
                    <a:pt x="538" y="15"/>
                    <a:pt x="615" y="0"/>
                    <a:pt x="691" y="0"/>
                  </a:cubicBezTo>
                  <a:cubicBezTo>
                    <a:pt x="808" y="0"/>
                    <a:pt x="881" y="38"/>
                    <a:pt x="912" y="114"/>
                  </a:cubicBezTo>
                  <a:cubicBezTo>
                    <a:pt x="926" y="149"/>
                    <a:pt x="933" y="211"/>
                    <a:pt x="933" y="299"/>
                  </a:cubicBezTo>
                  <a:cubicBezTo>
                    <a:pt x="933" y="742"/>
                    <a:pt x="933" y="742"/>
                    <a:pt x="933" y="742"/>
                  </a:cubicBezTo>
                  <a:cubicBezTo>
                    <a:pt x="809" y="742"/>
                    <a:pt x="809" y="742"/>
                    <a:pt x="809" y="742"/>
                  </a:cubicBezTo>
                  <a:cubicBezTo>
                    <a:pt x="809" y="306"/>
                    <a:pt x="809" y="306"/>
                    <a:pt x="809" y="306"/>
                  </a:cubicBezTo>
                  <a:cubicBezTo>
                    <a:pt x="809" y="222"/>
                    <a:pt x="803" y="164"/>
                    <a:pt x="790" y="135"/>
                  </a:cubicBezTo>
                  <a:cubicBezTo>
                    <a:pt x="771" y="94"/>
                    <a:pt x="733" y="74"/>
                    <a:pt x="675" y="74"/>
                  </a:cubicBezTo>
                  <a:cubicBezTo>
                    <a:pt x="627" y="74"/>
                    <a:pt x="578" y="86"/>
                    <a:pt x="528" y="108"/>
                  </a:cubicBezTo>
                  <a:cubicBezTo>
                    <a:pt x="528" y="742"/>
                    <a:pt x="528" y="742"/>
                    <a:pt x="528" y="742"/>
                  </a:cubicBezTo>
                  <a:cubicBezTo>
                    <a:pt x="405" y="742"/>
                    <a:pt x="405" y="742"/>
                    <a:pt x="405" y="742"/>
                  </a:cubicBezTo>
                  <a:cubicBezTo>
                    <a:pt x="405" y="301"/>
                    <a:pt x="405" y="301"/>
                    <a:pt x="405" y="301"/>
                  </a:cubicBezTo>
                  <a:cubicBezTo>
                    <a:pt x="405" y="219"/>
                    <a:pt x="398" y="164"/>
                    <a:pt x="385" y="135"/>
                  </a:cubicBezTo>
                  <a:cubicBezTo>
                    <a:pt x="366" y="94"/>
                    <a:pt x="327" y="74"/>
                    <a:pt x="267" y="74"/>
                  </a:cubicBezTo>
                  <a:cubicBezTo>
                    <a:pt x="221" y="74"/>
                    <a:pt x="173" y="80"/>
                    <a:pt x="124" y="90"/>
                  </a:cubicBezTo>
                  <a:cubicBezTo>
                    <a:pt x="124" y="742"/>
                    <a:pt x="124" y="742"/>
                    <a:pt x="124" y="742"/>
                  </a:cubicBezTo>
                  <a:lnTo>
                    <a:pt x="0" y="7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18" name="Freeform 22"/>
            <p:cNvSpPr>
              <a:spLocks noEditPoints="1"/>
            </p:cNvSpPr>
            <p:nvPr userDrawn="1"/>
          </p:nvSpPr>
          <p:spPr bwMode="gray">
            <a:xfrm>
              <a:off x="5193" y="491"/>
              <a:ext cx="29" cy="37"/>
            </a:xfrm>
            <a:custGeom>
              <a:avLst/>
              <a:gdLst>
                <a:gd name="T0" fmla="*/ 0 w 607"/>
                <a:gd name="T1" fmla="*/ 0 h 762"/>
                <a:gd name="T2" fmla="*/ 0 w 607"/>
                <a:gd name="T3" fmla="*/ 0 h 762"/>
                <a:gd name="T4" fmla="*/ 0 w 607"/>
                <a:gd name="T5" fmla="*/ 0 h 762"/>
                <a:gd name="T6" fmla="*/ 0 w 607"/>
                <a:gd name="T7" fmla="*/ 0 h 762"/>
                <a:gd name="T8" fmla="*/ 0 w 607"/>
                <a:gd name="T9" fmla="*/ 0 h 762"/>
                <a:gd name="T10" fmla="*/ 0 w 607"/>
                <a:gd name="T11" fmla="*/ 0 h 762"/>
                <a:gd name="T12" fmla="*/ 0 w 607"/>
                <a:gd name="T13" fmla="*/ 0 h 762"/>
                <a:gd name="T14" fmla="*/ 0 w 607"/>
                <a:gd name="T15" fmla="*/ 0 h 762"/>
                <a:gd name="T16" fmla="*/ 0 w 607"/>
                <a:gd name="T17" fmla="*/ 0 h 762"/>
                <a:gd name="T18" fmla="*/ 0 w 607"/>
                <a:gd name="T19" fmla="*/ 0 h 762"/>
                <a:gd name="T20" fmla="*/ 0 w 607"/>
                <a:gd name="T21" fmla="*/ 0 h 762"/>
                <a:gd name="T22" fmla="*/ 0 w 607"/>
                <a:gd name="T23" fmla="*/ 0 h 762"/>
                <a:gd name="T24" fmla="*/ 0 w 607"/>
                <a:gd name="T25" fmla="*/ 0 h 762"/>
                <a:gd name="T26" fmla="*/ 0 w 607"/>
                <a:gd name="T27" fmla="*/ 0 h 762"/>
                <a:gd name="T28" fmla="*/ 0 w 607"/>
                <a:gd name="T29" fmla="*/ 0 h 762"/>
                <a:gd name="T30" fmla="*/ 0 w 607"/>
                <a:gd name="T31" fmla="*/ 0 h 762"/>
                <a:gd name="T32" fmla="*/ 0 w 607"/>
                <a:gd name="T33" fmla="*/ 0 h 7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19" name="Freeform 23"/>
            <p:cNvSpPr>
              <a:spLocks/>
            </p:cNvSpPr>
            <p:nvPr userDrawn="1"/>
          </p:nvSpPr>
          <p:spPr bwMode="gray">
            <a:xfrm>
              <a:off x="5230" y="491"/>
              <a:ext cx="16" cy="36"/>
            </a:xfrm>
            <a:custGeom>
              <a:avLst/>
              <a:gdLst>
                <a:gd name="T0" fmla="*/ 0 w 312"/>
                <a:gd name="T1" fmla="*/ 0 h 742"/>
                <a:gd name="T2" fmla="*/ 0 w 312"/>
                <a:gd name="T3" fmla="*/ 0 h 742"/>
                <a:gd name="T4" fmla="*/ 0 w 312"/>
                <a:gd name="T5" fmla="*/ 0 h 742"/>
                <a:gd name="T6" fmla="*/ 0 w 312"/>
                <a:gd name="T7" fmla="*/ 0 h 742"/>
                <a:gd name="T8" fmla="*/ 0 w 312"/>
                <a:gd name="T9" fmla="*/ 0 h 742"/>
                <a:gd name="T10" fmla="*/ 0 w 312"/>
                <a:gd name="T11" fmla="*/ 0 h 742"/>
                <a:gd name="T12" fmla="*/ 0 w 312"/>
                <a:gd name="T13" fmla="*/ 0 h 7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20" name="Freeform 24"/>
            <p:cNvSpPr>
              <a:spLocks/>
            </p:cNvSpPr>
            <p:nvPr userDrawn="1"/>
          </p:nvSpPr>
          <p:spPr bwMode="gray">
            <a:xfrm>
              <a:off x="5252" y="491"/>
              <a:ext cx="15" cy="36"/>
            </a:xfrm>
            <a:custGeom>
              <a:avLst/>
              <a:gdLst>
                <a:gd name="T0" fmla="*/ 0 w 312"/>
                <a:gd name="T1" fmla="*/ 0 h 742"/>
                <a:gd name="T2" fmla="*/ 0 w 312"/>
                <a:gd name="T3" fmla="*/ 0 h 742"/>
                <a:gd name="T4" fmla="*/ 0 w 312"/>
                <a:gd name="T5" fmla="*/ 0 h 742"/>
                <a:gd name="T6" fmla="*/ 0 w 312"/>
                <a:gd name="T7" fmla="*/ 0 h 742"/>
                <a:gd name="T8" fmla="*/ 0 w 312"/>
                <a:gd name="T9" fmla="*/ 0 h 742"/>
                <a:gd name="T10" fmla="*/ 0 w 312"/>
                <a:gd name="T11" fmla="*/ 0 h 742"/>
                <a:gd name="T12" fmla="*/ 0 w 312"/>
                <a:gd name="T13" fmla="*/ 0 h 7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21" name="Freeform 25"/>
            <p:cNvSpPr>
              <a:spLocks noEditPoints="1"/>
            </p:cNvSpPr>
            <p:nvPr userDrawn="1"/>
          </p:nvSpPr>
          <p:spPr bwMode="gray">
            <a:xfrm>
              <a:off x="5271" y="491"/>
              <a:ext cx="29" cy="37"/>
            </a:xfrm>
            <a:custGeom>
              <a:avLst/>
              <a:gdLst>
                <a:gd name="T0" fmla="*/ 0 w 607"/>
                <a:gd name="T1" fmla="*/ 0 h 762"/>
                <a:gd name="T2" fmla="*/ 0 w 607"/>
                <a:gd name="T3" fmla="*/ 0 h 762"/>
                <a:gd name="T4" fmla="*/ 0 w 607"/>
                <a:gd name="T5" fmla="*/ 0 h 762"/>
                <a:gd name="T6" fmla="*/ 0 w 607"/>
                <a:gd name="T7" fmla="*/ 0 h 762"/>
                <a:gd name="T8" fmla="*/ 0 w 607"/>
                <a:gd name="T9" fmla="*/ 0 h 762"/>
                <a:gd name="T10" fmla="*/ 0 w 607"/>
                <a:gd name="T11" fmla="*/ 0 h 762"/>
                <a:gd name="T12" fmla="*/ 0 w 607"/>
                <a:gd name="T13" fmla="*/ 0 h 762"/>
                <a:gd name="T14" fmla="*/ 0 w 607"/>
                <a:gd name="T15" fmla="*/ 0 h 762"/>
                <a:gd name="T16" fmla="*/ 0 w 607"/>
                <a:gd name="T17" fmla="*/ 0 h 762"/>
                <a:gd name="T18" fmla="*/ 0 w 607"/>
                <a:gd name="T19" fmla="*/ 0 h 762"/>
                <a:gd name="T20" fmla="*/ 0 w 607"/>
                <a:gd name="T21" fmla="*/ 0 h 762"/>
                <a:gd name="T22" fmla="*/ 0 w 607"/>
                <a:gd name="T23" fmla="*/ 0 h 762"/>
                <a:gd name="T24" fmla="*/ 0 w 607"/>
                <a:gd name="T25" fmla="*/ 0 h 762"/>
                <a:gd name="T26" fmla="*/ 0 w 607"/>
                <a:gd name="T27" fmla="*/ 0 h 762"/>
                <a:gd name="T28" fmla="*/ 0 w 607"/>
                <a:gd name="T29" fmla="*/ 0 h 762"/>
                <a:gd name="T30" fmla="*/ 0 w 607"/>
                <a:gd name="T31" fmla="*/ 0 h 762"/>
                <a:gd name="T32" fmla="*/ 0 w 607"/>
                <a:gd name="T33" fmla="*/ 0 h 7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5" y="762"/>
                  </a:cubicBezTo>
                  <a:cubicBezTo>
                    <a:pt x="102"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22" name="Freeform 26"/>
            <p:cNvSpPr>
              <a:spLocks/>
            </p:cNvSpPr>
            <p:nvPr userDrawn="1"/>
          </p:nvSpPr>
          <p:spPr bwMode="gray">
            <a:xfrm>
              <a:off x="5304" y="492"/>
              <a:ext cx="45" cy="35"/>
            </a:xfrm>
            <a:custGeom>
              <a:avLst/>
              <a:gdLst>
                <a:gd name="T0" fmla="*/ 0 w 929"/>
                <a:gd name="T1" fmla="*/ 0 h 722"/>
                <a:gd name="T2" fmla="*/ 0 w 929"/>
                <a:gd name="T3" fmla="*/ 0 h 722"/>
                <a:gd name="T4" fmla="*/ 0 w 929"/>
                <a:gd name="T5" fmla="*/ 0 h 722"/>
                <a:gd name="T6" fmla="*/ 0 w 929"/>
                <a:gd name="T7" fmla="*/ 0 h 722"/>
                <a:gd name="T8" fmla="*/ 0 w 929"/>
                <a:gd name="T9" fmla="*/ 0 h 722"/>
                <a:gd name="T10" fmla="*/ 0 w 929"/>
                <a:gd name="T11" fmla="*/ 0 h 722"/>
                <a:gd name="T12" fmla="*/ 0 w 929"/>
                <a:gd name="T13" fmla="*/ 0 h 722"/>
                <a:gd name="T14" fmla="*/ 0 w 929"/>
                <a:gd name="T15" fmla="*/ 0 h 722"/>
                <a:gd name="T16" fmla="*/ 0 w 929"/>
                <a:gd name="T17" fmla="*/ 0 h 722"/>
                <a:gd name="T18" fmla="*/ 0 w 929"/>
                <a:gd name="T19" fmla="*/ 0 h 722"/>
                <a:gd name="T20" fmla="*/ 0 w 929"/>
                <a:gd name="T21" fmla="*/ 0 h 722"/>
                <a:gd name="T22" fmla="*/ 0 w 929"/>
                <a:gd name="T23" fmla="*/ 0 h 722"/>
                <a:gd name="T24" fmla="*/ 0 w 929"/>
                <a:gd name="T25" fmla="*/ 0 h 722"/>
                <a:gd name="T26" fmla="*/ 0 w 929"/>
                <a:gd name="T27" fmla="*/ 0 h 722"/>
                <a:gd name="T28" fmla="*/ 0 w 929"/>
                <a:gd name="T29" fmla="*/ 0 h 722"/>
                <a:gd name="T30" fmla="*/ 0 w 929"/>
                <a:gd name="T31" fmla="*/ 0 h 72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29" h="722">
                  <a:moveTo>
                    <a:pt x="204" y="722"/>
                  </a:moveTo>
                  <a:cubicBezTo>
                    <a:pt x="0" y="0"/>
                    <a:pt x="0" y="0"/>
                    <a:pt x="0" y="0"/>
                  </a:cubicBezTo>
                  <a:cubicBezTo>
                    <a:pt x="124" y="0"/>
                    <a:pt x="124" y="0"/>
                    <a:pt x="124" y="0"/>
                  </a:cubicBezTo>
                  <a:cubicBezTo>
                    <a:pt x="277" y="588"/>
                    <a:pt x="277" y="588"/>
                    <a:pt x="277" y="588"/>
                  </a:cubicBezTo>
                  <a:cubicBezTo>
                    <a:pt x="412" y="0"/>
                    <a:pt x="412" y="0"/>
                    <a:pt x="412" y="0"/>
                  </a:cubicBezTo>
                  <a:cubicBezTo>
                    <a:pt x="534" y="0"/>
                    <a:pt x="534" y="0"/>
                    <a:pt x="534" y="0"/>
                  </a:cubicBezTo>
                  <a:cubicBezTo>
                    <a:pt x="676" y="588"/>
                    <a:pt x="676" y="588"/>
                    <a:pt x="676" y="588"/>
                  </a:cubicBezTo>
                  <a:cubicBezTo>
                    <a:pt x="828" y="0"/>
                    <a:pt x="828" y="0"/>
                    <a:pt x="828" y="0"/>
                  </a:cubicBezTo>
                  <a:cubicBezTo>
                    <a:pt x="929" y="0"/>
                    <a:pt x="929" y="0"/>
                    <a:pt x="929" y="0"/>
                  </a:cubicBezTo>
                  <a:cubicBezTo>
                    <a:pt x="726" y="722"/>
                    <a:pt x="726" y="722"/>
                    <a:pt x="726" y="722"/>
                  </a:cubicBezTo>
                  <a:cubicBezTo>
                    <a:pt x="603" y="722"/>
                    <a:pt x="603" y="722"/>
                    <a:pt x="603" y="722"/>
                  </a:cubicBezTo>
                  <a:cubicBezTo>
                    <a:pt x="495" y="255"/>
                    <a:pt x="495" y="255"/>
                    <a:pt x="495" y="255"/>
                  </a:cubicBezTo>
                  <a:cubicBezTo>
                    <a:pt x="487" y="221"/>
                    <a:pt x="478" y="172"/>
                    <a:pt x="468" y="107"/>
                  </a:cubicBezTo>
                  <a:cubicBezTo>
                    <a:pt x="460" y="159"/>
                    <a:pt x="451" y="208"/>
                    <a:pt x="440" y="254"/>
                  </a:cubicBezTo>
                  <a:cubicBezTo>
                    <a:pt x="332" y="722"/>
                    <a:pt x="332" y="722"/>
                    <a:pt x="332" y="722"/>
                  </a:cubicBezTo>
                  <a:lnTo>
                    <a:pt x="204" y="7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23" name="Freeform 27"/>
            <p:cNvSpPr>
              <a:spLocks/>
            </p:cNvSpPr>
            <p:nvPr userDrawn="1"/>
          </p:nvSpPr>
          <p:spPr bwMode="gray">
            <a:xfrm>
              <a:off x="5366" y="492"/>
              <a:ext cx="45" cy="35"/>
            </a:xfrm>
            <a:custGeom>
              <a:avLst/>
              <a:gdLst>
                <a:gd name="T0" fmla="*/ 0 w 930"/>
                <a:gd name="T1" fmla="*/ 0 h 722"/>
                <a:gd name="T2" fmla="*/ 0 w 930"/>
                <a:gd name="T3" fmla="*/ 0 h 722"/>
                <a:gd name="T4" fmla="*/ 0 w 930"/>
                <a:gd name="T5" fmla="*/ 0 h 722"/>
                <a:gd name="T6" fmla="*/ 0 w 930"/>
                <a:gd name="T7" fmla="*/ 0 h 722"/>
                <a:gd name="T8" fmla="*/ 0 w 930"/>
                <a:gd name="T9" fmla="*/ 0 h 722"/>
                <a:gd name="T10" fmla="*/ 0 w 930"/>
                <a:gd name="T11" fmla="*/ 0 h 722"/>
                <a:gd name="T12" fmla="*/ 0 w 930"/>
                <a:gd name="T13" fmla="*/ 0 h 722"/>
                <a:gd name="T14" fmla="*/ 0 w 930"/>
                <a:gd name="T15" fmla="*/ 0 h 722"/>
                <a:gd name="T16" fmla="*/ 0 w 930"/>
                <a:gd name="T17" fmla="*/ 0 h 722"/>
                <a:gd name="T18" fmla="*/ 0 w 930"/>
                <a:gd name="T19" fmla="*/ 0 h 722"/>
                <a:gd name="T20" fmla="*/ 0 w 930"/>
                <a:gd name="T21" fmla="*/ 0 h 722"/>
                <a:gd name="T22" fmla="*/ 0 w 930"/>
                <a:gd name="T23" fmla="*/ 0 h 722"/>
                <a:gd name="T24" fmla="*/ 0 w 930"/>
                <a:gd name="T25" fmla="*/ 0 h 722"/>
                <a:gd name="T26" fmla="*/ 0 w 930"/>
                <a:gd name="T27" fmla="*/ 0 h 722"/>
                <a:gd name="T28" fmla="*/ 0 w 930"/>
                <a:gd name="T29" fmla="*/ 0 h 722"/>
                <a:gd name="T30" fmla="*/ 0 w 930"/>
                <a:gd name="T31" fmla="*/ 0 h 72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30" h="722">
                  <a:moveTo>
                    <a:pt x="204" y="722"/>
                  </a:moveTo>
                  <a:cubicBezTo>
                    <a:pt x="0" y="0"/>
                    <a:pt x="0" y="0"/>
                    <a:pt x="0" y="0"/>
                  </a:cubicBezTo>
                  <a:cubicBezTo>
                    <a:pt x="125" y="0"/>
                    <a:pt x="125" y="0"/>
                    <a:pt x="125" y="0"/>
                  </a:cubicBezTo>
                  <a:cubicBezTo>
                    <a:pt x="277" y="588"/>
                    <a:pt x="277" y="588"/>
                    <a:pt x="277" y="588"/>
                  </a:cubicBezTo>
                  <a:cubicBezTo>
                    <a:pt x="412" y="0"/>
                    <a:pt x="412" y="0"/>
                    <a:pt x="412" y="0"/>
                  </a:cubicBezTo>
                  <a:cubicBezTo>
                    <a:pt x="535" y="0"/>
                    <a:pt x="535" y="0"/>
                    <a:pt x="535" y="0"/>
                  </a:cubicBezTo>
                  <a:cubicBezTo>
                    <a:pt x="676" y="588"/>
                    <a:pt x="676" y="588"/>
                    <a:pt x="676" y="588"/>
                  </a:cubicBezTo>
                  <a:cubicBezTo>
                    <a:pt x="829" y="0"/>
                    <a:pt x="829" y="0"/>
                    <a:pt x="829" y="0"/>
                  </a:cubicBezTo>
                  <a:cubicBezTo>
                    <a:pt x="930" y="0"/>
                    <a:pt x="930" y="0"/>
                    <a:pt x="930" y="0"/>
                  </a:cubicBezTo>
                  <a:cubicBezTo>
                    <a:pt x="726" y="722"/>
                    <a:pt x="726" y="722"/>
                    <a:pt x="726" y="722"/>
                  </a:cubicBezTo>
                  <a:cubicBezTo>
                    <a:pt x="604" y="722"/>
                    <a:pt x="604" y="722"/>
                    <a:pt x="604" y="722"/>
                  </a:cubicBezTo>
                  <a:cubicBezTo>
                    <a:pt x="495" y="255"/>
                    <a:pt x="495" y="255"/>
                    <a:pt x="495" y="255"/>
                  </a:cubicBezTo>
                  <a:cubicBezTo>
                    <a:pt x="488" y="221"/>
                    <a:pt x="479" y="172"/>
                    <a:pt x="468" y="107"/>
                  </a:cubicBezTo>
                  <a:cubicBezTo>
                    <a:pt x="460" y="159"/>
                    <a:pt x="451" y="208"/>
                    <a:pt x="441" y="254"/>
                  </a:cubicBezTo>
                  <a:cubicBezTo>
                    <a:pt x="332" y="722"/>
                    <a:pt x="332" y="722"/>
                    <a:pt x="332" y="722"/>
                  </a:cubicBezTo>
                  <a:lnTo>
                    <a:pt x="204" y="7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24" name="Freeform 28"/>
            <p:cNvSpPr>
              <a:spLocks noEditPoints="1"/>
            </p:cNvSpPr>
            <p:nvPr userDrawn="1"/>
          </p:nvSpPr>
          <p:spPr bwMode="gray">
            <a:xfrm>
              <a:off x="5417" y="479"/>
              <a:ext cx="7" cy="48"/>
            </a:xfrm>
            <a:custGeom>
              <a:avLst/>
              <a:gdLst>
                <a:gd name="T0" fmla="*/ 0 w 151"/>
                <a:gd name="T1" fmla="*/ 0 h 987"/>
                <a:gd name="T2" fmla="*/ 0 w 151"/>
                <a:gd name="T3" fmla="*/ 0 h 987"/>
                <a:gd name="T4" fmla="*/ 0 w 151"/>
                <a:gd name="T5" fmla="*/ 0 h 987"/>
                <a:gd name="T6" fmla="*/ 0 w 151"/>
                <a:gd name="T7" fmla="*/ 0 h 987"/>
                <a:gd name="T8" fmla="*/ 0 w 151"/>
                <a:gd name="T9" fmla="*/ 0 h 987"/>
                <a:gd name="T10" fmla="*/ 0 w 151"/>
                <a:gd name="T11" fmla="*/ 0 h 987"/>
                <a:gd name="T12" fmla="*/ 0 w 151"/>
                <a:gd name="T13" fmla="*/ 0 h 987"/>
                <a:gd name="T14" fmla="*/ 0 w 151"/>
                <a:gd name="T15" fmla="*/ 0 h 987"/>
                <a:gd name="T16" fmla="*/ 0 w 151"/>
                <a:gd name="T17" fmla="*/ 0 h 987"/>
                <a:gd name="T18" fmla="*/ 0 w 151"/>
                <a:gd name="T19" fmla="*/ 0 h 987"/>
                <a:gd name="T20" fmla="*/ 0 w 151"/>
                <a:gd name="T21" fmla="*/ 0 h 987"/>
                <a:gd name="T22" fmla="*/ 0 w 151"/>
                <a:gd name="T23" fmla="*/ 0 h 987"/>
                <a:gd name="T24" fmla="*/ 0 w 151"/>
                <a:gd name="T25" fmla="*/ 0 h 987"/>
                <a:gd name="T26" fmla="*/ 0 w 151"/>
                <a:gd name="T27" fmla="*/ 0 h 98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1" h="987">
                  <a:moveTo>
                    <a:pt x="76" y="0"/>
                  </a:moveTo>
                  <a:cubicBezTo>
                    <a:pt x="98" y="0"/>
                    <a:pt x="117" y="9"/>
                    <a:pt x="132" y="25"/>
                  </a:cubicBezTo>
                  <a:cubicBezTo>
                    <a:pt x="145" y="40"/>
                    <a:pt x="151" y="57"/>
                    <a:pt x="151" y="76"/>
                  </a:cubicBezTo>
                  <a:cubicBezTo>
                    <a:pt x="151" y="98"/>
                    <a:pt x="143" y="117"/>
                    <a:pt x="126" y="132"/>
                  </a:cubicBezTo>
                  <a:cubicBezTo>
                    <a:pt x="112" y="145"/>
                    <a:pt x="95" y="151"/>
                    <a:pt x="75" y="151"/>
                  </a:cubicBezTo>
                  <a:cubicBezTo>
                    <a:pt x="53" y="151"/>
                    <a:pt x="34" y="143"/>
                    <a:pt x="20" y="127"/>
                  </a:cubicBezTo>
                  <a:cubicBezTo>
                    <a:pt x="7" y="112"/>
                    <a:pt x="0" y="95"/>
                    <a:pt x="0" y="75"/>
                  </a:cubicBezTo>
                  <a:cubicBezTo>
                    <a:pt x="0" y="53"/>
                    <a:pt x="9" y="35"/>
                    <a:pt x="25" y="20"/>
                  </a:cubicBezTo>
                  <a:cubicBezTo>
                    <a:pt x="39" y="7"/>
                    <a:pt x="56" y="0"/>
                    <a:pt x="76" y="0"/>
                  </a:cubicBezTo>
                  <a:close/>
                  <a:moveTo>
                    <a:pt x="15" y="987"/>
                  </a:moveTo>
                  <a:cubicBezTo>
                    <a:pt x="15" y="265"/>
                    <a:pt x="15" y="265"/>
                    <a:pt x="15" y="265"/>
                  </a:cubicBezTo>
                  <a:cubicBezTo>
                    <a:pt x="139" y="265"/>
                    <a:pt x="139" y="265"/>
                    <a:pt x="139" y="265"/>
                  </a:cubicBezTo>
                  <a:cubicBezTo>
                    <a:pt x="139" y="987"/>
                    <a:pt x="139" y="987"/>
                    <a:pt x="139" y="987"/>
                  </a:cubicBezTo>
                  <a:lnTo>
                    <a:pt x="15" y="9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25" name="Freeform 29"/>
            <p:cNvSpPr>
              <a:spLocks/>
            </p:cNvSpPr>
            <p:nvPr userDrawn="1"/>
          </p:nvSpPr>
          <p:spPr bwMode="gray">
            <a:xfrm>
              <a:off x="5435" y="483"/>
              <a:ext cx="15" cy="44"/>
            </a:xfrm>
            <a:custGeom>
              <a:avLst/>
              <a:gdLst>
                <a:gd name="T0" fmla="*/ 0 w 318"/>
                <a:gd name="T1" fmla="*/ 0 h 917"/>
                <a:gd name="T2" fmla="*/ 0 w 318"/>
                <a:gd name="T3" fmla="*/ 0 h 917"/>
                <a:gd name="T4" fmla="*/ 0 w 318"/>
                <a:gd name="T5" fmla="*/ 0 h 917"/>
                <a:gd name="T6" fmla="*/ 0 w 318"/>
                <a:gd name="T7" fmla="*/ 0 h 917"/>
                <a:gd name="T8" fmla="*/ 0 w 318"/>
                <a:gd name="T9" fmla="*/ 0 h 917"/>
                <a:gd name="T10" fmla="*/ 0 w 318"/>
                <a:gd name="T11" fmla="*/ 0 h 917"/>
                <a:gd name="T12" fmla="*/ 0 w 318"/>
                <a:gd name="T13" fmla="*/ 0 h 917"/>
                <a:gd name="T14" fmla="*/ 0 w 318"/>
                <a:gd name="T15" fmla="*/ 0 h 917"/>
                <a:gd name="T16" fmla="*/ 0 w 318"/>
                <a:gd name="T17" fmla="*/ 0 h 917"/>
                <a:gd name="T18" fmla="*/ 0 w 318"/>
                <a:gd name="T19" fmla="*/ 0 h 917"/>
                <a:gd name="T20" fmla="*/ 0 w 318"/>
                <a:gd name="T21" fmla="*/ 0 h 917"/>
                <a:gd name="T22" fmla="*/ 0 w 318"/>
                <a:gd name="T23" fmla="*/ 0 h 917"/>
                <a:gd name="T24" fmla="*/ 0 w 318"/>
                <a:gd name="T25" fmla="*/ 0 h 917"/>
                <a:gd name="T26" fmla="*/ 0 w 318"/>
                <a:gd name="T27" fmla="*/ 0 h 917"/>
                <a:gd name="T28" fmla="*/ 0 w 318"/>
                <a:gd name="T29" fmla="*/ 0 h 917"/>
                <a:gd name="T30" fmla="*/ 0 w 318"/>
                <a:gd name="T31" fmla="*/ 0 h 917"/>
                <a:gd name="T32" fmla="*/ 0 w 318"/>
                <a:gd name="T33" fmla="*/ 0 h 91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5" y="846"/>
                    <a:pt x="11" y="782"/>
                  </a:cubicBezTo>
                  <a:cubicBezTo>
                    <a:pt x="4" y="747"/>
                    <a:pt x="0" y="699"/>
                    <a:pt x="0" y="638"/>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26" name="Freeform 30"/>
            <p:cNvSpPr>
              <a:spLocks/>
            </p:cNvSpPr>
            <p:nvPr userDrawn="1"/>
          </p:nvSpPr>
          <p:spPr bwMode="gray">
            <a:xfrm>
              <a:off x="5457" y="475"/>
              <a:ext cx="26" cy="52"/>
            </a:xfrm>
            <a:custGeom>
              <a:avLst/>
              <a:gdLst>
                <a:gd name="T0" fmla="*/ 0 w 548"/>
                <a:gd name="T1" fmla="*/ 0 h 1087"/>
                <a:gd name="T2" fmla="*/ 0 w 548"/>
                <a:gd name="T3" fmla="*/ 0 h 1087"/>
                <a:gd name="T4" fmla="*/ 0 w 548"/>
                <a:gd name="T5" fmla="*/ 0 h 1087"/>
                <a:gd name="T6" fmla="*/ 0 w 548"/>
                <a:gd name="T7" fmla="*/ 0 h 1087"/>
                <a:gd name="T8" fmla="*/ 0 w 548"/>
                <a:gd name="T9" fmla="*/ 0 h 1087"/>
                <a:gd name="T10" fmla="*/ 0 w 548"/>
                <a:gd name="T11" fmla="*/ 0 h 1087"/>
                <a:gd name="T12" fmla="*/ 0 w 548"/>
                <a:gd name="T13" fmla="*/ 0 h 1087"/>
                <a:gd name="T14" fmla="*/ 0 w 548"/>
                <a:gd name="T15" fmla="*/ 0 h 1087"/>
                <a:gd name="T16" fmla="*/ 0 w 548"/>
                <a:gd name="T17" fmla="*/ 0 h 1087"/>
                <a:gd name="T18" fmla="*/ 0 w 548"/>
                <a:gd name="T19" fmla="*/ 0 h 1087"/>
                <a:gd name="T20" fmla="*/ 0 w 548"/>
                <a:gd name="T21" fmla="*/ 0 h 1087"/>
                <a:gd name="T22" fmla="*/ 0 w 548"/>
                <a:gd name="T23" fmla="*/ 0 h 1087"/>
                <a:gd name="T24" fmla="*/ 0 w 548"/>
                <a:gd name="T25" fmla="*/ 0 h 1087"/>
                <a:gd name="T26" fmla="*/ 0 w 548"/>
                <a:gd name="T27" fmla="*/ 0 h 1087"/>
                <a:gd name="T28" fmla="*/ 0 w 548"/>
                <a:gd name="T29" fmla="*/ 0 h 108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27" name="Freeform 31"/>
            <p:cNvSpPr>
              <a:spLocks/>
            </p:cNvSpPr>
            <p:nvPr userDrawn="1"/>
          </p:nvSpPr>
          <p:spPr bwMode="gray">
            <a:xfrm>
              <a:off x="5506" y="492"/>
              <a:ext cx="29" cy="52"/>
            </a:xfrm>
            <a:custGeom>
              <a:avLst/>
              <a:gdLst>
                <a:gd name="T0" fmla="*/ 12 w 29"/>
                <a:gd name="T1" fmla="*/ 36 h 52"/>
                <a:gd name="T2" fmla="*/ 0 w 29"/>
                <a:gd name="T3" fmla="*/ 0 h 52"/>
                <a:gd name="T4" fmla="*/ 6 w 29"/>
                <a:gd name="T5" fmla="*/ 0 h 52"/>
                <a:gd name="T6" fmla="*/ 15 w 29"/>
                <a:gd name="T7" fmla="*/ 28 h 52"/>
                <a:gd name="T8" fmla="*/ 23 w 29"/>
                <a:gd name="T9" fmla="*/ 0 h 52"/>
                <a:gd name="T10" fmla="*/ 29 w 29"/>
                <a:gd name="T11" fmla="*/ 0 h 52"/>
                <a:gd name="T12" fmla="*/ 11 w 29"/>
                <a:gd name="T13" fmla="*/ 52 h 52"/>
                <a:gd name="T14" fmla="*/ 6 w 29"/>
                <a:gd name="T15" fmla="*/ 52 h 52"/>
                <a:gd name="T16" fmla="*/ 12 w 29"/>
                <a:gd name="T17" fmla="*/ 36 h 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 h="52">
                  <a:moveTo>
                    <a:pt x="12" y="36"/>
                  </a:moveTo>
                  <a:lnTo>
                    <a:pt x="0" y="0"/>
                  </a:lnTo>
                  <a:lnTo>
                    <a:pt x="6" y="0"/>
                  </a:lnTo>
                  <a:lnTo>
                    <a:pt x="15" y="28"/>
                  </a:lnTo>
                  <a:lnTo>
                    <a:pt x="23" y="0"/>
                  </a:lnTo>
                  <a:lnTo>
                    <a:pt x="29" y="0"/>
                  </a:lnTo>
                  <a:lnTo>
                    <a:pt x="11" y="52"/>
                  </a:lnTo>
                  <a:lnTo>
                    <a:pt x="6" y="52"/>
                  </a:lnTo>
                  <a:lnTo>
                    <a:pt x="12" y="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28" name="Freeform 32"/>
            <p:cNvSpPr>
              <a:spLocks noEditPoints="1"/>
            </p:cNvSpPr>
            <p:nvPr userDrawn="1"/>
          </p:nvSpPr>
          <p:spPr bwMode="gray">
            <a:xfrm>
              <a:off x="5538" y="491"/>
              <a:ext cx="29" cy="37"/>
            </a:xfrm>
            <a:custGeom>
              <a:avLst/>
              <a:gdLst>
                <a:gd name="T0" fmla="*/ 0 w 607"/>
                <a:gd name="T1" fmla="*/ 0 h 762"/>
                <a:gd name="T2" fmla="*/ 0 w 607"/>
                <a:gd name="T3" fmla="*/ 0 h 762"/>
                <a:gd name="T4" fmla="*/ 0 w 607"/>
                <a:gd name="T5" fmla="*/ 0 h 762"/>
                <a:gd name="T6" fmla="*/ 0 w 607"/>
                <a:gd name="T7" fmla="*/ 0 h 762"/>
                <a:gd name="T8" fmla="*/ 0 w 607"/>
                <a:gd name="T9" fmla="*/ 0 h 762"/>
                <a:gd name="T10" fmla="*/ 0 w 607"/>
                <a:gd name="T11" fmla="*/ 0 h 762"/>
                <a:gd name="T12" fmla="*/ 0 w 607"/>
                <a:gd name="T13" fmla="*/ 0 h 762"/>
                <a:gd name="T14" fmla="*/ 0 w 607"/>
                <a:gd name="T15" fmla="*/ 0 h 762"/>
                <a:gd name="T16" fmla="*/ 0 w 607"/>
                <a:gd name="T17" fmla="*/ 0 h 762"/>
                <a:gd name="T18" fmla="*/ 0 w 607"/>
                <a:gd name="T19" fmla="*/ 0 h 762"/>
                <a:gd name="T20" fmla="*/ 0 w 607"/>
                <a:gd name="T21" fmla="*/ 0 h 762"/>
                <a:gd name="T22" fmla="*/ 0 w 607"/>
                <a:gd name="T23" fmla="*/ 0 h 762"/>
                <a:gd name="T24" fmla="*/ 0 w 607"/>
                <a:gd name="T25" fmla="*/ 0 h 762"/>
                <a:gd name="T26" fmla="*/ 0 w 607"/>
                <a:gd name="T27" fmla="*/ 0 h 762"/>
                <a:gd name="T28" fmla="*/ 0 w 607"/>
                <a:gd name="T29" fmla="*/ 0 h 762"/>
                <a:gd name="T30" fmla="*/ 0 w 607"/>
                <a:gd name="T31" fmla="*/ 0 h 762"/>
                <a:gd name="T32" fmla="*/ 0 w 607"/>
                <a:gd name="T33" fmla="*/ 0 h 7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5" y="106"/>
                    <a:pt x="159" y="168"/>
                  </a:cubicBezTo>
                  <a:cubicBezTo>
                    <a:pt x="137" y="220"/>
                    <a:pt x="126" y="290"/>
                    <a:pt x="126" y="377"/>
                  </a:cubicBezTo>
                  <a:cubicBezTo>
                    <a:pt x="126" y="469"/>
                    <a:pt x="137" y="541"/>
                    <a:pt x="159" y="593"/>
                  </a:cubicBezTo>
                  <a:cubicBezTo>
                    <a:pt x="185"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29" name="Freeform 33"/>
            <p:cNvSpPr>
              <a:spLocks/>
            </p:cNvSpPr>
            <p:nvPr userDrawn="1"/>
          </p:nvSpPr>
          <p:spPr bwMode="gray">
            <a:xfrm>
              <a:off x="5576" y="492"/>
              <a:ext cx="25" cy="36"/>
            </a:xfrm>
            <a:custGeom>
              <a:avLst/>
              <a:gdLst>
                <a:gd name="T0" fmla="*/ 0 w 527"/>
                <a:gd name="T1" fmla="*/ 0 h 742"/>
                <a:gd name="T2" fmla="*/ 0 w 527"/>
                <a:gd name="T3" fmla="*/ 0 h 742"/>
                <a:gd name="T4" fmla="*/ 0 w 527"/>
                <a:gd name="T5" fmla="*/ 0 h 742"/>
                <a:gd name="T6" fmla="*/ 0 w 527"/>
                <a:gd name="T7" fmla="*/ 0 h 742"/>
                <a:gd name="T8" fmla="*/ 0 w 527"/>
                <a:gd name="T9" fmla="*/ 0 h 742"/>
                <a:gd name="T10" fmla="*/ 0 w 527"/>
                <a:gd name="T11" fmla="*/ 0 h 742"/>
                <a:gd name="T12" fmla="*/ 0 w 527"/>
                <a:gd name="T13" fmla="*/ 0 h 742"/>
                <a:gd name="T14" fmla="*/ 0 w 527"/>
                <a:gd name="T15" fmla="*/ 0 h 742"/>
                <a:gd name="T16" fmla="*/ 0 w 527"/>
                <a:gd name="T17" fmla="*/ 0 h 742"/>
                <a:gd name="T18" fmla="*/ 0 w 527"/>
                <a:gd name="T19" fmla="*/ 0 h 742"/>
                <a:gd name="T20" fmla="*/ 0 w 527"/>
                <a:gd name="T21" fmla="*/ 0 h 742"/>
                <a:gd name="T22" fmla="*/ 0 w 527"/>
                <a:gd name="T23" fmla="*/ 0 h 742"/>
                <a:gd name="T24" fmla="*/ 0 w 527"/>
                <a:gd name="T25" fmla="*/ 0 h 742"/>
                <a:gd name="T26" fmla="*/ 0 w 527"/>
                <a:gd name="T27" fmla="*/ 0 h 742"/>
                <a:gd name="T28" fmla="*/ 0 w 527"/>
                <a:gd name="T29" fmla="*/ 0 h 74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27" h="742">
                  <a:moveTo>
                    <a:pt x="0" y="0"/>
                  </a:moveTo>
                  <a:cubicBezTo>
                    <a:pt x="123" y="0"/>
                    <a:pt x="123" y="0"/>
                    <a:pt x="123" y="0"/>
                  </a:cubicBezTo>
                  <a:cubicBezTo>
                    <a:pt x="123" y="445"/>
                    <a:pt x="123" y="445"/>
                    <a:pt x="123" y="445"/>
                  </a:cubicBezTo>
                  <a:cubicBezTo>
                    <a:pt x="123" y="527"/>
                    <a:pt x="131" y="582"/>
                    <a:pt x="145" y="609"/>
                  </a:cubicBezTo>
                  <a:cubicBezTo>
                    <a:pt x="157" y="632"/>
                    <a:pt x="174" y="648"/>
                    <a:pt x="197" y="656"/>
                  </a:cubicBezTo>
                  <a:cubicBezTo>
                    <a:pt x="216" y="663"/>
                    <a:pt x="242" y="667"/>
                    <a:pt x="276" y="667"/>
                  </a:cubicBezTo>
                  <a:cubicBezTo>
                    <a:pt x="317" y="667"/>
                    <a:pt x="359" y="661"/>
                    <a:pt x="403" y="648"/>
                  </a:cubicBezTo>
                  <a:cubicBezTo>
                    <a:pt x="403" y="0"/>
                    <a:pt x="403" y="0"/>
                    <a:pt x="403" y="0"/>
                  </a:cubicBezTo>
                  <a:cubicBezTo>
                    <a:pt x="527" y="0"/>
                    <a:pt x="527" y="0"/>
                    <a:pt x="527" y="0"/>
                  </a:cubicBezTo>
                  <a:cubicBezTo>
                    <a:pt x="527" y="710"/>
                    <a:pt x="527" y="710"/>
                    <a:pt x="527" y="710"/>
                  </a:cubicBezTo>
                  <a:cubicBezTo>
                    <a:pt x="435" y="731"/>
                    <a:pt x="349" y="742"/>
                    <a:pt x="269" y="742"/>
                  </a:cubicBezTo>
                  <a:cubicBezTo>
                    <a:pt x="187" y="742"/>
                    <a:pt x="126" y="729"/>
                    <a:pt x="86" y="703"/>
                  </a:cubicBezTo>
                  <a:cubicBezTo>
                    <a:pt x="41" y="674"/>
                    <a:pt x="14" y="629"/>
                    <a:pt x="6" y="567"/>
                  </a:cubicBezTo>
                  <a:cubicBezTo>
                    <a:pt x="2" y="539"/>
                    <a:pt x="0" y="501"/>
                    <a:pt x="0" y="454"/>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30" name="Freeform 34"/>
            <p:cNvSpPr>
              <a:spLocks/>
            </p:cNvSpPr>
            <p:nvPr userDrawn="1"/>
          </p:nvSpPr>
          <p:spPr bwMode="gray">
            <a:xfrm>
              <a:off x="5233" y="157"/>
              <a:ext cx="113" cy="88"/>
            </a:xfrm>
            <a:custGeom>
              <a:avLst/>
              <a:gdLst>
                <a:gd name="T0" fmla="*/ 0 w 2365"/>
                <a:gd name="T1" fmla="*/ 0 h 1825"/>
                <a:gd name="T2" fmla="*/ 0 w 2365"/>
                <a:gd name="T3" fmla="*/ 0 h 1825"/>
                <a:gd name="T4" fmla="*/ 0 w 2365"/>
                <a:gd name="T5" fmla="*/ 0 h 1825"/>
                <a:gd name="T6" fmla="*/ 0 w 2365"/>
                <a:gd name="T7" fmla="*/ 0 h 1825"/>
                <a:gd name="T8" fmla="*/ 0 w 2365"/>
                <a:gd name="T9" fmla="*/ 0 h 1825"/>
                <a:gd name="T10" fmla="*/ 0 w 2365"/>
                <a:gd name="T11" fmla="*/ 0 h 1825"/>
                <a:gd name="T12" fmla="*/ 0 w 2365"/>
                <a:gd name="T13" fmla="*/ 0 h 1825"/>
                <a:gd name="T14" fmla="*/ 0 w 2365"/>
                <a:gd name="T15" fmla="*/ 0 h 1825"/>
                <a:gd name="T16" fmla="*/ 0 w 2365"/>
                <a:gd name="T17" fmla="*/ 0 h 1825"/>
                <a:gd name="T18" fmla="*/ 0 w 2365"/>
                <a:gd name="T19" fmla="*/ 0 h 1825"/>
                <a:gd name="T20" fmla="*/ 0 w 2365"/>
                <a:gd name="T21" fmla="*/ 0 h 1825"/>
                <a:gd name="T22" fmla="*/ 0 w 2365"/>
                <a:gd name="T23" fmla="*/ 0 h 1825"/>
                <a:gd name="T24" fmla="*/ 0 w 2365"/>
                <a:gd name="T25" fmla="*/ 0 h 1825"/>
                <a:gd name="T26" fmla="*/ 0 w 2365"/>
                <a:gd name="T27" fmla="*/ 0 h 1825"/>
                <a:gd name="T28" fmla="*/ 0 w 2365"/>
                <a:gd name="T29" fmla="*/ 0 h 1825"/>
                <a:gd name="T30" fmla="*/ 0 w 2365"/>
                <a:gd name="T31" fmla="*/ 0 h 1825"/>
                <a:gd name="T32" fmla="*/ 0 w 2365"/>
                <a:gd name="T33" fmla="*/ 0 h 1825"/>
                <a:gd name="T34" fmla="*/ 0 w 2365"/>
                <a:gd name="T35" fmla="*/ 0 h 1825"/>
                <a:gd name="T36" fmla="*/ 0 w 2365"/>
                <a:gd name="T37" fmla="*/ 0 h 1825"/>
                <a:gd name="T38" fmla="*/ 0 w 2365"/>
                <a:gd name="T39" fmla="*/ 0 h 1825"/>
                <a:gd name="T40" fmla="*/ 0 w 2365"/>
                <a:gd name="T41" fmla="*/ 0 h 1825"/>
                <a:gd name="T42" fmla="*/ 0 w 2365"/>
                <a:gd name="T43" fmla="*/ 0 h 18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31" name="Freeform 35"/>
            <p:cNvSpPr>
              <a:spLocks/>
            </p:cNvSpPr>
            <p:nvPr userDrawn="1"/>
          </p:nvSpPr>
          <p:spPr bwMode="gray">
            <a:xfrm>
              <a:off x="5047" y="253"/>
              <a:ext cx="78" cy="127"/>
            </a:xfrm>
            <a:custGeom>
              <a:avLst/>
              <a:gdLst>
                <a:gd name="T0" fmla="*/ 0 w 1624"/>
                <a:gd name="T1" fmla="*/ 0 h 2651"/>
                <a:gd name="T2" fmla="*/ 0 w 1624"/>
                <a:gd name="T3" fmla="*/ 0 h 2651"/>
                <a:gd name="T4" fmla="*/ 0 w 1624"/>
                <a:gd name="T5" fmla="*/ 0 h 2651"/>
                <a:gd name="T6" fmla="*/ 0 w 1624"/>
                <a:gd name="T7" fmla="*/ 0 h 2651"/>
                <a:gd name="T8" fmla="*/ 0 w 1624"/>
                <a:gd name="T9" fmla="*/ 0 h 2651"/>
                <a:gd name="T10" fmla="*/ 0 w 1624"/>
                <a:gd name="T11" fmla="*/ 0 h 2651"/>
                <a:gd name="T12" fmla="*/ 0 w 1624"/>
                <a:gd name="T13" fmla="*/ 0 h 2651"/>
                <a:gd name="T14" fmla="*/ 0 w 1624"/>
                <a:gd name="T15" fmla="*/ 0 h 2651"/>
                <a:gd name="T16" fmla="*/ 0 w 1624"/>
                <a:gd name="T17" fmla="*/ 0 h 2651"/>
                <a:gd name="T18" fmla="*/ 0 w 1624"/>
                <a:gd name="T19" fmla="*/ 0 h 2651"/>
                <a:gd name="T20" fmla="*/ 0 w 1624"/>
                <a:gd name="T21" fmla="*/ 0 h 2651"/>
                <a:gd name="T22" fmla="*/ 0 w 1624"/>
                <a:gd name="T23" fmla="*/ 0 h 2651"/>
                <a:gd name="T24" fmla="*/ 0 w 1624"/>
                <a:gd name="T25" fmla="*/ 0 h 2651"/>
                <a:gd name="T26" fmla="*/ 0 w 1624"/>
                <a:gd name="T27" fmla="*/ 0 h 2651"/>
                <a:gd name="T28" fmla="*/ 0 w 1624"/>
                <a:gd name="T29" fmla="*/ 0 h 2651"/>
                <a:gd name="T30" fmla="*/ 0 w 1624"/>
                <a:gd name="T31" fmla="*/ 0 h 26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32" name="Freeform 36"/>
            <p:cNvSpPr>
              <a:spLocks/>
            </p:cNvSpPr>
            <p:nvPr userDrawn="1"/>
          </p:nvSpPr>
          <p:spPr bwMode="gray">
            <a:xfrm>
              <a:off x="5232" y="253"/>
              <a:ext cx="51" cy="178"/>
            </a:xfrm>
            <a:custGeom>
              <a:avLst/>
              <a:gdLst>
                <a:gd name="T0" fmla="*/ 0 w 1072"/>
                <a:gd name="T1" fmla="*/ 0 h 3696"/>
                <a:gd name="T2" fmla="*/ 0 w 1072"/>
                <a:gd name="T3" fmla="*/ 0 h 3696"/>
                <a:gd name="T4" fmla="*/ 0 w 1072"/>
                <a:gd name="T5" fmla="*/ 0 h 3696"/>
                <a:gd name="T6" fmla="*/ 0 w 1072"/>
                <a:gd name="T7" fmla="*/ 0 h 3696"/>
                <a:gd name="T8" fmla="*/ 0 w 1072"/>
                <a:gd name="T9" fmla="*/ 0 h 3696"/>
                <a:gd name="T10" fmla="*/ 0 w 1072"/>
                <a:gd name="T11" fmla="*/ 0 h 3696"/>
                <a:gd name="T12" fmla="*/ 0 w 1072"/>
                <a:gd name="T13" fmla="*/ 0 h 3696"/>
                <a:gd name="T14" fmla="*/ 0 w 1072"/>
                <a:gd name="T15" fmla="*/ 0 h 36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33" name="Freeform 37"/>
            <p:cNvSpPr>
              <a:spLocks/>
            </p:cNvSpPr>
            <p:nvPr userDrawn="1"/>
          </p:nvSpPr>
          <p:spPr bwMode="gray">
            <a:xfrm>
              <a:off x="5289" y="253"/>
              <a:ext cx="40" cy="127"/>
            </a:xfrm>
            <a:custGeom>
              <a:avLst/>
              <a:gdLst>
                <a:gd name="T0" fmla="*/ 0 w 828"/>
                <a:gd name="T1" fmla="*/ 0 h 2653"/>
                <a:gd name="T2" fmla="*/ 0 w 828"/>
                <a:gd name="T3" fmla="*/ 0 h 2653"/>
                <a:gd name="T4" fmla="*/ 0 w 828"/>
                <a:gd name="T5" fmla="*/ 0 h 2653"/>
                <a:gd name="T6" fmla="*/ 0 w 828"/>
                <a:gd name="T7" fmla="*/ 0 h 2653"/>
                <a:gd name="T8" fmla="*/ 0 w 828"/>
                <a:gd name="T9" fmla="*/ 0 h 2653"/>
                <a:gd name="T10" fmla="*/ 0 w 828"/>
                <a:gd name="T11" fmla="*/ 0 h 2653"/>
                <a:gd name="T12" fmla="*/ 0 w 828"/>
                <a:gd name="T13" fmla="*/ 0 h 2653"/>
                <a:gd name="T14" fmla="*/ 0 w 828"/>
                <a:gd name="T15" fmla="*/ 0 h 2653"/>
                <a:gd name="T16" fmla="*/ 0 w 828"/>
                <a:gd name="T17" fmla="*/ 0 h 26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34" name="Freeform 38"/>
            <p:cNvSpPr>
              <a:spLocks/>
            </p:cNvSpPr>
            <p:nvPr userDrawn="1"/>
          </p:nvSpPr>
          <p:spPr bwMode="gray">
            <a:xfrm>
              <a:off x="5329" y="253"/>
              <a:ext cx="95" cy="127"/>
            </a:xfrm>
            <a:custGeom>
              <a:avLst/>
              <a:gdLst>
                <a:gd name="T0" fmla="*/ 0 w 1984"/>
                <a:gd name="T1" fmla="*/ 0 h 2651"/>
                <a:gd name="T2" fmla="*/ 0 w 1984"/>
                <a:gd name="T3" fmla="*/ 0 h 2651"/>
                <a:gd name="T4" fmla="*/ 0 w 1984"/>
                <a:gd name="T5" fmla="*/ 0 h 2651"/>
                <a:gd name="T6" fmla="*/ 0 w 1984"/>
                <a:gd name="T7" fmla="*/ 0 h 2651"/>
                <a:gd name="T8" fmla="*/ 0 w 1984"/>
                <a:gd name="T9" fmla="*/ 0 h 2651"/>
                <a:gd name="T10" fmla="*/ 0 w 1984"/>
                <a:gd name="T11" fmla="*/ 0 h 2651"/>
                <a:gd name="T12" fmla="*/ 0 w 1984"/>
                <a:gd name="T13" fmla="*/ 0 h 2651"/>
                <a:gd name="T14" fmla="*/ 0 w 1984"/>
                <a:gd name="T15" fmla="*/ 0 h 2651"/>
                <a:gd name="T16" fmla="*/ 0 w 1984"/>
                <a:gd name="T17" fmla="*/ 0 h 2651"/>
                <a:gd name="T18" fmla="*/ 0 w 1984"/>
                <a:gd name="T19" fmla="*/ 0 h 2651"/>
                <a:gd name="T20" fmla="*/ 0 w 1984"/>
                <a:gd name="T21" fmla="*/ 0 h 2651"/>
                <a:gd name="T22" fmla="*/ 0 w 1984"/>
                <a:gd name="T23" fmla="*/ 0 h 2651"/>
                <a:gd name="T24" fmla="*/ 0 w 1984"/>
                <a:gd name="T25" fmla="*/ 0 h 26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35" name="Freeform 39"/>
            <p:cNvSpPr>
              <a:spLocks/>
            </p:cNvSpPr>
            <p:nvPr userDrawn="1"/>
          </p:nvSpPr>
          <p:spPr bwMode="gray">
            <a:xfrm>
              <a:off x="5502" y="253"/>
              <a:ext cx="107" cy="129"/>
            </a:xfrm>
            <a:custGeom>
              <a:avLst/>
              <a:gdLst>
                <a:gd name="T0" fmla="*/ 0 w 2219"/>
                <a:gd name="T1" fmla="*/ 0 h 2693"/>
                <a:gd name="T2" fmla="*/ 0 w 2219"/>
                <a:gd name="T3" fmla="*/ 0 h 2693"/>
                <a:gd name="T4" fmla="*/ 0 w 2219"/>
                <a:gd name="T5" fmla="*/ 0 h 2693"/>
                <a:gd name="T6" fmla="*/ 0 w 2219"/>
                <a:gd name="T7" fmla="*/ 0 h 2693"/>
                <a:gd name="T8" fmla="*/ 0 w 2219"/>
                <a:gd name="T9" fmla="*/ 0 h 2693"/>
                <a:gd name="T10" fmla="*/ 0 w 2219"/>
                <a:gd name="T11" fmla="*/ 0 h 2693"/>
                <a:gd name="T12" fmla="*/ 0 w 2219"/>
                <a:gd name="T13" fmla="*/ 0 h 2693"/>
                <a:gd name="T14" fmla="*/ 0 w 2219"/>
                <a:gd name="T15" fmla="*/ 0 h 2693"/>
                <a:gd name="T16" fmla="*/ 0 w 2219"/>
                <a:gd name="T17" fmla="*/ 0 h 2693"/>
                <a:gd name="T18" fmla="*/ 0 w 2219"/>
                <a:gd name="T19" fmla="*/ 0 h 2693"/>
                <a:gd name="T20" fmla="*/ 0 w 2219"/>
                <a:gd name="T21" fmla="*/ 0 h 2693"/>
                <a:gd name="T22" fmla="*/ 0 w 2219"/>
                <a:gd name="T23" fmla="*/ 0 h 2693"/>
                <a:gd name="T24" fmla="*/ 0 w 2219"/>
                <a:gd name="T25" fmla="*/ 0 h 2693"/>
                <a:gd name="T26" fmla="*/ 0 w 2219"/>
                <a:gd name="T27" fmla="*/ 0 h 2693"/>
                <a:gd name="T28" fmla="*/ 0 w 2219"/>
                <a:gd name="T29" fmla="*/ 0 h 269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36" name="Freeform 40"/>
            <p:cNvSpPr>
              <a:spLocks/>
            </p:cNvSpPr>
            <p:nvPr userDrawn="1"/>
          </p:nvSpPr>
          <p:spPr bwMode="gray">
            <a:xfrm>
              <a:off x="5129" y="253"/>
              <a:ext cx="107" cy="130"/>
            </a:xfrm>
            <a:custGeom>
              <a:avLst/>
              <a:gdLst>
                <a:gd name="T0" fmla="*/ 0 w 2240"/>
                <a:gd name="T1" fmla="*/ 0 h 2700"/>
                <a:gd name="T2" fmla="*/ 0 w 2240"/>
                <a:gd name="T3" fmla="*/ 0 h 2700"/>
                <a:gd name="T4" fmla="*/ 0 w 2240"/>
                <a:gd name="T5" fmla="*/ 0 h 2700"/>
                <a:gd name="T6" fmla="*/ 0 w 2240"/>
                <a:gd name="T7" fmla="*/ 0 h 2700"/>
                <a:gd name="T8" fmla="*/ 0 w 2240"/>
                <a:gd name="T9" fmla="*/ 0 h 2700"/>
                <a:gd name="T10" fmla="*/ 0 w 2240"/>
                <a:gd name="T11" fmla="*/ 0 h 2700"/>
                <a:gd name="T12" fmla="*/ 0 w 2240"/>
                <a:gd name="T13" fmla="*/ 0 h 2700"/>
                <a:gd name="T14" fmla="*/ 0 w 2240"/>
                <a:gd name="T15" fmla="*/ 0 h 2700"/>
                <a:gd name="T16" fmla="*/ 0 w 2240"/>
                <a:gd name="T17" fmla="*/ 0 h 2700"/>
                <a:gd name="T18" fmla="*/ 0 w 2240"/>
                <a:gd name="T19" fmla="*/ 0 h 2700"/>
                <a:gd name="T20" fmla="*/ 0 w 2240"/>
                <a:gd name="T21" fmla="*/ 0 h 2700"/>
                <a:gd name="T22" fmla="*/ 0 w 2240"/>
                <a:gd name="T23" fmla="*/ 0 h 2700"/>
                <a:gd name="T24" fmla="*/ 0 w 2240"/>
                <a:gd name="T25" fmla="*/ 0 h 2700"/>
                <a:gd name="T26" fmla="*/ 0 w 2240"/>
                <a:gd name="T27" fmla="*/ 0 h 2700"/>
                <a:gd name="T28" fmla="*/ 0 w 2240"/>
                <a:gd name="T29" fmla="*/ 0 h 27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37" name="Freeform 41"/>
            <p:cNvSpPr>
              <a:spLocks/>
            </p:cNvSpPr>
            <p:nvPr userDrawn="1"/>
          </p:nvSpPr>
          <p:spPr bwMode="gray">
            <a:xfrm>
              <a:off x="5420" y="250"/>
              <a:ext cx="82" cy="133"/>
            </a:xfrm>
            <a:custGeom>
              <a:avLst/>
              <a:gdLst>
                <a:gd name="T0" fmla="*/ 0 w 1707"/>
                <a:gd name="T1" fmla="*/ 0 h 2755"/>
                <a:gd name="T2" fmla="*/ 0 w 1707"/>
                <a:gd name="T3" fmla="*/ 0 h 2755"/>
                <a:gd name="T4" fmla="*/ 0 w 1707"/>
                <a:gd name="T5" fmla="*/ 0 h 2755"/>
                <a:gd name="T6" fmla="*/ 0 w 1707"/>
                <a:gd name="T7" fmla="*/ 0 h 2755"/>
                <a:gd name="T8" fmla="*/ 0 w 1707"/>
                <a:gd name="T9" fmla="*/ 0 h 2755"/>
                <a:gd name="T10" fmla="*/ 0 w 1707"/>
                <a:gd name="T11" fmla="*/ 0 h 2755"/>
                <a:gd name="T12" fmla="*/ 0 w 1707"/>
                <a:gd name="T13" fmla="*/ 0 h 2755"/>
                <a:gd name="T14" fmla="*/ 0 w 1707"/>
                <a:gd name="T15" fmla="*/ 0 h 2755"/>
                <a:gd name="T16" fmla="*/ 0 w 1707"/>
                <a:gd name="T17" fmla="*/ 0 h 2755"/>
                <a:gd name="T18" fmla="*/ 0 w 1707"/>
                <a:gd name="T19" fmla="*/ 0 h 2755"/>
                <a:gd name="T20" fmla="*/ 0 w 1707"/>
                <a:gd name="T21" fmla="*/ 0 h 2755"/>
                <a:gd name="T22" fmla="*/ 0 w 1707"/>
                <a:gd name="T23" fmla="*/ 0 h 2755"/>
                <a:gd name="T24" fmla="*/ 0 w 1707"/>
                <a:gd name="T25" fmla="*/ 0 h 2755"/>
                <a:gd name="T26" fmla="*/ 0 w 1707"/>
                <a:gd name="T27" fmla="*/ 0 h 275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grpSp>
      <p:sp>
        <p:nvSpPr>
          <p:cNvPr id="362499" name="Rectangle 3"/>
          <p:cNvSpPr>
            <a:spLocks noGrp="1" noChangeArrowheads="1"/>
          </p:cNvSpPr>
          <p:nvPr>
            <p:ph type="ctrTitle"/>
          </p:nvPr>
        </p:nvSpPr>
        <p:spPr>
          <a:xfrm>
            <a:off x="3275855" y="994411"/>
            <a:ext cx="5092734" cy="1367730"/>
          </a:xfrm>
          <a:extLst>
            <a:ext uri="{AF507438-7753-43E0-B8FC-AC1667EBCBE1}">
              <a14:hiddenEffects xmlns:a14="http://schemas.microsoft.com/office/drawing/2010/main">
                <a:effectLst>
                  <a:outerShdw dist="17961" dir="2700000" algn="ctr" rotWithShape="0">
                    <a:srgbClr val="C0C0C0"/>
                  </a:outerShdw>
                </a:effectLst>
              </a14:hiddenEffects>
            </a:ext>
          </a:extLst>
        </p:spPr>
        <p:txBody>
          <a:bodyPr anchor="b"/>
          <a:lstStyle>
            <a:lvl1pPr>
              <a:defRPr sz="3399" b="0">
                <a:solidFill>
                  <a:schemeClr val="bg1"/>
                </a:solidFill>
                <a:latin typeface="FUJI-新ゴ M" pitchFamily="50" charset="-128"/>
                <a:ea typeface="FUJI-新ゴ M" pitchFamily="50" charset="-128"/>
                <a:cs typeface="Meiryo UI" pitchFamily="50" charset="-128"/>
              </a:defRPr>
            </a:lvl1pPr>
          </a:lstStyle>
          <a:p>
            <a:pPr lvl="0"/>
            <a:r>
              <a:rPr lang="en-US" altLang="ja-JP" noProof="0" smtClean="0"/>
              <a:t>Click to edit Master title style</a:t>
            </a:r>
            <a:endParaRPr lang="ja-JP" altLang="en-US" noProof="0" dirty="0" smtClean="0"/>
          </a:p>
        </p:txBody>
      </p:sp>
      <p:sp>
        <p:nvSpPr>
          <p:cNvPr id="3" name="コンテンツ プレースホルダー 2"/>
          <p:cNvSpPr>
            <a:spLocks noGrp="1"/>
          </p:cNvSpPr>
          <p:nvPr>
            <p:ph sz="quarter" idx="11"/>
          </p:nvPr>
        </p:nvSpPr>
        <p:spPr>
          <a:xfrm>
            <a:off x="3276602" y="3323200"/>
            <a:ext cx="5111824" cy="935964"/>
          </a:xfrm>
        </p:spPr>
        <p:txBody>
          <a:bodyPr/>
          <a:lstStyle>
            <a:lvl1pPr marL="0" indent="0">
              <a:buNone/>
              <a:defRPr kumimoji="0" lang="ja-JP" altLang="en-US" sz="3399" b="0" dirty="0">
                <a:solidFill>
                  <a:schemeClr val="bg1"/>
                </a:solidFill>
                <a:latin typeface="FUJI-新ゴ M" pitchFamily="50" charset="-128"/>
                <a:ea typeface="FUJI-新ゴ M" pitchFamily="50" charset="-128"/>
                <a:cs typeface="Meiryo UI" pitchFamily="50" charset="-128"/>
              </a:defRPr>
            </a:lvl1pPr>
          </a:lstStyle>
          <a:p>
            <a:pPr lvl="0"/>
            <a:r>
              <a:rPr lang="en-US" altLang="ja-JP" smtClean="0"/>
              <a:t>Click to edit Master text styles</a:t>
            </a:r>
          </a:p>
        </p:txBody>
      </p:sp>
      <p:sp>
        <p:nvSpPr>
          <p:cNvPr id="4" name="テキスト プレースホルダー 3"/>
          <p:cNvSpPr>
            <a:spLocks noGrp="1"/>
          </p:cNvSpPr>
          <p:nvPr>
            <p:ph type="body" sz="quarter" idx="13"/>
          </p:nvPr>
        </p:nvSpPr>
        <p:spPr>
          <a:xfrm>
            <a:off x="3276602" y="2963431"/>
            <a:ext cx="5183188" cy="328189"/>
          </a:xfrm>
        </p:spPr>
        <p:txBody>
          <a:bodyPr/>
          <a:lstStyle>
            <a:lvl1pPr marL="0" indent="0" algn="l" defTabSz="809382" rtl="0" eaLnBrk="0" fontAlgn="ctr" hangingPunct="0">
              <a:lnSpc>
                <a:spcPts val="2199"/>
              </a:lnSpc>
              <a:spcBef>
                <a:spcPct val="20000"/>
              </a:spcBef>
              <a:spcAft>
                <a:spcPct val="10000"/>
              </a:spcAft>
              <a:buClr>
                <a:srgbClr val="A30B1A"/>
              </a:buClr>
              <a:buFont typeface="Wingdings" pitchFamily="2" charset="2"/>
              <a:buNone/>
              <a:defRPr kumimoji="0" lang="ja-JP" altLang="en-US" sz="2399" dirty="0" smtClean="0">
                <a:solidFill>
                  <a:schemeClr val="bg1"/>
                </a:solidFill>
                <a:latin typeface="FUJI-新ゴ R" pitchFamily="50" charset="-128"/>
                <a:ea typeface="FUJI-新ゴ R" pitchFamily="50" charset="-128"/>
                <a:cs typeface="Meiryo UI" pitchFamily="50" charset="-128"/>
              </a:defRPr>
            </a:lvl1pPr>
            <a:lvl2pPr marL="0" indent="0" algn="l" defTabSz="809382" rtl="0" eaLnBrk="0" fontAlgn="ctr" hangingPunct="0">
              <a:lnSpc>
                <a:spcPts val="2199"/>
              </a:lnSpc>
              <a:spcBef>
                <a:spcPct val="20000"/>
              </a:spcBef>
              <a:spcAft>
                <a:spcPct val="10000"/>
              </a:spcAft>
              <a:buClr>
                <a:srgbClr val="A30B1A"/>
              </a:buClr>
              <a:buFont typeface="Wingdings" pitchFamily="2" charset="2"/>
              <a:buNone/>
              <a:defRPr kumimoji="0" lang="ja-JP" altLang="en-US" sz="2399" dirty="0" smtClean="0">
                <a:solidFill>
                  <a:schemeClr val="bg1"/>
                </a:solidFill>
                <a:latin typeface="FUJI-新ゴ R" pitchFamily="50" charset="-128"/>
                <a:ea typeface="FUJI-新ゴ R" pitchFamily="50" charset="-128"/>
                <a:cs typeface="Meiryo UI" pitchFamily="50" charset="-128"/>
              </a:defRPr>
            </a:lvl2pPr>
            <a:lvl3pPr marL="0" indent="0" algn="l" defTabSz="809382" rtl="0" eaLnBrk="0" fontAlgn="ctr" hangingPunct="0">
              <a:lnSpc>
                <a:spcPts val="2199"/>
              </a:lnSpc>
              <a:spcBef>
                <a:spcPct val="20000"/>
              </a:spcBef>
              <a:spcAft>
                <a:spcPct val="10000"/>
              </a:spcAft>
              <a:buClr>
                <a:srgbClr val="A30B1A"/>
              </a:buClr>
              <a:buFont typeface="Wingdings" pitchFamily="2" charset="2"/>
              <a:buNone/>
              <a:defRPr kumimoji="0" lang="ja-JP" altLang="en-US" sz="2399" dirty="0" smtClean="0">
                <a:solidFill>
                  <a:schemeClr val="bg1"/>
                </a:solidFill>
                <a:latin typeface="FUJI-新ゴ R" pitchFamily="50" charset="-128"/>
                <a:ea typeface="FUJI-新ゴ R" pitchFamily="50" charset="-128"/>
                <a:cs typeface="Meiryo UI" pitchFamily="50" charset="-128"/>
              </a:defRPr>
            </a:lvl3pPr>
            <a:lvl4pPr marL="0" indent="0" algn="l" defTabSz="809382" rtl="0" eaLnBrk="0" fontAlgn="ctr" hangingPunct="0">
              <a:lnSpc>
                <a:spcPts val="2199"/>
              </a:lnSpc>
              <a:spcBef>
                <a:spcPct val="20000"/>
              </a:spcBef>
              <a:spcAft>
                <a:spcPct val="10000"/>
              </a:spcAft>
              <a:buClr>
                <a:srgbClr val="A30B1A"/>
              </a:buClr>
              <a:buFont typeface="Wingdings" pitchFamily="2" charset="2"/>
              <a:buNone/>
              <a:defRPr kumimoji="0" lang="ja-JP" altLang="en-US" sz="2399" dirty="0" smtClean="0">
                <a:solidFill>
                  <a:schemeClr val="bg1"/>
                </a:solidFill>
                <a:latin typeface="FUJI-新ゴ R" pitchFamily="50" charset="-128"/>
                <a:ea typeface="FUJI-新ゴ R" pitchFamily="50" charset="-128"/>
                <a:cs typeface="Meiryo UI" pitchFamily="50" charset="-128"/>
              </a:defRPr>
            </a:lvl4pPr>
            <a:lvl5pPr marL="0" indent="0" algn="l" defTabSz="809382" rtl="0" eaLnBrk="0" fontAlgn="ctr" hangingPunct="0">
              <a:lnSpc>
                <a:spcPts val="2199"/>
              </a:lnSpc>
              <a:spcBef>
                <a:spcPct val="20000"/>
              </a:spcBef>
              <a:spcAft>
                <a:spcPct val="10000"/>
              </a:spcAft>
              <a:buClr>
                <a:srgbClr val="A30B1A"/>
              </a:buClr>
              <a:buFont typeface="Wingdings" pitchFamily="2" charset="2"/>
              <a:buNone/>
              <a:defRPr kumimoji="0" lang="ja-JP" altLang="en-US" sz="2399" dirty="0">
                <a:solidFill>
                  <a:schemeClr val="bg1"/>
                </a:solidFill>
                <a:latin typeface="FUJI-新ゴ R" pitchFamily="50" charset="-128"/>
                <a:ea typeface="FUJI-新ゴ R" pitchFamily="50" charset="-128"/>
                <a:cs typeface="Meiryo UI" pitchFamily="50" charset="-128"/>
              </a:defRPr>
            </a:lvl5pPr>
          </a:lstStyle>
          <a:p>
            <a:pPr lvl="0"/>
            <a:r>
              <a:rPr lang="en-US" altLang="ja-JP" smtClean="0"/>
              <a:t>Click to edit Master text styles</a:t>
            </a:r>
          </a:p>
        </p:txBody>
      </p:sp>
      <p:sp>
        <p:nvSpPr>
          <p:cNvPr id="40" name="Rectangle 42"/>
          <p:cNvSpPr>
            <a:spLocks noGrp="1" noChangeArrowheads="1"/>
          </p:cNvSpPr>
          <p:nvPr>
            <p:ph type="ftr" sz="quarter" idx="14"/>
          </p:nvPr>
        </p:nvSpPr>
        <p:spPr/>
        <p:txBody>
          <a:bodyPr/>
          <a:lstStyle>
            <a:lvl1pPr>
              <a:defRPr>
                <a:solidFill>
                  <a:schemeClr val="bg1"/>
                </a:solidFill>
              </a:defRPr>
            </a:lvl1pPr>
          </a:lstStyle>
          <a:p>
            <a:pPr>
              <a:defRPr/>
            </a:pPr>
            <a:r>
              <a:rPr lang="de-DE" altLang="ja-JP" smtClean="0">
                <a:solidFill>
                  <a:srgbClr val="FFFFFF"/>
                </a:solidFill>
              </a:rPr>
              <a:t>Copyright 2014 FUJITSU LIMITED</a:t>
            </a:r>
            <a:endParaRPr lang="de-DE" altLang="ja-JP">
              <a:solidFill>
                <a:srgbClr val="FFFFFF"/>
              </a:solidFill>
            </a:endParaRPr>
          </a:p>
        </p:txBody>
      </p:sp>
    </p:spTree>
    <p:extLst>
      <p:ext uri="{BB962C8B-B14F-4D97-AF65-F5344CB8AC3E}">
        <p14:creationId xmlns:p14="http://schemas.microsoft.com/office/powerpoint/2010/main" val="2589219274"/>
      </p:ext>
    </p:extLst>
  </p:cSld>
  <p:clrMapOvr>
    <a:masterClrMapping/>
  </p:clrMapOvr>
  <p:timing>
    <p:tnLst>
      <p:par>
        <p:cTn id="1" dur="indefinite" restart="never" nodeType="tmRoot"/>
      </p:par>
    </p:tnLst>
  </p:timing>
  <p:hf hdr="0"/>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1_タイトル スライド">
    <p:spTree>
      <p:nvGrpSpPr>
        <p:cNvPr id="1" name=""/>
        <p:cNvGrpSpPr/>
        <p:nvPr/>
      </p:nvGrpSpPr>
      <p:grpSpPr>
        <a:xfrm>
          <a:off x="0" y="0"/>
          <a:ext cx="0" cy="0"/>
          <a:chOff x="0" y="0"/>
          <a:chExt cx="0" cy="0"/>
        </a:xfrm>
      </p:grpSpPr>
      <p:pic>
        <p:nvPicPr>
          <p:cNvPr id="3" name="図 7"/>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utoShape 10"/>
          <p:cNvSpPr>
            <a:spLocks noChangeAspect="1" noChangeArrowheads="1" noTextEdit="1"/>
          </p:cNvSpPr>
          <p:nvPr userDrawn="1"/>
        </p:nvSpPr>
        <p:spPr bwMode="gray">
          <a:xfrm>
            <a:off x="7608896" y="114266"/>
            <a:ext cx="1417637" cy="791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grpSp>
        <p:nvGrpSpPr>
          <p:cNvPr id="2" name="グループ化 9"/>
          <p:cNvGrpSpPr>
            <a:grpSpLocks/>
          </p:cNvGrpSpPr>
          <p:nvPr userDrawn="1"/>
        </p:nvGrpSpPr>
        <p:grpSpPr bwMode="auto">
          <a:xfrm>
            <a:off x="8243889" y="249173"/>
            <a:ext cx="660400" cy="322163"/>
            <a:chOff x="8012113" y="249238"/>
            <a:chExt cx="892174" cy="434975"/>
          </a:xfrm>
        </p:grpSpPr>
        <p:sp>
          <p:nvSpPr>
            <p:cNvPr id="6" name="Freeform 34"/>
            <p:cNvSpPr>
              <a:spLocks/>
            </p:cNvSpPr>
            <p:nvPr userDrawn="1"/>
          </p:nvSpPr>
          <p:spPr bwMode="gray">
            <a:xfrm>
              <a:off x="8307388" y="249238"/>
              <a:ext cx="179387" cy="139700"/>
            </a:xfrm>
            <a:custGeom>
              <a:avLst/>
              <a:gdLst>
                <a:gd name="T0" fmla="*/ 0 w 2365"/>
                <a:gd name="T1" fmla="*/ 0 h 1825"/>
                <a:gd name="T2" fmla="*/ 0 w 2365"/>
                <a:gd name="T3" fmla="*/ 0 h 1825"/>
                <a:gd name="T4" fmla="*/ 0 w 2365"/>
                <a:gd name="T5" fmla="*/ 0 h 1825"/>
                <a:gd name="T6" fmla="*/ 0 w 2365"/>
                <a:gd name="T7" fmla="*/ 0 h 1825"/>
                <a:gd name="T8" fmla="*/ 0 w 2365"/>
                <a:gd name="T9" fmla="*/ 0 h 1825"/>
                <a:gd name="T10" fmla="*/ 0 w 2365"/>
                <a:gd name="T11" fmla="*/ 0 h 1825"/>
                <a:gd name="T12" fmla="*/ 0 w 2365"/>
                <a:gd name="T13" fmla="*/ 0 h 1825"/>
                <a:gd name="T14" fmla="*/ 0 w 2365"/>
                <a:gd name="T15" fmla="*/ 0 h 1825"/>
                <a:gd name="T16" fmla="*/ 0 w 2365"/>
                <a:gd name="T17" fmla="*/ 0 h 1825"/>
                <a:gd name="T18" fmla="*/ 0 w 2365"/>
                <a:gd name="T19" fmla="*/ 0 h 1825"/>
                <a:gd name="T20" fmla="*/ 0 w 2365"/>
                <a:gd name="T21" fmla="*/ 0 h 1825"/>
                <a:gd name="T22" fmla="*/ 0 w 2365"/>
                <a:gd name="T23" fmla="*/ 0 h 1825"/>
                <a:gd name="T24" fmla="*/ 0 w 2365"/>
                <a:gd name="T25" fmla="*/ 0 h 1825"/>
                <a:gd name="T26" fmla="*/ 0 w 2365"/>
                <a:gd name="T27" fmla="*/ 0 h 1825"/>
                <a:gd name="T28" fmla="*/ 0 w 2365"/>
                <a:gd name="T29" fmla="*/ 0 h 1825"/>
                <a:gd name="T30" fmla="*/ 0 w 2365"/>
                <a:gd name="T31" fmla="*/ 0 h 1825"/>
                <a:gd name="T32" fmla="*/ 0 w 2365"/>
                <a:gd name="T33" fmla="*/ 0 h 1825"/>
                <a:gd name="T34" fmla="*/ 0 w 2365"/>
                <a:gd name="T35" fmla="*/ 0 h 1825"/>
                <a:gd name="T36" fmla="*/ 0 w 2365"/>
                <a:gd name="T37" fmla="*/ 0 h 1825"/>
                <a:gd name="T38" fmla="*/ 0 w 2365"/>
                <a:gd name="T39" fmla="*/ 0 h 1825"/>
                <a:gd name="T40" fmla="*/ 0 w 2365"/>
                <a:gd name="T41" fmla="*/ 0 h 1825"/>
                <a:gd name="T42" fmla="*/ 0 w 2365"/>
                <a:gd name="T43" fmla="*/ 0 h 18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7" name="Freeform 35"/>
            <p:cNvSpPr>
              <a:spLocks/>
            </p:cNvSpPr>
            <p:nvPr userDrawn="1"/>
          </p:nvSpPr>
          <p:spPr bwMode="gray">
            <a:xfrm>
              <a:off x="8012113" y="401638"/>
              <a:ext cx="123825" cy="201613"/>
            </a:xfrm>
            <a:custGeom>
              <a:avLst/>
              <a:gdLst>
                <a:gd name="T0" fmla="*/ 0 w 1624"/>
                <a:gd name="T1" fmla="*/ 0 h 2651"/>
                <a:gd name="T2" fmla="*/ 0 w 1624"/>
                <a:gd name="T3" fmla="*/ 0 h 2651"/>
                <a:gd name="T4" fmla="*/ 0 w 1624"/>
                <a:gd name="T5" fmla="*/ 0 h 2651"/>
                <a:gd name="T6" fmla="*/ 0 w 1624"/>
                <a:gd name="T7" fmla="*/ 0 h 2651"/>
                <a:gd name="T8" fmla="*/ 0 w 1624"/>
                <a:gd name="T9" fmla="*/ 0 h 2651"/>
                <a:gd name="T10" fmla="*/ 0 w 1624"/>
                <a:gd name="T11" fmla="*/ 0 h 2651"/>
                <a:gd name="T12" fmla="*/ 0 w 1624"/>
                <a:gd name="T13" fmla="*/ 0 h 2651"/>
                <a:gd name="T14" fmla="*/ 0 w 1624"/>
                <a:gd name="T15" fmla="*/ 0 h 2651"/>
                <a:gd name="T16" fmla="*/ 0 w 1624"/>
                <a:gd name="T17" fmla="*/ 0 h 2651"/>
                <a:gd name="T18" fmla="*/ 0 w 1624"/>
                <a:gd name="T19" fmla="*/ 0 h 2651"/>
                <a:gd name="T20" fmla="*/ 0 w 1624"/>
                <a:gd name="T21" fmla="*/ 0 h 2651"/>
                <a:gd name="T22" fmla="*/ 0 w 1624"/>
                <a:gd name="T23" fmla="*/ 0 h 2651"/>
                <a:gd name="T24" fmla="*/ 0 w 1624"/>
                <a:gd name="T25" fmla="*/ 0 h 2651"/>
                <a:gd name="T26" fmla="*/ 0 w 1624"/>
                <a:gd name="T27" fmla="*/ 0 h 2651"/>
                <a:gd name="T28" fmla="*/ 0 w 1624"/>
                <a:gd name="T29" fmla="*/ 0 h 2651"/>
                <a:gd name="T30" fmla="*/ 0 w 1624"/>
                <a:gd name="T31" fmla="*/ 0 h 26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8" name="Freeform 36"/>
            <p:cNvSpPr>
              <a:spLocks/>
            </p:cNvSpPr>
            <p:nvPr userDrawn="1"/>
          </p:nvSpPr>
          <p:spPr bwMode="gray">
            <a:xfrm>
              <a:off x="8305800" y="401638"/>
              <a:ext cx="80962" cy="282575"/>
            </a:xfrm>
            <a:custGeom>
              <a:avLst/>
              <a:gdLst>
                <a:gd name="T0" fmla="*/ 0 w 1072"/>
                <a:gd name="T1" fmla="*/ 0 h 3696"/>
                <a:gd name="T2" fmla="*/ 0 w 1072"/>
                <a:gd name="T3" fmla="*/ 0 h 3696"/>
                <a:gd name="T4" fmla="*/ 0 w 1072"/>
                <a:gd name="T5" fmla="*/ 0 h 3696"/>
                <a:gd name="T6" fmla="*/ 0 w 1072"/>
                <a:gd name="T7" fmla="*/ 0 h 3696"/>
                <a:gd name="T8" fmla="*/ 0 w 1072"/>
                <a:gd name="T9" fmla="*/ 0 h 3696"/>
                <a:gd name="T10" fmla="*/ 0 w 1072"/>
                <a:gd name="T11" fmla="*/ 0 h 3696"/>
                <a:gd name="T12" fmla="*/ 0 w 1072"/>
                <a:gd name="T13" fmla="*/ 0 h 3696"/>
                <a:gd name="T14" fmla="*/ 0 w 1072"/>
                <a:gd name="T15" fmla="*/ 0 h 36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9" name="Freeform 37"/>
            <p:cNvSpPr>
              <a:spLocks/>
            </p:cNvSpPr>
            <p:nvPr userDrawn="1"/>
          </p:nvSpPr>
          <p:spPr bwMode="gray">
            <a:xfrm>
              <a:off x="8396288" y="401638"/>
              <a:ext cx="63500" cy="201613"/>
            </a:xfrm>
            <a:custGeom>
              <a:avLst/>
              <a:gdLst>
                <a:gd name="T0" fmla="*/ 0 w 828"/>
                <a:gd name="T1" fmla="*/ 0 h 2653"/>
                <a:gd name="T2" fmla="*/ 0 w 828"/>
                <a:gd name="T3" fmla="*/ 0 h 2653"/>
                <a:gd name="T4" fmla="*/ 0 w 828"/>
                <a:gd name="T5" fmla="*/ 0 h 2653"/>
                <a:gd name="T6" fmla="*/ 0 w 828"/>
                <a:gd name="T7" fmla="*/ 0 h 2653"/>
                <a:gd name="T8" fmla="*/ 0 w 828"/>
                <a:gd name="T9" fmla="*/ 0 h 2653"/>
                <a:gd name="T10" fmla="*/ 0 w 828"/>
                <a:gd name="T11" fmla="*/ 0 h 2653"/>
                <a:gd name="T12" fmla="*/ 0 w 828"/>
                <a:gd name="T13" fmla="*/ 0 h 2653"/>
                <a:gd name="T14" fmla="*/ 0 w 828"/>
                <a:gd name="T15" fmla="*/ 0 h 2653"/>
                <a:gd name="T16" fmla="*/ 0 w 828"/>
                <a:gd name="T17" fmla="*/ 0 h 26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10" name="Freeform 38"/>
            <p:cNvSpPr>
              <a:spLocks/>
            </p:cNvSpPr>
            <p:nvPr userDrawn="1"/>
          </p:nvSpPr>
          <p:spPr bwMode="gray">
            <a:xfrm>
              <a:off x="8459788" y="401638"/>
              <a:ext cx="150812" cy="201613"/>
            </a:xfrm>
            <a:custGeom>
              <a:avLst/>
              <a:gdLst>
                <a:gd name="T0" fmla="*/ 0 w 1984"/>
                <a:gd name="T1" fmla="*/ 0 h 2651"/>
                <a:gd name="T2" fmla="*/ 0 w 1984"/>
                <a:gd name="T3" fmla="*/ 0 h 2651"/>
                <a:gd name="T4" fmla="*/ 0 w 1984"/>
                <a:gd name="T5" fmla="*/ 0 h 2651"/>
                <a:gd name="T6" fmla="*/ 0 w 1984"/>
                <a:gd name="T7" fmla="*/ 0 h 2651"/>
                <a:gd name="T8" fmla="*/ 0 w 1984"/>
                <a:gd name="T9" fmla="*/ 0 h 2651"/>
                <a:gd name="T10" fmla="*/ 0 w 1984"/>
                <a:gd name="T11" fmla="*/ 0 h 2651"/>
                <a:gd name="T12" fmla="*/ 0 w 1984"/>
                <a:gd name="T13" fmla="*/ 0 h 2651"/>
                <a:gd name="T14" fmla="*/ 0 w 1984"/>
                <a:gd name="T15" fmla="*/ 0 h 2651"/>
                <a:gd name="T16" fmla="*/ 0 w 1984"/>
                <a:gd name="T17" fmla="*/ 0 h 2651"/>
                <a:gd name="T18" fmla="*/ 0 w 1984"/>
                <a:gd name="T19" fmla="*/ 0 h 2651"/>
                <a:gd name="T20" fmla="*/ 0 w 1984"/>
                <a:gd name="T21" fmla="*/ 0 h 2651"/>
                <a:gd name="T22" fmla="*/ 0 w 1984"/>
                <a:gd name="T23" fmla="*/ 0 h 2651"/>
                <a:gd name="T24" fmla="*/ 0 w 1984"/>
                <a:gd name="T25" fmla="*/ 0 h 26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11" name="Freeform 39"/>
            <p:cNvSpPr>
              <a:spLocks/>
            </p:cNvSpPr>
            <p:nvPr userDrawn="1"/>
          </p:nvSpPr>
          <p:spPr bwMode="gray">
            <a:xfrm>
              <a:off x="8734425" y="401638"/>
              <a:ext cx="169862" cy="204788"/>
            </a:xfrm>
            <a:custGeom>
              <a:avLst/>
              <a:gdLst>
                <a:gd name="T0" fmla="*/ 0 w 2219"/>
                <a:gd name="T1" fmla="*/ 0 h 2693"/>
                <a:gd name="T2" fmla="*/ 0 w 2219"/>
                <a:gd name="T3" fmla="*/ 0 h 2693"/>
                <a:gd name="T4" fmla="*/ 0 w 2219"/>
                <a:gd name="T5" fmla="*/ 0 h 2693"/>
                <a:gd name="T6" fmla="*/ 0 w 2219"/>
                <a:gd name="T7" fmla="*/ 0 h 2693"/>
                <a:gd name="T8" fmla="*/ 0 w 2219"/>
                <a:gd name="T9" fmla="*/ 0 h 2693"/>
                <a:gd name="T10" fmla="*/ 0 w 2219"/>
                <a:gd name="T11" fmla="*/ 0 h 2693"/>
                <a:gd name="T12" fmla="*/ 0 w 2219"/>
                <a:gd name="T13" fmla="*/ 0 h 2693"/>
                <a:gd name="T14" fmla="*/ 0 w 2219"/>
                <a:gd name="T15" fmla="*/ 0 h 2693"/>
                <a:gd name="T16" fmla="*/ 0 w 2219"/>
                <a:gd name="T17" fmla="*/ 0 h 2693"/>
                <a:gd name="T18" fmla="*/ 0 w 2219"/>
                <a:gd name="T19" fmla="*/ 0 h 2693"/>
                <a:gd name="T20" fmla="*/ 0 w 2219"/>
                <a:gd name="T21" fmla="*/ 0 h 2693"/>
                <a:gd name="T22" fmla="*/ 0 w 2219"/>
                <a:gd name="T23" fmla="*/ 0 h 2693"/>
                <a:gd name="T24" fmla="*/ 0 w 2219"/>
                <a:gd name="T25" fmla="*/ 0 h 2693"/>
                <a:gd name="T26" fmla="*/ 0 w 2219"/>
                <a:gd name="T27" fmla="*/ 0 h 2693"/>
                <a:gd name="T28" fmla="*/ 0 w 2219"/>
                <a:gd name="T29" fmla="*/ 0 h 269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12" name="Freeform 40"/>
            <p:cNvSpPr>
              <a:spLocks/>
            </p:cNvSpPr>
            <p:nvPr userDrawn="1"/>
          </p:nvSpPr>
          <p:spPr bwMode="gray">
            <a:xfrm>
              <a:off x="8142288" y="401638"/>
              <a:ext cx="169862" cy="206375"/>
            </a:xfrm>
            <a:custGeom>
              <a:avLst/>
              <a:gdLst>
                <a:gd name="T0" fmla="*/ 0 w 2240"/>
                <a:gd name="T1" fmla="*/ 0 h 2700"/>
                <a:gd name="T2" fmla="*/ 0 w 2240"/>
                <a:gd name="T3" fmla="*/ 0 h 2700"/>
                <a:gd name="T4" fmla="*/ 0 w 2240"/>
                <a:gd name="T5" fmla="*/ 0 h 2700"/>
                <a:gd name="T6" fmla="*/ 0 w 2240"/>
                <a:gd name="T7" fmla="*/ 0 h 2700"/>
                <a:gd name="T8" fmla="*/ 0 w 2240"/>
                <a:gd name="T9" fmla="*/ 0 h 2700"/>
                <a:gd name="T10" fmla="*/ 0 w 2240"/>
                <a:gd name="T11" fmla="*/ 0 h 2700"/>
                <a:gd name="T12" fmla="*/ 0 w 2240"/>
                <a:gd name="T13" fmla="*/ 0 h 2700"/>
                <a:gd name="T14" fmla="*/ 0 w 2240"/>
                <a:gd name="T15" fmla="*/ 0 h 2700"/>
                <a:gd name="T16" fmla="*/ 0 w 2240"/>
                <a:gd name="T17" fmla="*/ 0 h 2700"/>
                <a:gd name="T18" fmla="*/ 0 w 2240"/>
                <a:gd name="T19" fmla="*/ 0 h 2700"/>
                <a:gd name="T20" fmla="*/ 0 w 2240"/>
                <a:gd name="T21" fmla="*/ 0 h 2700"/>
                <a:gd name="T22" fmla="*/ 0 w 2240"/>
                <a:gd name="T23" fmla="*/ 0 h 2700"/>
                <a:gd name="T24" fmla="*/ 0 w 2240"/>
                <a:gd name="T25" fmla="*/ 0 h 2700"/>
                <a:gd name="T26" fmla="*/ 0 w 2240"/>
                <a:gd name="T27" fmla="*/ 0 h 2700"/>
                <a:gd name="T28" fmla="*/ 0 w 2240"/>
                <a:gd name="T29" fmla="*/ 0 h 27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13" name="Freeform 41"/>
            <p:cNvSpPr>
              <a:spLocks/>
            </p:cNvSpPr>
            <p:nvPr userDrawn="1"/>
          </p:nvSpPr>
          <p:spPr bwMode="gray">
            <a:xfrm>
              <a:off x="8604250" y="396875"/>
              <a:ext cx="130175" cy="211138"/>
            </a:xfrm>
            <a:custGeom>
              <a:avLst/>
              <a:gdLst>
                <a:gd name="T0" fmla="*/ 0 w 1707"/>
                <a:gd name="T1" fmla="*/ 0 h 2755"/>
                <a:gd name="T2" fmla="*/ 0 w 1707"/>
                <a:gd name="T3" fmla="*/ 0 h 2755"/>
                <a:gd name="T4" fmla="*/ 0 w 1707"/>
                <a:gd name="T5" fmla="*/ 0 h 2755"/>
                <a:gd name="T6" fmla="*/ 0 w 1707"/>
                <a:gd name="T7" fmla="*/ 0 h 2755"/>
                <a:gd name="T8" fmla="*/ 0 w 1707"/>
                <a:gd name="T9" fmla="*/ 0 h 2755"/>
                <a:gd name="T10" fmla="*/ 0 w 1707"/>
                <a:gd name="T11" fmla="*/ 0 h 2755"/>
                <a:gd name="T12" fmla="*/ 0 w 1707"/>
                <a:gd name="T13" fmla="*/ 0 h 2755"/>
                <a:gd name="T14" fmla="*/ 0 w 1707"/>
                <a:gd name="T15" fmla="*/ 0 h 2755"/>
                <a:gd name="T16" fmla="*/ 0 w 1707"/>
                <a:gd name="T17" fmla="*/ 0 h 2755"/>
                <a:gd name="T18" fmla="*/ 0 w 1707"/>
                <a:gd name="T19" fmla="*/ 0 h 2755"/>
                <a:gd name="T20" fmla="*/ 0 w 1707"/>
                <a:gd name="T21" fmla="*/ 0 h 2755"/>
                <a:gd name="T22" fmla="*/ 0 w 1707"/>
                <a:gd name="T23" fmla="*/ 0 h 2755"/>
                <a:gd name="T24" fmla="*/ 0 w 1707"/>
                <a:gd name="T25" fmla="*/ 0 h 2755"/>
                <a:gd name="T26" fmla="*/ 0 w 1707"/>
                <a:gd name="T27" fmla="*/ 0 h 275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grpSp>
      <p:sp>
        <p:nvSpPr>
          <p:cNvPr id="362499" name="Rectangle 3"/>
          <p:cNvSpPr>
            <a:spLocks noGrp="1" noChangeArrowheads="1"/>
          </p:cNvSpPr>
          <p:nvPr>
            <p:ph type="ctrTitle"/>
          </p:nvPr>
        </p:nvSpPr>
        <p:spPr>
          <a:xfrm>
            <a:off x="395536" y="1707933"/>
            <a:ext cx="5760640" cy="1511701"/>
          </a:xfrm>
          <a:extLst>
            <a:ext uri="{AF507438-7753-43E0-B8FC-AC1667EBCBE1}">
              <a14:hiddenEffects xmlns:a14="http://schemas.microsoft.com/office/drawing/2010/main">
                <a:effectLst>
                  <a:outerShdw dist="17961" dir="2700000" algn="ctr" rotWithShape="0">
                    <a:srgbClr val="C0C0C0"/>
                  </a:outerShdw>
                </a:effectLst>
              </a14:hiddenEffects>
            </a:ext>
          </a:extLst>
        </p:spPr>
        <p:txBody>
          <a:bodyPr anchor="b"/>
          <a:lstStyle>
            <a:lvl1pPr>
              <a:defRPr sz="3199">
                <a:solidFill>
                  <a:schemeClr val="bg1"/>
                </a:solidFill>
                <a:latin typeface="FUJI-新ゴ M" pitchFamily="50" charset="-128"/>
                <a:ea typeface="FUJI-新ゴ M" pitchFamily="50" charset="-128"/>
                <a:cs typeface="Meiryo UI" pitchFamily="50" charset="-128"/>
              </a:defRPr>
            </a:lvl1pPr>
          </a:lstStyle>
          <a:p>
            <a:pPr lvl="0"/>
            <a:r>
              <a:rPr lang="en-US" altLang="ja-JP" noProof="0" smtClean="0"/>
              <a:t>Click to edit Master title style</a:t>
            </a:r>
            <a:endParaRPr lang="ja-JP" altLang="en-US" noProof="0" dirty="0" smtClean="0"/>
          </a:p>
        </p:txBody>
      </p:sp>
      <p:sp>
        <p:nvSpPr>
          <p:cNvPr id="14" name="Rectangle 42"/>
          <p:cNvSpPr>
            <a:spLocks noGrp="1" noChangeArrowheads="1"/>
          </p:cNvSpPr>
          <p:nvPr userDrawn="1">
            <p:ph type="ftr" sz="quarter" idx="10"/>
          </p:nvPr>
        </p:nvSpPr>
        <p:spPr/>
        <p:txBody>
          <a:bodyPr/>
          <a:lstStyle>
            <a:lvl1pPr>
              <a:defRPr>
                <a:solidFill>
                  <a:schemeClr val="bg1"/>
                </a:solidFill>
              </a:defRPr>
            </a:lvl1pPr>
          </a:lstStyle>
          <a:p>
            <a:pPr>
              <a:defRPr/>
            </a:pPr>
            <a:r>
              <a:rPr lang="de-DE" altLang="ja-JP" smtClean="0">
                <a:solidFill>
                  <a:srgbClr val="FFFFFF"/>
                </a:solidFill>
              </a:rPr>
              <a:t>Copyright 2014 FUJITSU LIMITED</a:t>
            </a:r>
            <a:endParaRPr lang="de-DE" altLang="ja-JP">
              <a:solidFill>
                <a:srgbClr val="FFFFFF"/>
              </a:solidFill>
            </a:endParaRPr>
          </a:p>
        </p:txBody>
      </p:sp>
    </p:spTree>
    <p:extLst>
      <p:ext uri="{BB962C8B-B14F-4D97-AF65-F5344CB8AC3E}">
        <p14:creationId xmlns:p14="http://schemas.microsoft.com/office/powerpoint/2010/main" val="4032888643"/>
      </p:ext>
    </p:extLst>
  </p:cSld>
  <p:clrMapOvr>
    <a:masterClrMapping/>
  </p:clrMapOvr>
  <p:timing>
    <p:tnLst>
      <p:par>
        <p:cTn id="1" dur="indefinite" restart="never" nodeType="tmRoot"/>
      </p:par>
    </p:tnLst>
  </p:timing>
  <p:hf hdr="0"/>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252427" y="255510"/>
            <a:ext cx="7564437" cy="599890"/>
          </a:xfrm>
        </p:spPr>
        <p:txBody>
          <a:bodyPr/>
          <a:lstStyle>
            <a:lvl1pPr>
              <a:defRPr>
                <a:solidFill>
                  <a:schemeClr val="tx1"/>
                </a:solidFill>
              </a:defRPr>
            </a:lvl1pPr>
          </a:lstStyle>
          <a:p>
            <a:r>
              <a:rPr lang="en-US" altLang="ja-JP" smtClean="0"/>
              <a:t>Click to edit Master title style</a:t>
            </a:r>
            <a:endParaRPr lang="ja-JP" altLang="en-US" dirty="0"/>
          </a:p>
        </p:txBody>
      </p:sp>
      <p:sp>
        <p:nvSpPr>
          <p:cNvPr id="3" name="コンテンツ プレースホルダー 2"/>
          <p:cNvSpPr>
            <a:spLocks noGrp="1"/>
          </p:cNvSpPr>
          <p:nvPr>
            <p:ph idx="1"/>
          </p:nvPr>
        </p:nvSpPr>
        <p:spPr/>
        <p:txBody>
          <a:body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dirty="0"/>
          </a:p>
        </p:txBody>
      </p:sp>
      <p:sp>
        <p:nvSpPr>
          <p:cNvPr id="13" name="フッター プレースホルダー 3"/>
          <p:cNvSpPr>
            <a:spLocks noGrp="1"/>
          </p:cNvSpPr>
          <p:nvPr>
            <p:ph type="ftr" sz="quarter" idx="10"/>
          </p:nvPr>
        </p:nvSpPr>
        <p:spPr/>
        <p:txBody>
          <a:bodyPr/>
          <a:lstStyle>
            <a:lvl1pPr>
              <a:defRPr/>
            </a:lvl1pPr>
          </a:lstStyle>
          <a:p>
            <a:pPr>
              <a:defRPr/>
            </a:pPr>
            <a:r>
              <a:rPr lang="ja-JP" altLang="de-DE" dirty="0">
                <a:solidFill>
                  <a:srgbClr val="000000"/>
                </a:solidFill>
              </a:rPr>
              <a:t>Copyright </a:t>
            </a:r>
            <a:r>
              <a:rPr lang="ja-JP" altLang="de-DE" dirty="0" smtClean="0">
                <a:solidFill>
                  <a:srgbClr val="000000"/>
                </a:solidFill>
              </a:rPr>
              <a:t>201</a:t>
            </a:r>
            <a:r>
              <a:rPr lang="en-US" altLang="ja-JP" dirty="0" smtClean="0">
                <a:solidFill>
                  <a:srgbClr val="000000"/>
                </a:solidFill>
              </a:rPr>
              <a:t>4</a:t>
            </a:r>
            <a:r>
              <a:rPr lang="ja-JP" altLang="de-DE" dirty="0" smtClean="0">
                <a:solidFill>
                  <a:srgbClr val="000000"/>
                </a:solidFill>
              </a:rPr>
              <a:t> </a:t>
            </a:r>
            <a:r>
              <a:rPr lang="ja-JP" altLang="de-DE" dirty="0">
                <a:solidFill>
                  <a:srgbClr val="000000"/>
                </a:solidFill>
              </a:rPr>
              <a:t>FUJITSU LIMITED</a:t>
            </a:r>
            <a:endParaRPr lang="de-DE" altLang="ja-JP" dirty="0">
              <a:solidFill>
                <a:srgbClr val="000000"/>
              </a:solidFill>
            </a:endParaRPr>
          </a:p>
        </p:txBody>
      </p:sp>
      <p:grpSp>
        <p:nvGrpSpPr>
          <p:cNvPr id="4" name="グループ化 13"/>
          <p:cNvGrpSpPr/>
          <p:nvPr userDrawn="1"/>
        </p:nvGrpSpPr>
        <p:grpSpPr>
          <a:xfrm>
            <a:off x="8008065" y="247978"/>
            <a:ext cx="895497" cy="435425"/>
            <a:chOff x="8008039" y="247965"/>
            <a:chExt cx="895497" cy="435425"/>
          </a:xfrm>
        </p:grpSpPr>
        <p:sp>
          <p:nvSpPr>
            <p:cNvPr id="15" name="Freeform 73"/>
            <p:cNvSpPr>
              <a:spLocks/>
            </p:cNvSpPr>
            <p:nvPr userDrawn="1"/>
          </p:nvSpPr>
          <p:spPr bwMode="gray">
            <a:xfrm>
              <a:off x="8302431" y="399953"/>
              <a:ext cx="82156" cy="28343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grpSp>
          <p:nvGrpSpPr>
            <p:cNvPr id="5" name="グループ化 15"/>
            <p:cNvGrpSpPr/>
            <p:nvPr userDrawn="1"/>
          </p:nvGrpSpPr>
          <p:grpSpPr>
            <a:xfrm>
              <a:off x="8008039" y="247965"/>
              <a:ext cx="895497" cy="358747"/>
              <a:chOff x="8008039" y="247965"/>
              <a:chExt cx="895497" cy="358747"/>
            </a:xfrm>
          </p:grpSpPr>
          <p:sp>
            <p:nvSpPr>
              <p:cNvPr id="17" name="Freeform 71"/>
              <p:cNvSpPr>
                <a:spLocks/>
              </p:cNvSpPr>
              <p:nvPr userDrawn="1"/>
            </p:nvSpPr>
            <p:spPr bwMode="gray">
              <a:xfrm>
                <a:off x="8303800" y="247965"/>
                <a:ext cx="180743" cy="13966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18" name="Freeform 72"/>
              <p:cNvSpPr>
                <a:spLocks/>
              </p:cNvSpPr>
              <p:nvPr userDrawn="1"/>
            </p:nvSpPr>
            <p:spPr bwMode="gray">
              <a:xfrm>
                <a:off x="8008039" y="399953"/>
                <a:ext cx="124603" cy="202651"/>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19" name="Freeform 74"/>
              <p:cNvSpPr>
                <a:spLocks/>
              </p:cNvSpPr>
              <p:nvPr userDrawn="1"/>
            </p:nvSpPr>
            <p:spPr bwMode="gray">
              <a:xfrm>
                <a:off x="8392802" y="399953"/>
                <a:ext cx="64355" cy="202651"/>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20" name="Freeform 75"/>
              <p:cNvSpPr>
                <a:spLocks/>
              </p:cNvSpPr>
              <p:nvPr userDrawn="1"/>
            </p:nvSpPr>
            <p:spPr bwMode="gray">
              <a:xfrm>
                <a:off x="8457157" y="399953"/>
                <a:ext cx="151988" cy="202651"/>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21" name="Freeform 76"/>
              <p:cNvSpPr>
                <a:spLocks/>
              </p:cNvSpPr>
              <p:nvPr userDrawn="1"/>
            </p:nvSpPr>
            <p:spPr bwMode="gray">
              <a:xfrm>
                <a:off x="8733748" y="399953"/>
                <a:ext cx="169788" cy="206759"/>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22" name="Freeform 77"/>
              <p:cNvSpPr>
                <a:spLocks/>
              </p:cNvSpPr>
              <p:nvPr userDrawn="1"/>
            </p:nvSpPr>
            <p:spPr bwMode="gray">
              <a:xfrm>
                <a:off x="8138119" y="399953"/>
                <a:ext cx="171158" cy="206759"/>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23" name="Freeform 78"/>
              <p:cNvSpPr>
                <a:spLocks/>
              </p:cNvSpPr>
              <p:nvPr userDrawn="1"/>
            </p:nvSpPr>
            <p:spPr bwMode="gray">
              <a:xfrm>
                <a:off x="8602299" y="395845"/>
                <a:ext cx="130080" cy="210866"/>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grpSp>
      </p:grpSp>
    </p:spTree>
    <p:extLst>
      <p:ext uri="{BB962C8B-B14F-4D97-AF65-F5344CB8AC3E}">
        <p14:creationId xmlns:p14="http://schemas.microsoft.com/office/powerpoint/2010/main" val="1047167027"/>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1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252427" y="255510"/>
            <a:ext cx="7564437" cy="599890"/>
          </a:xfrm>
        </p:spPr>
        <p:txBody>
          <a:bodyPr/>
          <a:lstStyle>
            <a:lvl1pPr>
              <a:defRPr>
                <a:solidFill>
                  <a:schemeClr val="tx1"/>
                </a:solidFill>
              </a:defRPr>
            </a:lvl1pPr>
          </a:lstStyle>
          <a:p>
            <a:r>
              <a:rPr lang="en-US" altLang="ja-JP" smtClean="0"/>
              <a:t>Click to edit Master title style</a:t>
            </a:r>
            <a:endParaRPr lang="ja-JP" altLang="en-US" dirty="0"/>
          </a:p>
        </p:txBody>
      </p:sp>
      <p:sp>
        <p:nvSpPr>
          <p:cNvPr id="3" name="コンテンツ プレースホルダー 2"/>
          <p:cNvSpPr>
            <a:spLocks noGrp="1"/>
          </p:cNvSpPr>
          <p:nvPr>
            <p:ph idx="1"/>
          </p:nvPr>
        </p:nvSpPr>
        <p:spPr/>
        <p:txBody>
          <a:body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dirty="0"/>
          </a:p>
        </p:txBody>
      </p:sp>
      <p:sp>
        <p:nvSpPr>
          <p:cNvPr id="13" name="フッター プレースホルダー 3"/>
          <p:cNvSpPr>
            <a:spLocks noGrp="1"/>
          </p:cNvSpPr>
          <p:nvPr>
            <p:ph type="ftr" sz="quarter" idx="10"/>
          </p:nvPr>
        </p:nvSpPr>
        <p:spPr/>
        <p:txBody>
          <a:bodyPr/>
          <a:lstStyle>
            <a:lvl1pPr>
              <a:defRPr/>
            </a:lvl1pPr>
          </a:lstStyle>
          <a:p>
            <a:pPr>
              <a:defRPr/>
            </a:pPr>
            <a:r>
              <a:rPr lang="ja-JP" altLang="de-DE" dirty="0">
                <a:solidFill>
                  <a:srgbClr val="000000"/>
                </a:solidFill>
              </a:rPr>
              <a:t>Copyright </a:t>
            </a:r>
            <a:r>
              <a:rPr lang="ja-JP" altLang="de-DE" dirty="0" smtClean="0">
                <a:solidFill>
                  <a:srgbClr val="000000"/>
                </a:solidFill>
              </a:rPr>
              <a:t>201</a:t>
            </a:r>
            <a:r>
              <a:rPr lang="en-US" altLang="ja-JP" dirty="0" smtClean="0">
                <a:solidFill>
                  <a:srgbClr val="000000"/>
                </a:solidFill>
              </a:rPr>
              <a:t>4</a:t>
            </a:r>
            <a:r>
              <a:rPr lang="ja-JP" altLang="de-DE" dirty="0" smtClean="0">
                <a:solidFill>
                  <a:srgbClr val="000000"/>
                </a:solidFill>
              </a:rPr>
              <a:t> </a:t>
            </a:r>
            <a:r>
              <a:rPr lang="ja-JP" altLang="de-DE" dirty="0">
                <a:solidFill>
                  <a:srgbClr val="000000"/>
                </a:solidFill>
              </a:rPr>
              <a:t>FUJITSU LIMITED</a:t>
            </a:r>
            <a:endParaRPr lang="de-DE" altLang="ja-JP" dirty="0">
              <a:solidFill>
                <a:srgbClr val="000000"/>
              </a:solidFill>
            </a:endParaRPr>
          </a:p>
        </p:txBody>
      </p:sp>
      <p:grpSp>
        <p:nvGrpSpPr>
          <p:cNvPr id="4" name="グループ化 13"/>
          <p:cNvGrpSpPr/>
          <p:nvPr userDrawn="1"/>
        </p:nvGrpSpPr>
        <p:grpSpPr>
          <a:xfrm>
            <a:off x="8008065" y="247978"/>
            <a:ext cx="895497" cy="435425"/>
            <a:chOff x="8008039" y="247965"/>
            <a:chExt cx="895497" cy="435425"/>
          </a:xfrm>
        </p:grpSpPr>
        <p:sp>
          <p:nvSpPr>
            <p:cNvPr id="15" name="Freeform 73"/>
            <p:cNvSpPr>
              <a:spLocks/>
            </p:cNvSpPr>
            <p:nvPr userDrawn="1"/>
          </p:nvSpPr>
          <p:spPr bwMode="gray">
            <a:xfrm>
              <a:off x="8302431" y="399953"/>
              <a:ext cx="82156" cy="28343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grpSp>
          <p:nvGrpSpPr>
            <p:cNvPr id="5" name="グループ化 15"/>
            <p:cNvGrpSpPr/>
            <p:nvPr userDrawn="1"/>
          </p:nvGrpSpPr>
          <p:grpSpPr>
            <a:xfrm>
              <a:off x="8008039" y="247965"/>
              <a:ext cx="895497" cy="358747"/>
              <a:chOff x="8008039" y="247965"/>
              <a:chExt cx="895497" cy="358747"/>
            </a:xfrm>
          </p:grpSpPr>
          <p:sp>
            <p:nvSpPr>
              <p:cNvPr id="17" name="Freeform 71"/>
              <p:cNvSpPr>
                <a:spLocks/>
              </p:cNvSpPr>
              <p:nvPr userDrawn="1"/>
            </p:nvSpPr>
            <p:spPr bwMode="gray">
              <a:xfrm>
                <a:off x="8303800" y="247965"/>
                <a:ext cx="180743" cy="13966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18" name="Freeform 72"/>
              <p:cNvSpPr>
                <a:spLocks/>
              </p:cNvSpPr>
              <p:nvPr userDrawn="1"/>
            </p:nvSpPr>
            <p:spPr bwMode="gray">
              <a:xfrm>
                <a:off x="8008039" y="399953"/>
                <a:ext cx="124603" cy="202651"/>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19" name="Freeform 74"/>
              <p:cNvSpPr>
                <a:spLocks/>
              </p:cNvSpPr>
              <p:nvPr userDrawn="1"/>
            </p:nvSpPr>
            <p:spPr bwMode="gray">
              <a:xfrm>
                <a:off x="8392802" y="399953"/>
                <a:ext cx="64355" cy="202651"/>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20" name="Freeform 75"/>
              <p:cNvSpPr>
                <a:spLocks/>
              </p:cNvSpPr>
              <p:nvPr userDrawn="1"/>
            </p:nvSpPr>
            <p:spPr bwMode="gray">
              <a:xfrm>
                <a:off x="8457157" y="399953"/>
                <a:ext cx="151988" cy="202651"/>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21" name="Freeform 76"/>
              <p:cNvSpPr>
                <a:spLocks/>
              </p:cNvSpPr>
              <p:nvPr userDrawn="1"/>
            </p:nvSpPr>
            <p:spPr bwMode="gray">
              <a:xfrm>
                <a:off x="8733748" y="399953"/>
                <a:ext cx="169788" cy="206759"/>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22" name="Freeform 77"/>
              <p:cNvSpPr>
                <a:spLocks/>
              </p:cNvSpPr>
              <p:nvPr userDrawn="1"/>
            </p:nvSpPr>
            <p:spPr bwMode="gray">
              <a:xfrm>
                <a:off x="8138119" y="399953"/>
                <a:ext cx="171158" cy="206759"/>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23" name="Freeform 78"/>
              <p:cNvSpPr>
                <a:spLocks/>
              </p:cNvSpPr>
              <p:nvPr userDrawn="1"/>
            </p:nvSpPr>
            <p:spPr bwMode="gray">
              <a:xfrm>
                <a:off x="8602299" y="395845"/>
                <a:ext cx="130080" cy="210866"/>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grpSp>
      </p:grpSp>
    </p:spTree>
    <p:extLst>
      <p:ext uri="{BB962C8B-B14F-4D97-AF65-F5344CB8AC3E}">
        <p14:creationId xmlns:p14="http://schemas.microsoft.com/office/powerpoint/2010/main" val="2964832389"/>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11" name="フッター プレースホルダー 1"/>
          <p:cNvSpPr>
            <a:spLocks noGrp="1"/>
          </p:cNvSpPr>
          <p:nvPr>
            <p:ph type="ftr" sz="quarter" idx="10"/>
          </p:nvPr>
        </p:nvSpPr>
        <p:spPr/>
        <p:txBody>
          <a:bodyPr/>
          <a:lstStyle>
            <a:lvl1pPr>
              <a:defRPr/>
            </a:lvl1pPr>
          </a:lstStyle>
          <a:p>
            <a:pPr>
              <a:defRPr/>
            </a:pPr>
            <a:r>
              <a:rPr lang="ja-JP" altLang="de-DE" dirty="0">
                <a:solidFill>
                  <a:srgbClr val="000000"/>
                </a:solidFill>
              </a:rPr>
              <a:t>Copyright </a:t>
            </a:r>
            <a:r>
              <a:rPr lang="ja-JP" altLang="de-DE" dirty="0" smtClean="0">
                <a:solidFill>
                  <a:srgbClr val="000000"/>
                </a:solidFill>
              </a:rPr>
              <a:t>201</a:t>
            </a:r>
            <a:r>
              <a:rPr lang="en-US" altLang="ja-JP" dirty="0" smtClean="0">
                <a:solidFill>
                  <a:srgbClr val="000000"/>
                </a:solidFill>
              </a:rPr>
              <a:t>4</a:t>
            </a:r>
            <a:r>
              <a:rPr lang="ja-JP" altLang="de-DE" dirty="0" smtClean="0">
                <a:solidFill>
                  <a:srgbClr val="000000"/>
                </a:solidFill>
              </a:rPr>
              <a:t> </a:t>
            </a:r>
            <a:r>
              <a:rPr lang="ja-JP" altLang="de-DE" dirty="0">
                <a:solidFill>
                  <a:srgbClr val="000000"/>
                </a:solidFill>
              </a:rPr>
              <a:t>FUJITSU LIMITED</a:t>
            </a:r>
            <a:endParaRPr lang="de-DE" altLang="ja-JP" dirty="0">
              <a:solidFill>
                <a:srgbClr val="000000"/>
              </a:solidFill>
            </a:endParaRPr>
          </a:p>
        </p:txBody>
      </p:sp>
      <p:grpSp>
        <p:nvGrpSpPr>
          <p:cNvPr id="2" name="グループ化 11"/>
          <p:cNvGrpSpPr/>
          <p:nvPr userDrawn="1"/>
        </p:nvGrpSpPr>
        <p:grpSpPr>
          <a:xfrm>
            <a:off x="8008065" y="247978"/>
            <a:ext cx="895497" cy="435425"/>
            <a:chOff x="8008039" y="247965"/>
            <a:chExt cx="895497" cy="435425"/>
          </a:xfrm>
        </p:grpSpPr>
        <p:sp>
          <p:nvSpPr>
            <p:cNvPr id="13" name="Freeform 73"/>
            <p:cNvSpPr>
              <a:spLocks/>
            </p:cNvSpPr>
            <p:nvPr userDrawn="1"/>
          </p:nvSpPr>
          <p:spPr bwMode="gray">
            <a:xfrm>
              <a:off x="8302431" y="399953"/>
              <a:ext cx="82156" cy="28343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grpSp>
          <p:nvGrpSpPr>
            <p:cNvPr id="3" name="グループ化 13"/>
            <p:cNvGrpSpPr/>
            <p:nvPr userDrawn="1"/>
          </p:nvGrpSpPr>
          <p:grpSpPr>
            <a:xfrm>
              <a:off x="8008039" y="247965"/>
              <a:ext cx="895497" cy="358747"/>
              <a:chOff x="8008039" y="247965"/>
              <a:chExt cx="895497" cy="358747"/>
            </a:xfrm>
          </p:grpSpPr>
          <p:sp>
            <p:nvSpPr>
              <p:cNvPr id="15" name="Freeform 71"/>
              <p:cNvSpPr>
                <a:spLocks/>
              </p:cNvSpPr>
              <p:nvPr userDrawn="1"/>
            </p:nvSpPr>
            <p:spPr bwMode="gray">
              <a:xfrm>
                <a:off x="8303800" y="247965"/>
                <a:ext cx="180743" cy="13966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16" name="Freeform 72"/>
              <p:cNvSpPr>
                <a:spLocks/>
              </p:cNvSpPr>
              <p:nvPr userDrawn="1"/>
            </p:nvSpPr>
            <p:spPr bwMode="gray">
              <a:xfrm>
                <a:off x="8008039" y="399953"/>
                <a:ext cx="124603" cy="202651"/>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17" name="Freeform 74"/>
              <p:cNvSpPr>
                <a:spLocks/>
              </p:cNvSpPr>
              <p:nvPr userDrawn="1"/>
            </p:nvSpPr>
            <p:spPr bwMode="gray">
              <a:xfrm>
                <a:off x="8392802" y="399953"/>
                <a:ext cx="64355" cy="202651"/>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18" name="Freeform 75"/>
              <p:cNvSpPr>
                <a:spLocks/>
              </p:cNvSpPr>
              <p:nvPr userDrawn="1"/>
            </p:nvSpPr>
            <p:spPr bwMode="gray">
              <a:xfrm>
                <a:off x="8457157" y="399953"/>
                <a:ext cx="151988" cy="202651"/>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19" name="Freeform 76"/>
              <p:cNvSpPr>
                <a:spLocks/>
              </p:cNvSpPr>
              <p:nvPr userDrawn="1"/>
            </p:nvSpPr>
            <p:spPr bwMode="gray">
              <a:xfrm>
                <a:off x="8733748" y="399953"/>
                <a:ext cx="169788" cy="206759"/>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20" name="Freeform 77"/>
              <p:cNvSpPr>
                <a:spLocks/>
              </p:cNvSpPr>
              <p:nvPr userDrawn="1"/>
            </p:nvSpPr>
            <p:spPr bwMode="gray">
              <a:xfrm>
                <a:off x="8138119" y="399953"/>
                <a:ext cx="171158" cy="206759"/>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21" name="Freeform 78"/>
              <p:cNvSpPr>
                <a:spLocks/>
              </p:cNvSpPr>
              <p:nvPr userDrawn="1"/>
            </p:nvSpPr>
            <p:spPr bwMode="gray">
              <a:xfrm>
                <a:off x="8602299" y="395845"/>
                <a:ext cx="130080" cy="210866"/>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grpSp>
      </p:grpSp>
    </p:spTree>
    <p:extLst>
      <p:ext uri="{BB962C8B-B14F-4D97-AF65-F5344CB8AC3E}">
        <p14:creationId xmlns:p14="http://schemas.microsoft.com/office/powerpoint/2010/main" val="3223680016"/>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1_白紙">
    <p:spTree>
      <p:nvGrpSpPr>
        <p:cNvPr id="1" name=""/>
        <p:cNvGrpSpPr/>
        <p:nvPr/>
      </p:nvGrpSpPr>
      <p:grpSpPr>
        <a:xfrm>
          <a:off x="0" y="0"/>
          <a:ext cx="0" cy="0"/>
          <a:chOff x="0" y="0"/>
          <a:chExt cx="0" cy="0"/>
        </a:xfrm>
      </p:grpSpPr>
      <p:sp>
        <p:nvSpPr>
          <p:cNvPr id="2" name="正方形/長方形 1"/>
          <p:cNvSpPr/>
          <p:nvPr userDrawn="1"/>
        </p:nvSpPr>
        <p:spPr bwMode="auto">
          <a:xfrm>
            <a:off x="0" y="0"/>
            <a:ext cx="9144000" cy="5143500"/>
          </a:xfrm>
          <a:prstGeom prst="rect">
            <a:avLst/>
          </a:prstGeom>
          <a:solidFill>
            <a:schemeClr val="tx1">
              <a:lumMod val="50000"/>
              <a:lumOff val="50000"/>
            </a:schemeClr>
          </a:solidFill>
          <a:ln w="9525" cap="flat" cmpd="sng" algn="ctr">
            <a:noFill/>
            <a:prstDash val="solid"/>
            <a:round/>
            <a:headEnd type="none" w="med" len="med"/>
            <a:tailEnd type="none" w="med" len="med"/>
          </a:ln>
          <a:effectLst/>
          <a:extLst/>
        </p:spPr>
        <p:txBody>
          <a:bodyPr wrap="none" anchor="ctr"/>
          <a:lstStyle/>
          <a:p>
            <a:pPr algn="ctr" fontAlgn="ctr">
              <a:spcBef>
                <a:spcPct val="0"/>
              </a:spcBef>
              <a:spcAft>
                <a:spcPct val="0"/>
              </a:spcAft>
              <a:defRPr/>
            </a:pPr>
            <a:endParaRPr kumimoji="1" lang="ja-JP" altLang="en-US" sz="1600">
              <a:solidFill>
                <a:srgbClr val="000000"/>
              </a:solidFill>
            </a:endParaRPr>
          </a:p>
        </p:txBody>
      </p:sp>
      <p:sp>
        <p:nvSpPr>
          <p:cNvPr id="12" name="フッター プレースホルダー 1"/>
          <p:cNvSpPr>
            <a:spLocks noGrp="1"/>
          </p:cNvSpPr>
          <p:nvPr>
            <p:ph type="ftr" sz="quarter" idx="10"/>
          </p:nvPr>
        </p:nvSpPr>
        <p:spPr/>
        <p:txBody>
          <a:bodyPr/>
          <a:lstStyle>
            <a:lvl1pPr>
              <a:defRPr>
                <a:solidFill>
                  <a:schemeClr val="bg1"/>
                </a:solidFill>
              </a:defRPr>
            </a:lvl1pPr>
          </a:lstStyle>
          <a:p>
            <a:pPr>
              <a:defRPr/>
            </a:pPr>
            <a:r>
              <a:rPr lang="ja-JP" altLang="de-DE" dirty="0">
                <a:solidFill>
                  <a:srgbClr val="FFFFFF"/>
                </a:solidFill>
              </a:rPr>
              <a:t>Copyright </a:t>
            </a:r>
            <a:r>
              <a:rPr lang="ja-JP" altLang="de-DE" dirty="0" smtClean="0">
                <a:solidFill>
                  <a:srgbClr val="FFFFFF"/>
                </a:solidFill>
              </a:rPr>
              <a:t>201</a:t>
            </a:r>
            <a:r>
              <a:rPr lang="en-US" altLang="ja-JP" dirty="0" smtClean="0">
                <a:solidFill>
                  <a:srgbClr val="FFFFFF"/>
                </a:solidFill>
              </a:rPr>
              <a:t>4</a:t>
            </a:r>
            <a:r>
              <a:rPr lang="ja-JP" altLang="de-DE" dirty="0" smtClean="0">
                <a:solidFill>
                  <a:srgbClr val="FFFFFF"/>
                </a:solidFill>
              </a:rPr>
              <a:t> </a:t>
            </a:r>
            <a:r>
              <a:rPr lang="ja-JP" altLang="de-DE" dirty="0">
                <a:solidFill>
                  <a:srgbClr val="FFFFFF"/>
                </a:solidFill>
              </a:rPr>
              <a:t>FUJITSU LIMITED</a:t>
            </a:r>
            <a:endParaRPr lang="de-DE" altLang="ja-JP" dirty="0">
              <a:solidFill>
                <a:srgbClr val="FFFFFF"/>
              </a:solidFill>
            </a:endParaRPr>
          </a:p>
        </p:txBody>
      </p:sp>
      <p:grpSp>
        <p:nvGrpSpPr>
          <p:cNvPr id="3" name="グループ化 8"/>
          <p:cNvGrpSpPr>
            <a:grpSpLocks/>
          </p:cNvGrpSpPr>
          <p:nvPr userDrawn="1"/>
        </p:nvGrpSpPr>
        <p:grpSpPr bwMode="auto">
          <a:xfrm>
            <a:off x="8008063" y="246976"/>
            <a:ext cx="895497" cy="436850"/>
            <a:chOff x="8012113" y="249238"/>
            <a:chExt cx="892174" cy="434975"/>
          </a:xfrm>
        </p:grpSpPr>
        <p:sp>
          <p:nvSpPr>
            <p:cNvPr id="24" name="Freeform 34"/>
            <p:cNvSpPr>
              <a:spLocks/>
            </p:cNvSpPr>
            <p:nvPr userDrawn="1"/>
          </p:nvSpPr>
          <p:spPr bwMode="gray">
            <a:xfrm>
              <a:off x="8307388" y="249238"/>
              <a:ext cx="179387" cy="139700"/>
            </a:xfrm>
            <a:custGeom>
              <a:avLst/>
              <a:gdLst>
                <a:gd name="T0" fmla="*/ 0 w 2365"/>
                <a:gd name="T1" fmla="*/ 0 h 1825"/>
                <a:gd name="T2" fmla="*/ 0 w 2365"/>
                <a:gd name="T3" fmla="*/ 0 h 1825"/>
                <a:gd name="T4" fmla="*/ 0 w 2365"/>
                <a:gd name="T5" fmla="*/ 0 h 1825"/>
                <a:gd name="T6" fmla="*/ 0 w 2365"/>
                <a:gd name="T7" fmla="*/ 0 h 1825"/>
                <a:gd name="T8" fmla="*/ 0 w 2365"/>
                <a:gd name="T9" fmla="*/ 0 h 1825"/>
                <a:gd name="T10" fmla="*/ 0 w 2365"/>
                <a:gd name="T11" fmla="*/ 0 h 1825"/>
                <a:gd name="T12" fmla="*/ 0 w 2365"/>
                <a:gd name="T13" fmla="*/ 0 h 1825"/>
                <a:gd name="T14" fmla="*/ 0 w 2365"/>
                <a:gd name="T15" fmla="*/ 0 h 1825"/>
                <a:gd name="T16" fmla="*/ 0 w 2365"/>
                <a:gd name="T17" fmla="*/ 0 h 1825"/>
                <a:gd name="T18" fmla="*/ 0 w 2365"/>
                <a:gd name="T19" fmla="*/ 0 h 1825"/>
                <a:gd name="T20" fmla="*/ 0 w 2365"/>
                <a:gd name="T21" fmla="*/ 0 h 1825"/>
                <a:gd name="T22" fmla="*/ 0 w 2365"/>
                <a:gd name="T23" fmla="*/ 0 h 1825"/>
                <a:gd name="T24" fmla="*/ 0 w 2365"/>
                <a:gd name="T25" fmla="*/ 0 h 1825"/>
                <a:gd name="T26" fmla="*/ 0 w 2365"/>
                <a:gd name="T27" fmla="*/ 0 h 1825"/>
                <a:gd name="T28" fmla="*/ 0 w 2365"/>
                <a:gd name="T29" fmla="*/ 0 h 1825"/>
                <a:gd name="T30" fmla="*/ 0 w 2365"/>
                <a:gd name="T31" fmla="*/ 0 h 1825"/>
                <a:gd name="T32" fmla="*/ 0 w 2365"/>
                <a:gd name="T33" fmla="*/ 0 h 1825"/>
                <a:gd name="T34" fmla="*/ 0 w 2365"/>
                <a:gd name="T35" fmla="*/ 0 h 1825"/>
                <a:gd name="T36" fmla="*/ 0 w 2365"/>
                <a:gd name="T37" fmla="*/ 0 h 1825"/>
                <a:gd name="T38" fmla="*/ 0 w 2365"/>
                <a:gd name="T39" fmla="*/ 0 h 1825"/>
                <a:gd name="T40" fmla="*/ 0 w 2365"/>
                <a:gd name="T41" fmla="*/ 0 h 1825"/>
                <a:gd name="T42" fmla="*/ 0 w 2365"/>
                <a:gd name="T43" fmla="*/ 0 h 18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25" name="Freeform 35"/>
            <p:cNvSpPr>
              <a:spLocks/>
            </p:cNvSpPr>
            <p:nvPr userDrawn="1"/>
          </p:nvSpPr>
          <p:spPr bwMode="gray">
            <a:xfrm>
              <a:off x="8012113" y="401638"/>
              <a:ext cx="123825" cy="201613"/>
            </a:xfrm>
            <a:custGeom>
              <a:avLst/>
              <a:gdLst>
                <a:gd name="T0" fmla="*/ 0 w 1624"/>
                <a:gd name="T1" fmla="*/ 0 h 2651"/>
                <a:gd name="T2" fmla="*/ 0 w 1624"/>
                <a:gd name="T3" fmla="*/ 0 h 2651"/>
                <a:gd name="T4" fmla="*/ 0 w 1624"/>
                <a:gd name="T5" fmla="*/ 0 h 2651"/>
                <a:gd name="T6" fmla="*/ 0 w 1624"/>
                <a:gd name="T7" fmla="*/ 0 h 2651"/>
                <a:gd name="T8" fmla="*/ 0 w 1624"/>
                <a:gd name="T9" fmla="*/ 0 h 2651"/>
                <a:gd name="T10" fmla="*/ 0 w 1624"/>
                <a:gd name="T11" fmla="*/ 0 h 2651"/>
                <a:gd name="T12" fmla="*/ 0 w 1624"/>
                <a:gd name="T13" fmla="*/ 0 h 2651"/>
                <a:gd name="T14" fmla="*/ 0 w 1624"/>
                <a:gd name="T15" fmla="*/ 0 h 2651"/>
                <a:gd name="T16" fmla="*/ 0 w 1624"/>
                <a:gd name="T17" fmla="*/ 0 h 2651"/>
                <a:gd name="T18" fmla="*/ 0 w 1624"/>
                <a:gd name="T19" fmla="*/ 0 h 2651"/>
                <a:gd name="T20" fmla="*/ 0 w 1624"/>
                <a:gd name="T21" fmla="*/ 0 h 2651"/>
                <a:gd name="T22" fmla="*/ 0 w 1624"/>
                <a:gd name="T23" fmla="*/ 0 h 2651"/>
                <a:gd name="T24" fmla="*/ 0 w 1624"/>
                <a:gd name="T25" fmla="*/ 0 h 2651"/>
                <a:gd name="T26" fmla="*/ 0 w 1624"/>
                <a:gd name="T27" fmla="*/ 0 h 2651"/>
                <a:gd name="T28" fmla="*/ 0 w 1624"/>
                <a:gd name="T29" fmla="*/ 0 h 2651"/>
                <a:gd name="T30" fmla="*/ 0 w 1624"/>
                <a:gd name="T31" fmla="*/ 0 h 26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26" name="Freeform 36"/>
            <p:cNvSpPr>
              <a:spLocks/>
            </p:cNvSpPr>
            <p:nvPr userDrawn="1"/>
          </p:nvSpPr>
          <p:spPr bwMode="gray">
            <a:xfrm>
              <a:off x="8305800" y="401638"/>
              <a:ext cx="80962" cy="282575"/>
            </a:xfrm>
            <a:custGeom>
              <a:avLst/>
              <a:gdLst>
                <a:gd name="T0" fmla="*/ 0 w 1072"/>
                <a:gd name="T1" fmla="*/ 0 h 3696"/>
                <a:gd name="T2" fmla="*/ 0 w 1072"/>
                <a:gd name="T3" fmla="*/ 0 h 3696"/>
                <a:gd name="T4" fmla="*/ 0 w 1072"/>
                <a:gd name="T5" fmla="*/ 0 h 3696"/>
                <a:gd name="T6" fmla="*/ 0 w 1072"/>
                <a:gd name="T7" fmla="*/ 0 h 3696"/>
                <a:gd name="T8" fmla="*/ 0 w 1072"/>
                <a:gd name="T9" fmla="*/ 0 h 3696"/>
                <a:gd name="T10" fmla="*/ 0 w 1072"/>
                <a:gd name="T11" fmla="*/ 0 h 3696"/>
                <a:gd name="T12" fmla="*/ 0 w 1072"/>
                <a:gd name="T13" fmla="*/ 0 h 3696"/>
                <a:gd name="T14" fmla="*/ 0 w 1072"/>
                <a:gd name="T15" fmla="*/ 0 h 36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27" name="Freeform 37"/>
            <p:cNvSpPr>
              <a:spLocks/>
            </p:cNvSpPr>
            <p:nvPr userDrawn="1"/>
          </p:nvSpPr>
          <p:spPr bwMode="gray">
            <a:xfrm>
              <a:off x="8396288" y="401638"/>
              <a:ext cx="63500" cy="201613"/>
            </a:xfrm>
            <a:custGeom>
              <a:avLst/>
              <a:gdLst>
                <a:gd name="T0" fmla="*/ 0 w 828"/>
                <a:gd name="T1" fmla="*/ 0 h 2653"/>
                <a:gd name="T2" fmla="*/ 0 w 828"/>
                <a:gd name="T3" fmla="*/ 0 h 2653"/>
                <a:gd name="T4" fmla="*/ 0 w 828"/>
                <a:gd name="T5" fmla="*/ 0 h 2653"/>
                <a:gd name="T6" fmla="*/ 0 w 828"/>
                <a:gd name="T7" fmla="*/ 0 h 2653"/>
                <a:gd name="T8" fmla="*/ 0 w 828"/>
                <a:gd name="T9" fmla="*/ 0 h 2653"/>
                <a:gd name="T10" fmla="*/ 0 w 828"/>
                <a:gd name="T11" fmla="*/ 0 h 2653"/>
                <a:gd name="T12" fmla="*/ 0 w 828"/>
                <a:gd name="T13" fmla="*/ 0 h 2653"/>
                <a:gd name="T14" fmla="*/ 0 w 828"/>
                <a:gd name="T15" fmla="*/ 0 h 2653"/>
                <a:gd name="T16" fmla="*/ 0 w 828"/>
                <a:gd name="T17" fmla="*/ 0 h 26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28" name="Freeform 38"/>
            <p:cNvSpPr>
              <a:spLocks/>
            </p:cNvSpPr>
            <p:nvPr userDrawn="1"/>
          </p:nvSpPr>
          <p:spPr bwMode="gray">
            <a:xfrm>
              <a:off x="8459788" y="401638"/>
              <a:ext cx="150812" cy="201613"/>
            </a:xfrm>
            <a:custGeom>
              <a:avLst/>
              <a:gdLst>
                <a:gd name="T0" fmla="*/ 0 w 1984"/>
                <a:gd name="T1" fmla="*/ 0 h 2651"/>
                <a:gd name="T2" fmla="*/ 0 w 1984"/>
                <a:gd name="T3" fmla="*/ 0 h 2651"/>
                <a:gd name="T4" fmla="*/ 0 w 1984"/>
                <a:gd name="T5" fmla="*/ 0 h 2651"/>
                <a:gd name="T6" fmla="*/ 0 w 1984"/>
                <a:gd name="T7" fmla="*/ 0 h 2651"/>
                <a:gd name="T8" fmla="*/ 0 w 1984"/>
                <a:gd name="T9" fmla="*/ 0 h 2651"/>
                <a:gd name="T10" fmla="*/ 0 w 1984"/>
                <a:gd name="T11" fmla="*/ 0 h 2651"/>
                <a:gd name="T12" fmla="*/ 0 w 1984"/>
                <a:gd name="T13" fmla="*/ 0 h 2651"/>
                <a:gd name="T14" fmla="*/ 0 w 1984"/>
                <a:gd name="T15" fmla="*/ 0 h 2651"/>
                <a:gd name="T16" fmla="*/ 0 w 1984"/>
                <a:gd name="T17" fmla="*/ 0 h 2651"/>
                <a:gd name="T18" fmla="*/ 0 w 1984"/>
                <a:gd name="T19" fmla="*/ 0 h 2651"/>
                <a:gd name="T20" fmla="*/ 0 w 1984"/>
                <a:gd name="T21" fmla="*/ 0 h 2651"/>
                <a:gd name="T22" fmla="*/ 0 w 1984"/>
                <a:gd name="T23" fmla="*/ 0 h 2651"/>
                <a:gd name="T24" fmla="*/ 0 w 1984"/>
                <a:gd name="T25" fmla="*/ 0 h 26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29" name="Freeform 39"/>
            <p:cNvSpPr>
              <a:spLocks/>
            </p:cNvSpPr>
            <p:nvPr userDrawn="1"/>
          </p:nvSpPr>
          <p:spPr bwMode="gray">
            <a:xfrm>
              <a:off x="8734425" y="401638"/>
              <a:ext cx="169862" cy="204788"/>
            </a:xfrm>
            <a:custGeom>
              <a:avLst/>
              <a:gdLst>
                <a:gd name="T0" fmla="*/ 0 w 2219"/>
                <a:gd name="T1" fmla="*/ 0 h 2693"/>
                <a:gd name="T2" fmla="*/ 0 w 2219"/>
                <a:gd name="T3" fmla="*/ 0 h 2693"/>
                <a:gd name="T4" fmla="*/ 0 w 2219"/>
                <a:gd name="T5" fmla="*/ 0 h 2693"/>
                <a:gd name="T6" fmla="*/ 0 w 2219"/>
                <a:gd name="T7" fmla="*/ 0 h 2693"/>
                <a:gd name="T8" fmla="*/ 0 w 2219"/>
                <a:gd name="T9" fmla="*/ 0 h 2693"/>
                <a:gd name="T10" fmla="*/ 0 w 2219"/>
                <a:gd name="T11" fmla="*/ 0 h 2693"/>
                <a:gd name="T12" fmla="*/ 0 w 2219"/>
                <a:gd name="T13" fmla="*/ 0 h 2693"/>
                <a:gd name="T14" fmla="*/ 0 w 2219"/>
                <a:gd name="T15" fmla="*/ 0 h 2693"/>
                <a:gd name="T16" fmla="*/ 0 w 2219"/>
                <a:gd name="T17" fmla="*/ 0 h 2693"/>
                <a:gd name="T18" fmla="*/ 0 w 2219"/>
                <a:gd name="T19" fmla="*/ 0 h 2693"/>
                <a:gd name="T20" fmla="*/ 0 w 2219"/>
                <a:gd name="T21" fmla="*/ 0 h 2693"/>
                <a:gd name="T22" fmla="*/ 0 w 2219"/>
                <a:gd name="T23" fmla="*/ 0 h 2693"/>
                <a:gd name="T24" fmla="*/ 0 w 2219"/>
                <a:gd name="T25" fmla="*/ 0 h 2693"/>
                <a:gd name="T26" fmla="*/ 0 w 2219"/>
                <a:gd name="T27" fmla="*/ 0 h 2693"/>
                <a:gd name="T28" fmla="*/ 0 w 2219"/>
                <a:gd name="T29" fmla="*/ 0 h 269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30" name="Freeform 40"/>
            <p:cNvSpPr>
              <a:spLocks/>
            </p:cNvSpPr>
            <p:nvPr userDrawn="1"/>
          </p:nvSpPr>
          <p:spPr bwMode="gray">
            <a:xfrm>
              <a:off x="8142288" y="401638"/>
              <a:ext cx="169862" cy="206375"/>
            </a:xfrm>
            <a:custGeom>
              <a:avLst/>
              <a:gdLst>
                <a:gd name="T0" fmla="*/ 0 w 2240"/>
                <a:gd name="T1" fmla="*/ 0 h 2700"/>
                <a:gd name="T2" fmla="*/ 0 w 2240"/>
                <a:gd name="T3" fmla="*/ 0 h 2700"/>
                <a:gd name="T4" fmla="*/ 0 w 2240"/>
                <a:gd name="T5" fmla="*/ 0 h 2700"/>
                <a:gd name="T6" fmla="*/ 0 w 2240"/>
                <a:gd name="T7" fmla="*/ 0 h 2700"/>
                <a:gd name="T8" fmla="*/ 0 w 2240"/>
                <a:gd name="T9" fmla="*/ 0 h 2700"/>
                <a:gd name="T10" fmla="*/ 0 w 2240"/>
                <a:gd name="T11" fmla="*/ 0 h 2700"/>
                <a:gd name="T12" fmla="*/ 0 w 2240"/>
                <a:gd name="T13" fmla="*/ 0 h 2700"/>
                <a:gd name="T14" fmla="*/ 0 w 2240"/>
                <a:gd name="T15" fmla="*/ 0 h 2700"/>
                <a:gd name="T16" fmla="*/ 0 w 2240"/>
                <a:gd name="T17" fmla="*/ 0 h 2700"/>
                <a:gd name="T18" fmla="*/ 0 w 2240"/>
                <a:gd name="T19" fmla="*/ 0 h 2700"/>
                <a:gd name="T20" fmla="*/ 0 w 2240"/>
                <a:gd name="T21" fmla="*/ 0 h 2700"/>
                <a:gd name="T22" fmla="*/ 0 w 2240"/>
                <a:gd name="T23" fmla="*/ 0 h 2700"/>
                <a:gd name="T24" fmla="*/ 0 w 2240"/>
                <a:gd name="T25" fmla="*/ 0 h 2700"/>
                <a:gd name="T26" fmla="*/ 0 w 2240"/>
                <a:gd name="T27" fmla="*/ 0 h 2700"/>
                <a:gd name="T28" fmla="*/ 0 w 2240"/>
                <a:gd name="T29" fmla="*/ 0 h 27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
          <p:nvSpPr>
            <p:cNvPr id="31" name="Freeform 41"/>
            <p:cNvSpPr>
              <a:spLocks/>
            </p:cNvSpPr>
            <p:nvPr userDrawn="1"/>
          </p:nvSpPr>
          <p:spPr bwMode="gray">
            <a:xfrm>
              <a:off x="8604250" y="396875"/>
              <a:ext cx="130175" cy="211138"/>
            </a:xfrm>
            <a:custGeom>
              <a:avLst/>
              <a:gdLst>
                <a:gd name="T0" fmla="*/ 0 w 1707"/>
                <a:gd name="T1" fmla="*/ 0 h 2755"/>
                <a:gd name="T2" fmla="*/ 0 w 1707"/>
                <a:gd name="T3" fmla="*/ 0 h 2755"/>
                <a:gd name="T4" fmla="*/ 0 w 1707"/>
                <a:gd name="T5" fmla="*/ 0 h 2755"/>
                <a:gd name="T6" fmla="*/ 0 w 1707"/>
                <a:gd name="T7" fmla="*/ 0 h 2755"/>
                <a:gd name="T8" fmla="*/ 0 w 1707"/>
                <a:gd name="T9" fmla="*/ 0 h 2755"/>
                <a:gd name="T10" fmla="*/ 0 w 1707"/>
                <a:gd name="T11" fmla="*/ 0 h 2755"/>
                <a:gd name="T12" fmla="*/ 0 w 1707"/>
                <a:gd name="T13" fmla="*/ 0 h 2755"/>
                <a:gd name="T14" fmla="*/ 0 w 1707"/>
                <a:gd name="T15" fmla="*/ 0 h 2755"/>
                <a:gd name="T16" fmla="*/ 0 w 1707"/>
                <a:gd name="T17" fmla="*/ 0 h 2755"/>
                <a:gd name="T18" fmla="*/ 0 w 1707"/>
                <a:gd name="T19" fmla="*/ 0 h 2755"/>
                <a:gd name="T20" fmla="*/ 0 w 1707"/>
                <a:gd name="T21" fmla="*/ 0 h 2755"/>
                <a:gd name="T22" fmla="*/ 0 w 1707"/>
                <a:gd name="T23" fmla="*/ 0 h 2755"/>
                <a:gd name="T24" fmla="*/ 0 w 1707"/>
                <a:gd name="T25" fmla="*/ 0 h 2755"/>
                <a:gd name="T26" fmla="*/ 0 w 1707"/>
                <a:gd name="T27" fmla="*/ 0 h 275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grpSp>
    </p:spTree>
    <p:extLst>
      <p:ext uri="{BB962C8B-B14F-4D97-AF65-F5344CB8AC3E}">
        <p14:creationId xmlns:p14="http://schemas.microsoft.com/office/powerpoint/2010/main" val="399639405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2_Title Master">
    <p:bg>
      <p:bgPr>
        <a:solidFill>
          <a:schemeClr val="bg1"/>
        </a:solidFill>
        <a:effectLst/>
      </p:bgPr>
    </p:bg>
    <p:spTree>
      <p:nvGrpSpPr>
        <p:cNvPr id="1" name=""/>
        <p:cNvGrpSpPr/>
        <p:nvPr/>
      </p:nvGrpSpPr>
      <p:grpSpPr>
        <a:xfrm>
          <a:off x="0" y="0"/>
          <a:ext cx="0" cy="0"/>
          <a:chOff x="0" y="0"/>
          <a:chExt cx="0" cy="0"/>
        </a:xfrm>
      </p:grpSpPr>
      <p:sp>
        <p:nvSpPr>
          <p:cNvPr id="7" name="VCT_Marker_ID_7" hidden="1"/>
          <p:cNvSpPr/>
          <p:nvPr userDrawn="1">
            <p:custDataLst>
              <p:tags r:id="rId1"/>
            </p:custDataLst>
          </p:nvPr>
        </p:nvSpPr>
        <p:spPr>
          <a:xfrm>
            <a:off x="1270002" y="95251"/>
            <a:ext cx="127001" cy="95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4" name="VCT_Backup_ID_44" hidden="1"/>
          <p:cNvSpPr txBox="1"/>
          <p:nvPr userDrawn="1">
            <p:custDataLst>
              <p:tags r:id="rId2"/>
            </p:custDataLst>
          </p:nvPr>
        </p:nvSpPr>
        <p:spPr bwMode="auto">
          <a:xfrm>
            <a:off x="324015" y="1304107"/>
            <a:ext cx="8496149" cy="1102519"/>
          </a:xfrm>
          <a:prstGeom prst="rect">
            <a:avLst/>
          </a:prstGeom>
          <a:noFill/>
          <a:ln w="0">
            <a:noFill/>
          </a:ln>
        </p:spPr>
        <p:txBody>
          <a:bodyPr vert="horz" wrap="square" lIns="0" tIns="0" rIns="0" bIns="0" rtlCol="0" anchor="b" anchorCtr="0">
            <a:noAutofit/>
          </a:bodyPr>
          <a:lstStyle/>
          <a:p>
            <a:pPr marL="0" marR="0" lvl="0" indent="0" algn="l" defTabSz="914400" rtl="0" eaLnBrk="1" fontAlgn="auto" latinLnBrk="0" hangingPunct="1">
              <a:lnSpc>
                <a:spcPct val="100000"/>
              </a:lnSpc>
              <a:spcBef>
                <a:spcPct val="0"/>
              </a:spcBef>
              <a:spcAft>
                <a:spcPct val="0"/>
              </a:spcAft>
              <a:buClrTx/>
              <a:buSzTx/>
              <a:buFontTx/>
              <a:buNone/>
              <a:tabLst>
                <a:tab pos="3676650" algn="l"/>
              </a:tabLst>
              <a:defRPr/>
            </a:pPr>
            <a:r>
              <a:rPr lang="en-GB" sz="4400" b="0" i="0" u="none" baseline="0" dirty="0" smtClean="0">
                <a:solidFill>
                  <a:srgbClr val="FFFFFF"/>
                </a:solidFill>
                <a:latin typeface="Arial"/>
              </a:rPr>
              <a:t>Titelmasterformat durch Klicken bearbeiten</a:t>
            </a:r>
            <a:endParaRPr lang="en-GB" sz="4400" b="0" i="0" u="none" baseline="0" dirty="0">
              <a:solidFill>
                <a:srgbClr val="FFFFFF"/>
              </a:solidFill>
              <a:latin typeface="Arial"/>
            </a:endParaRPr>
          </a:p>
        </p:txBody>
      </p:sp>
      <p:sp>
        <p:nvSpPr>
          <p:cNvPr id="45" name="VCT_Backup_ID_45" hidden="1"/>
          <p:cNvSpPr txBox="1"/>
          <p:nvPr userDrawn="1">
            <p:custDataLst>
              <p:tags r:id="rId3"/>
            </p:custDataLst>
          </p:nvPr>
        </p:nvSpPr>
        <p:spPr bwMode="auto">
          <a:xfrm>
            <a:off x="324012" y="3434407"/>
            <a:ext cx="8496151" cy="1339199"/>
          </a:xfrm>
          <a:prstGeom prst="rect">
            <a:avLst/>
          </a:prstGeom>
          <a:noFill/>
          <a:ln w="0">
            <a:noFill/>
          </a:ln>
        </p:spPr>
        <p:txBody>
          <a:bodyPr vert="horz" wrap="square" lIns="0" tIns="0" rIns="0" bIns="0" rtlCol="0" anchor="t" anchorCtr="0">
            <a:noAutofit/>
          </a:bodyPr>
          <a:lstStyle/>
          <a:p>
            <a:pPr marL="0" lvl="0" indent="0" algn="l" defTabSz="457200" rtl="0" eaLnBrk="1" latinLnBrk="0" hangingPunct="1">
              <a:lnSpc>
                <a:spcPct val="100000"/>
              </a:lnSpc>
              <a:spcBef>
                <a:spcPct val="0"/>
              </a:spcBef>
              <a:spcAft>
                <a:spcPct val="0"/>
              </a:spcAft>
              <a:buNone/>
            </a:pPr>
            <a:r>
              <a:rPr lang="de-DE" sz="2400" b="0" i="0" u="none" baseline="0" dirty="0" smtClean="0">
                <a:solidFill>
                  <a:srgbClr val="000000"/>
                </a:solidFill>
                <a:latin typeface="Arial"/>
              </a:rPr>
              <a:t>Formatvorlage des Untertitelmasters durch Klicken bearbeiten</a:t>
            </a:r>
            <a:endParaRPr lang="en-GB" sz="2400" b="0" i="0" u="none" baseline="0" dirty="0">
              <a:solidFill>
                <a:srgbClr val="000000"/>
              </a:solidFill>
              <a:latin typeface="Arial"/>
            </a:endParaRPr>
          </a:p>
        </p:txBody>
      </p:sp>
      <p:grpSp>
        <p:nvGrpSpPr>
          <p:cNvPr id="55" name="Group 47" descr="Fujitsu - shaping tomorrow with you"/>
          <p:cNvGrpSpPr>
            <a:grpSpLocks noChangeAspect="1"/>
          </p:cNvGrpSpPr>
          <p:nvPr userDrawn="1"/>
        </p:nvGrpSpPr>
        <p:grpSpPr bwMode="auto">
          <a:xfrm>
            <a:off x="7604107" y="112409"/>
            <a:ext cx="1421294" cy="794172"/>
            <a:chOff x="4604" y="117"/>
            <a:chExt cx="1038" cy="580"/>
          </a:xfrm>
        </p:grpSpPr>
        <p:sp>
          <p:nvSpPr>
            <p:cNvPr id="57" name="AutoShape 48"/>
            <p:cNvSpPr>
              <a:spLocks noChangeAspect="1" noChangeArrowheads="1" noTextEdit="1"/>
            </p:cNvSpPr>
            <p:nvPr userDrawn="1"/>
          </p:nvSpPr>
          <p:spPr bwMode="gray">
            <a:xfrm>
              <a:off x="4604" y="117"/>
              <a:ext cx="1038" cy="580"/>
            </a:xfrm>
            <a:prstGeom prst="rect">
              <a:avLst/>
            </a:prstGeom>
            <a:noFill/>
            <a:ln w="9525">
              <a:noFill/>
              <a:miter lim="800000"/>
              <a:headEnd/>
              <a:tailEnd/>
            </a:ln>
          </p:spPr>
          <p:txBody>
            <a:bodyPr/>
            <a:lstStyle/>
            <a:p>
              <a:endParaRPr lang="en-GB"/>
            </a:p>
          </p:txBody>
        </p:sp>
        <p:sp>
          <p:nvSpPr>
            <p:cNvPr id="58" name="Freeform 49"/>
            <p:cNvSpPr>
              <a:spLocks/>
            </p:cNvSpPr>
            <p:nvPr userDrawn="1"/>
          </p:nvSpPr>
          <p:spPr bwMode="gray">
            <a:xfrm>
              <a:off x="4655" y="604"/>
              <a:ext cx="26" cy="43"/>
            </a:xfrm>
            <a:custGeom>
              <a:avLst/>
              <a:gdLst/>
              <a:ahLst/>
              <a:cxnLst>
                <a:cxn ang="0">
                  <a:pos x="0" y="731"/>
                </a:cxn>
                <a:cxn ang="0">
                  <a:pos x="0" y="643"/>
                </a:cxn>
                <a:cxn ang="0">
                  <a:pos x="177" y="684"/>
                </a:cxn>
                <a:cxn ang="0">
                  <a:pos x="355" y="568"/>
                </a:cxn>
                <a:cxn ang="0">
                  <a:pos x="325" y="493"/>
                </a:cxn>
                <a:cxn ang="0">
                  <a:pos x="271" y="452"/>
                </a:cxn>
                <a:cxn ang="0">
                  <a:pos x="203" y="417"/>
                </a:cxn>
                <a:cxn ang="0">
                  <a:pos x="62" y="323"/>
                </a:cxn>
                <a:cxn ang="0">
                  <a:pos x="12" y="190"/>
                </a:cxn>
                <a:cxn ang="0">
                  <a:pos x="90" y="41"/>
                </a:cxn>
                <a:cxn ang="0">
                  <a:pos x="257" y="0"/>
                </a:cxn>
                <a:cxn ang="0">
                  <a:pos x="411" y="24"/>
                </a:cxn>
                <a:cxn ang="0">
                  <a:pos x="411" y="106"/>
                </a:cxn>
                <a:cxn ang="0">
                  <a:pos x="262" y="74"/>
                </a:cxn>
                <a:cxn ang="0">
                  <a:pos x="162" y="98"/>
                </a:cxn>
                <a:cxn ang="0">
                  <a:pos x="120" y="178"/>
                </a:cxn>
                <a:cxn ang="0">
                  <a:pos x="149" y="253"/>
                </a:cxn>
                <a:cxn ang="0">
                  <a:pos x="273" y="331"/>
                </a:cxn>
                <a:cxn ang="0">
                  <a:pos x="374" y="388"/>
                </a:cxn>
                <a:cxn ang="0">
                  <a:pos x="444" y="465"/>
                </a:cxn>
                <a:cxn ang="0">
                  <a:pos x="463" y="556"/>
                </a:cxn>
                <a:cxn ang="0">
                  <a:pos x="184" y="762"/>
                </a:cxn>
                <a:cxn ang="0">
                  <a:pos x="0" y="731"/>
                </a:cxn>
              </a:cxnLst>
              <a:rect l="0" t="0" r="r" b="b"/>
              <a:pathLst>
                <a:path w="463" h="762">
                  <a:moveTo>
                    <a:pt x="0" y="731"/>
                  </a:moveTo>
                  <a:cubicBezTo>
                    <a:pt x="0" y="643"/>
                    <a:pt x="0" y="643"/>
                    <a:pt x="0" y="643"/>
                  </a:cubicBezTo>
                  <a:cubicBezTo>
                    <a:pt x="48" y="670"/>
                    <a:pt x="107" y="684"/>
                    <a:pt x="177" y="684"/>
                  </a:cubicBezTo>
                  <a:cubicBezTo>
                    <a:pt x="296" y="684"/>
                    <a:pt x="355" y="645"/>
                    <a:pt x="355" y="568"/>
                  </a:cubicBezTo>
                  <a:cubicBezTo>
                    <a:pt x="355" y="538"/>
                    <a:pt x="345" y="513"/>
                    <a:pt x="325" y="493"/>
                  </a:cubicBezTo>
                  <a:cubicBezTo>
                    <a:pt x="309" y="477"/>
                    <a:pt x="291" y="463"/>
                    <a:pt x="271" y="452"/>
                  </a:cubicBezTo>
                  <a:cubicBezTo>
                    <a:pt x="253" y="442"/>
                    <a:pt x="231" y="431"/>
                    <a:pt x="203" y="417"/>
                  </a:cubicBezTo>
                  <a:cubicBezTo>
                    <a:pt x="135" y="384"/>
                    <a:pt x="89" y="352"/>
                    <a:pt x="62" y="323"/>
                  </a:cubicBezTo>
                  <a:cubicBezTo>
                    <a:pt x="29" y="286"/>
                    <a:pt x="12" y="242"/>
                    <a:pt x="12" y="190"/>
                  </a:cubicBezTo>
                  <a:cubicBezTo>
                    <a:pt x="12" y="124"/>
                    <a:pt x="38" y="74"/>
                    <a:pt x="90" y="41"/>
                  </a:cubicBezTo>
                  <a:cubicBezTo>
                    <a:pt x="134" y="13"/>
                    <a:pt x="189" y="0"/>
                    <a:pt x="257" y="0"/>
                  </a:cubicBezTo>
                  <a:cubicBezTo>
                    <a:pt x="304" y="0"/>
                    <a:pt x="355" y="8"/>
                    <a:pt x="411" y="24"/>
                  </a:cubicBezTo>
                  <a:cubicBezTo>
                    <a:pt x="411" y="106"/>
                    <a:pt x="411" y="106"/>
                    <a:pt x="411" y="106"/>
                  </a:cubicBezTo>
                  <a:cubicBezTo>
                    <a:pt x="364" y="85"/>
                    <a:pt x="314" y="74"/>
                    <a:pt x="262" y="74"/>
                  </a:cubicBezTo>
                  <a:cubicBezTo>
                    <a:pt x="222" y="74"/>
                    <a:pt x="188" y="82"/>
                    <a:pt x="162" y="98"/>
                  </a:cubicBezTo>
                  <a:cubicBezTo>
                    <a:pt x="134" y="115"/>
                    <a:pt x="120" y="141"/>
                    <a:pt x="120" y="178"/>
                  </a:cubicBezTo>
                  <a:cubicBezTo>
                    <a:pt x="120" y="209"/>
                    <a:pt x="130" y="234"/>
                    <a:pt x="149" y="253"/>
                  </a:cubicBezTo>
                  <a:cubicBezTo>
                    <a:pt x="168" y="273"/>
                    <a:pt x="209" y="298"/>
                    <a:pt x="273" y="331"/>
                  </a:cubicBezTo>
                  <a:cubicBezTo>
                    <a:pt x="324" y="356"/>
                    <a:pt x="357" y="375"/>
                    <a:pt x="374" y="388"/>
                  </a:cubicBezTo>
                  <a:cubicBezTo>
                    <a:pt x="407" y="412"/>
                    <a:pt x="430" y="437"/>
                    <a:pt x="444" y="465"/>
                  </a:cubicBezTo>
                  <a:cubicBezTo>
                    <a:pt x="457" y="490"/>
                    <a:pt x="463" y="520"/>
                    <a:pt x="463" y="556"/>
                  </a:cubicBezTo>
                  <a:cubicBezTo>
                    <a:pt x="463" y="693"/>
                    <a:pt x="370" y="762"/>
                    <a:pt x="184" y="762"/>
                  </a:cubicBezTo>
                  <a:cubicBezTo>
                    <a:pt x="109" y="762"/>
                    <a:pt x="48" y="752"/>
                    <a:pt x="0" y="731"/>
                  </a:cubicBezTo>
                  <a:close/>
                </a:path>
              </a:pathLst>
            </a:custGeom>
            <a:solidFill>
              <a:srgbClr val="FFFFFF"/>
            </a:solidFill>
            <a:ln w="9525">
              <a:noFill/>
              <a:round/>
              <a:headEnd/>
              <a:tailEnd/>
            </a:ln>
          </p:spPr>
          <p:txBody>
            <a:bodyPr/>
            <a:lstStyle/>
            <a:p>
              <a:endParaRPr lang="en-GB"/>
            </a:p>
          </p:txBody>
        </p:sp>
        <p:sp>
          <p:nvSpPr>
            <p:cNvPr id="60" name="Freeform 50"/>
            <p:cNvSpPr>
              <a:spLocks/>
            </p:cNvSpPr>
            <p:nvPr userDrawn="1"/>
          </p:nvSpPr>
          <p:spPr bwMode="gray">
            <a:xfrm>
              <a:off x="4691" y="585"/>
              <a:ext cx="30" cy="61"/>
            </a:xfrm>
            <a:custGeom>
              <a:avLst/>
              <a:gdLst/>
              <a:ahLst/>
              <a:cxnLst>
                <a:cxn ang="0">
                  <a:pos x="0" y="1087"/>
                </a:cxn>
                <a:cxn ang="0">
                  <a:pos x="0" y="0"/>
                </a:cxn>
                <a:cxn ang="0">
                  <a:pos x="124" y="0"/>
                </a:cxn>
                <a:cxn ang="0">
                  <a:pos x="124" y="382"/>
                </a:cxn>
                <a:cxn ang="0">
                  <a:pos x="306" y="345"/>
                </a:cxn>
                <a:cxn ang="0">
                  <a:pos x="526" y="458"/>
                </a:cxn>
                <a:cxn ang="0">
                  <a:pos x="548" y="644"/>
                </a:cxn>
                <a:cxn ang="0">
                  <a:pos x="548" y="1087"/>
                </a:cxn>
                <a:cxn ang="0">
                  <a:pos x="425" y="1087"/>
                </a:cxn>
                <a:cxn ang="0">
                  <a:pos x="425" y="624"/>
                </a:cxn>
                <a:cxn ang="0">
                  <a:pos x="403" y="477"/>
                </a:cxn>
                <a:cxn ang="0">
                  <a:pos x="294" y="419"/>
                </a:cxn>
                <a:cxn ang="0">
                  <a:pos x="124" y="463"/>
                </a:cxn>
                <a:cxn ang="0">
                  <a:pos x="124" y="1087"/>
                </a:cxn>
                <a:cxn ang="0">
                  <a:pos x="0" y="1087"/>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w="9525">
              <a:noFill/>
              <a:round/>
              <a:headEnd/>
              <a:tailEnd/>
            </a:ln>
          </p:spPr>
          <p:txBody>
            <a:bodyPr/>
            <a:lstStyle/>
            <a:p>
              <a:endParaRPr lang="en-GB"/>
            </a:p>
          </p:txBody>
        </p:sp>
        <p:sp>
          <p:nvSpPr>
            <p:cNvPr id="61" name="Freeform 51"/>
            <p:cNvSpPr>
              <a:spLocks noEditPoints="1"/>
            </p:cNvSpPr>
            <p:nvPr userDrawn="1"/>
          </p:nvSpPr>
          <p:spPr bwMode="gray">
            <a:xfrm>
              <a:off x="4730" y="604"/>
              <a:ext cx="32" cy="43"/>
            </a:xfrm>
            <a:custGeom>
              <a:avLst/>
              <a:gdLst/>
              <a:ahLst/>
              <a:cxnLst>
                <a:cxn ang="0">
                  <a:pos x="437" y="286"/>
                </a:cxn>
                <a:cxn ang="0">
                  <a:pos x="437" y="248"/>
                </a:cxn>
                <a:cxn ang="0">
                  <a:pos x="415" y="138"/>
                </a:cxn>
                <a:cxn ang="0">
                  <a:pos x="271" y="77"/>
                </a:cxn>
                <a:cxn ang="0">
                  <a:pos x="70" y="118"/>
                </a:cxn>
                <a:cxn ang="0">
                  <a:pos x="70" y="31"/>
                </a:cxn>
                <a:cxn ang="0">
                  <a:pos x="284" y="0"/>
                </a:cxn>
                <a:cxn ang="0">
                  <a:pos x="516" y="76"/>
                </a:cxn>
                <a:cxn ang="0">
                  <a:pos x="558" y="200"/>
                </a:cxn>
                <a:cxn ang="0">
                  <a:pos x="561" y="290"/>
                </a:cxn>
                <a:cxn ang="0">
                  <a:pos x="561" y="727"/>
                </a:cxn>
                <a:cxn ang="0">
                  <a:pos x="293" y="762"/>
                </a:cxn>
                <a:cxn ang="0">
                  <a:pos x="83" y="720"/>
                </a:cxn>
                <a:cxn ang="0">
                  <a:pos x="0" y="558"/>
                </a:cxn>
                <a:cxn ang="0">
                  <a:pos x="96" y="363"/>
                </a:cxn>
                <a:cxn ang="0">
                  <a:pos x="336" y="297"/>
                </a:cxn>
                <a:cxn ang="0">
                  <a:pos x="437" y="286"/>
                </a:cxn>
                <a:cxn ang="0">
                  <a:pos x="437" y="356"/>
                </a:cxn>
                <a:cxn ang="0">
                  <a:pos x="267" y="382"/>
                </a:cxn>
                <a:cxn ang="0">
                  <a:pos x="127" y="545"/>
                </a:cxn>
                <a:cxn ang="0">
                  <a:pos x="168" y="650"/>
                </a:cxn>
                <a:cxn ang="0">
                  <a:pos x="312" y="687"/>
                </a:cxn>
                <a:cxn ang="0">
                  <a:pos x="437" y="670"/>
                </a:cxn>
                <a:cxn ang="0">
                  <a:pos x="437" y="356"/>
                </a:cxn>
              </a:cxnLst>
              <a:rect l="0" t="0" r="r" b="b"/>
              <a:pathLst>
                <a:path w="561" h="762">
                  <a:moveTo>
                    <a:pt x="437" y="286"/>
                  </a:moveTo>
                  <a:cubicBezTo>
                    <a:pt x="437" y="248"/>
                    <a:pt x="437" y="248"/>
                    <a:pt x="437" y="248"/>
                  </a:cubicBezTo>
                  <a:cubicBezTo>
                    <a:pt x="437" y="200"/>
                    <a:pt x="430" y="164"/>
                    <a:pt x="415" y="138"/>
                  </a:cubicBezTo>
                  <a:cubicBezTo>
                    <a:pt x="392" y="97"/>
                    <a:pt x="344" y="77"/>
                    <a:pt x="271" y="77"/>
                  </a:cubicBezTo>
                  <a:cubicBezTo>
                    <a:pt x="206" y="77"/>
                    <a:pt x="139" y="91"/>
                    <a:pt x="70" y="118"/>
                  </a:cubicBezTo>
                  <a:cubicBezTo>
                    <a:pt x="70" y="31"/>
                    <a:pt x="70" y="31"/>
                    <a:pt x="70" y="31"/>
                  </a:cubicBezTo>
                  <a:cubicBezTo>
                    <a:pt x="139" y="10"/>
                    <a:pt x="210" y="0"/>
                    <a:pt x="284" y="0"/>
                  </a:cubicBezTo>
                  <a:cubicBezTo>
                    <a:pt x="397" y="0"/>
                    <a:pt x="474" y="25"/>
                    <a:pt x="516" y="76"/>
                  </a:cubicBezTo>
                  <a:cubicBezTo>
                    <a:pt x="539" y="104"/>
                    <a:pt x="553" y="145"/>
                    <a:pt x="558" y="200"/>
                  </a:cubicBezTo>
                  <a:cubicBezTo>
                    <a:pt x="560" y="220"/>
                    <a:pt x="561" y="250"/>
                    <a:pt x="561" y="290"/>
                  </a:cubicBezTo>
                  <a:cubicBezTo>
                    <a:pt x="561" y="727"/>
                    <a:pt x="561" y="727"/>
                    <a:pt x="561" y="727"/>
                  </a:cubicBezTo>
                  <a:cubicBezTo>
                    <a:pt x="477" y="750"/>
                    <a:pt x="387" y="762"/>
                    <a:pt x="293" y="762"/>
                  </a:cubicBezTo>
                  <a:cubicBezTo>
                    <a:pt x="203" y="762"/>
                    <a:pt x="133" y="748"/>
                    <a:pt x="83" y="720"/>
                  </a:cubicBezTo>
                  <a:cubicBezTo>
                    <a:pt x="28" y="689"/>
                    <a:pt x="0" y="635"/>
                    <a:pt x="0" y="558"/>
                  </a:cubicBezTo>
                  <a:cubicBezTo>
                    <a:pt x="0" y="470"/>
                    <a:pt x="32" y="405"/>
                    <a:pt x="96" y="363"/>
                  </a:cubicBezTo>
                  <a:cubicBezTo>
                    <a:pt x="143" y="332"/>
                    <a:pt x="223" y="310"/>
                    <a:pt x="336" y="297"/>
                  </a:cubicBezTo>
                  <a:cubicBezTo>
                    <a:pt x="357" y="294"/>
                    <a:pt x="391" y="291"/>
                    <a:pt x="437" y="286"/>
                  </a:cubicBezTo>
                  <a:close/>
                  <a:moveTo>
                    <a:pt x="437" y="356"/>
                  </a:moveTo>
                  <a:cubicBezTo>
                    <a:pt x="362" y="363"/>
                    <a:pt x="305" y="372"/>
                    <a:pt x="267" y="382"/>
                  </a:cubicBezTo>
                  <a:cubicBezTo>
                    <a:pt x="173" y="405"/>
                    <a:pt x="127" y="460"/>
                    <a:pt x="127" y="545"/>
                  </a:cubicBezTo>
                  <a:cubicBezTo>
                    <a:pt x="127" y="593"/>
                    <a:pt x="140" y="627"/>
                    <a:pt x="168" y="650"/>
                  </a:cubicBezTo>
                  <a:cubicBezTo>
                    <a:pt x="198" y="675"/>
                    <a:pt x="246" y="687"/>
                    <a:pt x="312" y="687"/>
                  </a:cubicBezTo>
                  <a:cubicBezTo>
                    <a:pt x="357" y="687"/>
                    <a:pt x="398" y="681"/>
                    <a:pt x="437" y="670"/>
                  </a:cubicBezTo>
                  <a:lnTo>
                    <a:pt x="437" y="356"/>
                  </a:lnTo>
                  <a:close/>
                </a:path>
              </a:pathLst>
            </a:custGeom>
            <a:solidFill>
              <a:srgbClr val="FFFFFF"/>
            </a:solidFill>
            <a:ln w="9525">
              <a:noFill/>
              <a:round/>
              <a:headEnd/>
              <a:tailEnd/>
            </a:ln>
          </p:spPr>
          <p:txBody>
            <a:bodyPr/>
            <a:lstStyle/>
            <a:p>
              <a:endParaRPr lang="en-GB"/>
            </a:p>
          </p:txBody>
        </p:sp>
        <p:sp>
          <p:nvSpPr>
            <p:cNvPr id="62" name="Freeform 52"/>
            <p:cNvSpPr>
              <a:spLocks noEditPoints="1"/>
            </p:cNvSpPr>
            <p:nvPr userDrawn="1"/>
          </p:nvSpPr>
          <p:spPr bwMode="gray">
            <a:xfrm>
              <a:off x="4774" y="604"/>
              <a:ext cx="32" cy="61"/>
            </a:xfrm>
            <a:custGeom>
              <a:avLst/>
              <a:gdLst/>
              <a:ahLst/>
              <a:cxnLst>
                <a:cxn ang="0">
                  <a:pos x="123" y="711"/>
                </a:cxn>
                <a:cxn ang="0">
                  <a:pos x="123" y="1087"/>
                </a:cxn>
                <a:cxn ang="0">
                  <a:pos x="0" y="1087"/>
                </a:cxn>
                <a:cxn ang="0">
                  <a:pos x="0" y="28"/>
                </a:cxn>
                <a:cxn ang="0">
                  <a:pos x="249" y="0"/>
                </a:cxn>
                <a:cxn ang="0">
                  <a:pos x="505" y="113"/>
                </a:cxn>
                <a:cxn ang="0">
                  <a:pos x="567" y="379"/>
                </a:cxn>
                <a:cxn ang="0">
                  <a:pos x="489" y="662"/>
                </a:cxn>
                <a:cxn ang="0">
                  <a:pos x="274" y="762"/>
                </a:cxn>
                <a:cxn ang="0">
                  <a:pos x="172" y="742"/>
                </a:cxn>
                <a:cxn ang="0">
                  <a:pos x="123" y="711"/>
                </a:cxn>
                <a:cxn ang="0">
                  <a:pos x="123" y="625"/>
                </a:cxn>
                <a:cxn ang="0">
                  <a:pos x="260" y="687"/>
                </a:cxn>
                <a:cxn ang="0">
                  <a:pos x="400" y="591"/>
                </a:cxn>
                <a:cxn ang="0">
                  <a:pos x="441" y="378"/>
                </a:cxn>
                <a:cxn ang="0">
                  <a:pos x="386" y="140"/>
                </a:cxn>
                <a:cxn ang="0">
                  <a:pos x="230" y="74"/>
                </a:cxn>
                <a:cxn ang="0">
                  <a:pos x="123" y="83"/>
                </a:cxn>
                <a:cxn ang="0">
                  <a:pos x="123" y="625"/>
                </a:cxn>
              </a:cxnLst>
              <a:rect l="0" t="0" r="r" b="b"/>
              <a:pathLst>
                <a:path w="567" h="1087">
                  <a:moveTo>
                    <a:pt x="123" y="711"/>
                  </a:moveTo>
                  <a:cubicBezTo>
                    <a:pt x="123" y="1087"/>
                    <a:pt x="123" y="1087"/>
                    <a:pt x="123" y="1087"/>
                  </a:cubicBezTo>
                  <a:cubicBezTo>
                    <a:pt x="0" y="1087"/>
                    <a:pt x="0" y="1087"/>
                    <a:pt x="0" y="1087"/>
                  </a:cubicBezTo>
                  <a:cubicBezTo>
                    <a:pt x="0" y="28"/>
                    <a:pt x="0" y="28"/>
                    <a:pt x="0" y="28"/>
                  </a:cubicBezTo>
                  <a:cubicBezTo>
                    <a:pt x="85" y="9"/>
                    <a:pt x="168" y="0"/>
                    <a:pt x="249" y="0"/>
                  </a:cubicBezTo>
                  <a:cubicBezTo>
                    <a:pt x="374" y="0"/>
                    <a:pt x="459" y="37"/>
                    <a:pt x="505" y="113"/>
                  </a:cubicBezTo>
                  <a:cubicBezTo>
                    <a:pt x="546" y="180"/>
                    <a:pt x="567" y="269"/>
                    <a:pt x="567" y="379"/>
                  </a:cubicBezTo>
                  <a:cubicBezTo>
                    <a:pt x="567" y="495"/>
                    <a:pt x="541" y="590"/>
                    <a:pt x="489" y="662"/>
                  </a:cubicBezTo>
                  <a:cubicBezTo>
                    <a:pt x="440" y="728"/>
                    <a:pt x="369" y="762"/>
                    <a:pt x="274" y="762"/>
                  </a:cubicBezTo>
                  <a:cubicBezTo>
                    <a:pt x="234" y="762"/>
                    <a:pt x="200" y="755"/>
                    <a:pt x="172" y="742"/>
                  </a:cubicBezTo>
                  <a:cubicBezTo>
                    <a:pt x="159" y="736"/>
                    <a:pt x="142" y="725"/>
                    <a:pt x="123" y="711"/>
                  </a:cubicBezTo>
                  <a:close/>
                  <a:moveTo>
                    <a:pt x="123" y="625"/>
                  </a:moveTo>
                  <a:cubicBezTo>
                    <a:pt x="165" y="666"/>
                    <a:pt x="210" y="687"/>
                    <a:pt x="260" y="687"/>
                  </a:cubicBezTo>
                  <a:cubicBezTo>
                    <a:pt x="324" y="687"/>
                    <a:pt x="371" y="655"/>
                    <a:pt x="400" y="591"/>
                  </a:cubicBezTo>
                  <a:cubicBezTo>
                    <a:pt x="427" y="533"/>
                    <a:pt x="441" y="462"/>
                    <a:pt x="441" y="378"/>
                  </a:cubicBezTo>
                  <a:cubicBezTo>
                    <a:pt x="441" y="272"/>
                    <a:pt x="422" y="193"/>
                    <a:pt x="386" y="140"/>
                  </a:cubicBezTo>
                  <a:cubicBezTo>
                    <a:pt x="356" y="96"/>
                    <a:pt x="304" y="74"/>
                    <a:pt x="230" y="74"/>
                  </a:cubicBezTo>
                  <a:cubicBezTo>
                    <a:pt x="198" y="74"/>
                    <a:pt x="162" y="77"/>
                    <a:pt x="123" y="83"/>
                  </a:cubicBezTo>
                  <a:lnTo>
                    <a:pt x="123" y="625"/>
                  </a:lnTo>
                  <a:close/>
                </a:path>
              </a:pathLst>
            </a:custGeom>
            <a:solidFill>
              <a:srgbClr val="FFFFFF"/>
            </a:solidFill>
            <a:ln w="9525">
              <a:noFill/>
              <a:round/>
              <a:headEnd/>
              <a:tailEnd/>
            </a:ln>
          </p:spPr>
          <p:txBody>
            <a:bodyPr/>
            <a:lstStyle/>
            <a:p>
              <a:endParaRPr lang="en-GB"/>
            </a:p>
          </p:txBody>
        </p:sp>
        <p:sp>
          <p:nvSpPr>
            <p:cNvPr id="63" name="Freeform 53"/>
            <p:cNvSpPr>
              <a:spLocks noEditPoints="1"/>
            </p:cNvSpPr>
            <p:nvPr userDrawn="1"/>
          </p:nvSpPr>
          <p:spPr bwMode="gray">
            <a:xfrm>
              <a:off x="4815" y="591"/>
              <a:ext cx="9" cy="55"/>
            </a:xfrm>
            <a:custGeom>
              <a:avLst/>
              <a:gdLst/>
              <a:ahLst/>
              <a:cxnLst>
                <a:cxn ang="0">
                  <a:pos x="75" y="0"/>
                </a:cxn>
                <a:cxn ang="0">
                  <a:pos x="131" y="25"/>
                </a:cxn>
                <a:cxn ang="0">
                  <a:pos x="150" y="76"/>
                </a:cxn>
                <a:cxn ang="0">
                  <a:pos x="126" y="132"/>
                </a:cxn>
                <a:cxn ang="0">
                  <a:pos x="74" y="151"/>
                </a:cxn>
                <a:cxn ang="0">
                  <a:pos x="19" y="127"/>
                </a:cxn>
                <a:cxn ang="0">
                  <a:pos x="0" y="75"/>
                </a:cxn>
                <a:cxn ang="0">
                  <a:pos x="24" y="20"/>
                </a:cxn>
                <a:cxn ang="0">
                  <a:pos x="75" y="0"/>
                </a:cxn>
                <a:cxn ang="0">
                  <a:pos x="15" y="987"/>
                </a:cxn>
                <a:cxn ang="0">
                  <a:pos x="15" y="265"/>
                </a:cxn>
                <a:cxn ang="0">
                  <a:pos x="138" y="265"/>
                </a:cxn>
                <a:cxn ang="0">
                  <a:pos x="138" y="987"/>
                </a:cxn>
                <a:cxn ang="0">
                  <a:pos x="15" y="987"/>
                </a:cxn>
              </a:cxnLst>
              <a:rect l="0" t="0" r="r" b="b"/>
              <a:pathLst>
                <a:path w="150" h="987">
                  <a:moveTo>
                    <a:pt x="75" y="0"/>
                  </a:moveTo>
                  <a:cubicBezTo>
                    <a:pt x="97" y="0"/>
                    <a:pt x="116" y="9"/>
                    <a:pt x="131" y="25"/>
                  </a:cubicBezTo>
                  <a:cubicBezTo>
                    <a:pt x="144" y="40"/>
                    <a:pt x="150" y="57"/>
                    <a:pt x="150" y="76"/>
                  </a:cubicBezTo>
                  <a:cubicBezTo>
                    <a:pt x="150" y="98"/>
                    <a:pt x="142" y="117"/>
                    <a:pt x="126" y="132"/>
                  </a:cubicBezTo>
                  <a:cubicBezTo>
                    <a:pt x="112" y="145"/>
                    <a:pt x="94" y="151"/>
                    <a:pt x="74" y="151"/>
                  </a:cubicBezTo>
                  <a:cubicBezTo>
                    <a:pt x="52" y="151"/>
                    <a:pt x="33" y="143"/>
                    <a:pt x="19" y="127"/>
                  </a:cubicBezTo>
                  <a:cubicBezTo>
                    <a:pt x="6" y="112"/>
                    <a:pt x="0" y="95"/>
                    <a:pt x="0" y="75"/>
                  </a:cubicBezTo>
                  <a:cubicBezTo>
                    <a:pt x="0" y="53"/>
                    <a:pt x="8" y="35"/>
                    <a:pt x="24" y="20"/>
                  </a:cubicBezTo>
                  <a:cubicBezTo>
                    <a:pt x="38" y="7"/>
                    <a:pt x="55" y="0"/>
                    <a:pt x="75" y="0"/>
                  </a:cubicBezTo>
                  <a:close/>
                  <a:moveTo>
                    <a:pt x="15" y="987"/>
                  </a:moveTo>
                  <a:cubicBezTo>
                    <a:pt x="15" y="265"/>
                    <a:pt x="15" y="265"/>
                    <a:pt x="15" y="265"/>
                  </a:cubicBezTo>
                  <a:cubicBezTo>
                    <a:pt x="138" y="265"/>
                    <a:pt x="138" y="265"/>
                    <a:pt x="138" y="265"/>
                  </a:cubicBezTo>
                  <a:cubicBezTo>
                    <a:pt x="138" y="987"/>
                    <a:pt x="138" y="987"/>
                    <a:pt x="138" y="987"/>
                  </a:cubicBezTo>
                  <a:lnTo>
                    <a:pt x="15" y="987"/>
                  </a:lnTo>
                  <a:close/>
                </a:path>
              </a:pathLst>
            </a:custGeom>
            <a:solidFill>
              <a:srgbClr val="FFFFFF"/>
            </a:solidFill>
            <a:ln w="9525">
              <a:noFill/>
              <a:round/>
              <a:headEnd/>
              <a:tailEnd/>
            </a:ln>
          </p:spPr>
          <p:txBody>
            <a:bodyPr/>
            <a:lstStyle/>
            <a:p>
              <a:endParaRPr lang="en-GB"/>
            </a:p>
          </p:txBody>
        </p:sp>
        <p:sp>
          <p:nvSpPr>
            <p:cNvPr id="64" name="Freeform 54"/>
            <p:cNvSpPr>
              <a:spLocks/>
            </p:cNvSpPr>
            <p:nvPr userDrawn="1"/>
          </p:nvSpPr>
          <p:spPr bwMode="gray">
            <a:xfrm>
              <a:off x="4836" y="604"/>
              <a:ext cx="31" cy="42"/>
            </a:xfrm>
            <a:custGeom>
              <a:avLst/>
              <a:gdLst/>
              <a:ahLst/>
              <a:cxnLst>
                <a:cxn ang="0">
                  <a:pos x="0" y="742"/>
                </a:cxn>
                <a:cxn ang="0">
                  <a:pos x="0" y="28"/>
                </a:cxn>
                <a:cxn ang="0">
                  <a:pos x="289" y="0"/>
                </a:cxn>
                <a:cxn ang="0">
                  <a:pos x="526" y="113"/>
                </a:cxn>
                <a:cxn ang="0">
                  <a:pos x="548" y="299"/>
                </a:cxn>
                <a:cxn ang="0">
                  <a:pos x="548" y="742"/>
                </a:cxn>
                <a:cxn ang="0">
                  <a:pos x="424" y="742"/>
                </a:cxn>
                <a:cxn ang="0">
                  <a:pos x="424" y="306"/>
                </a:cxn>
                <a:cxn ang="0">
                  <a:pos x="403" y="134"/>
                </a:cxn>
                <a:cxn ang="0">
                  <a:pos x="277" y="74"/>
                </a:cxn>
                <a:cxn ang="0">
                  <a:pos x="123" y="90"/>
                </a:cxn>
                <a:cxn ang="0">
                  <a:pos x="123" y="742"/>
                </a:cxn>
                <a:cxn ang="0">
                  <a:pos x="0" y="742"/>
                </a:cxn>
              </a:cxnLst>
              <a:rect l="0" t="0" r="r" b="b"/>
              <a:pathLst>
                <a:path w="548" h="742">
                  <a:moveTo>
                    <a:pt x="0" y="742"/>
                  </a:moveTo>
                  <a:cubicBezTo>
                    <a:pt x="0" y="28"/>
                    <a:pt x="0" y="28"/>
                    <a:pt x="0" y="28"/>
                  </a:cubicBezTo>
                  <a:cubicBezTo>
                    <a:pt x="114" y="9"/>
                    <a:pt x="210" y="0"/>
                    <a:pt x="289" y="0"/>
                  </a:cubicBezTo>
                  <a:cubicBezTo>
                    <a:pt x="415" y="0"/>
                    <a:pt x="494" y="38"/>
                    <a:pt x="526" y="113"/>
                  </a:cubicBezTo>
                  <a:cubicBezTo>
                    <a:pt x="541" y="149"/>
                    <a:pt x="548" y="210"/>
                    <a:pt x="548" y="299"/>
                  </a:cubicBezTo>
                  <a:cubicBezTo>
                    <a:pt x="548" y="742"/>
                    <a:pt x="548" y="742"/>
                    <a:pt x="548" y="742"/>
                  </a:cubicBezTo>
                  <a:cubicBezTo>
                    <a:pt x="424" y="742"/>
                    <a:pt x="424" y="742"/>
                    <a:pt x="424" y="742"/>
                  </a:cubicBezTo>
                  <a:cubicBezTo>
                    <a:pt x="424" y="306"/>
                    <a:pt x="424" y="306"/>
                    <a:pt x="424" y="306"/>
                  </a:cubicBezTo>
                  <a:cubicBezTo>
                    <a:pt x="424" y="221"/>
                    <a:pt x="417" y="163"/>
                    <a:pt x="403" y="134"/>
                  </a:cubicBezTo>
                  <a:cubicBezTo>
                    <a:pt x="382" y="94"/>
                    <a:pt x="341" y="74"/>
                    <a:pt x="277" y="74"/>
                  </a:cubicBezTo>
                  <a:cubicBezTo>
                    <a:pt x="227" y="74"/>
                    <a:pt x="176" y="80"/>
                    <a:pt x="123" y="90"/>
                  </a:cubicBezTo>
                  <a:cubicBezTo>
                    <a:pt x="123" y="742"/>
                    <a:pt x="123" y="742"/>
                    <a:pt x="123" y="742"/>
                  </a:cubicBezTo>
                  <a:lnTo>
                    <a:pt x="0" y="742"/>
                  </a:lnTo>
                  <a:close/>
                </a:path>
              </a:pathLst>
            </a:custGeom>
            <a:solidFill>
              <a:srgbClr val="FFFFFF"/>
            </a:solidFill>
            <a:ln w="9525">
              <a:noFill/>
              <a:round/>
              <a:headEnd/>
              <a:tailEnd/>
            </a:ln>
          </p:spPr>
          <p:txBody>
            <a:bodyPr/>
            <a:lstStyle/>
            <a:p>
              <a:endParaRPr lang="en-GB"/>
            </a:p>
          </p:txBody>
        </p:sp>
        <p:sp>
          <p:nvSpPr>
            <p:cNvPr id="65" name="Freeform 55"/>
            <p:cNvSpPr>
              <a:spLocks noEditPoints="1"/>
            </p:cNvSpPr>
            <p:nvPr userDrawn="1"/>
          </p:nvSpPr>
          <p:spPr bwMode="gray">
            <a:xfrm>
              <a:off x="4876" y="604"/>
              <a:ext cx="32" cy="62"/>
            </a:xfrm>
            <a:custGeom>
              <a:avLst/>
              <a:gdLst/>
              <a:ahLst/>
              <a:cxnLst>
                <a:cxn ang="0">
                  <a:pos x="445" y="677"/>
                </a:cxn>
                <a:cxn ang="0">
                  <a:pos x="399" y="721"/>
                </a:cxn>
                <a:cxn ang="0">
                  <a:pos x="257" y="762"/>
                </a:cxn>
                <a:cxn ang="0">
                  <a:pos x="97" y="708"/>
                </a:cxn>
                <a:cxn ang="0">
                  <a:pos x="0" y="414"/>
                </a:cxn>
                <a:cxn ang="0">
                  <a:pos x="71" y="131"/>
                </a:cxn>
                <a:cxn ang="0">
                  <a:pos x="340" y="0"/>
                </a:cxn>
                <a:cxn ang="0">
                  <a:pos x="569" y="28"/>
                </a:cxn>
                <a:cxn ang="0">
                  <a:pos x="569" y="601"/>
                </a:cxn>
                <a:cxn ang="0">
                  <a:pos x="555" y="843"/>
                </a:cxn>
                <a:cxn ang="0">
                  <a:pos x="422" y="1052"/>
                </a:cxn>
                <a:cxn ang="0">
                  <a:pos x="191" y="1098"/>
                </a:cxn>
                <a:cxn ang="0">
                  <a:pos x="98" y="1092"/>
                </a:cxn>
                <a:cxn ang="0">
                  <a:pos x="98" y="1018"/>
                </a:cxn>
                <a:cxn ang="0">
                  <a:pos x="190" y="1024"/>
                </a:cxn>
                <a:cxn ang="0">
                  <a:pos x="341" y="997"/>
                </a:cxn>
                <a:cxn ang="0">
                  <a:pos x="434" y="858"/>
                </a:cxn>
                <a:cxn ang="0">
                  <a:pos x="445" y="716"/>
                </a:cxn>
                <a:cxn ang="0">
                  <a:pos x="445" y="677"/>
                </a:cxn>
                <a:cxn ang="0">
                  <a:pos x="445" y="81"/>
                </a:cxn>
                <a:cxn ang="0">
                  <a:pos x="353" y="74"/>
                </a:cxn>
                <a:cxn ang="0">
                  <a:pos x="231" y="106"/>
                </a:cxn>
                <a:cxn ang="0">
                  <a:pos x="152" y="233"/>
                </a:cxn>
                <a:cxn ang="0">
                  <a:pos x="126" y="419"/>
                </a:cxn>
                <a:cxn ang="0">
                  <a:pos x="174" y="633"/>
                </a:cxn>
                <a:cxn ang="0">
                  <a:pos x="274" y="687"/>
                </a:cxn>
                <a:cxn ang="0">
                  <a:pos x="371" y="654"/>
                </a:cxn>
                <a:cxn ang="0">
                  <a:pos x="435" y="566"/>
                </a:cxn>
                <a:cxn ang="0">
                  <a:pos x="445" y="483"/>
                </a:cxn>
                <a:cxn ang="0">
                  <a:pos x="445" y="81"/>
                </a:cxn>
              </a:cxnLst>
              <a:rect l="0" t="0" r="r" b="b"/>
              <a:pathLst>
                <a:path w="569" h="1098">
                  <a:moveTo>
                    <a:pt x="445" y="677"/>
                  </a:moveTo>
                  <a:cubicBezTo>
                    <a:pt x="427" y="697"/>
                    <a:pt x="412" y="712"/>
                    <a:pt x="399" y="721"/>
                  </a:cubicBezTo>
                  <a:cubicBezTo>
                    <a:pt x="362" y="748"/>
                    <a:pt x="314" y="762"/>
                    <a:pt x="257" y="762"/>
                  </a:cubicBezTo>
                  <a:cubicBezTo>
                    <a:pt x="192" y="762"/>
                    <a:pt x="139" y="744"/>
                    <a:pt x="97" y="708"/>
                  </a:cubicBezTo>
                  <a:cubicBezTo>
                    <a:pt x="32" y="654"/>
                    <a:pt x="0" y="556"/>
                    <a:pt x="0" y="414"/>
                  </a:cubicBezTo>
                  <a:cubicBezTo>
                    <a:pt x="0" y="300"/>
                    <a:pt x="24" y="206"/>
                    <a:pt x="71" y="131"/>
                  </a:cubicBezTo>
                  <a:cubicBezTo>
                    <a:pt x="126" y="44"/>
                    <a:pt x="216" y="0"/>
                    <a:pt x="340" y="0"/>
                  </a:cubicBezTo>
                  <a:cubicBezTo>
                    <a:pt x="414" y="0"/>
                    <a:pt x="490" y="9"/>
                    <a:pt x="569" y="28"/>
                  </a:cubicBezTo>
                  <a:cubicBezTo>
                    <a:pt x="569" y="601"/>
                    <a:pt x="569" y="601"/>
                    <a:pt x="569" y="601"/>
                  </a:cubicBezTo>
                  <a:cubicBezTo>
                    <a:pt x="569" y="707"/>
                    <a:pt x="564" y="788"/>
                    <a:pt x="555" y="843"/>
                  </a:cubicBezTo>
                  <a:cubicBezTo>
                    <a:pt x="538" y="944"/>
                    <a:pt x="494" y="1013"/>
                    <a:pt x="422" y="1052"/>
                  </a:cubicBezTo>
                  <a:cubicBezTo>
                    <a:pt x="363" y="1083"/>
                    <a:pt x="286" y="1098"/>
                    <a:pt x="191" y="1098"/>
                  </a:cubicBezTo>
                  <a:cubicBezTo>
                    <a:pt x="164" y="1098"/>
                    <a:pt x="133" y="1096"/>
                    <a:pt x="98" y="1092"/>
                  </a:cubicBezTo>
                  <a:cubicBezTo>
                    <a:pt x="98" y="1018"/>
                    <a:pt x="98" y="1018"/>
                    <a:pt x="98" y="1018"/>
                  </a:cubicBezTo>
                  <a:cubicBezTo>
                    <a:pt x="130" y="1022"/>
                    <a:pt x="160" y="1024"/>
                    <a:pt x="190" y="1024"/>
                  </a:cubicBezTo>
                  <a:cubicBezTo>
                    <a:pt x="258" y="1024"/>
                    <a:pt x="308" y="1015"/>
                    <a:pt x="341" y="997"/>
                  </a:cubicBezTo>
                  <a:cubicBezTo>
                    <a:pt x="390" y="971"/>
                    <a:pt x="421" y="924"/>
                    <a:pt x="434" y="858"/>
                  </a:cubicBezTo>
                  <a:cubicBezTo>
                    <a:pt x="442" y="821"/>
                    <a:pt x="445" y="773"/>
                    <a:pt x="445" y="716"/>
                  </a:cubicBezTo>
                  <a:lnTo>
                    <a:pt x="445" y="677"/>
                  </a:lnTo>
                  <a:close/>
                  <a:moveTo>
                    <a:pt x="445" y="81"/>
                  </a:moveTo>
                  <a:cubicBezTo>
                    <a:pt x="411" y="77"/>
                    <a:pt x="380" y="74"/>
                    <a:pt x="353" y="74"/>
                  </a:cubicBezTo>
                  <a:cubicBezTo>
                    <a:pt x="301" y="74"/>
                    <a:pt x="260" y="85"/>
                    <a:pt x="231" y="106"/>
                  </a:cubicBezTo>
                  <a:cubicBezTo>
                    <a:pt x="197" y="130"/>
                    <a:pt x="171" y="173"/>
                    <a:pt x="152" y="233"/>
                  </a:cubicBezTo>
                  <a:cubicBezTo>
                    <a:pt x="135" y="287"/>
                    <a:pt x="126" y="348"/>
                    <a:pt x="126" y="419"/>
                  </a:cubicBezTo>
                  <a:cubicBezTo>
                    <a:pt x="126" y="517"/>
                    <a:pt x="142" y="589"/>
                    <a:pt x="174" y="633"/>
                  </a:cubicBezTo>
                  <a:cubicBezTo>
                    <a:pt x="199" y="669"/>
                    <a:pt x="233" y="687"/>
                    <a:pt x="274" y="687"/>
                  </a:cubicBezTo>
                  <a:cubicBezTo>
                    <a:pt x="308" y="687"/>
                    <a:pt x="341" y="676"/>
                    <a:pt x="371" y="654"/>
                  </a:cubicBezTo>
                  <a:cubicBezTo>
                    <a:pt x="401" y="631"/>
                    <a:pt x="423" y="602"/>
                    <a:pt x="435" y="566"/>
                  </a:cubicBezTo>
                  <a:cubicBezTo>
                    <a:pt x="442" y="547"/>
                    <a:pt x="445" y="520"/>
                    <a:pt x="445" y="483"/>
                  </a:cubicBezTo>
                  <a:lnTo>
                    <a:pt x="445" y="81"/>
                  </a:lnTo>
                  <a:close/>
                </a:path>
              </a:pathLst>
            </a:custGeom>
            <a:solidFill>
              <a:srgbClr val="FFFFFF"/>
            </a:solidFill>
            <a:ln w="9525">
              <a:noFill/>
              <a:round/>
              <a:headEnd/>
              <a:tailEnd/>
            </a:ln>
          </p:spPr>
          <p:txBody>
            <a:bodyPr/>
            <a:lstStyle/>
            <a:p>
              <a:endParaRPr lang="en-GB"/>
            </a:p>
          </p:txBody>
        </p:sp>
        <p:sp>
          <p:nvSpPr>
            <p:cNvPr id="66" name="Freeform 56"/>
            <p:cNvSpPr>
              <a:spLocks/>
            </p:cNvSpPr>
            <p:nvPr userDrawn="1"/>
          </p:nvSpPr>
          <p:spPr bwMode="gray">
            <a:xfrm>
              <a:off x="4939" y="595"/>
              <a:ext cx="18" cy="51"/>
            </a:xfrm>
            <a:custGeom>
              <a:avLst/>
              <a:gdLst/>
              <a:ahLst/>
              <a:cxnLst>
                <a:cxn ang="0">
                  <a:pos x="0" y="0"/>
                </a:cxn>
                <a:cxn ang="0">
                  <a:pos x="124" y="0"/>
                </a:cxn>
                <a:cxn ang="0">
                  <a:pos x="124" y="195"/>
                </a:cxn>
                <a:cxn ang="0">
                  <a:pos x="318" y="195"/>
                </a:cxn>
                <a:cxn ang="0">
                  <a:pos x="318" y="273"/>
                </a:cxn>
                <a:cxn ang="0">
                  <a:pos x="124" y="273"/>
                </a:cxn>
                <a:cxn ang="0">
                  <a:pos x="124" y="656"/>
                </a:cxn>
                <a:cxn ang="0">
                  <a:pos x="156" y="804"/>
                </a:cxn>
                <a:cxn ang="0">
                  <a:pos x="225" y="836"/>
                </a:cxn>
                <a:cxn ang="0">
                  <a:pos x="277" y="838"/>
                </a:cxn>
                <a:cxn ang="0">
                  <a:pos x="318" y="838"/>
                </a:cxn>
                <a:cxn ang="0">
                  <a:pos x="318" y="917"/>
                </a:cxn>
                <a:cxn ang="0">
                  <a:pos x="251" y="917"/>
                </a:cxn>
                <a:cxn ang="0">
                  <a:pos x="127" y="904"/>
                </a:cxn>
                <a:cxn ang="0">
                  <a:pos x="11" y="782"/>
                </a:cxn>
                <a:cxn ang="0">
                  <a:pos x="0" y="638"/>
                </a:cxn>
                <a:cxn ang="0">
                  <a:pos x="0" y="0"/>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6" y="846"/>
                    <a:pt x="11" y="782"/>
                  </a:cubicBezTo>
                  <a:cubicBezTo>
                    <a:pt x="4" y="747"/>
                    <a:pt x="0" y="699"/>
                    <a:pt x="0" y="638"/>
                  </a:cubicBezTo>
                  <a:lnTo>
                    <a:pt x="0" y="0"/>
                  </a:lnTo>
                  <a:close/>
                </a:path>
              </a:pathLst>
            </a:custGeom>
            <a:solidFill>
              <a:srgbClr val="FFFFFF"/>
            </a:solidFill>
            <a:ln w="9525">
              <a:noFill/>
              <a:round/>
              <a:headEnd/>
              <a:tailEnd/>
            </a:ln>
          </p:spPr>
          <p:txBody>
            <a:bodyPr/>
            <a:lstStyle/>
            <a:p>
              <a:endParaRPr lang="en-GB"/>
            </a:p>
          </p:txBody>
        </p:sp>
        <p:sp>
          <p:nvSpPr>
            <p:cNvPr id="67" name="Freeform 57"/>
            <p:cNvSpPr>
              <a:spLocks noEditPoints="1"/>
            </p:cNvSpPr>
            <p:nvPr userDrawn="1"/>
          </p:nvSpPr>
          <p:spPr bwMode="gray">
            <a:xfrm>
              <a:off x="4963" y="604"/>
              <a:ext cx="34" cy="4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p>
          </p:txBody>
        </p:sp>
        <p:sp>
          <p:nvSpPr>
            <p:cNvPr id="68" name="Freeform 58"/>
            <p:cNvSpPr>
              <a:spLocks/>
            </p:cNvSpPr>
            <p:nvPr userDrawn="1"/>
          </p:nvSpPr>
          <p:spPr bwMode="gray">
            <a:xfrm>
              <a:off x="5007" y="604"/>
              <a:ext cx="52" cy="42"/>
            </a:xfrm>
            <a:custGeom>
              <a:avLst/>
              <a:gdLst/>
              <a:ahLst/>
              <a:cxnLst>
                <a:cxn ang="0">
                  <a:pos x="0" y="742"/>
                </a:cxn>
                <a:cxn ang="0">
                  <a:pos x="0" y="28"/>
                </a:cxn>
                <a:cxn ang="0">
                  <a:pos x="267" y="0"/>
                </a:cxn>
                <a:cxn ang="0">
                  <a:pos x="460" y="46"/>
                </a:cxn>
                <a:cxn ang="0">
                  <a:pos x="691" y="0"/>
                </a:cxn>
                <a:cxn ang="0">
                  <a:pos x="912" y="114"/>
                </a:cxn>
                <a:cxn ang="0">
                  <a:pos x="933" y="299"/>
                </a:cxn>
                <a:cxn ang="0">
                  <a:pos x="933" y="742"/>
                </a:cxn>
                <a:cxn ang="0">
                  <a:pos x="809" y="742"/>
                </a:cxn>
                <a:cxn ang="0">
                  <a:pos x="809" y="306"/>
                </a:cxn>
                <a:cxn ang="0">
                  <a:pos x="790" y="135"/>
                </a:cxn>
                <a:cxn ang="0">
                  <a:pos x="675" y="74"/>
                </a:cxn>
                <a:cxn ang="0">
                  <a:pos x="528" y="108"/>
                </a:cxn>
                <a:cxn ang="0">
                  <a:pos x="528" y="742"/>
                </a:cxn>
                <a:cxn ang="0">
                  <a:pos x="405" y="742"/>
                </a:cxn>
                <a:cxn ang="0">
                  <a:pos x="405" y="301"/>
                </a:cxn>
                <a:cxn ang="0">
                  <a:pos x="385" y="135"/>
                </a:cxn>
                <a:cxn ang="0">
                  <a:pos x="267" y="74"/>
                </a:cxn>
                <a:cxn ang="0">
                  <a:pos x="124" y="90"/>
                </a:cxn>
                <a:cxn ang="0">
                  <a:pos x="124" y="742"/>
                </a:cxn>
                <a:cxn ang="0">
                  <a:pos x="0" y="742"/>
                </a:cxn>
              </a:cxnLst>
              <a:rect l="0" t="0" r="r" b="b"/>
              <a:pathLst>
                <a:path w="933" h="742">
                  <a:moveTo>
                    <a:pt x="0" y="742"/>
                  </a:moveTo>
                  <a:cubicBezTo>
                    <a:pt x="0" y="28"/>
                    <a:pt x="0" y="28"/>
                    <a:pt x="0" y="28"/>
                  </a:cubicBezTo>
                  <a:cubicBezTo>
                    <a:pt x="113" y="9"/>
                    <a:pt x="202" y="0"/>
                    <a:pt x="267" y="0"/>
                  </a:cubicBezTo>
                  <a:cubicBezTo>
                    <a:pt x="352" y="0"/>
                    <a:pt x="417" y="15"/>
                    <a:pt x="460" y="46"/>
                  </a:cubicBezTo>
                  <a:cubicBezTo>
                    <a:pt x="538" y="15"/>
                    <a:pt x="615" y="0"/>
                    <a:pt x="691" y="0"/>
                  </a:cubicBezTo>
                  <a:cubicBezTo>
                    <a:pt x="808" y="0"/>
                    <a:pt x="881" y="38"/>
                    <a:pt x="912" y="114"/>
                  </a:cubicBezTo>
                  <a:cubicBezTo>
                    <a:pt x="926" y="149"/>
                    <a:pt x="933" y="211"/>
                    <a:pt x="933" y="299"/>
                  </a:cubicBezTo>
                  <a:cubicBezTo>
                    <a:pt x="933" y="742"/>
                    <a:pt x="933" y="742"/>
                    <a:pt x="933" y="742"/>
                  </a:cubicBezTo>
                  <a:cubicBezTo>
                    <a:pt x="809" y="742"/>
                    <a:pt x="809" y="742"/>
                    <a:pt x="809" y="742"/>
                  </a:cubicBezTo>
                  <a:cubicBezTo>
                    <a:pt x="809" y="306"/>
                    <a:pt x="809" y="306"/>
                    <a:pt x="809" y="306"/>
                  </a:cubicBezTo>
                  <a:cubicBezTo>
                    <a:pt x="809" y="222"/>
                    <a:pt x="803" y="164"/>
                    <a:pt x="790" y="135"/>
                  </a:cubicBezTo>
                  <a:cubicBezTo>
                    <a:pt x="771" y="94"/>
                    <a:pt x="733" y="74"/>
                    <a:pt x="675" y="74"/>
                  </a:cubicBezTo>
                  <a:cubicBezTo>
                    <a:pt x="627" y="74"/>
                    <a:pt x="578" y="86"/>
                    <a:pt x="528" y="108"/>
                  </a:cubicBezTo>
                  <a:cubicBezTo>
                    <a:pt x="528" y="742"/>
                    <a:pt x="528" y="742"/>
                    <a:pt x="528" y="742"/>
                  </a:cubicBezTo>
                  <a:cubicBezTo>
                    <a:pt x="405" y="742"/>
                    <a:pt x="405" y="742"/>
                    <a:pt x="405" y="742"/>
                  </a:cubicBezTo>
                  <a:cubicBezTo>
                    <a:pt x="405" y="301"/>
                    <a:pt x="405" y="301"/>
                    <a:pt x="405" y="301"/>
                  </a:cubicBezTo>
                  <a:cubicBezTo>
                    <a:pt x="405" y="219"/>
                    <a:pt x="398" y="164"/>
                    <a:pt x="385" y="135"/>
                  </a:cubicBezTo>
                  <a:cubicBezTo>
                    <a:pt x="366" y="94"/>
                    <a:pt x="327" y="74"/>
                    <a:pt x="267" y="74"/>
                  </a:cubicBezTo>
                  <a:cubicBezTo>
                    <a:pt x="221" y="74"/>
                    <a:pt x="173" y="80"/>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a:p>
          </p:txBody>
        </p:sp>
        <p:sp>
          <p:nvSpPr>
            <p:cNvPr id="69" name="Freeform 59"/>
            <p:cNvSpPr>
              <a:spLocks noEditPoints="1"/>
            </p:cNvSpPr>
            <p:nvPr userDrawn="1"/>
          </p:nvSpPr>
          <p:spPr bwMode="gray">
            <a:xfrm>
              <a:off x="5069" y="604"/>
              <a:ext cx="34" cy="4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p>
          </p:txBody>
        </p:sp>
        <p:sp>
          <p:nvSpPr>
            <p:cNvPr id="70" name="Freeform 60"/>
            <p:cNvSpPr>
              <a:spLocks/>
            </p:cNvSpPr>
            <p:nvPr userDrawn="1"/>
          </p:nvSpPr>
          <p:spPr bwMode="gray">
            <a:xfrm>
              <a:off x="5113" y="604"/>
              <a:ext cx="17" cy="42"/>
            </a:xfrm>
            <a:custGeom>
              <a:avLst/>
              <a:gdLst/>
              <a:ahLst/>
              <a:cxnLst>
                <a:cxn ang="0">
                  <a:pos x="0" y="742"/>
                </a:cxn>
                <a:cxn ang="0">
                  <a:pos x="0" y="31"/>
                </a:cxn>
                <a:cxn ang="0">
                  <a:pos x="312" y="0"/>
                </a:cxn>
                <a:cxn ang="0">
                  <a:pos x="312" y="77"/>
                </a:cxn>
                <a:cxn ang="0">
                  <a:pos x="124" y="90"/>
                </a:cxn>
                <a:cxn ang="0">
                  <a:pos x="124" y="742"/>
                </a:cxn>
                <a:cxn ang="0">
                  <a:pos x="0" y="742"/>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a:p>
          </p:txBody>
        </p:sp>
        <p:sp>
          <p:nvSpPr>
            <p:cNvPr id="71" name="Freeform 61"/>
            <p:cNvSpPr>
              <a:spLocks/>
            </p:cNvSpPr>
            <p:nvPr userDrawn="1"/>
          </p:nvSpPr>
          <p:spPr bwMode="gray">
            <a:xfrm>
              <a:off x="5138" y="604"/>
              <a:ext cx="17" cy="42"/>
            </a:xfrm>
            <a:custGeom>
              <a:avLst/>
              <a:gdLst/>
              <a:ahLst/>
              <a:cxnLst>
                <a:cxn ang="0">
                  <a:pos x="0" y="742"/>
                </a:cxn>
                <a:cxn ang="0">
                  <a:pos x="0" y="31"/>
                </a:cxn>
                <a:cxn ang="0">
                  <a:pos x="312" y="0"/>
                </a:cxn>
                <a:cxn ang="0">
                  <a:pos x="312" y="77"/>
                </a:cxn>
                <a:cxn ang="0">
                  <a:pos x="124" y="90"/>
                </a:cxn>
                <a:cxn ang="0">
                  <a:pos x="124" y="742"/>
                </a:cxn>
                <a:cxn ang="0">
                  <a:pos x="0" y="742"/>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a:p>
          </p:txBody>
        </p:sp>
        <p:sp>
          <p:nvSpPr>
            <p:cNvPr id="72" name="Freeform 62"/>
            <p:cNvSpPr>
              <a:spLocks noEditPoints="1"/>
            </p:cNvSpPr>
            <p:nvPr userDrawn="1"/>
          </p:nvSpPr>
          <p:spPr bwMode="gray">
            <a:xfrm>
              <a:off x="5160" y="604"/>
              <a:ext cx="34" cy="43"/>
            </a:xfrm>
            <a:custGeom>
              <a:avLst/>
              <a:gdLst/>
              <a:ahLst/>
              <a:cxnLst>
                <a:cxn ang="0">
                  <a:pos x="304" y="0"/>
                </a:cxn>
                <a:cxn ang="0">
                  <a:pos x="534" y="103"/>
                </a:cxn>
                <a:cxn ang="0">
                  <a:pos x="607" y="381"/>
                </a:cxn>
                <a:cxn ang="0">
                  <a:pos x="534" y="659"/>
                </a:cxn>
                <a:cxn ang="0">
                  <a:pos x="305"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5" y="762"/>
                  </a:cubicBezTo>
                  <a:cubicBezTo>
                    <a:pt x="102"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p>
          </p:txBody>
        </p:sp>
        <p:sp>
          <p:nvSpPr>
            <p:cNvPr id="73" name="Freeform 63"/>
            <p:cNvSpPr>
              <a:spLocks/>
            </p:cNvSpPr>
            <p:nvPr userDrawn="1"/>
          </p:nvSpPr>
          <p:spPr bwMode="gray">
            <a:xfrm>
              <a:off x="5198" y="605"/>
              <a:ext cx="52" cy="41"/>
            </a:xfrm>
            <a:custGeom>
              <a:avLst/>
              <a:gdLst/>
              <a:ahLst/>
              <a:cxnLst>
                <a:cxn ang="0">
                  <a:pos x="204" y="722"/>
                </a:cxn>
                <a:cxn ang="0">
                  <a:pos x="0" y="0"/>
                </a:cxn>
                <a:cxn ang="0">
                  <a:pos x="124" y="0"/>
                </a:cxn>
                <a:cxn ang="0">
                  <a:pos x="277" y="588"/>
                </a:cxn>
                <a:cxn ang="0">
                  <a:pos x="412" y="0"/>
                </a:cxn>
                <a:cxn ang="0">
                  <a:pos x="534" y="0"/>
                </a:cxn>
                <a:cxn ang="0">
                  <a:pos x="676" y="588"/>
                </a:cxn>
                <a:cxn ang="0">
                  <a:pos x="828" y="0"/>
                </a:cxn>
                <a:cxn ang="0">
                  <a:pos x="929" y="0"/>
                </a:cxn>
                <a:cxn ang="0">
                  <a:pos x="726" y="722"/>
                </a:cxn>
                <a:cxn ang="0">
                  <a:pos x="603" y="722"/>
                </a:cxn>
                <a:cxn ang="0">
                  <a:pos x="495" y="255"/>
                </a:cxn>
                <a:cxn ang="0">
                  <a:pos x="468" y="107"/>
                </a:cxn>
                <a:cxn ang="0">
                  <a:pos x="440" y="254"/>
                </a:cxn>
                <a:cxn ang="0">
                  <a:pos x="332" y="722"/>
                </a:cxn>
                <a:cxn ang="0">
                  <a:pos x="204" y="722"/>
                </a:cxn>
              </a:cxnLst>
              <a:rect l="0" t="0" r="r" b="b"/>
              <a:pathLst>
                <a:path w="929" h="722">
                  <a:moveTo>
                    <a:pt x="204" y="722"/>
                  </a:moveTo>
                  <a:cubicBezTo>
                    <a:pt x="0" y="0"/>
                    <a:pt x="0" y="0"/>
                    <a:pt x="0" y="0"/>
                  </a:cubicBezTo>
                  <a:cubicBezTo>
                    <a:pt x="124" y="0"/>
                    <a:pt x="124" y="0"/>
                    <a:pt x="124" y="0"/>
                  </a:cubicBezTo>
                  <a:cubicBezTo>
                    <a:pt x="277" y="588"/>
                    <a:pt x="277" y="588"/>
                    <a:pt x="277" y="588"/>
                  </a:cubicBezTo>
                  <a:cubicBezTo>
                    <a:pt x="412" y="0"/>
                    <a:pt x="412" y="0"/>
                    <a:pt x="412" y="0"/>
                  </a:cubicBezTo>
                  <a:cubicBezTo>
                    <a:pt x="534" y="0"/>
                    <a:pt x="534" y="0"/>
                    <a:pt x="534" y="0"/>
                  </a:cubicBezTo>
                  <a:cubicBezTo>
                    <a:pt x="676" y="588"/>
                    <a:pt x="676" y="588"/>
                    <a:pt x="676" y="588"/>
                  </a:cubicBezTo>
                  <a:cubicBezTo>
                    <a:pt x="828" y="0"/>
                    <a:pt x="828" y="0"/>
                    <a:pt x="828" y="0"/>
                  </a:cubicBezTo>
                  <a:cubicBezTo>
                    <a:pt x="929" y="0"/>
                    <a:pt x="929" y="0"/>
                    <a:pt x="929" y="0"/>
                  </a:cubicBezTo>
                  <a:cubicBezTo>
                    <a:pt x="726" y="722"/>
                    <a:pt x="726" y="722"/>
                    <a:pt x="726" y="722"/>
                  </a:cubicBezTo>
                  <a:cubicBezTo>
                    <a:pt x="603" y="722"/>
                    <a:pt x="603" y="722"/>
                    <a:pt x="603" y="722"/>
                  </a:cubicBezTo>
                  <a:cubicBezTo>
                    <a:pt x="495" y="255"/>
                    <a:pt x="495" y="255"/>
                    <a:pt x="495" y="255"/>
                  </a:cubicBezTo>
                  <a:cubicBezTo>
                    <a:pt x="487" y="221"/>
                    <a:pt x="478" y="172"/>
                    <a:pt x="468" y="107"/>
                  </a:cubicBezTo>
                  <a:cubicBezTo>
                    <a:pt x="460" y="159"/>
                    <a:pt x="451" y="208"/>
                    <a:pt x="440" y="254"/>
                  </a:cubicBezTo>
                  <a:cubicBezTo>
                    <a:pt x="332" y="722"/>
                    <a:pt x="332" y="722"/>
                    <a:pt x="332" y="722"/>
                  </a:cubicBezTo>
                  <a:lnTo>
                    <a:pt x="204" y="722"/>
                  </a:lnTo>
                  <a:close/>
                </a:path>
              </a:pathLst>
            </a:custGeom>
            <a:solidFill>
              <a:srgbClr val="FFFFFF"/>
            </a:solidFill>
            <a:ln w="9525">
              <a:noFill/>
              <a:round/>
              <a:headEnd/>
              <a:tailEnd/>
            </a:ln>
          </p:spPr>
          <p:txBody>
            <a:bodyPr/>
            <a:lstStyle/>
            <a:p>
              <a:endParaRPr lang="en-GB"/>
            </a:p>
          </p:txBody>
        </p:sp>
        <p:sp>
          <p:nvSpPr>
            <p:cNvPr id="74" name="Freeform 64"/>
            <p:cNvSpPr>
              <a:spLocks/>
            </p:cNvSpPr>
            <p:nvPr userDrawn="1"/>
          </p:nvSpPr>
          <p:spPr bwMode="gray">
            <a:xfrm>
              <a:off x="5270" y="605"/>
              <a:ext cx="52" cy="41"/>
            </a:xfrm>
            <a:custGeom>
              <a:avLst/>
              <a:gdLst/>
              <a:ahLst/>
              <a:cxnLst>
                <a:cxn ang="0">
                  <a:pos x="204" y="722"/>
                </a:cxn>
                <a:cxn ang="0">
                  <a:pos x="0" y="0"/>
                </a:cxn>
                <a:cxn ang="0">
                  <a:pos x="125" y="0"/>
                </a:cxn>
                <a:cxn ang="0">
                  <a:pos x="277" y="588"/>
                </a:cxn>
                <a:cxn ang="0">
                  <a:pos x="412" y="0"/>
                </a:cxn>
                <a:cxn ang="0">
                  <a:pos x="535" y="0"/>
                </a:cxn>
                <a:cxn ang="0">
                  <a:pos x="676" y="588"/>
                </a:cxn>
                <a:cxn ang="0">
                  <a:pos x="829" y="0"/>
                </a:cxn>
                <a:cxn ang="0">
                  <a:pos x="930" y="0"/>
                </a:cxn>
                <a:cxn ang="0">
                  <a:pos x="726" y="722"/>
                </a:cxn>
                <a:cxn ang="0">
                  <a:pos x="604" y="722"/>
                </a:cxn>
                <a:cxn ang="0">
                  <a:pos x="495" y="255"/>
                </a:cxn>
                <a:cxn ang="0">
                  <a:pos x="468" y="107"/>
                </a:cxn>
                <a:cxn ang="0">
                  <a:pos x="441" y="254"/>
                </a:cxn>
                <a:cxn ang="0">
                  <a:pos x="332" y="722"/>
                </a:cxn>
                <a:cxn ang="0">
                  <a:pos x="204" y="722"/>
                </a:cxn>
              </a:cxnLst>
              <a:rect l="0" t="0" r="r" b="b"/>
              <a:pathLst>
                <a:path w="930" h="722">
                  <a:moveTo>
                    <a:pt x="204" y="722"/>
                  </a:moveTo>
                  <a:cubicBezTo>
                    <a:pt x="0" y="0"/>
                    <a:pt x="0" y="0"/>
                    <a:pt x="0" y="0"/>
                  </a:cubicBezTo>
                  <a:cubicBezTo>
                    <a:pt x="125" y="0"/>
                    <a:pt x="125" y="0"/>
                    <a:pt x="125" y="0"/>
                  </a:cubicBezTo>
                  <a:cubicBezTo>
                    <a:pt x="277" y="588"/>
                    <a:pt x="277" y="588"/>
                    <a:pt x="277" y="588"/>
                  </a:cubicBezTo>
                  <a:cubicBezTo>
                    <a:pt x="412" y="0"/>
                    <a:pt x="412" y="0"/>
                    <a:pt x="412" y="0"/>
                  </a:cubicBezTo>
                  <a:cubicBezTo>
                    <a:pt x="535" y="0"/>
                    <a:pt x="535" y="0"/>
                    <a:pt x="535" y="0"/>
                  </a:cubicBezTo>
                  <a:cubicBezTo>
                    <a:pt x="676" y="588"/>
                    <a:pt x="676" y="588"/>
                    <a:pt x="676" y="588"/>
                  </a:cubicBezTo>
                  <a:cubicBezTo>
                    <a:pt x="829" y="0"/>
                    <a:pt x="829" y="0"/>
                    <a:pt x="829" y="0"/>
                  </a:cubicBezTo>
                  <a:cubicBezTo>
                    <a:pt x="930" y="0"/>
                    <a:pt x="930" y="0"/>
                    <a:pt x="930" y="0"/>
                  </a:cubicBezTo>
                  <a:cubicBezTo>
                    <a:pt x="726" y="722"/>
                    <a:pt x="726" y="722"/>
                    <a:pt x="726" y="722"/>
                  </a:cubicBezTo>
                  <a:cubicBezTo>
                    <a:pt x="604" y="722"/>
                    <a:pt x="604" y="722"/>
                    <a:pt x="604" y="722"/>
                  </a:cubicBezTo>
                  <a:cubicBezTo>
                    <a:pt x="495" y="255"/>
                    <a:pt x="495" y="255"/>
                    <a:pt x="495" y="255"/>
                  </a:cubicBezTo>
                  <a:cubicBezTo>
                    <a:pt x="488" y="221"/>
                    <a:pt x="479" y="172"/>
                    <a:pt x="468" y="107"/>
                  </a:cubicBezTo>
                  <a:cubicBezTo>
                    <a:pt x="460" y="159"/>
                    <a:pt x="451" y="208"/>
                    <a:pt x="441" y="254"/>
                  </a:cubicBezTo>
                  <a:cubicBezTo>
                    <a:pt x="332" y="722"/>
                    <a:pt x="332" y="722"/>
                    <a:pt x="332" y="722"/>
                  </a:cubicBezTo>
                  <a:lnTo>
                    <a:pt x="204" y="722"/>
                  </a:lnTo>
                  <a:close/>
                </a:path>
              </a:pathLst>
            </a:custGeom>
            <a:solidFill>
              <a:srgbClr val="FFFFFF"/>
            </a:solidFill>
            <a:ln w="9525">
              <a:noFill/>
              <a:round/>
              <a:headEnd/>
              <a:tailEnd/>
            </a:ln>
          </p:spPr>
          <p:txBody>
            <a:bodyPr/>
            <a:lstStyle/>
            <a:p>
              <a:endParaRPr lang="en-GB"/>
            </a:p>
          </p:txBody>
        </p:sp>
        <p:sp>
          <p:nvSpPr>
            <p:cNvPr id="75" name="Freeform 65"/>
            <p:cNvSpPr>
              <a:spLocks noEditPoints="1"/>
            </p:cNvSpPr>
            <p:nvPr userDrawn="1"/>
          </p:nvSpPr>
          <p:spPr bwMode="gray">
            <a:xfrm>
              <a:off x="5329" y="591"/>
              <a:ext cx="9" cy="55"/>
            </a:xfrm>
            <a:custGeom>
              <a:avLst/>
              <a:gdLst/>
              <a:ahLst/>
              <a:cxnLst>
                <a:cxn ang="0">
                  <a:pos x="76" y="0"/>
                </a:cxn>
                <a:cxn ang="0">
                  <a:pos x="132" y="25"/>
                </a:cxn>
                <a:cxn ang="0">
                  <a:pos x="151" y="76"/>
                </a:cxn>
                <a:cxn ang="0">
                  <a:pos x="126" y="132"/>
                </a:cxn>
                <a:cxn ang="0">
                  <a:pos x="75" y="151"/>
                </a:cxn>
                <a:cxn ang="0">
                  <a:pos x="20" y="127"/>
                </a:cxn>
                <a:cxn ang="0">
                  <a:pos x="0" y="75"/>
                </a:cxn>
                <a:cxn ang="0">
                  <a:pos x="25" y="20"/>
                </a:cxn>
                <a:cxn ang="0">
                  <a:pos x="76" y="0"/>
                </a:cxn>
                <a:cxn ang="0">
                  <a:pos x="15" y="987"/>
                </a:cxn>
                <a:cxn ang="0">
                  <a:pos x="15" y="265"/>
                </a:cxn>
                <a:cxn ang="0">
                  <a:pos x="139" y="265"/>
                </a:cxn>
                <a:cxn ang="0">
                  <a:pos x="139" y="987"/>
                </a:cxn>
                <a:cxn ang="0">
                  <a:pos x="15" y="987"/>
                </a:cxn>
              </a:cxnLst>
              <a:rect l="0" t="0" r="r" b="b"/>
              <a:pathLst>
                <a:path w="151" h="987">
                  <a:moveTo>
                    <a:pt x="76" y="0"/>
                  </a:moveTo>
                  <a:cubicBezTo>
                    <a:pt x="98" y="0"/>
                    <a:pt x="117" y="9"/>
                    <a:pt x="132" y="25"/>
                  </a:cubicBezTo>
                  <a:cubicBezTo>
                    <a:pt x="145" y="40"/>
                    <a:pt x="151" y="57"/>
                    <a:pt x="151" y="76"/>
                  </a:cubicBezTo>
                  <a:cubicBezTo>
                    <a:pt x="151" y="98"/>
                    <a:pt x="143" y="117"/>
                    <a:pt x="126" y="132"/>
                  </a:cubicBezTo>
                  <a:cubicBezTo>
                    <a:pt x="112" y="145"/>
                    <a:pt x="95" y="151"/>
                    <a:pt x="75" y="151"/>
                  </a:cubicBezTo>
                  <a:cubicBezTo>
                    <a:pt x="53" y="151"/>
                    <a:pt x="34" y="143"/>
                    <a:pt x="20" y="127"/>
                  </a:cubicBezTo>
                  <a:cubicBezTo>
                    <a:pt x="7" y="112"/>
                    <a:pt x="0" y="95"/>
                    <a:pt x="0" y="75"/>
                  </a:cubicBezTo>
                  <a:cubicBezTo>
                    <a:pt x="0" y="53"/>
                    <a:pt x="9" y="35"/>
                    <a:pt x="25" y="20"/>
                  </a:cubicBezTo>
                  <a:cubicBezTo>
                    <a:pt x="39" y="7"/>
                    <a:pt x="56" y="0"/>
                    <a:pt x="76" y="0"/>
                  </a:cubicBezTo>
                  <a:close/>
                  <a:moveTo>
                    <a:pt x="15" y="987"/>
                  </a:moveTo>
                  <a:cubicBezTo>
                    <a:pt x="15" y="265"/>
                    <a:pt x="15" y="265"/>
                    <a:pt x="15" y="265"/>
                  </a:cubicBezTo>
                  <a:cubicBezTo>
                    <a:pt x="139" y="265"/>
                    <a:pt x="139" y="265"/>
                    <a:pt x="139" y="265"/>
                  </a:cubicBezTo>
                  <a:cubicBezTo>
                    <a:pt x="139" y="987"/>
                    <a:pt x="139" y="987"/>
                    <a:pt x="139" y="987"/>
                  </a:cubicBezTo>
                  <a:lnTo>
                    <a:pt x="15" y="987"/>
                  </a:lnTo>
                  <a:close/>
                </a:path>
              </a:pathLst>
            </a:custGeom>
            <a:solidFill>
              <a:srgbClr val="FFFFFF"/>
            </a:solidFill>
            <a:ln w="9525">
              <a:noFill/>
              <a:round/>
              <a:headEnd/>
              <a:tailEnd/>
            </a:ln>
          </p:spPr>
          <p:txBody>
            <a:bodyPr/>
            <a:lstStyle/>
            <a:p>
              <a:endParaRPr lang="en-GB"/>
            </a:p>
          </p:txBody>
        </p:sp>
        <p:sp>
          <p:nvSpPr>
            <p:cNvPr id="76" name="Freeform 66"/>
            <p:cNvSpPr>
              <a:spLocks/>
            </p:cNvSpPr>
            <p:nvPr userDrawn="1"/>
          </p:nvSpPr>
          <p:spPr bwMode="gray">
            <a:xfrm>
              <a:off x="5350" y="595"/>
              <a:ext cx="18" cy="51"/>
            </a:xfrm>
            <a:custGeom>
              <a:avLst/>
              <a:gdLst/>
              <a:ahLst/>
              <a:cxnLst>
                <a:cxn ang="0">
                  <a:pos x="0" y="0"/>
                </a:cxn>
                <a:cxn ang="0">
                  <a:pos x="124" y="0"/>
                </a:cxn>
                <a:cxn ang="0">
                  <a:pos x="124" y="195"/>
                </a:cxn>
                <a:cxn ang="0">
                  <a:pos x="318" y="195"/>
                </a:cxn>
                <a:cxn ang="0">
                  <a:pos x="318" y="273"/>
                </a:cxn>
                <a:cxn ang="0">
                  <a:pos x="124" y="273"/>
                </a:cxn>
                <a:cxn ang="0">
                  <a:pos x="124" y="656"/>
                </a:cxn>
                <a:cxn ang="0">
                  <a:pos x="156" y="804"/>
                </a:cxn>
                <a:cxn ang="0">
                  <a:pos x="225" y="836"/>
                </a:cxn>
                <a:cxn ang="0">
                  <a:pos x="277" y="838"/>
                </a:cxn>
                <a:cxn ang="0">
                  <a:pos x="318" y="838"/>
                </a:cxn>
                <a:cxn ang="0">
                  <a:pos x="318" y="917"/>
                </a:cxn>
                <a:cxn ang="0">
                  <a:pos x="251" y="917"/>
                </a:cxn>
                <a:cxn ang="0">
                  <a:pos x="127" y="904"/>
                </a:cxn>
                <a:cxn ang="0">
                  <a:pos x="11" y="782"/>
                </a:cxn>
                <a:cxn ang="0">
                  <a:pos x="0" y="638"/>
                </a:cxn>
                <a:cxn ang="0">
                  <a:pos x="0" y="0"/>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5" y="846"/>
                    <a:pt x="11" y="782"/>
                  </a:cubicBezTo>
                  <a:cubicBezTo>
                    <a:pt x="4" y="747"/>
                    <a:pt x="0" y="699"/>
                    <a:pt x="0" y="638"/>
                  </a:cubicBezTo>
                  <a:lnTo>
                    <a:pt x="0" y="0"/>
                  </a:lnTo>
                  <a:close/>
                </a:path>
              </a:pathLst>
            </a:custGeom>
            <a:solidFill>
              <a:srgbClr val="FFFFFF"/>
            </a:solidFill>
            <a:ln w="9525">
              <a:noFill/>
              <a:round/>
              <a:headEnd/>
              <a:tailEnd/>
            </a:ln>
          </p:spPr>
          <p:txBody>
            <a:bodyPr/>
            <a:lstStyle/>
            <a:p>
              <a:endParaRPr lang="en-GB"/>
            </a:p>
          </p:txBody>
        </p:sp>
        <p:sp>
          <p:nvSpPr>
            <p:cNvPr id="77" name="Freeform 67"/>
            <p:cNvSpPr>
              <a:spLocks/>
            </p:cNvSpPr>
            <p:nvPr userDrawn="1"/>
          </p:nvSpPr>
          <p:spPr bwMode="gray">
            <a:xfrm>
              <a:off x="5376" y="585"/>
              <a:ext cx="31" cy="61"/>
            </a:xfrm>
            <a:custGeom>
              <a:avLst/>
              <a:gdLst/>
              <a:ahLst/>
              <a:cxnLst>
                <a:cxn ang="0">
                  <a:pos x="0" y="1087"/>
                </a:cxn>
                <a:cxn ang="0">
                  <a:pos x="0" y="0"/>
                </a:cxn>
                <a:cxn ang="0">
                  <a:pos x="124" y="0"/>
                </a:cxn>
                <a:cxn ang="0">
                  <a:pos x="124" y="382"/>
                </a:cxn>
                <a:cxn ang="0">
                  <a:pos x="306" y="345"/>
                </a:cxn>
                <a:cxn ang="0">
                  <a:pos x="526" y="458"/>
                </a:cxn>
                <a:cxn ang="0">
                  <a:pos x="548" y="644"/>
                </a:cxn>
                <a:cxn ang="0">
                  <a:pos x="548" y="1087"/>
                </a:cxn>
                <a:cxn ang="0">
                  <a:pos x="425" y="1087"/>
                </a:cxn>
                <a:cxn ang="0">
                  <a:pos x="425" y="624"/>
                </a:cxn>
                <a:cxn ang="0">
                  <a:pos x="403" y="477"/>
                </a:cxn>
                <a:cxn ang="0">
                  <a:pos x="294" y="419"/>
                </a:cxn>
                <a:cxn ang="0">
                  <a:pos x="124" y="463"/>
                </a:cxn>
                <a:cxn ang="0">
                  <a:pos x="124" y="1087"/>
                </a:cxn>
                <a:cxn ang="0">
                  <a:pos x="0" y="1087"/>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w="9525">
              <a:noFill/>
              <a:round/>
              <a:headEnd/>
              <a:tailEnd/>
            </a:ln>
          </p:spPr>
          <p:txBody>
            <a:bodyPr/>
            <a:lstStyle/>
            <a:p>
              <a:endParaRPr lang="en-GB"/>
            </a:p>
          </p:txBody>
        </p:sp>
        <p:sp>
          <p:nvSpPr>
            <p:cNvPr id="78" name="Freeform 68"/>
            <p:cNvSpPr>
              <a:spLocks/>
            </p:cNvSpPr>
            <p:nvPr userDrawn="1"/>
          </p:nvSpPr>
          <p:spPr bwMode="gray">
            <a:xfrm>
              <a:off x="5432" y="605"/>
              <a:ext cx="34" cy="60"/>
            </a:xfrm>
            <a:custGeom>
              <a:avLst/>
              <a:gdLst/>
              <a:ahLst/>
              <a:cxnLst>
                <a:cxn ang="0">
                  <a:pos x="15" y="41"/>
                </a:cxn>
                <a:cxn ang="0">
                  <a:pos x="0" y="0"/>
                </a:cxn>
                <a:cxn ang="0">
                  <a:pos x="7" y="0"/>
                </a:cxn>
                <a:cxn ang="0">
                  <a:pos x="18" y="33"/>
                </a:cxn>
                <a:cxn ang="0">
                  <a:pos x="28" y="0"/>
                </a:cxn>
                <a:cxn ang="0">
                  <a:pos x="34" y="0"/>
                </a:cxn>
                <a:cxn ang="0">
                  <a:pos x="14" y="60"/>
                </a:cxn>
                <a:cxn ang="0">
                  <a:pos x="8" y="60"/>
                </a:cxn>
                <a:cxn ang="0">
                  <a:pos x="15" y="41"/>
                </a:cxn>
              </a:cxnLst>
              <a:rect l="0" t="0" r="r" b="b"/>
              <a:pathLst>
                <a:path w="34" h="60">
                  <a:moveTo>
                    <a:pt x="15" y="41"/>
                  </a:moveTo>
                  <a:lnTo>
                    <a:pt x="0" y="0"/>
                  </a:lnTo>
                  <a:lnTo>
                    <a:pt x="7" y="0"/>
                  </a:lnTo>
                  <a:lnTo>
                    <a:pt x="18" y="33"/>
                  </a:lnTo>
                  <a:lnTo>
                    <a:pt x="28" y="0"/>
                  </a:lnTo>
                  <a:lnTo>
                    <a:pt x="34" y="0"/>
                  </a:lnTo>
                  <a:lnTo>
                    <a:pt x="14" y="60"/>
                  </a:lnTo>
                  <a:lnTo>
                    <a:pt x="8" y="60"/>
                  </a:lnTo>
                  <a:lnTo>
                    <a:pt x="15" y="41"/>
                  </a:lnTo>
                  <a:close/>
                </a:path>
              </a:pathLst>
            </a:custGeom>
            <a:solidFill>
              <a:srgbClr val="FFFFFF"/>
            </a:solidFill>
            <a:ln w="9525">
              <a:noFill/>
              <a:round/>
              <a:headEnd/>
              <a:tailEnd/>
            </a:ln>
          </p:spPr>
          <p:txBody>
            <a:bodyPr/>
            <a:lstStyle/>
            <a:p>
              <a:endParaRPr lang="en-GB"/>
            </a:p>
          </p:txBody>
        </p:sp>
        <p:sp>
          <p:nvSpPr>
            <p:cNvPr id="79" name="Freeform 69"/>
            <p:cNvSpPr>
              <a:spLocks noEditPoints="1"/>
            </p:cNvSpPr>
            <p:nvPr userDrawn="1"/>
          </p:nvSpPr>
          <p:spPr bwMode="gray">
            <a:xfrm>
              <a:off x="5470" y="604"/>
              <a:ext cx="34" cy="4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5" y="106"/>
                    <a:pt x="159" y="168"/>
                  </a:cubicBezTo>
                  <a:cubicBezTo>
                    <a:pt x="137" y="220"/>
                    <a:pt x="126" y="290"/>
                    <a:pt x="126" y="377"/>
                  </a:cubicBezTo>
                  <a:cubicBezTo>
                    <a:pt x="126" y="469"/>
                    <a:pt x="137" y="541"/>
                    <a:pt x="159" y="593"/>
                  </a:cubicBezTo>
                  <a:cubicBezTo>
                    <a:pt x="185"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p>
          </p:txBody>
        </p:sp>
        <p:sp>
          <p:nvSpPr>
            <p:cNvPr id="80" name="Freeform 70"/>
            <p:cNvSpPr>
              <a:spLocks/>
            </p:cNvSpPr>
            <p:nvPr userDrawn="1"/>
          </p:nvSpPr>
          <p:spPr bwMode="gray">
            <a:xfrm>
              <a:off x="5514" y="605"/>
              <a:ext cx="29" cy="42"/>
            </a:xfrm>
            <a:custGeom>
              <a:avLst/>
              <a:gdLst/>
              <a:ahLst/>
              <a:cxnLst>
                <a:cxn ang="0">
                  <a:pos x="0" y="0"/>
                </a:cxn>
                <a:cxn ang="0">
                  <a:pos x="123" y="0"/>
                </a:cxn>
                <a:cxn ang="0">
                  <a:pos x="123" y="445"/>
                </a:cxn>
                <a:cxn ang="0">
                  <a:pos x="145" y="609"/>
                </a:cxn>
                <a:cxn ang="0">
                  <a:pos x="197" y="656"/>
                </a:cxn>
                <a:cxn ang="0">
                  <a:pos x="276" y="667"/>
                </a:cxn>
                <a:cxn ang="0">
                  <a:pos x="403" y="648"/>
                </a:cxn>
                <a:cxn ang="0">
                  <a:pos x="403" y="0"/>
                </a:cxn>
                <a:cxn ang="0">
                  <a:pos x="527" y="0"/>
                </a:cxn>
                <a:cxn ang="0">
                  <a:pos x="527" y="710"/>
                </a:cxn>
                <a:cxn ang="0">
                  <a:pos x="269" y="742"/>
                </a:cxn>
                <a:cxn ang="0">
                  <a:pos x="86" y="703"/>
                </a:cxn>
                <a:cxn ang="0">
                  <a:pos x="6" y="567"/>
                </a:cxn>
                <a:cxn ang="0">
                  <a:pos x="0" y="454"/>
                </a:cxn>
                <a:cxn ang="0">
                  <a:pos x="0" y="0"/>
                </a:cxn>
              </a:cxnLst>
              <a:rect l="0" t="0" r="r" b="b"/>
              <a:pathLst>
                <a:path w="527" h="742">
                  <a:moveTo>
                    <a:pt x="0" y="0"/>
                  </a:moveTo>
                  <a:cubicBezTo>
                    <a:pt x="123" y="0"/>
                    <a:pt x="123" y="0"/>
                    <a:pt x="123" y="0"/>
                  </a:cubicBezTo>
                  <a:cubicBezTo>
                    <a:pt x="123" y="445"/>
                    <a:pt x="123" y="445"/>
                    <a:pt x="123" y="445"/>
                  </a:cubicBezTo>
                  <a:cubicBezTo>
                    <a:pt x="123" y="527"/>
                    <a:pt x="131" y="582"/>
                    <a:pt x="145" y="609"/>
                  </a:cubicBezTo>
                  <a:cubicBezTo>
                    <a:pt x="157" y="632"/>
                    <a:pt x="174" y="648"/>
                    <a:pt x="197" y="656"/>
                  </a:cubicBezTo>
                  <a:cubicBezTo>
                    <a:pt x="216" y="663"/>
                    <a:pt x="242" y="667"/>
                    <a:pt x="276" y="667"/>
                  </a:cubicBezTo>
                  <a:cubicBezTo>
                    <a:pt x="317" y="667"/>
                    <a:pt x="359" y="661"/>
                    <a:pt x="403" y="648"/>
                  </a:cubicBezTo>
                  <a:cubicBezTo>
                    <a:pt x="403" y="0"/>
                    <a:pt x="403" y="0"/>
                    <a:pt x="403" y="0"/>
                  </a:cubicBezTo>
                  <a:cubicBezTo>
                    <a:pt x="527" y="0"/>
                    <a:pt x="527" y="0"/>
                    <a:pt x="527" y="0"/>
                  </a:cubicBezTo>
                  <a:cubicBezTo>
                    <a:pt x="527" y="710"/>
                    <a:pt x="527" y="710"/>
                    <a:pt x="527" y="710"/>
                  </a:cubicBezTo>
                  <a:cubicBezTo>
                    <a:pt x="435" y="731"/>
                    <a:pt x="349" y="742"/>
                    <a:pt x="269" y="742"/>
                  </a:cubicBezTo>
                  <a:cubicBezTo>
                    <a:pt x="187" y="742"/>
                    <a:pt x="126" y="729"/>
                    <a:pt x="86" y="703"/>
                  </a:cubicBezTo>
                  <a:cubicBezTo>
                    <a:pt x="41" y="674"/>
                    <a:pt x="14" y="629"/>
                    <a:pt x="6" y="567"/>
                  </a:cubicBezTo>
                  <a:cubicBezTo>
                    <a:pt x="2" y="539"/>
                    <a:pt x="0" y="501"/>
                    <a:pt x="0" y="454"/>
                  </a:cubicBezTo>
                  <a:lnTo>
                    <a:pt x="0" y="0"/>
                  </a:lnTo>
                  <a:close/>
                </a:path>
              </a:pathLst>
            </a:custGeom>
            <a:solidFill>
              <a:srgbClr val="FFFFFF"/>
            </a:solidFill>
            <a:ln w="9525">
              <a:noFill/>
              <a:round/>
              <a:headEnd/>
              <a:tailEnd/>
            </a:ln>
          </p:spPr>
          <p:txBody>
            <a:bodyPr/>
            <a:lstStyle/>
            <a:p>
              <a:endParaRPr lang="en-GB"/>
            </a:p>
          </p:txBody>
        </p:sp>
        <p:sp>
          <p:nvSpPr>
            <p:cNvPr id="81" name="Freeform 71"/>
            <p:cNvSpPr>
              <a:spLocks/>
            </p:cNvSpPr>
            <p:nvPr userDrawn="1"/>
          </p:nvSpPr>
          <p:spPr bwMode="gray">
            <a:xfrm>
              <a:off x="5115" y="216"/>
              <a:ext cx="132" cy="102"/>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w="9525">
              <a:noFill/>
              <a:round/>
              <a:headEnd/>
              <a:tailEnd/>
            </a:ln>
          </p:spPr>
          <p:txBody>
            <a:bodyPr/>
            <a:lstStyle/>
            <a:p>
              <a:endParaRPr lang="en-GB"/>
            </a:p>
          </p:txBody>
        </p:sp>
        <p:sp>
          <p:nvSpPr>
            <p:cNvPr id="82" name="Freeform 72"/>
            <p:cNvSpPr>
              <a:spLocks/>
            </p:cNvSpPr>
            <p:nvPr userDrawn="1"/>
          </p:nvSpPr>
          <p:spPr bwMode="gray">
            <a:xfrm>
              <a:off x="4899" y="327"/>
              <a:ext cx="91" cy="148"/>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w="9525">
              <a:noFill/>
              <a:round/>
              <a:headEnd/>
              <a:tailEnd/>
            </a:ln>
          </p:spPr>
          <p:txBody>
            <a:bodyPr/>
            <a:lstStyle/>
            <a:p>
              <a:endParaRPr lang="en-GB"/>
            </a:p>
          </p:txBody>
        </p:sp>
        <p:sp>
          <p:nvSpPr>
            <p:cNvPr id="83" name="Freeform 73"/>
            <p:cNvSpPr>
              <a:spLocks/>
            </p:cNvSpPr>
            <p:nvPr userDrawn="1"/>
          </p:nvSpPr>
          <p:spPr bwMode="gray">
            <a:xfrm>
              <a:off x="5114" y="327"/>
              <a:ext cx="60" cy="20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w="9525">
              <a:noFill/>
              <a:round/>
              <a:headEnd/>
              <a:tailEnd/>
            </a:ln>
          </p:spPr>
          <p:txBody>
            <a:bodyPr/>
            <a:lstStyle/>
            <a:p>
              <a:endParaRPr lang="en-GB"/>
            </a:p>
          </p:txBody>
        </p:sp>
        <p:sp>
          <p:nvSpPr>
            <p:cNvPr id="84" name="Freeform 74"/>
            <p:cNvSpPr>
              <a:spLocks/>
            </p:cNvSpPr>
            <p:nvPr userDrawn="1"/>
          </p:nvSpPr>
          <p:spPr bwMode="gray">
            <a:xfrm>
              <a:off x="5180" y="327"/>
              <a:ext cx="47" cy="148"/>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w="9525">
              <a:noFill/>
              <a:round/>
              <a:headEnd/>
              <a:tailEnd/>
            </a:ln>
          </p:spPr>
          <p:txBody>
            <a:bodyPr/>
            <a:lstStyle/>
            <a:p>
              <a:endParaRPr lang="en-GB"/>
            </a:p>
          </p:txBody>
        </p:sp>
        <p:sp>
          <p:nvSpPr>
            <p:cNvPr id="85" name="Freeform 75"/>
            <p:cNvSpPr>
              <a:spLocks/>
            </p:cNvSpPr>
            <p:nvPr userDrawn="1"/>
          </p:nvSpPr>
          <p:spPr bwMode="gray">
            <a:xfrm>
              <a:off x="5227" y="327"/>
              <a:ext cx="111" cy="148"/>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w="9525">
              <a:noFill/>
              <a:round/>
              <a:headEnd/>
              <a:tailEnd/>
            </a:ln>
          </p:spPr>
          <p:txBody>
            <a:bodyPr/>
            <a:lstStyle/>
            <a:p>
              <a:endParaRPr lang="en-GB"/>
            </a:p>
          </p:txBody>
        </p:sp>
        <p:sp>
          <p:nvSpPr>
            <p:cNvPr id="86" name="Freeform 76"/>
            <p:cNvSpPr>
              <a:spLocks/>
            </p:cNvSpPr>
            <p:nvPr userDrawn="1"/>
          </p:nvSpPr>
          <p:spPr bwMode="gray">
            <a:xfrm>
              <a:off x="5429" y="327"/>
              <a:ext cx="124" cy="151"/>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w="9525">
              <a:noFill/>
              <a:round/>
              <a:headEnd/>
              <a:tailEnd/>
            </a:ln>
          </p:spPr>
          <p:txBody>
            <a:bodyPr/>
            <a:lstStyle/>
            <a:p>
              <a:endParaRPr lang="en-GB"/>
            </a:p>
          </p:txBody>
        </p:sp>
        <p:sp>
          <p:nvSpPr>
            <p:cNvPr id="87" name="Freeform 77"/>
            <p:cNvSpPr>
              <a:spLocks/>
            </p:cNvSpPr>
            <p:nvPr userDrawn="1"/>
          </p:nvSpPr>
          <p:spPr bwMode="gray">
            <a:xfrm>
              <a:off x="4994" y="327"/>
              <a:ext cx="125" cy="151"/>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w="9525">
              <a:noFill/>
              <a:round/>
              <a:headEnd/>
              <a:tailEnd/>
            </a:ln>
          </p:spPr>
          <p:txBody>
            <a:bodyPr/>
            <a:lstStyle/>
            <a:p>
              <a:endParaRPr lang="en-GB"/>
            </a:p>
          </p:txBody>
        </p:sp>
        <p:sp>
          <p:nvSpPr>
            <p:cNvPr id="88" name="Freeform 78"/>
            <p:cNvSpPr>
              <a:spLocks/>
            </p:cNvSpPr>
            <p:nvPr userDrawn="1"/>
          </p:nvSpPr>
          <p:spPr bwMode="gray">
            <a:xfrm>
              <a:off x="5333" y="324"/>
              <a:ext cx="95" cy="154"/>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w="9525">
              <a:noFill/>
              <a:round/>
              <a:headEnd/>
              <a:tailEnd/>
            </a:ln>
          </p:spPr>
          <p:txBody>
            <a:bodyPr/>
            <a:lstStyle/>
            <a:p>
              <a:endParaRPr lang="en-GB"/>
            </a:p>
          </p:txBody>
        </p:sp>
      </p:grpSp>
    </p:spTree>
    <p:extLst>
      <p:ext uri="{BB962C8B-B14F-4D97-AF65-F5344CB8AC3E}">
        <p14:creationId xmlns:p14="http://schemas.microsoft.com/office/powerpoint/2010/main" val="1307403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 xmlns:p15="http://schemas.microsoft.com/office/powerpoint/2012/main">
        <p15:guide id="1" pos="431">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2_タイトルとコンテンツ">
    <p:spTree>
      <p:nvGrpSpPr>
        <p:cNvPr id="1" name=""/>
        <p:cNvGrpSpPr/>
        <p:nvPr/>
      </p:nvGrpSpPr>
      <p:grpSpPr>
        <a:xfrm>
          <a:off x="0" y="0"/>
          <a:ext cx="0" cy="0"/>
          <a:chOff x="0" y="0"/>
          <a:chExt cx="0" cy="0"/>
        </a:xfrm>
      </p:grpSpPr>
      <p:sp>
        <p:nvSpPr>
          <p:cNvPr id="4" name="フッター プレースホルダー 3"/>
          <p:cNvSpPr>
            <a:spLocks noGrp="1"/>
          </p:cNvSpPr>
          <p:nvPr>
            <p:ph type="ftr" sz="quarter" idx="10"/>
          </p:nvPr>
        </p:nvSpPr>
        <p:spPr/>
        <p:txBody>
          <a:bodyPr/>
          <a:lstStyle>
            <a:lvl1pPr>
              <a:defRPr/>
            </a:lvl1pPr>
          </a:lstStyle>
          <a:p>
            <a:endParaRPr lang="de-DE" altLang="ja-JP" dirty="0">
              <a:solidFill>
                <a:srgbClr val="000000"/>
              </a:solidFill>
            </a:endParaRPr>
          </a:p>
        </p:txBody>
      </p:sp>
    </p:spTree>
    <p:extLst>
      <p:ext uri="{BB962C8B-B14F-4D97-AF65-F5344CB8AC3E}">
        <p14:creationId xmlns:p14="http://schemas.microsoft.com/office/powerpoint/2010/main" val="2502793474"/>
      </p:ext>
    </p:extLst>
  </p:cSld>
  <p:clrMapOvr>
    <a:masterClrMapping/>
  </p:clrMapOvr>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8_タイトルとコンテンツ">
    <p:bg>
      <p:bgPr>
        <a:gradFill>
          <a:gsLst>
            <a:gs pos="90000">
              <a:srgbClr val="EEEEEE">
                <a:lumMod val="95000"/>
              </a:srgbClr>
            </a:gs>
            <a:gs pos="0">
              <a:schemeClr val="bg1">
                <a:lumMod val="100000"/>
              </a:scheme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2" name="グループ化 13"/>
          <p:cNvGrpSpPr/>
          <p:nvPr userDrawn="1"/>
        </p:nvGrpSpPr>
        <p:grpSpPr>
          <a:xfrm>
            <a:off x="8008065" y="247978"/>
            <a:ext cx="895497" cy="435425"/>
            <a:chOff x="8008039" y="247965"/>
            <a:chExt cx="895497" cy="435425"/>
          </a:xfrm>
        </p:grpSpPr>
        <p:sp>
          <p:nvSpPr>
            <p:cNvPr id="15" name="Freeform 73"/>
            <p:cNvSpPr>
              <a:spLocks/>
            </p:cNvSpPr>
            <p:nvPr userDrawn="1"/>
          </p:nvSpPr>
          <p:spPr bwMode="gray">
            <a:xfrm>
              <a:off x="8302431" y="399953"/>
              <a:ext cx="82156" cy="28343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grpSp>
          <p:nvGrpSpPr>
            <p:cNvPr id="3" name="グループ化 15"/>
            <p:cNvGrpSpPr/>
            <p:nvPr userDrawn="1"/>
          </p:nvGrpSpPr>
          <p:grpSpPr>
            <a:xfrm>
              <a:off x="8008039" y="247965"/>
              <a:ext cx="895497" cy="358747"/>
              <a:chOff x="8008039" y="247965"/>
              <a:chExt cx="895497" cy="358747"/>
            </a:xfrm>
          </p:grpSpPr>
          <p:sp>
            <p:nvSpPr>
              <p:cNvPr id="17" name="Freeform 71"/>
              <p:cNvSpPr>
                <a:spLocks/>
              </p:cNvSpPr>
              <p:nvPr userDrawn="1"/>
            </p:nvSpPr>
            <p:spPr bwMode="gray">
              <a:xfrm>
                <a:off x="8303800" y="247965"/>
                <a:ext cx="180743" cy="13966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18" name="Freeform 72"/>
              <p:cNvSpPr>
                <a:spLocks/>
              </p:cNvSpPr>
              <p:nvPr userDrawn="1"/>
            </p:nvSpPr>
            <p:spPr bwMode="gray">
              <a:xfrm>
                <a:off x="8008039" y="399953"/>
                <a:ext cx="124603" cy="202651"/>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19" name="Freeform 74"/>
              <p:cNvSpPr>
                <a:spLocks/>
              </p:cNvSpPr>
              <p:nvPr userDrawn="1"/>
            </p:nvSpPr>
            <p:spPr bwMode="gray">
              <a:xfrm>
                <a:off x="8392802" y="399953"/>
                <a:ext cx="64355" cy="202651"/>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20" name="Freeform 75"/>
              <p:cNvSpPr>
                <a:spLocks/>
              </p:cNvSpPr>
              <p:nvPr userDrawn="1"/>
            </p:nvSpPr>
            <p:spPr bwMode="gray">
              <a:xfrm>
                <a:off x="8457157" y="399953"/>
                <a:ext cx="151988" cy="202651"/>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21" name="Freeform 76"/>
              <p:cNvSpPr>
                <a:spLocks/>
              </p:cNvSpPr>
              <p:nvPr userDrawn="1"/>
            </p:nvSpPr>
            <p:spPr bwMode="gray">
              <a:xfrm>
                <a:off x="8733748" y="399953"/>
                <a:ext cx="169788" cy="206759"/>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22" name="Freeform 77"/>
              <p:cNvSpPr>
                <a:spLocks/>
              </p:cNvSpPr>
              <p:nvPr userDrawn="1"/>
            </p:nvSpPr>
            <p:spPr bwMode="gray">
              <a:xfrm>
                <a:off x="8138119" y="399953"/>
                <a:ext cx="171158" cy="206759"/>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23" name="Freeform 78"/>
              <p:cNvSpPr>
                <a:spLocks/>
              </p:cNvSpPr>
              <p:nvPr userDrawn="1"/>
            </p:nvSpPr>
            <p:spPr bwMode="gray">
              <a:xfrm>
                <a:off x="8602299" y="395845"/>
                <a:ext cx="130080" cy="210866"/>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grpSp>
      </p:grpSp>
    </p:spTree>
    <p:extLst>
      <p:ext uri="{BB962C8B-B14F-4D97-AF65-F5344CB8AC3E}">
        <p14:creationId xmlns:p14="http://schemas.microsoft.com/office/powerpoint/2010/main" val="614427020"/>
      </p:ext>
    </p:extLst>
  </p:cSld>
  <p:clrMapOvr>
    <a:masterClrMapping/>
  </p:clrMapOvr>
  <p:timing>
    <p:tnLst>
      <p:par>
        <p:cTn id="1" dur="indefinite" restart="never" nodeType="tmRoot"/>
      </p:par>
    </p:tnLst>
  </p:timing>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10_タイトルとコンテンツ">
    <p:bg>
      <p:bgPr>
        <a:gradFill>
          <a:gsLst>
            <a:gs pos="85000">
              <a:srgbClr val="EEEEEE">
                <a:lumMod val="100000"/>
              </a:srgbClr>
            </a:gs>
            <a:gs pos="0">
              <a:schemeClr val="bg1">
                <a:lumMod val="100000"/>
              </a:scheme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2" name="グループ化 13"/>
          <p:cNvGrpSpPr/>
          <p:nvPr userDrawn="1"/>
        </p:nvGrpSpPr>
        <p:grpSpPr>
          <a:xfrm>
            <a:off x="8008065" y="247978"/>
            <a:ext cx="895497" cy="435425"/>
            <a:chOff x="8008039" y="247965"/>
            <a:chExt cx="895497" cy="435425"/>
          </a:xfrm>
        </p:grpSpPr>
        <p:sp>
          <p:nvSpPr>
            <p:cNvPr id="15" name="Freeform 73"/>
            <p:cNvSpPr>
              <a:spLocks/>
            </p:cNvSpPr>
            <p:nvPr userDrawn="1"/>
          </p:nvSpPr>
          <p:spPr bwMode="gray">
            <a:xfrm>
              <a:off x="8302431" y="399953"/>
              <a:ext cx="82156" cy="28343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grpSp>
          <p:nvGrpSpPr>
            <p:cNvPr id="3" name="グループ化 15"/>
            <p:cNvGrpSpPr/>
            <p:nvPr userDrawn="1"/>
          </p:nvGrpSpPr>
          <p:grpSpPr>
            <a:xfrm>
              <a:off x="8008039" y="247965"/>
              <a:ext cx="895497" cy="358747"/>
              <a:chOff x="8008039" y="247965"/>
              <a:chExt cx="895497" cy="358747"/>
            </a:xfrm>
          </p:grpSpPr>
          <p:sp>
            <p:nvSpPr>
              <p:cNvPr id="17" name="Freeform 71"/>
              <p:cNvSpPr>
                <a:spLocks/>
              </p:cNvSpPr>
              <p:nvPr userDrawn="1"/>
            </p:nvSpPr>
            <p:spPr bwMode="gray">
              <a:xfrm>
                <a:off x="8303800" y="247965"/>
                <a:ext cx="180743" cy="13966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18" name="Freeform 72"/>
              <p:cNvSpPr>
                <a:spLocks/>
              </p:cNvSpPr>
              <p:nvPr userDrawn="1"/>
            </p:nvSpPr>
            <p:spPr bwMode="gray">
              <a:xfrm>
                <a:off x="8008039" y="399953"/>
                <a:ext cx="124603" cy="202651"/>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19" name="Freeform 74"/>
              <p:cNvSpPr>
                <a:spLocks/>
              </p:cNvSpPr>
              <p:nvPr userDrawn="1"/>
            </p:nvSpPr>
            <p:spPr bwMode="gray">
              <a:xfrm>
                <a:off x="8392802" y="399953"/>
                <a:ext cx="64355" cy="202651"/>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20" name="Freeform 75"/>
              <p:cNvSpPr>
                <a:spLocks/>
              </p:cNvSpPr>
              <p:nvPr userDrawn="1"/>
            </p:nvSpPr>
            <p:spPr bwMode="gray">
              <a:xfrm>
                <a:off x="8457157" y="399953"/>
                <a:ext cx="151988" cy="202651"/>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21" name="Freeform 76"/>
              <p:cNvSpPr>
                <a:spLocks/>
              </p:cNvSpPr>
              <p:nvPr userDrawn="1"/>
            </p:nvSpPr>
            <p:spPr bwMode="gray">
              <a:xfrm>
                <a:off x="8733748" y="399953"/>
                <a:ext cx="169788" cy="206759"/>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22" name="Freeform 77"/>
              <p:cNvSpPr>
                <a:spLocks/>
              </p:cNvSpPr>
              <p:nvPr userDrawn="1"/>
            </p:nvSpPr>
            <p:spPr bwMode="gray">
              <a:xfrm>
                <a:off x="8138119" y="399953"/>
                <a:ext cx="171158" cy="206759"/>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23" name="Freeform 78"/>
              <p:cNvSpPr>
                <a:spLocks/>
              </p:cNvSpPr>
              <p:nvPr userDrawn="1"/>
            </p:nvSpPr>
            <p:spPr bwMode="gray">
              <a:xfrm>
                <a:off x="8602299" y="395845"/>
                <a:ext cx="130080" cy="210866"/>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grpSp>
      </p:grpSp>
    </p:spTree>
    <p:extLst>
      <p:ext uri="{BB962C8B-B14F-4D97-AF65-F5344CB8AC3E}">
        <p14:creationId xmlns:p14="http://schemas.microsoft.com/office/powerpoint/2010/main" val="1158202222"/>
      </p:ext>
    </p:extLst>
  </p:cSld>
  <p:clrMapOvr>
    <a:masterClrMapping/>
  </p:clrMapOvr>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11_タイトルとコンテンツ">
    <p:bg>
      <p:bgPr>
        <a:gradFill>
          <a:gsLst>
            <a:gs pos="90000">
              <a:srgbClr val="EEEEEE">
                <a:lumMod val="95000"/>
              </a:srgbClr>
            </a:gs>
            <a:gs pos="0">
              <a:schemeClr val="bg1">
                <a:lumMod val="100000"/>
              </a:scheme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2" name="グループ化 13"/>
          <p:cNvGrpSpPr/>
          <p:nvPr userDrawn="1"/>
        </p:nvGrpSpPr>
        <p:grpSpPr>
          <a:xfrm>
            <a:off x="8008065" y="247978"/>
            <a:ext cx="895497" cy="435425"/>
            <a:chOff x="8008039" y="247965"/>
            <a:chExt cx="895497" cy="435425"/>
          </a:xfrm>
        </p:grpSpPr>
        <p:sp>
          <p:nvSpPr>
            <p:cNvPr id="15" name="Freeform 73"/>
            <p:cNvSpPr>
              <a:spLocks/>
            </p:cNvSpPr>
            <p:nvPr userDrawn="1"/>
          </p:nvSpPr>
          <p:spPr bwMode="gray">
            <a:xfrm>
              <a:off x="8302431" y="399953"/>
              <a:ext cx="82156" cy="28343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grpSp>
          <p:nvGrpSpPr>
            <p:cNvPr id="3" name="グループ化 15"/>
            <p:cNvGrpSpPr/>
            <p:nvPr userDrawn="1"/>
          </p:nvGrpSpPr>
          <p:grpSpPr>
            <a:xfrm>
              <a:off x="8008039" y="247965"/>
              <a:ext cx="895497" cy="358747"/>
              <a:chOff x="8008039" y="247965"/>
              <a:chExt cx="895497" cy="358747"/>
            </a:xfrm>
          </p:grpSpPr>
          <p:sp>
            <p:nvSpPr>
              <p:cNvPr id="17" name="Freeform 71"/>
              <p:cNvSpPr>
                <a:spLocks/>
              </p:cNvSpPr>
              <p:nvPr userDrawn="1"/>
            </p:nvSpPr>
            <p:spPr bwMode="gray">
              <a:xfrm>
                <a:off x="8303800" y="247965"/>
                <a:ext cx="180743" cy="13966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18" name="Freeform 72"/>
              <p:cNvSpPr>
                <a:spLocks/>
              </p:cNvSpPr>
              <p:nvPr userDrawn="1"/>
            </p:nvSpPr>
            <p:spPr bwMode="gray">
              <a:xfrm>
                <a:off x="8008039" y="399953"/>
                <a:ext cx="124603" cy="202651"/>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19" name="Freeform 74"/>
              <p:cNvSpPr>
                <a:spLocks/>
              </p:cNvSpPr>
              <p:nvPr userDrawn="1"/>
            </p:nvSpPr>
            <p:spPr bwMode="gray">
              <a:xfrm>
                <a:off x="8392802" y="399953"/>
                <a:ext cx="64355" cy="202651"/>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20" name="Freeform 75"/>
              <p:cNvSpPr>
                <a:spLocks/>
              </p:cNvSpPr>
              <p:nvPr userDrawn="1"/>
            </p:nvSpPr>
            <p:spPr bwMode="gray">
              <a:xfrm>
                <a:off x="8457157" y="399953"/>
                <a:ext cx="151988" cy="202651"/>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21" name="Freeform 76"/>
              <p:cNvSpPr>
                <a:spLocks/>
              </p:cNvSpPr>
              <p:nvPr userDrawn="1"/>
            </p:nvSpPr>
            <p:spPr bwMode="gray">
              <a:xfrm>
                <a:off x="8733748" y="399953"/>
                <a:ext cx="169788" cy="206759"/>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22" name="Freeform 77"/>
              <p:cNvSpPr>
                <a:spLocks/>
              </p:cNvSpPr>
              <p:nvPr userDrawn="1"/>
            </p:nvSpPr>
            <p:spPr bwMode="gray">
              <a:xfrm>
                <a:off x="8138119" y="399953"/>
                <a:ext cx="171158" cy="206759"/>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sp>
            <p:nvSpPr>
              <p:cNvPr id="23" name="Freeform 78"/>
              <p:cNvSpPr>
                <a:spLocks/>
              </p:cNvSpPr>
              <p:nvPr userDrawn="1"/>
            </p:nvSpPr>
            <p:spPr bwMode="gray">
              <a:xfrm>
                <a:off x="8602299" y="395845"/>
                <a:ext cx="130080" cy="210866"/>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0000"/>
              </a:solidFill>
              <a:ln w="9525">
                <a:noFill/>
                <a:round/>
                <a:headEnd/>
                <a:tailEnd/>
              </a:ln>
            </p:spPr>
            <p:txBody>
              <a:bodyPr/>
              <a:lstStyle/>
              <a:p>
                <a:pPr algn="ctr">
                  <a:defRPr/>
                </a:pPr>
                <a:endParaRPr lang="en-GB" sz="1799" kern="0" dirty="0">
                  <a:solidFill>
                    <a:sysClr val="windowText" lastClr="000000"/>
                  </a:solidFill>
                  <a:ea typeface="FUJI-新ゴ M" panose="020B0500000000000000" pitchFamily="50" charset="-128"/>
                </a:endParaRPr>
              </a:p>
            </p:txBody>
          </p:sp>
        </p:grpSp>
      </p:grpSp>
    </p:spTree>
    <p:extLst>
      <p:ext uri="{BB962C8B-B14F-4D97-AF65-F5344CB8AC3E}">
        <p14:creationId xmlns:p14="http://schemas.microsoft.com/office/powerpoint/2010/main" val="312171022"/>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3_タイトルとコンテンツ">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334"/>
            <a:ext cx="9144000" cy="5142857"/>
          </a:xfrm>
          <a:prstGeom prst="rect">
            <a:avLst/>
          </a:prstGeom>
          <a:gradFill>
            <a:gsLst>
              <a:gs pos="90000">
                <a:srgbClr val="EEEEEE">
                  <a:lumMod val="95000"/>
                </a:srgbClr>
              </a:gs>
              <a:gs pos="0">
                <a:schemeClr val="bg1">
                  <a:lumMod val="100000"/>
                </a:schemeClr>
              </a:gs>
            </a:gsLst>
            <a:path path="circle">
              <a:fillToRect l="50000" t="50000" r="50000" b="50000"/>
            </a:path>
          </a:gradFill>
        </p:spPr>
      </p:pic>
      <p:sp>
        <p:nvSpPr>
          <p:cNvPr id="9" name="タイトル 1"/>
          <p:cNvSpPr>
            <a:spLocks noGrp="1"/>
          </p:cNvSpPr>
          <p:nvPr>
            <p:ph type="title" hasCustomPrompt="1"/>
          </p:nvPr>
        </p:nvSpPr>
        <p:spPr>
          <a:xfrm>
            <a:off x="367397" y="311364"/>
            <a:ext cx="6796905" cy="625282"/>
          </a:xfrm>
        </p:spPr>
        <p:txBody>
          <a:bodyPr/>
          <a:lstStyle>
            <a:lvl1pPr>
              <a:defRPr sz="3999">
                <a:solidFill>
                  <a:schemeClr val="tx1"/>
                </a:solidFill>
                <a:latin typeface="FUJI-新ゴ M" pitchFamily="50" charset="-128"/>
                <a:ea typeface="FUJI-新ゴ M" pitchFamily="50" charset="-128"/>
              </a:defRPr>
            </a:lvl1pPr>
          </a:lstStyle>
          <a:p>
            <a:r>
              <a:rPr lang="en-US" altLang="ja-JP" dirty="0" smtClean="0"/>
              <a:t>Title</a:t>
            </a:r>
            <a:endParaRPr lang="ja-JP" altLang="en-US" dirty="0"/>
          </a:p>
        </p:txBody>
      </p:sp>
    </p:spTree>
    <p:extLst>
      <p:ext uri="{BB962C8B-B14F-4D97-AF65-F5344CB8AC3E}">
        <p14:creationId xmlns:p14="http://schemas.microsoft.com/office/powerpoint/2010/main" val="1788460179"/>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Only" preserve="1">
  <p:cSld name="Title">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Tree>
    <p:extLst>
      <p:ext uri="{BB962C8B-B14F-4D97-AF65-F5344CB8AC3E}">
        <p14:creationId xmlns:p14="http://schemas.microsoft.com/office/powerpoint/2010/main" val="455393712"/>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pic>
        <p:nvPicPr>
          <p:cNvPr id="362503" name="Picture 7" descr="TitleRed_24_L150"/>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gray">
          <a:xfrm>
            <a:off x="0" y="13"/>
            <a:ext cx="9144000" cy="3729473"/>
          </a:xfrm>
          <a:prstGeom prst="rect">
            <a:avLst/>
          </a:prstGeom>
          <a:noFill/>
          <a:extLst>
            <a:ext uri="{909E8E84-426E-40DD-AFC4-6F175D3DCCD1}">
              <a14:hiddenFill xmlns:a14="http://schemas.microsoft.com/office/drawing/2010/main">
                <a:solidFill>
                  <a:srgbClr val="FFFFFF"/>
                </a:solidFill>
              </a14:hiddenFill>
            </a:ext>
          </a:extLst>
        </p:spPr>
      </p:pic>
      <p:sp>
        <p:nvSpPr>
          <p:cNvPr id="362499" name="Rectangle 3"/>
          <p:cNvSpPr>
            <a:spLocks noGrp="1" noChangeArrowheads="1"/>
          </p:cNvSpPr>
          <p:nvPr>
            <p:ph type="ctrTitle"/>
          </p:nvPr>
        </p:nvSpPr>
        <p:spPr>
          <a:xfrm>
            <a:off x="233366" y="2404334"/>
            <a:ext cx="7129461" cy="660197"/>
          </a:xfrm>
          <a:extLst>
            <a:ext uri="{AF507438-7753-43E0-B8FC-AC1667EBCBE1}">
              <a14:hiddenEffects xmlns:a14="http://schemas.microsoft.com/office/drawing/2010/main">
                <a:effectLst>
                  <a:outerShdw dist="17961" dir="2700000" algn="ctr" rotWithShape="0">
                    <a:srgbClr val="C0C0C0"/>
                  </a:outerShdw>
                </a:effectLst>
              </a14:hiddenEffects>
            </a:ext>
          </a:extLst>
        </p:spPr>
        <p:txBody>
          <a:bodyPr anchor="b"/>
          <a:lstStyle>
            <a:lvl1pPr>
              <a:defRPr sz="3200">
                <a:solidFill>
                  <a:schemeClr val="bg1"/>
                </a:solidFill>
              </a:defRPr>
            </a:lvl1pPr>
          </a:lstStyle>
          <a:p>
            <a:pPr lvl="0"/>
            <a:r>
              <a:rPr lang="en-US" altLang="ja-JP" noProof="0" smtClean="0"/>
              <a:t>Click to edit Master title style</a:t>
            </a:r>
            <a:endParaRPr lang="ja-JP" altLang="en-US" noProof="0" smtClean="0"/>
          </a:p>
        </p:txBody>
      </p:sp>
      <p:sp>
        <p:nvSpPr>
          <p:cNvPr id="362500" name="Rectangle 4"/>
          <p:cNvSpPr>
            <a:spLocks noGrp="1" noChangeArrowheads="1"/>
          </p:cNvSpPr>
          <p:nvPr>
            <p:ph type="subTitle" idx="1"/>
          </p:nvPr>
        </p:nvSpPr>
        <p:spPr>
          <a:xfrm>
            <a:off x="233366" y="2055179"/>
            <a:ext cx="7129461" cy="431667"/>
          </a:xfrm>
        </p:spPr>
        <p:txBody>
          <a:bodyPr anchor="b"/>
          <a:lstStyle>
            <a:lvl1pPr marL="0" indent="0">
              <a:buFont typeface="Wingdings" pitchFamily="2" charset="2"/>
              <a:buNone/>
              <a:defRPr kumimoji="0" sz="2000">
                <a:solidFill>
                  <a:schemeClr val="bg1"/>
                </a:solidFill>
              </a:defRPr>
            </a:lvl1pPr>
          </a:lstStyle>
          <a:p>
            <a:pPr lvl="0"/>
            <a:r>
              <a:rPr lang="en-US" altLang="ja-JP" noProof="0" smtClean="0"/>
              <a:t>Click to edit Master subtitle style</a:t>
            </a:r>
            <a:endParaRPr lang="ja-JP" altLang="en-US" noProof="0" smtClean="0"/>
          </a:p>
        </p:txBody>
      </p:sp>
      <p:grpSp>
        <p:nvGrpSpPr>
          <p:cNvPr id="2" name="Group 11"/>
          <p:cNvGrpSpPr>
            <a:grpSpLocks noChangeAspect="1"/>
          </p:cNvGrpSpPr>
          <p:nvPr/>
        </p:nvGrpSpPr>
        <p:grpSpPr bwMode="auto">
          <a:xfrm>
            <a:off x="7608896" y="114267"/>
            <a:ext cx="1417637" cy="791918"/>
            <a:chOff x="4793" y="72"/>
            <a:chExt cx="893" cy="499"/>
          </a:xfrm>
        </p:grpSpPr>
        <p:sp>
          <p:nvSpPr>
            <p:cNvPr id="362506" name="AutoShape 10"/>
            <p:cNvSpPr>
              <a:spLocks noChangeAspect="1" noChangeArrowheads="1" noTextEdit="1"/>
            </p:cNvSpPr>
            <p:nvPr userDrawn="1"/>
          </p:nvSpPr>
          <p:spPr bwMode="gray">
            <a:xfrm>
              <a:off x="4793" y="72"/>
              <a:ext cx="893" cy="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kumimoji="1" lang="ja-JP" altLang="en-US" dirty="0">
                <a:solidFill>
                  <a:prstClr val="black"/>
                </a:solidFill>
              </a:endParaRPr>
            </a:p>
          </p:txBody>
        </p:sp>
        <p:sp>
          <p:nvSpPr>
            <p:cNvPr id="362508" name="Freeform 12"/>
            <p:cNvSpPr>
              <a:spLocks/>
            </p:cNvSpPr>
            <p:nvPr userDrawn="1"/>
          </p:nvSpPr>
          <p:spPr bwMode="gray">
            <a:xfrm>
              <a:off x="4837" y="491"/>
              <a:ext cx="22" cy="37"/>
            </a:xfrm>
            <a:custGeom>
              <a:avLst/>
              <a:gdLst>
                <a:gd name="T0" fmla="*/ 0 w 463"/>
                <a:gd name="T1" fmla="*/ 731 h 762"/>
                <a:gd name="T2" fmla="*/ 0 w 463"/>
                <a:gd name="T3" fmla="*/ 643 h 762"/>
                <a:gd name="T4" fmla="*/ 177 w 463"/>
                <a:gd name="T5" fmla="*/ 684 h 762"/>
                <a:gd name="T6" fmla="*/ 355 w 463"/>
                <a:gd name="T7" fmla="*/ 568 h 762"/>
                <a:gd name="T8" fmla="*/ 325 w 463"/>
                <a:gd name="T9" fmla="*/ 493 h 762"/>
                <a:gd name="T10" fmla="*/ 271 w 463"/>
                <a:gd name="T11" fmla="*/ 452 h 762"/>
                <a:gd name="T12" fmla="*/ 203 w 463"/>
                <a:gd name="T13" fmla="*/ 417 h 762"/>
                <a:gd name="T14" fmla="*/ 62 w 463"/>
                <a:gd name="T15" fmla="*/ 323 h 762"/>
                <a:gd name="T16" fmla="*/ 12 w 463"/>
                <a:gd name="T17" fmla="*/ 190 h 762"/>
                <a:gd name="T18" fmla="*/ 90 w 463"/>
                <a:gd name="T19" fmla="*/ 41 h 762"/>
                <a:gd name="T20" fmla="*/ 257 w 463"/>
                <a:gd name="T21" fmla="*/ 0 h 762"/>
                <a:gd name="T22" fmla="*/ 411 w 463"/>
                <a:gd name="T23" fmla="*/ 24 h 762"/>
                <a:gd name="T24" fmla="*/ 411 w 463"/>
                <a:gd name="T25" fmla="*/ 106 h 762"/>
                <a:gd name="T26" fmla="*/ 262 w 463"/>
                <a:gd name="T27" fmla="*/ 74 h 762"/>
                <a:gd name="T28" fmla="*/ 162 w 463"/>
                <a:gd name="T29" fmla="*/ 98 h 762"/>
                <a:gd name="T30" fmla="*/ 120 w 463"/>
                <a:gd name="T31" fmla="*/ 178 h 762"/>
                <a:gd name="T32" fmla="*/ 149 w 463"/>
                <a:gd name="T33" fmla="*/ 253 h 762"/>
                <a:gd name="T34" fmla="*/ 273 w 463"/>
                <a:gd name="T35" fmla="*/ 331 h 762"/>
                <a:gd name="T36" fmla="*/ 374 w 463"/>
                <a:gd name="T37" fmla="*/ 388 h 762"/>
                <a:gd name="T38" fmla="*/ 444 w 463"/>
                <a:gd name="T39" fmla="*/ 465 h 762"/>
                <a:gd name="T40" fmla="*/ 463 w 463"/>
                <a:gd name="T41" fmla="*/ 556 h 762"/>
                <a:gd name="T42" fmla="*/ 184 w 463"/>
                <a:gd name="T43" fmla="*/ 762 h 762"/>
                <a:gd name="T44" fmla="*/ 0 w 463"/>
                <a:gd name="T45" fmla="*/ 731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63" h="762">
                  <a:moveTo>
                    <a:pt x="0" y="731"/>
                  </a:moveTo>
                  <a:cubicBezTo>
                    <a:pt x="0" y="643"/>
                    <a:pt x="0" y="643"/>
                    <a:pt x="0" y="643"/>
                  </a:cubicBezTo>
                  <a:cubicBezTo>
                    <a:pt x="48" y="670"/>
                    <a:pt x="107" y="684"/>
                    <a:pt x="177" y="684"/>
                  </a:cubicBezTo>
                  <a:cubicBezTo>
                    <a:pt x="296" y="684"/>
                    <a:pt x="355" y="645"/>
                    <a:pt x="355" y="568"/>
                  </a:cubicBezTo>
                  <a:cubicBezTo>
                    <a:pt x="355" y="538"/>
                    <a:pt x="345" y="513"/>
                    <a:pt x="325" y="493"/>
                  </a:cubicBezTo>
                  <a:cubicBezTo>
                    <a:pt x="309" y="477"/>
                    <a:pt x="291" y="463"/>
                    <a:pt x="271" y="452"/>
                  </a:cubicBezTo>
                  <a:cubicBezTo>
                    <a:pt x="253" y="442"/>
                    <a:pt x="231" y="431"/>
                    <a:pt x="203" y="417"/>
                  </a:cubicBezTo>
                  <a:cubicBezTo>
                    <a:pt x="135" y="384"/>
                    <a:pt x="89" y="352"/>
                    <a:pt x="62" y="323"/>
                  </a:cubicBezTo>
                  <a:cubicBezTo>
                    <a:pt x="29" y="286"/>
                    <a:pt x="12" y="242"/>
                    <a:pt x="12" y="190"/>
                  </a:cubicBezTo>
                  <a:cubicBezTo>
                    <a:pt x="12" y="124"/>
                    <a:pt x="38" y="74"/>
                    <a:pt x="90" y="41"/>
                  </a:cubicBezTo>
                  <a:cubicBezTo>
                    <a:pt x="134" y="13"/>
                    <a:pt x="189" y="0"/>
                    <a:pt x="257" y="0"/>
                  </a:cubicBezTo>
                  <a:cubicBezTo>
                    <a:pt x="304" y="0"/>
                    <a:pt x="355" y="8"/>
                    <a:pt x="411" y="24"/>
                  </a:cubicBezTo>
                  <a:cubicBezTo>
                    <a:pt x="411" y="106"/>
                    <a:pt x="411" y="106"/>
                    <a:pt x="411" y="106"/>
                  </a:cubicBezTo>
                  <a:cubicBezTo>
                    <a:pt x="364" y="85"/>
                    <a:pt x="314" y="74"/>
                    <a:pt x="262" y="74"/>
                  </a:cubicBezTo>
                  <a:cubicBezTo>
                    <a:pt x="222" y="74"/>
                    <a:pt x="188" y="82"/>
                    <a:pt x="162" y="98"/>
                  </a:cubicBezTo>
                  <a:cubicBezTo>
                    <a:pt x="134" y="115"/>
                    <a:pt x="120" y="141"/>
                    <a:pt x="120" y="178"/>
                  </a:cubicBezTo>
                  <a:cubicBezTo>
                    <a:pt x="120" y="209"/>
                    <a:pt x="130" y="234"/>
                    <a:pt x="149" y="253"/>
                  </a:cubicBezTo>
                  <a:cubicBezTo>
                    <a:pt x="168" y="273"/>
                    <a:pt x="209" y="298"/>
                    <a:pt x="273" y="331"/>
                  </a:cubicBezTo>
                  <a:cubicBezTo>
                    <a:pt x="324" y="356"/>
                    <a:pt x="357" y="375"/>
                    <a:pt x="374" y="388"/>
                  </a:cubicBezTo>
                  <a:cubicBezTo>
                    <a:pt x="407" y="412"/>
                    <a:pt x="430" y="437"/>
                    <a:pt x="444" y="465"/>
                  </a:cubicBezTo>
                  <a:cubicBezTo>
                    <a:pt x="457" y="490"/>
                    <a:pt x="463" y="520"/>
                    <a:pt x="463" y="556"/>
                  </a:cubicBezTo>
                  <a:cubicBezTo>
                    <a:pt x="463" y="693"/>
                    <a:pt x="370" y="762"/>
                    <a:pt x="184" y="762"/>
                  </a:cubicBezTo>
                  <a:cubicBezTo>
                    <a:pt x="109" y="762"/>
                    <a:pt x="48" y="752"/>
                    <a:pt x="0" y="7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09" name="Freeform 13"/>
            <p:cNvSpPr>
              <a:spLocks/>
            </p:cNvSpPr>
            <p:nvPr userDrawn="1"/>
          </p:nvSpPr>
          <p:spPr bwMode="gray">
            <a:xfrm>
              <a:off x="4868" y="475"/>
              <a:ext cx="26" cy="52"/>
            </a:xfrm>
            <a:custGeom>
              <a:avLst/>
              <a:gdLst>
                <a:gd name="T0" fmla="*/ 0 w 548"/>
                <a:gd name="T1" fmla="*/ 1087 h 1087"/>
                <a:gd name="T2" fmla="*/ 0 w 548"/>
                <a:gd name="T3" fmla="*/ 0 h 1087"/>
                <a:gd name="T4" fmla="*/ 124 w 548"/>
                <a:gd name="T5" fmla="*/ 0 h 1087"/>
                <a:gd name="T6" fmla="*/ 124 w 548"/>
                <a:gd name="T7" fmla="*/ 382 h 1087"/>
                <a:gd name="T8" fmla="*/ 306 w 548"/>
                <a:gd name="T9" fmla="*/ 345 h 1087"/>
                <a:gd name="T10" fmla="*/ 526 w 548"/>
                <a:gd name="T11" fmla="*/ 458 h 1087"/>
                <a:gd name="T12" fmla="*/ 548 w 548"/>
                <a:gd name="T13" fmla="*/ 644 h 1087"/>
                <a:gd name="T14" fmla="*/ 548 w 548"/>
                <a:gd name="T15" fmla="*/ 1087 h 1087"/>
                <a:gd name="T16" fmla="*/ 425 w 548"/>
                <a:gd name="T17" fmla="*/ 1087 h 1087"/>
                <a:gd name="T18" fmla="*/ 425 w 548"/>
                <a:gd name="T19" fmla="*/ 624 h 1087"/>
                <a:gd name="T20" fmla="*/ 403 w 548"/>
                <a:gd name="T21" fmla="*/ 477 h 1087"/>
                <a:gd name="T22" fmla="*/ 294 w 548"/>
                <a:gd name="T23" fmla="*/ 419 h 1087"/>
                <a:gd name="T24" fmla="*/ 124 w 548"/>
                <a:gd name="T25" fmla="*/ 463 h 1087"/>
                <a:gd name="T26" fmla="*/ 124 w 548"/>
                <a:gd name="T27" fmla="*/ 1087 h 1087"/>
                <a:gd name="T28" fmla="*/ 0 w 548"/>
                <a:gd name="T29" fmla="*/ 1087 h 1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10" name="Freeform 14"/>
            <p:cNvSpPr>
              <a:spLocks noEditPoints="1"/>
            </p:cNvSpPr>
            <p:nvPr userDrawn="1"/>
          </p:nvSpPr>
          <p:spPr bwMode="gray">
            <a:xfrm>
              <a:off x="4902" y="491"/>
              <a:ext cx="27" cy="37"/>
            </a:xfrm>
            <a:custGeom>
              <a:avLst/>
              <a:gdLst>
                <a:gd name="T0" fmla="*/ 437 w 561"/>
                <a:gd name="T1" fmla="*/ 286 h 762"/>
                <a:gd name="T2" fmla="*/ 437 w 561"/>
                <a:gd name="T3" fmla="*/ 248 h 762"/>
                <a:gd name="T4" fmla="*/ 415 w 561"/>
                <a:gd name="T5" fmla="*/ 138 h 762"/>
                <a:gd name="T6" fmla="*/ 271 w 561"/>
                <a:gd name="T7" fmla="*/ 77 h 762"/>
                <a:gd name="T8" fmla="*/ 70 w 561"/>
                <a:gd name="T9" fmla="*/ 118 h 762"/>
                <a:gd name="T10" fmla="*/ 70 w 561"/>
                <a:gd name="T11" fmla="*/ 31 h 762"/>
                <a:gd name="T12" fmla="*/ 284 w 561"/>
                <a:gd name="T13" fmla="*/ 0 h 762"/>
                <a:gd name="T14" fmla="*/ 516 w 561"/>
                <a:gd name="T15" fmla="*/ 76 h 762"/>
                <a:gd name="T16" fmla="*/ 558 w 561"/>
                <a:gd name="T17" fmla="*/ 200 h 762"/>
                <a:gd name="T18" fmla="*/ 561 w 561"/>
                <a:gd name="T19" fmla="*/ 290 h 762"/>
                <a:gd name="T20" fmla="*/ 561 w 561"/>
                <a:gd name="T21" fmla="*/ 727 h 762"/>
                <a:gd name="T22" fmla="*/ 293 w 561"/>
                <a:gd name="T23" fmla="*/ 762 h 762"/>
                <a:gd name="T24" fmla="*/ 83 w 561"/>
                <a:gd name="T25" fmla="*/ 720 h 762"/>
                <a:gd name="T26" fmla="*/ 0 w 561"/>
                <a:gd name="T27" fmla="*/ 558 h 762"/>
                <a:gd name="T28" fmla="*/ 96 w 561"/>
                <a:gd name="T29" fmla="*/ 363 h 762"/>
                <a:gd name="T30" fmla="*/ 336 w 561"/>
                <a:gd name="T31" fmla="*/ 297 h 762"/>
                <a:gd name="T32" fmla="*/ 437 w 561"/>
                <a:gd name="T33" fmla="*/ 286 h 762"/>
                <a:gd name="T34" fmla="*/ 437 w 561"/>
                <a:gd name="T35" fmla="*/ 356 h 762"/>
                <a:gd name="T36" fmla="*/ 267 w 561"/>
                <a:gd name="T37" fmla="*/ 382 h 762"/>
                <a:gd name="T38" fmla="*/ 127 w 561"/>
                <a:gd name="T39" fmla="*/ 545 h 762"/>
                <a:gd name="T40" fmla="*/ 168 w 561"/>
                <a:gd name="T41" fmla="*/ 650 h 762"/>
                <a:gd name="T42" fmla="*/ 312 w 561"/>
                <a:gd name="T43" fmla="*/ 687 h 762"/>
                <a:gd name="T44" fmla="*/ 437 w 561"/>
                <a:gd name="T45" fmla="*/ 670 h 762"/>
                <a:gd name="T46" fmla="*/ 437 w 561"/>
                <a:gd name="T47" fmla="*/ 356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1" h="762">
                  <a:moveTo>
                    <a:pt x="437" y="286"/>
                  </a:moveTo>
                  <a:cubicBezTo>
                    <a:pt x="437" y="248"/>
                    <a:pt x="437" y="248"/>
                    <a:pt x="437" y="248"/>
                  </a:cubicBezTo>
                  <a:cubicBezTo>
                    <a:pt x="437" y="200"/>
                    <a:pt x="430" y="164"/>
                    <a:pt x="415" y="138"/>
                  </a:cubicBezTo>
                  <a:cubicBezTo>
                    <a:pt x="392" y="97"/>
                    <a:pt x="344" y="77"/>
                    <a:pt x="271" y="77"/>
                  </a:cubicBezTo>
                  <a:cubicBezTo>
                    <a:pt x="206" y="77"/>
                    <a:pt x="139" y="91"/>
                    <a:pt x="70" y="118"/>
                  </a:cubicBezTo>
                  <a:cubicBezTo>
                    <a:pt x="70" y="31"/>
                    <a:pt x="70" y="31"/>
                    <a:pt x="70" y="31"/>
                  </a:cubicBezTo>
                  <a:cubicBezTo>
                    <a:pt x="139" y="10"/>
                    <a:pt x="210" y="0"/>
                    <a:pt x="284" y="0"/>
                  </a:cubicBezTo>
                  <a:cubicBezTo>
                    <a:pt x="397" y="0"/>
                    <a:pt x="474" y="25"/>
                    <a:pt x="516" y="76"/>
                  </a:cubicBezTo>
                  <a:cubicBezTo>
                    <a:pt x="539" y="104"/>
                    <a:pt x="553" y="145"/>
                    <a:pt x="558" y="200"/>
                  </a:cubicBezTo>
                  <a:cubicBezTo>
                    <a:pt x="560" y="220"/>
                    <a:pt x="561" y="250"/>
                    <a:pt x="561" y="290"/>
                  </a:cubicBezTo>
                  <a:cubicBezTo>
                    <a:pt x="561" y="727"/>
                    <a:pt x="561" y="727"/>
                    <a:pt x="561" y="727"/>
                  </a:cubicBezTo>
                  <a:cubicBezTo>
                    <a:pt x="477" y="750"/>
                    <a:pt x="387" y="762"/>
                    <a:pt x="293" y="762"/>
                  </a:cubicBezTo>
                  <a:cubicBezTo>
                    <a:pt x="203" y="762"/>
                    <a:pt x="133" y="748"/>
                    <a:pt x="83" y="720"/>
                  </a:cubicBezTo>
                  <a:cubicBezTo>
                    <a:pt x="28" y="689"/>
                    <a:pt x="0" y="635"/>
                    <a:pt x="0" y="558"/>
                  </a:cubicBezTo>
                  <a:cubicBezTo>
                    <a:pt x="0" y="470"/>
                    <a:pt x="32" y="405"/>
                    <a:pt x="96" y="363"/>
                  </a:cubicBezTo>
                  <a:cubicBezTo>
                    <a:pt x="143" y="332"/>
                    <a:pt x="223" y="310"/>
                    <a:pt x="336" y="297"/>
                  </a:cubicBezTo>
                  <a:cubicBezTo>
                    <a:pt x="357" y="294"/>
                    <a:pt x="391" y="291"/>
                    <a:pt x="437" y="286"/>
                  </a:cubicBezTo>
                  <a:close/>
                  <a:moveTo>
                    <a:pt x="437" y="356"/>
                  </a:moveTo>
                  <a:cubicBezTo>
                    <a:pt x="362" y="363"/>
                    <a:pt x="305" y="372"/>
                    <a:pt x="267" y="382"/>
                  </a:cubicBezTo>
                  <a:cubicBezTo>
                    <a:pt x="173" y="405"/>
                    <a:pt x="127" y="460"/>
                    <a:pt x="127" y="545"/>
                  </a:cubicBezTo>
                  <a:cubicBezTo>
                    <a:pt x="127" y="593"/>
                    <a:pt x="140" y="627"/>
                    <a:pt x="168" y="650"/>
                  </a:cubicBezTo>
                  <a:cubicBezTo>
                    <a:pt x="198" y="675"/>
                    <a:pt x="246" y="687"/>
                    <a:pt x="312" y="687"/>
                  </a:cubicBezTo>
                  <a:cubicBezTo>
                    <a:pt x="357" y="687"/>
                    <a:pt x="398" y="681"/>
                    <a:pt x="437" y="670"/>
                  </a:cubicBezTo>
                  <a:lnTo>
                    <a:pt x="437" y="3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11" name="Freeform 15"/>
            <p:cNvSpPr>
              <a:spLocks noEditPoints="1"/>
            </p:cNvSpPr>
            <p:nvPr userDrawn="1"/>
          </p:nvSpPr>
          <p:spPr bwMode="gray">
            <a:xfrm>
              <a:off x="4939" y="491"/>
              <a:ext cx="28" cy="53"/>
            </a:xfrm>
            <a:custGeom>
              <a:avLst/>
              <a:gdLst>
                <a:gd name="T0" fmla="*/ 123 w 567"/>
                <a:gd name="T1" fmla="*/ 711 h 1087"/>
                <a:gd name="T2" fmla="*/ 123 w 567"/>
                <a:gd name="T3" fmla="*/ 1087 h 1087"/>
                <a:gd name="T4" fmla="*/ 0 w 567"/>
                <a:gd name="T5" fmla="*/ 1087 h 1087"/>
                <a:gd name="T6" fmla="*/ 0 w 567"/>
                <a:gd name="T7" fmla="*/ 28 h 1087"/>
                <a:gd name="T8" fmla="*/ 249 w 567"/>
                <a:gd name="T9" fmla="*/ 0 h 1087"/>
                <a:gd name="T10" fmla="*/ 505 w 567"/>
                <a:gd name="T11" fmla="*/ 113 h 1087"/>
                <a:gd name="T12" fmla="*/ 567 w 567"/>
                <a:gd name="T13" fmla="*/ 379 h 1087"/>
                <a:gd name="T14" fmla="*/ 489 w 567"/>
                <a:gd name="T15" fmla="*/ 662 h 1087"/>
                <a:gd name="T16" fmla="*/ 274 w 567"/>
                <a:gd name="T17" fmla="*/ 762 h 1087"/>
                <a:gd name="T18" fmla="*/ 172 w 567"/>
                <a:gd name="T19" fmla="*/ 742 h 1087"/>
                <a:gd name="T20" fmla="*/ 123 w 567"/>
                <a:gd name="T21" fmla="*/ 711 h 1087"/>
                <a:gd name="T22" fmla="*/ 123 w 567"/>
                <a:gd name="T23" fmla="*/ 625 h 1087"/>
                <a:gd name="T24" fmla="*/ 260 w 567"/>
                <a:gd name="T25" fmla="*/ 687 h 1087"/>
                <a:gd name="T26" fmla="*/ 400 w 567"/>
                <a:gd name="T27" fmla="*/ 591 h 1087"/>
                <a:gd name="T28" fmla="*/ 441 w 567"/>
                <a:gd name="T29" fmla="*/ 378 h 1087"/>
                <a:gd name="T30" fmla="*/ 386 w 567"/>
                <a:gd name="T31" fmla="*/ 140 h 1087"/>
                <a:gd name="T32" fmla="*/ 230 w 567"/>
                <a:gd name="T33" fmla="*/ 74 h 1087"/>
                <a:gd name="T34" fmla="*/ 123 w 567"/>
                <a:gd name="T35" fmla="*/ 83 h 1087"/>
                <a:gd name="T36" fmla="*/ 123 w 567"/>
                <a:gd name="T37" fmla="*/ 625 h 1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67" h="1087">
                  <a:moveTo>
                    <a:pt x="123" y="711"/>
                  </a:moveTo>
                  <a:cubicBezTo>
                    <a:pt x="123" y="1087"/>
                    <a:pt x="123" y="1087"/>
                    <a:pt x="123" y="1087"/>
                  </a:cubicBezTo>
                  <a:cubicBezTo>
                    <a:pt x="0" y="1087"/>
                    <a:pt x="0" y="1087"/>
                    <a:pt x="0" y="1087"/>
                  </a:cubicBezTo>
                  <a:cubicBezTo>
                    <a:pt x="0" y="28"/>
                    <a:pt x="0" y="28"/>
                    <a:pt x="0" y="28"/>
                  </a:cubicBezTo>
                  <a:cubicBezTo>
                    <a:pt x="85" y="9"/>
                    <a:pt x="168" y="0"/>
                    <a:pt x="249" y="0"/>
                  </a:cubicBezTo>
                  <a:cubicBezTo>
                    <a:pt x="374" y="0"/>
                    <a:pt x="459" y="37"/>
                    <a:pt x="505" y="113"/>
                  </a:cubicBezTo>
                  <a:cubicBezTo>
                    <a:pt x="546" y="180"/>
                    <a:pt x="567" y="269"/>
                    <a:pt x="567" y="379"/>
                  </a:cubicBezTo>
                  <a:cubicBezTo>
                    <a:pt x="567" y="495"/>
                    <a:pt x="541" y="590"/>
                    <a:pt x="489" y="662"/>
                  </a:cubicBezTo>
                  <a:cubicBezTo>
                    <a:pt x="440" y="728"/>
                    <a:pt x="369" y="762"/>
                    <a:pt x="274" y="762"/>
                  </a:cubicBezTo>
                  <a:cubicBezTo>
                    <a:pt x="234" y="762"/>
                    <a:pt x="200" y="755"/>
                    <a:pt x="172" y="742"/>
                  </a:cubicBezTo>
                  <a:cubicBezTo>
                    <a:pt x="159" y="736"/>
                    <a:pt x="142" y="725"/>
                    <a:pt x="123" y="711"/>
                  </a:cubicBezTo>
                  <a:close/>
                  <a:moveTo>
                    <a:pt x="123" y="625"/>
                  </a:moveTo>
                  <a:cubicBezTo>
                    <a:pt x="165" y="666"/>
                    <a:pt x="210" y="687"/>
                    <a:pt x="260" y="687"/>
                  </a:cubicBezTo>
                  <a:cubicBezTo>
                    <a:pt x="324" y="687"/>
                    <a:pt x="371" y="655"/>
                    <a:pt x="400" y="591"/>
                  </a:cubicBezTo>
                  <a:cubicBezTo>
                    <a:pt x="427" y="533"/>
                    <a:pt x="441" y="462"/>
                    <a:pt x="441" y="378"/>
                  </a:cubicBezTo>
                  <a:cubicBezTo>
                    <a:pt x="441" y="272"/>
                    <a:pt x="422" y="193"/>
                    <a:pt x="386" y="140"/>
                  </a:cubicBezTo>
                  <a:cubicBezTo>
                    <a:pt x="356" y="96"/>
                    <a:pt x="304" y="74"/>
                    <a:pt x="230" y="74"/>
                  </a:cubicBezTo>
                  <a:cubicBezTo>
                    <a:pt x="198" y="74"/>
                    <a:pt x="162" y="77"/>
                    <a:pt x="123" y="83"/>
                  </a:cubicBezTo>
                  <a:lnTo>
                    <a:pt x="123" y="6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12" name="Freeform 16"/>
            <p:cNvSpPr>
              <a:spLocks noEditPoints="1"/>
            </p:cNvSpPr>
            <p:nvPr userDrawn="1"/>
          </p:nvSpPr>
          <p:spPr bwMode="gray">
            <a:xfrm>
              <a:off x="4975" y="479"/>
              <a:ext cx="7" cy="48"/>
            </a:xfrm>
            <a:custGeom>
              <a:avLst/>
              <a:gdLst>
                <a:gd name="T0" fmla="*/ 75 w 150"/>
                <a:gd name="T1" fmla="*/ 0 h 987"/>
                <a:gd name="T2" fmla="*/ 131 w 150"/>
                <a:gd name="T3" fmla="*/ 25 h 987"/>
                <a:gd name="T4" fmla="*/ 150 w 150"/>
                <a:gd name="T5" fmla="*/ 76 h 987"/>
                <a:gd name="T6" fmla="*/ 126 w 150"/>
                <a:gd name="T7" fmla="*/ 132 h 987"/>
                <a:gd name="T8" fmla="*/ 74 w 150"/>
                <a:gd name="T9" fmla="*/ 151 h 987"/>
                <a:gd name="T10" fmla="*/ 19 w 150"/>
                <a:gd name="T11" fmla="*/ 127 h 987"/>
                <a:gd name="T12" fmla="*/ 0 w 150"/>
                <a:gd name="T13" fmla="*/ 75 h 987"/>
                <a:gd name="T14" fmla="*/ 24 w 150"/>
                <a:gd name="T15" fmla="*/ 20 h 987"/>
                <a:gd name="T16" fmla="*/ 75 w 150"/>
                <a:gd name="T17" fmla="*/ 0 h 987"/>
                <a:gd name="T18" fmla="*/ 15 w 150"/>
                <a:gd name="T19" fmla="*/ 987 h 987"/>
                <a:gd name="T20" fmla="*/ 15 w 150"/>
                <a:gd name="T21" fmla="*/ 265 h 987"/>
                <a:gd name="T22" fmla="*/ 138 w 150"/>
                <a:gd name="T23" fmla="*/ 265 h 987"/>
                <a:gd name="T24" fmla="*/ 138 w 150"/>
                <a:gd name="T25" fmla="*/ 987 h 987"/>
                <a:gd name="T26" fmla="*/ 15 w 150"/>
                <a:gd name="T27" fmla="*/ 987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987">
                  <a:moveTo>
                    <a:pt x="75" y="0"/>
                  </a:moveTo>
                  <a:cubicBezTo>
                    <a:pt x="97" y="0"/>
                    <a:pt x="116" y="9"/>
                    <a:pt x="131" y="25"/>
                  </a:cubicBezTo>
                  <a:cubicBezTo>
                    <a:pt x="144" y="40"/>
                    <a:pt x="150" y="57"/>
                    <a:pt x="150" y="76"/>
                  </a:cubicBezTo>
                  <a:cubicBezTo>
                    <a:pt x="150" y="98"/>
                    <a:pt x="142" y="117"/>
                    <a:pt x="126" y="132"/>
                  </a:cubicBezTo>
                  <a:cubicBezTo>
                    <a:pt x="112" y="145"/>
                    <a:pt x="94" y="151"/>
                    <a:pt x="74" y="151"/>
                  </a:cubicBezTo>
                  <a:cubicBezTo>
                    <a:pt x="52" y="151"/>
                    <a:pt x="33" y="143"/>
                    <a:pt x="19" y="127"/>
                  </a:cubicBezTo>
                  <a:cubicBezTo>
                    <a:pt x="6" y="112"/>
                    <a:pt x="0" y="95"/>
                    <a:pt x="0" y="75"/>
                  </a:cubicBezTo>
                  <a:cubicBezTo>
                    <a:pt x="0" y="53"/>
                    <a:pt x="8" y="35"/>
                    <a:pt x="24" y="20"/>
                  </a:cubicBezTo>
                  <a:cubicBezTo>
                    <a:pt x="38" y="7"/>
                    <a:pt x="55" y="0"/>
                    <a:pt x="75" y="0"/>
                  </a:cubicBezTo>
                  <a:close/>
                  <a:moveTo>
                    <a:pt x="15" y="987"/>
                  </a:moveTo>
                  <a:cubicBezTo>
                    <a:pt x="15" y="265"/>
                    <a:pt x="15" y="265"/>
                    <a:pt x="15" y="265"/>
                  </a:cubicBezTo>
                  <a:cubicBezTo>
                    <a:pt x="138" y="265"/>
                    <a:pt x="138" y="265"/>
                    <a:pt x="138" y="265"/>
                  </a:cubicBezTo>
                  <a:cubicBezTo>
                    <a:pt x="138" y="987"/>
                    <a:pt x="138" y="987"/>
                    <a:pt x="138" y="987"/>
                  </a:cubicBezTo>
                  <a:lnTo>
                    <a:pt x="15" y="9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13" name="Freeform 17"/>
            <p:cNvSpPr>
              <a:spLocks/>
            </p:cNvSpPr>
            <p:nvPr userDrawn="1"/>
          </p:nvSpPr>
          <p:spPr bwMode="gray">
            <a:xfrm>
              <a:off x="4993" y="491"/>
              <a:ext cx="26" cy="36"/>
            </a:xfrm>
            <a:custGeom>
              <a:avLst/>
              <a:gdLst>
                <a:gd name="T0" fmla="*/ 0 w 548"/>
                <a:gd name="T1" fmla="*/ 742 h 742"/>
                <a:gd name="T2" fmla="*/ 0 w 548"/>
                <a:gd name="T3" fmla="*/ 28 h 742"/>
                <a:gd name="T4" fmla="*/ 289 w 548"/>
                <a:gd name="T5" fmla="*/ 0 h 742"/>
                <a:gd name="T6" fmla="*/ 526 w 548"/>
                <a:gd name="T7" fmla="*/ 113 h 742"/>
                <a:gd name="T8" fmla="*/ 548 w 548"/>
                <a:gd name="T9" fmla="*/ 299 h 742"/>
                <a:gd name="T10" fmla="*/ 548 w 548"/>
                <a:gd name="T11" fmla="*/ 742 h 742"/>
                <a:gd name="T12" fmla="*/ 424 w 548"/>
                <a:gd name="T13" fmla="*/ 742 h 742"/>
                <a:gd name="T14" fmla="*/ 424 w 548"/>
                <a:gd name="T15" fmla="*/ 306 h 742"/>
                <a:gd name="T16" fmla="*/ 403 w 548"/>
                <a:gd name="T17" fmla="*/ 134 h 742"/>
                <a:gd name="T18" fmla="*/ 277 w 548"/>
                <a:gd name="T19" fmla="*/ 74 h 742"/>
                <a:gd name="T20" fmla="*/ 123 w 548"/>
                <a:gd name="T21" fmla="*/ 90 h 742"/>
                <a:gd name="T22" fmla="*/ 123 w 548"/>
                <a:gd name="T23" fmla="*/ 742 h 742"/>
                <a:gd name="T24" fmla="*/ 0 w 548"/>
                <a:gd name="T25" fmla="*/ 742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8" h="742">
                  <a:moveTo>
                    <a:pt x="0" y="742"/>
                  </a:moveTo>
                  <a:cubicBezTo>
                    <a:pt x="0" y="28"/>
                    <a:pt x="0" y="28"/>
                    <a:pt x="0" y="28"/>
                  </a:cubicBezTo>
                  <a:cubicBezTo>
                    <a:pt x="114" y="9"/>
                    <a:pt x="210" y="0"/>
                    <a:pt x="289" y="0"/>
                  </a:cubicBezTo>
                  <a:cubicBezTo>
                    <a:pt x="415" y="0"/>
                    <a:pt x="494" y="38"/>
                    <a:pt x="526" y="113"/>
                  </a:cubicBezTo>
                  <a:cubicBezTo>
                    <a:pt x="541" y="149"/>
                    <a:pt x="548" y="210"/>
                    <a:pt x="548" y="299"/>
                  </a:cubicBezTo>
                  <a:cubicBezTo>
                    <a:pt x="548" y="742"/>
                    <a:pt x="548" y="742"/>
                    <a:pt x="548" y="742"/>
                  </a:cubicBezTo>
                  <a:cubicBezTo>
                    <a:pt x="424" y="742"/>
                    <a:pt x="424" y="742"/>
                    <a:pt x="424" y="742"/>
                  </a:cubicBezTo>
                  <a:cubicBezTo>
                    <a:pt x="424" y="306"/>
                    <a:pt x="424" y="306"/>
                    <a:pt x="424" y="306"/>
                  </a:cubicBezTo>
                  <a:cubicBezTo>
                    <a:pt x="424" y="221"/>
                    <a:pt x="417" y="163"/>
                    <a:pt x="403" y="134"/>
                  </a:cubicBezTo>
                  <a:cubicBezTo>
                    <a:pt x="382" y="94"/>
                    <a:pt x="341" y="74"/>
                    <a:pt x="277" y="74"/>
                  </a:cubicBezTo>
                  <a:cubicBezTo>
                    <a:pt x="227" y="74"/>
                    <a:pt x="176" y="80"/>
                    <a:pt x="123" y="90"/>
                  </a:cubicBezTo>
                  <a:cubicBezTo>
                    <a:pt x="123" y="742"/>
                    <a:pt x="123" y="742"/>
                    <a:pt x="123" y="742"/>
                  </a:cubicBezTo>
                  <a:lnTo>
                    <a:pt x="0" y="7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14" name="Freeform 18"/>
            <p:cNvSpPr>
              <a:spLocks noEditPoints="1"/>
            </p:cNvSpPr>
            <p:nvPr userDrawn="1"/>
          </p:nvSpPr>
          <p:spPr bwMode="gray">
            <a:xfrm>
              <a:off x="5027" y="491"/>
              <a:ext cx="27" cy="53"/>
            </a:xfrm>
            <a:custGeom>
              <a:avLst/>
              <a:gdLst>
                <a:gd name="T0" fmla="*/ 445 w 569"/>
                <a:gd name="T1" fmla="*/ 677 h 1098"/>
                <a:gd name="T2" fmla="*/ 399 w 569"/>
                <a:gd name="T3" fmla="*/ 721 h 1098"/>
                <a:gd name="T4" fmla="*/ 257 w 569"/>
                <a:gd name="T5" fmla="*/ 762 h 1098"/>
                <a:gd name="T6" fmla="*/ 97 w 569"/>
                <a:gd name="T7" fmla="*/ 708 h 1098"/>
                <a:gd name="T8" fmla="*/ 0 w 569"/>
                <a:gd name="T9" fmla="*/ 414 h 1098"/>
                <a:gd name="T10" fmla="*/ 71 w 569"/>
                <a:gd name="T11" fmla="*/ 131 h 1098"/>
                <a:gd name="T12" fmla="*/ 340 w 569"/>
                <a:gd name="T13" fmla="*/ 0 h 1098"/>
                <a:gd name="T14" fmla="*/ 569 w 569"/>
                <a:gd name="T15" fmla="*/ 28 h 1098"/>
                <a:gd name="T16" fmla="*/ 569 w 569"/>
                <a:gd name="T17" fmla="*/ 601 h 1098"/>
                <a:gd name="T18" fmla="*/ 555 w 569"/>
                <a:gd name="T19" fmla="*/ 843 h 1098"/>
                <a:gd name="T20" fmla="*/ 422 w 569"/>
                <a:gd name="T21" fmla="*/ 1052 h 1098"/>
                <a:gd name="T22" fmla="*/ 191 w 569"/>
                <a:gd name="T23" fmla="*/ 1098 h 1098"/>
                <a:gd name="T24" fmla="*/ 98 w 569"/>
                <a:gd name="T25" fmla="*/ 1092 h 1098"/>
                <a:gd name="T26" fmla="*/ 98 w 569"/>
                <a:gd name="T27" fmla="*/ 1018 h 1098"/>
                <a:gd name="T28" fmla="*/ 190 w 569"/>
                <a:gd name="T29" fmla="*/ 1024 h 1098"/>
                <a:gd name="T30" fmla="*/ 341 w 569"/>
                <a:gd name="T31" fmla="*/ 997 h 1098"/>
                <a:gd name="T32" fmla="*/ 434 w 569"/>
                <a:gd name="T33" fmla="*/ 858 h 1098"/>
                <a:gd name="T34" fmla="*/ 445 w 569"/>
                <a:gd name="T35" fmla="*/ 716 h 1098"/>
                <a:gd name="T36" fmla="*/ 445 w 569"/>
                <a:gd name="T37" fmla="*/ 677 h 1098"/>
                <a:gd name="T38" fmla="*/ 445 w 569"/>
                <a:gd name="T39" fmla="*/ 81 h 1098"/>
                <a:gd name="T40" fmla="*/ 353 w 569"/>
                <a:gd name="T41" fmla="*/ 74 h 1098"/>
                <a:gd name="T42" fmla="*/ 231 w 569"/>
                <a:gd name="T43" fmla="*/ 106 h 1098"/>
                <a:gd name="T44" fmla="*/ 152 w 569"/>
                <a:gd name="T45" fmla="*/ 233 h 1098"/>
                <a:gd name="T46" fmla="*/ 126 w 569"/>
                <a:gd name="T47" fmla="*/ 419 h 1098"/>
                <a:gd name="T48" fmla="*/ 174 w 569"/>
                <a:gd name="T49" fmla="*/ 633 h 1098"/>
                <a:gd name="T50" fmla="*/ 274 w 569"/>
                <a:gd name="T51" fmla="*/ 687 h 1098"/>
                <a:gd name="T52" fmla="*/ 371 w 569"/>
                <a:gd name="T53" fmla="*/ 654 h 1098"/>
                <a:gd name="T54" fmla="*/ 435 w 569"/>
                <a:gd name="T55" fmla="*/ 566 h 1098"/>
                <a:gd name="T56" fmla="*/ 445 w 569"/>
                <a:gd name="T57" fmla="*/ 483 h 1098"/>
                <a:gd name="T58" fmla="*/ 445 w 569"/>
                <a:gd name="T59" fmla="*/ 81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69" h="1098">
                  <a:moveTo>
                    <a:pt x="445" y="677"/>
                  </a:moveTo>
                  <a:cubicBezTo>
                    <a:pt x="427" y="697"/>
                    <a:pt x="412" y="712"/>
                    <a:pt x="399" y="721"/>
                  </a:cubicBezTo>
                  <a:cubicBezTo>
                    <a:pt x="362" y="748"/>
                    <a:pt x="314" y="762"/>
                    <a:pt x="257" y="762"/>
                  </a:cubicBezTo>
                  <a:cubicBezTo>
                    <a:pt x="192" y="762"/>
                    <a:pt x="139" y="744"/>
                    <a:pt x="97" y="708"/>
                  </a:cubicBezTo>
                  <a:cubicBezTo>
                    <a:pt x="32" y="654"/>
                    <a:pt x="0" y="556"/>
                    <a:pt x="0" y="414"/>
                  </a:cubicBezTo>
                  <a:cubicBezTo>
                    <a:pt x="0" y="300"/>
                    <a:pt x="24" y="206"/>
                    <a:pt x="71" y="131"/>
                  </a:cubicBezTo>
                  <a:cubicBezTo>
                    <a:pt x="126" y="44"/>
                    <a:pt x="216" y="0"/>
                    <a:pt x="340" y="0"/>
                  </a:cubicBezTo>
                  <a:cubicBezTo>
                    <a:pt x="414" y="0"/>
                    <a:pt x="490" y="9"/>
                    <a:pt x="569" y="28"/>
                  </a:cubicBezTo>
                  <a:cubicBezTo>
                    <a:pt x="569" y="601"/>
                    <a:pt x="569" y="601"/>
                    <a:pt x="569" y="601"/>
                  </a:cubicBezTo>
                  <a:cubicBezTo>
                    <a:pt x="569" y="707"/>
                    <a:pt x="564" y="788"/>
                    <a:pt x="555" y="843"/>
                  </a:cubicBezTo>
                  <a:cubicBezTo>
                    <a:pt x="538" y="944"/>
                    <a:pt x="494" y="1013"/>
                    <a:pt x="422" y="1052"/>
                  </a:cubicBezTo>
                  <a:cubicBezTo>
                    <a:pt x="363" y="1083"/>
                    <a:pt x="286" y="1098"/>
                    <a:pt x="191" y="1098"/>
                  </a:cubicBezTo>
                  <a:cubicBezTo>
                    <a:pt x="164" y="1098"/>
                    <a:pt x="133" y="1096"/>
                    <a:pt x="98" y="1092"/>
                  </a:cubicBezTo>
                  <a:cubicBezTo>
                    <a:pt x="98" y="1018"/>
                    <a:pt x="98" y="1018"/>
                    <a:pt x="98" y="1018"/>
                  </a:cubicBezTo>
                  <a:cubicBezTo>
                    <a:pt x="130" y="1022"/>
                    <a:pt x="160" y="1024"/>
                    <a:pt x="190" y="1024"/>
                  </a:cubicBezTo>
                  <a:cubicBezTo>
                    <a:pt x="258" y="1024"/>
                    <a:pt x="308" y="1015"/>
                    <a:pt x="341" y="997"/>
                  </a:cubicBezTo>
                  <a:cubicBezTo>
                    <a:pt x="390" y="971"/>
                    <a:pt x="421" y="924"/>
                    <a:pt x="434" y="858"/>
                  </a:cubicBezTo>
                  <a:cubicBezTo>
                    <a:pt x="442" y="821"/>
                    <a:pt x="445" y="773"/>
                    <a:pt x="445" y="716"/>
                  </a:cubicBezTo>
                  <a:lnTo>
                    <a:pt x="445" y="677"/>
                  </a:lnTo>
                  <a:close/>
                  <a:moveTo>
                    <a:pt x="445" y="81"/>
                  </a:moveTo>
                  <a:cubicBezTo>
                    <a:pt x="411" y="77"/>
                    <a:pt x="380" y="74"/>
                    <a:pt x="353" y="74"/>
                  </a:cubicBezTo>
                  <a:cubicBezTo>
                    <a:pt x="301" y="74"/>
                    <a:pt x="260" y="85"/>
                    <a:pt x="231" y="106"/>
                  </a:cubicBezTo>
                  <a:cubicBezTo>
                    <a:pt x="197" y="130"/>
                    <a:pt x="171" y="173"/>
                    <a:pt x="152" y="233"/>
                  </a:cubicBezTo>
                  <a:cubicBezTo>
                    <a:pt x="135" y="287"/>
                    <a:pt x="126" y="348"/>
                    <a:pt x="126" y="419"/>
                  </a:cubicBezTo>
                  <a:cubicBezTo>
                    <a:pt x="126" y="517"/>
                    <a:pt x="142" y="589"/>
                    <a:pt x="174" y="633"/>
                  </a:cubicBezTo>
                  <a:cubicBezTo>
                    <a:pt x="199" y="669"/>
                    <a:pt x="233" y="687"/>
                    <a:pt x="274" y="687"/>
                  </a:cubicBezTo>
                  <a:cubicBezTo>
                    <a:pt x="308" y="687"/>
                    <a:pt x="341" y="676"/>
                    <a:pt x="371" y="654"/>
                  </a:cubicBezTo>
                  <a:cubicBezTo>
                    <a:pt x="401" y="631"/>
                    <a:pt x="423" y="602"/>
                    <a:pt x="435" y="566"/>
                  </a:cubicBezTo>
                  <a:cubicBezTo>
                    <a:pt x="442" y="547"/>
                    <a:pt x="445" y="520"/>
                    <a:pt x="445" y="483"/>
                  </a:cubicBezTo>
                  <a:lnTo>
                    <a:pt x="445" y="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15" name="Freeform 19"/>
            <p:cNvSpPr>
              <a:spLocks/>
            </p:cNvSpPr>
            <p:nvPr userDrawn="1"/>
          </p:nvSpPr>
          <p:spPr bwMode="gray">
            <a:xfrm>
              <a:off x="5082" y="483"/>
              <a:ext cx="15" cy="44"/>
            </a:xfrm>
            <a:custGeom>
              <a:avLst/>
              <a:gdLst>
                <a:gd name="T0" fmla="*/ 0 w 318"/>
                <a:gd name="T1" fmla="*/ 0 h 917"/>
                <a:gd name="T2" fmla="*/ 124 w 318"/>
                <a:gd name="T3" fmla="*/ 0 h 917"/>
                <a:gd name="T4" fmla="*/ 124 w 318"/>
                <a:gd name="T5" fmla="*/ 195 h 917"/>
                <a:gd name="T6" fmla="*/ 318 w 318"/>
                <a:gd name="T7" fmla="*/ 195 h 917"/>
                <a:gd name="T8" fmla="*/ 318 w 318"/>
                <a:gd name="T9" fmla="*/ 273 h 917"/>
                <a:gd name="T10" fmla="*/ 124 w 318"/>
                <a:gd name="T11" fmla="*/ 273 h 917"/>
                <a:gd name="T12" fmla="*/ 124 w 318"/>
                <a:gd name="T13" fmla="*/ 656 h 917"/>
                <a:gd name="T14" fmla="*/ 156 w 318"/>
                <a:gd name="T15" fmla="*/ 804 h 917"/>
                <a:gd name="T16" fmla="*/ 225 w 318"/>
                <a:gd name="T17" fmla="*/ 836 h 917"/>
                <a:gd name="T18" fmla="*/ 277 w 318"/>
                <a:gd name="T19" fmla="*/ 838 h 917"/>
                <a:gd name="T20" fmla="*/ 318 w 318"/>
                <a:gd name="T21" fmla="*/ 838 h 917"/>
                <a:gd name="T22" fmla="*/ 318 w 318"/>
                <a:gd name="T23" fmla="*/ 917 h 917"/>
                <a:gd name="T24" fmla="*/ 251 w 318"/>
                <a:gd name="T25" fmla="*/ 917 h 917"/>
                <a:gd name="T26" fmla="*/ 127 w 318"/>
                <a:gd name="T27" fmla="*/ 904 h 917"/>
                <a:gd name="T28" fmla="*/ 11 w 318"/>
                <a:gd name="T29" fmla="*/ 782 h 917"/>
                <a:gd name="T30" fmla="*/ 0 w 318"/>
                <a:gd name="T31" fmla="*/ 638 h 917"/>
                <a:gd name="T32" fmla="*/ 0 w 318"/>
                <a:gd name="T33" fmla="*/ 0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6" y="846"/>
                    <a:pt x="11" y="782"/>
                  </a:cubicBezTo>
                  <a:cubicBezTo>
                    <a:pt x="4" y="747"/>
                    <a:pt x="0" y="699"/>
                    <a:pt x="0" y="638"/>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16" name="Freeform 20"/>
            <p:cNvSpPr>
              <a:spLocks noEditPoints="1"/>
            </p:cNvSpPr>
            <p:nvPr userDrawn="1"/>
          </p:nvSpPr>
          <p:spPr bwMode="gray">
            <a:xfrm>
              <a:off x="5102" y="491"/>
              <a:ext cx="29" cy="37"/>
            </a:xfrm>
            <a:custGeom>
              <a:avLst/>
              <a:gdLst>
                <a:gd name="T0" fmla="*/ 304 w 607"/>
                <a:gd name="T1" fmla="*/ 0 h 762"/>
                <a:gd name="T2" fmla="*/ 534 w 607"/>
                <a:gd name="T3" fmla="*/ 103 h 762"/>
                <a:gd name="T4" fmla="*/ 607 w 607"/>
                <a:gd name="T5" fmla="*/ 381 h 762"/>
                <a:gd name="T6" fmla="*/ 534 w 607"/>
                <a:gd name="T7" fmla="*/ 659 h 762"/>
                <a:gd name="T8" fmla="*/ 304 w 607"/>
                <a:gd name="T9" fmla="*/ 762 h 762"/>
                <a:gd name="T10" fmla="*/ 0 w 607"/>
                <a:gd name="T11" fmla="*/ 375 h 762"/>
                <a:gd name="T12" fmla="*/ 73 w 607"/>
                <a:gd name="T13" fmla="*/ 103 h 762"/>
                <a:gd name="T14" fmla="*/ 304 w 607"/>
                <a:gd name="T15" fmla="*/ 0 h 762"/>
                <a:gd name="T16" fmla="*/ 304 w 607"/>
                <a:gd name="T17" fmla="*/ 74 h 762"/>
                <a:gd name="T18" fmla="*/ 159 w 607"/>
                <a:gd name="T19" fmla="*/ 168 h 762"/>
                <a:gd name="T20" fmla="*/ 126 w 607"/>
                <a:gd name="T21" fmla="*/ 377 h 762"/>
                <a:gd name="T22" fmla="*/ 159 w 607"/>
                <a:gd name="T23" fmla="*/ 593 h 762"/>
                <a:gd name="T24" fmla="*/ 304 w 607"/>
                <a:gd name="T25" fmla="*/ 687 h 762"/>
                <a:gd name="T26" fmla="*/ 448 w 607"/>
                <a:gd name="T27" fmla="*/ 593 h 762"/>
                <a:gd name="T28" fmla="*/ 481 w 607"/>
                <a:gd name="T29" fmla="*/ 380 h 762"/>
                <a:gd name="T30" fmla="*/ 448 w 607"/>
                <a:gd name="T31" fmla="*/ 168 h 762"/>
                <a:gd name="T32" fmla="*/ 304 w 607"/>
                <a:gd name="T33" fmla="*/ 7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17" name="Freeform 21"/>
            <p:cNvSpPr>
              <a:spLocks/>
            </p:cNvSpPr>
            <p:nvPr userDrawn="1"/>
          </p:nvSpPr>
          <p:spPr bwMode="gray">
            <a:xfrm>
              <a:off x="5140" y="491"/>
              <a:ext cx="45" cy="36"/>
            </a:xfrm>
            <a:custGeom>
              <a:avLst/>
              <a:gdLst>
                <a:gd name="T0" fmla="*/ 0 w 933"/>
                <a:gd name="T1" fmla="*/ 742 h 742"/>
                <a:gd name="T2" fmla="*/ 0 w 933"/>
                <a:gd name="T3" fmla="*/ 28 h 742"/>
                <a:gd name="T4" fmla="*/ 267 w 933"/>
                <a:gd name="T5" fmla="*/ 0 h 742"/>
                <a:gd name="T6" fmla="*/ 460 w 933"/>
                <a:gd name="T7" fmla="*/ 46 h 742"/>
                <a:gd name="T8" fmla="*/ 691 w 933"/>
                <a:gd name="T9" fmla="*/ 0 h 742"/>
                <a:gd name="T10" fmla="*/ 912 w 933"/>
                <a:gd name="T11" fmla="*/ 114 h 742"/>
                <a:gd name="T12" fmla="*/ 933 w 933"/>
                <a:gd name="T13" fmla="*/ 299 h 742"/>
                <a:gd name="T14" fmla="*/ 933 w 933"/>
                <a:gd name="T15" fmla="*/ 742 h 742"/>
                <a:gd name="T16" fmla="*/ 809 w 933"/>
                <a:gd name="T17" fmla="*/ 742 h 742"/>
                <a:gd name="T18" fmla="*/ 809 w 933"/>
                <a:gd name="T19" fmla="*/ 306 h 742"/>
                <a:gd name="T20" fmla="*/ 790 w 933"/>
                <a:gd name="T21" fmla="*/ 135 h 742"/>
                <a:gd name="T22" fmla="*/ 675 w 933"/>
                <a:gd name="T23" fmla="*/ 74 h 742"/>
                <a:gd name="T24" fmla="*/ 528 w 933"/>
                <a:gd name="T25" fmla="*/ 108 h 742"/>
                <a:gd name="T26" fmla="*/ 528 w 933"/>
                <a:gd name="T27" fmla="*/ 742 h 742"/>
                <a:gd name="T28" fmla="*/ 405 w 933"/>
                <a:gd name="T29" fmla="*/ 742 h 742"/>
                <a:gd name="T30" fmla="*/ 405 w 933"/>
                <a:gd name="T31" fmla="*/ 301 h 742"/>
                <a:gd name="T32" fmla="*/ 385 w 933"/>
                <a:gd name="T33" fmla="*/ 135 h 742"/>
                <a:gd name="T34" fmla="*/ 267 w 933"/>
                <a:gd name="T35" fmla="*/ 74 h 742"/>
                <a:gd name="T36" fmla="*/ 124 w 933"/>
                <a:gd name="T37" fmla="*/ 90 h 742"/>
                <a:gd name="T38" fmla="*/ 124 w 933"/>
                <a:gd name="T39" fmla="*/ 742 h 742"/>
                <a:gd name="T40" fmla="*/ 0 w 933"/>
                <a:gd name="T41" fmla="*/ 742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33" h="742">
                  <a:moveTo>
                    <a:pt x="0" y="742"/>
                  </a:moveTo>
                  <a:cubicBezTo>
                    <a:pt x="0" y="28"/>
                    <a:pt x="0" y="28"/>
                    <a:pt x="0" y="28"/>
                  </a:cubicBezTo>
                  <a:cubicBezTo>
                    <a:pt x="113" y="9"/>
                    <a:pt x="202" y="0"/>
                    <a:pt x="267" y="0"/>
                  </a:cubicBezTo>
                  <a:cubicBezTo>
                    <a:pt x="352" y="0"/>
                    <a:pt x="417" y="15"/>
                    <a:pt x="460" y="46"/>
                  </a:cubicBezTo>
                  <a:cubicBezTo>
                    <a:pt x="538" y="15"/>
                    <a:pt x="615" y="0"/>
                    <a:pt x="691" y="0"/>
                  </a:cubicBezTo>
                  <a:cubicBezTo>
                    <a:pt x="808" y="0"/>
                    <a:pt x="881" y="38"/>
                    <a:pt x="912" y="114"/>
                  </a:cubicBezTo>
                  <a:cubicBezTo>
                    <a:pt x="926" y="149"/>
                    <a:pt x="933" y="211"/>
                    <a:pt x="933" y="299"/>
                  </a:cubicBezTo>
                  <a:cubicBezTo>
                    <a:pt x="933" y="742"/>
                    <a:pt x="933" y="742"/>
                    <a:pt x="933" y="742"/>
                  </a:cubicBezTo>
                  <a:cubicBezTo>
                    <a:pt x="809" y="742"/>
                    <a:pt x="809" y="742"/>
                    <a:pt x="809" y="742"/>
                  </a:cubicBezTo>
                  <a:cubicBezTo>
                    <a:pt x="809" y="306"/>
                    <a:pt x="809" y="306"/>
                    <a:pt x="809" y="306"/>
                  </a:cubicBezTo>
                  <a:cubicBezTo>
                    <a:pt x="809" y="222"/>
                    <a:pt x="803" y="164"/>
                    <a:pt x="790" y="135"/>
                  </a:cubicBezTo>
                  <a:cubicBezTo>
                    <a:pt x="771" y="94"/>
                    <a:pt x="733" y="74"/>
                    <a:pt x="675" y="74"/>
                  </a:cubicBezTo>
                  <a:cubicBezTo>
                    <a:pt x="627" y="74"/>
                    <a:pt x="578" y="86"/>
                    <a:pt x="528" y="108"/>
                  </a:cubicBezTo>
                  <a:cubicBezTo>
                    <a:pt x="528" y="742"/>
                    <a:pt x="528" y="742"/>
                    <a:pt x="528" y="742"/>
                  </a:cubicBezTo>
                  <a:cubicBezTo>
                    <a:pt x="405" y="742"/>
                    <a:pt x="405" y="742"/>
                    <a:pt x="405" y="742"/>
                  </a:cubicBezTo>
                  <a:cubicBezTo>
                    <a:pt x="405" y="301"/>
                    <a:pt x="405" y="301"/>
                    <a:pt x="405" y="301"/>
                  </a:cubicBezTo>
                  <a:cubicBezTo>
                    <a:pt x="405" y="219"/>
                    <a:pt x="398" y="164"/>
                    <a:pt x="385" y="135"/>
                  </a:cubicBezTo>
                  <a:cubicBezTo>
                    <a:pt x="366" y="94"/>
                    <a:pt x="327" y="74"/>
                    <a:pt x="267" y="74"/>
                  </a:cubicBezTo>
                  <a:cubicBezTo>
                    <a:pt x="221" y="74"/>
                    <a:pt x="173" y="80"/>
                    <a:pt x="124" y="90"/>
                  </a:cubicBezTo>
                  <a:cubicBezTo>
                    <a:pt x="124" y="742"/>
                    <a:pt x="124" y="742"/>
                    <a:pt x="124" y="742"/>
                  </a:cubicBezTo>
                  <a:lnTo>
                    <a:pt x="0" y="7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18" name="Freeform 22"/>
            <p:cNvSpPr>
              <a:spLocks noEditPoints="1"/>
            </p:cNvSpPr>
            <p:nvPr userDrawn="1"/>
          </p:nvSpPr>
          <p:spPr bwMode="gray">
            <a:xfrm>
              <a:off x="5193" y="491"/>
              <a:ext cx="29" cy="37"/>
            </a:xfrm>
            <a:custGeom>
              <a:avLst/>
              <a:gdLst>
                <a:gd name="T0" fmla="*/ 304 w 607"/>
                <a:gd name="T1" fmla="*/ 0 h 762"/>
                <a:gd name="T2" fmla="*/ 534 w 607"/>
                <a:gd name="T3" fmla="*/ 103 h 762"/>
                <a:gd name="T4" fmla="*/ 607 w 607"/>
                <a:gd name="T5" fmla="*/ 381 h 762"/>
                <a:gd name="T6" fmla="*/ 534 w 607"/>
                <a:gd name="T7" fmla="*/ 659 h 762"/>
                <a:gd name="T8" fmla="*/ 304 w 607"/>
                <a:gd name="T9" fmla="*/ 762 h 762"/>
                <a:gd name="T10" fmla="*/ 0 w 607"/>
                <a:gd name="T11" fmla="*/ 375 h 762"/>
                <a:gd name="T12" fmla="*/ 73 w 607"/>
                <a:gd name="T13" fmla="*/ 103 h 762"/>
                <a:gd name="T14" fmla="*/ 304 w 607"/>
                <a:gd name="T15" fmla="*/ 0 h 762"/>
                <a:gd name="T16" fmla="*/ 304 w 607"/>
                <a:gd name="T17" fmla="*/ 74 h 762"/>
                <a:gd name="T18" fmla="*/ 159 w 607"/>
                <a:gd name="T19" fmla="*/ 168 h 762"/>
                <a:gd name="T20" fmla="*/ 126 w 607"/>
                <a:gd name="T21" fmla="*/ 377 h 762"/>
                <a:gd name="T22" fmla="*/ 159 w 607"/>
                <a:gd name="T23" fmla="*/ 593 h 762"/>
                <a:gd name="T24" fmla="*/ 304 w 607"/>
                <a:gd name="T25" fmla="*/ 687 h 762"/>
                <a:gd name="T26" fmla="*/ 448 w 607"/>
                <a:gd name="T27" fmla="*/ 593 h 762"/>
                <a:gd name="T28" fmla="*/ 481 w 607"/>
                <a:gd name="T29" fmla="*/ 380 h 762"/>
                <a:gd name="T30" fmla="*/ 448 w 607"/>
                <a:gd name="T31" fmla="*/ 168 h 762"/>
                <a:gd name="T32" fmla="*/ 304 w 607"/>
                <a:gd name="T33" fmla="*/ 7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19" name="Freeform 23"/>
            <p:cNvSpPr>
              <a:spLocks/>
            </p:cNvSpPr>
            <p:nvPr userDrawn="1"/>
          </p:nvSpPr>
          <p:spPr bwMode="gray">
            <a:xfrm>
              <a:off x="5230" y="491"/>
              <a:ext cx="16" cy="36"/>
            </a:xfrm>
            <a:custGeom>
              <a:avLst/>
              <a:gdLst>
                <a:gd name="T0" fmla="*/ 0 w 312"/>
                <a:gd name="T1" fmla="*/ 742 h 742"/>
                <a:gd name="T2" fmla="*/ 0 w 312"/>
                <a:gd name="T3" fmla="*/ 31 h 742"/>
                <a:gd name="T4" fmla="*/ 312 w 312"/>
                <a:gd name="T5" fmla="*/ 0 h 742"/>
                <a:gd name="T6" fmla="*/ 312 w 312"/>
                <a:gd name="T7" fmla="*/ 77 h 742"/>
                <a:gd name="T8" fmla="*/ 124 w 312"/>
                <a:gd name="T9" fmla="*/ 90 h 742"/>
                <a:gd name="T10" fmla="*/ 124 w 312"/>
                <a:gd name="T11" fmla="*/ 742 h 742"/>
                <a:gd name="T12" fmla="*/ 0 w 312"/>
                <a:gd name="T13" fmla="*/ 742 h 742"/>
              </a:gdLst>
              <a:ahLst/>
              <a:cxnLst>
                <a:cxn ang="0">
                  <a:pos x="T0" y="T1"/>
                </a:cxn>
                <a:cxn ang="0">
                  <a:pos x="T2" y="T3"/>
                </a:cxn>
                <a:cxn ang="0">
                  <a:pos x="T4" y="T5"/>
                </a:cxn>
                <a:cxn ang="0">
                  <a:pos x="T6" y="T7"/>
                </a:cxn>
                <a:cxn ang="0">
                  <a:pos x="T8" y="T9"/>
                </a:cxn>
                <a:cxn ang="0">
                  <a:pos x="T10" y="T11"/>
                </a:cxn>
                <a:cxn ang="0">
                  <a:pos x="T12" y="T13"/>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20" name="Freeform 24"/>
            <p:cNvSpPr>
              <a:spLocks/>
            </p:cNvSpPr>
            <p:nvPr userDrawn="1"/>
          </p:nvSpPr>
          <p:spPr bwMode="gray">
            <a:xfrm>
              <a:off x="5252" y="491"/>
              <a:ext cx="15" cy="36"/>
            </a:xfrm>
            <a:custGeom>
              <a:avLst/>
              <a:gdLst>
                <a:gd name="T0" fmla="*/ 0 w 312"/>
                <a:gd name="T1" fmla="*/ 742 h 742"/>
                <a:gd name="T2" fmla="*/ 0 w 312"/>
                <a:gd name="T3" fmla="*/ 31 h 742"/>
                <a:gd name="T4" fmla="*/ 312 w 312"/>
                <a:gd name="T5" fmla="*/ 0 h 742"/>
                <a:gd name="T6" fmla="*/ 312 w 312"/>
                <a:gd name="T7" fmla="*/ 77 h 742"/>
                <a:gd name="T8" fmla="*/ 124 w 312"/>
                <a:gd name="T9" fmla="*/ 90 h 742"/>
                <a:gd name="T10" fmla="*/ 124 w 312"/>
                <a:gd name="T11" fmla="*/ 742 h 742"/>
                <a:gd name="T12" fmla="*/ 0 w 312"/>
                <a:gd name="T13" fmla="*/ 742 h 742"/>
              </a:gdLst>
              <a:ahLst/>
              <a:cxnLst>
                <a:cxn ang="0">
                  <a:pos x="T0" y="T1"/>
                </a:cxn>
                <a:cxn ang="0">
                  <a:pos x="T2" y="T3"/>
                </a:cxn>
                <a:cxn ang="0">
                  <a:pos x="T4" y="T5"/>
                </a:cxn>
                <a:cxn ang="0">
                  <a:pos x="T6" y="T7"/>
                </a:cxn>
                <a:cxn ang="0">
                  <a:pos x="T8" y="T9"/>
                </a:cxn>
                <a:cxn ang="0">
                  <a:pos x="T10" y="T11"/>
                </a:cxn>
                <a:cxn ang="0">
                  <a:pos x="T12" y="T13"/>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21" name="Freeform 25"/>
            <p:cNvSpPr>
              <a:spLocks noEditPoints="1"/>
            </p:cNvSpPr>
            <p:nvPr userDrawn="1"/>
          </p:nvSpPr>
          <p:spPr bwMode="gray">
            <a:xfrm>
              <a:off x="5271" y="491"/>
              <a:ext cx="29" cy="37"/>
            </a:xfrm>
            <a:custGeom>
              <a:avLst/>
              <a:gdLst>
                <a:gd name="T0" fmla="*/ 304 w 607"/>
                <a:gd name="T1" fmla="*/ 0 h 762"/>
                <a:gd name="T2" fmla="*/ 534 w 607"/>
                <a:gd name="T3" fmla="*/ 103 h 762"/>
                <a:gd name="T4" fmla="*/ 607 w 607"/>
                <a:gd name="T5" fmla="*/ 381 h 762"/>
                <a:gd name="T6" fmla="*/ 534 w 607"/>
                <a:gd name="T7" fmla="*/ 659 h 762"/>
                <a:gd name="T8" fmla="*/ 305 w 607"/>
                <a:gd name="T9" fmla="*/ 762 h 762"/>
                <a:gd name="T10" fmla="*/ 0 w 607"/>
                <a:gd name="T11" fmla="*/ 375 h 762"/>
                <a:gd name="T12" fmla="*/ 73 w 607"/>
                <a:gd name="T13" fmla="*/ 103 h 762"/>
                <a:gd name="T14" fmla="*/ 304 w 607"/>
                <a:gd name="T15" fmla="*/ 0 h 762"/>
                <a:gd name="T16" fmla="*/ 304 w 607"/>
                <a:gd name="T17" fmla="*/ 74 h 762"/>
                <a:gd name="T18" fmla="*/ 159 w 607"/>
                <a:gd name="T19" fmla="*/ 168 h 762"/>
                <a:gd name="T20" fmla="*/ 126 w 607"/>
                <a:gd name="T21" fmla="*/ 377 h 762"/>
                <a:gd name="T22" fmla="*/ 159 w 607"/>
                <a:gd name="T23" fmla="*/ 593 h 762"/>
                <a:gd name="T24" fmla="*/ 304 w 607"/>
                <a:gd name="T25" fmla="*/ 687 h 762"/>
                <a:gd name="T26" fmla="*/ 448 w 607"/>
                <a:gd name="T27" fmla="*/ 593 h 762"/>
                <a:gd name="T28" fmla="*/ 481 w 607"/>
                <a:gd name="T29" fmla="*/ 380 h 762"/>
                <a:gd name="T30" fmla="*/ 448 w 607"/>
                <a:gd name="T31" fmla="*/ 168 h 762"/>
                <a:gd name="T32" fmla="*/ 304 w 607"/>
                <a:gd name="T33" fmla="*/ 7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5" y="762"/>
                  </a:cubicBezTo>
                  <a:cubicBezTo>
                    <a:pt x="102"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22" name="Freeform 26"/>
            <p:cNvSpPr>
              <a:spLocks/>
            </p:cNvSpPr>
            <p:nvPr userDrawn="1"/>
          </p:nvSpPr>
          <p:spPr bwMode="gray">
            <a:xfrm>
              <a:off x="5304" y="492"/>
              <a:ext cx="45" cy="35"/>
            </a:xfrm>
            <a:custGeom>
              <a:avLst/>
              <a:gdLst>
                <a:gd name="T0" fmla="*/ 204 w 929"/>
                <a:gd name="T1" fmla="*/ 722 h 722"/>
                <a:gd name="T2" fmla="*/ 0 w 929"/>
                <a:gd name="T3" fmla="*/ 0 h 722"/>
                <a:gd name="T4" fmla="*/ 124 w 929"/>
                <a:gd name="T5" fmla="*/ 0 h 722"/>
                <a:gd name="T6" fmla="*/ 277 w 929"/>
                <a:gd name="T7" fmla="*/ 588 h 722"/>
                <a:gd name="T8" fmla="*/ 412 w 929"/>
                <a:gd name="T9" fmla="*/ 0 h 722"/>
                <a:gd name="T10" fmla="*/ 534 w 929"/>
                <a:gd name="T11" fmla="*/ 0 h 722"/>
                <a:gd name="T12" fmla="*/ 676 w 929"/>
                <a:gd name="T13" fmla="*/ 588 h 722"/>
                <a:gd name="T14" fmla="*/ 828 w 929"/>
                <a:gd name="T15" fmla="*/ 0 h 722"/>
                <a:gd name="T16" fmla="*/ 929 w 929"/>
                <a:gd name="T17" fmla="*/ 0 h 722"/>
                <a:gd name="T18" fmla="*/ 726 w 929"/>
                <a:gd name="T19" fmla="*/ 722 h 722"/>
                <a:gd name="T20" fmla="*/ 603 w 929"/>
                <a:gd name="T21" fmla="*/ 722 h 722"/>
                <a:gd name="T22" fmla="*/ 495 w 929"/>
                <a:gd name="T23" fmla="*/ 255 h 722"/>
                <a:gd name="T24" fmla="*/ 468 w 929"/>
                <a:gd name="T25" fmla="*/ 107 h 722"/>
                <a:gd name="T26" fmla="*/ 440 w 929"/>
                <a:gd name="T27" fmla="*/ 254 h 722"/>
                <a:gd name="T28" fmla="*/ 332 w 929"/>
                <a:gd name="T29" fmla="*/ 722 h 722"/>
                <a:gd name="T30" fmla="*/ 204 w 929"/>
                <a:gd name="T31" fmla="*/ 722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29" h="722">
                  <a:moveTo>
                    <a:pt x="204" y="722"/>
                  </a:moveTo>
                  <a:cubicBezTo>
                    <a:pt x="0" y="0"/>
                    <a:pt x="0" y="0"/>
                    <a:pt x="0" y="0"/>
                  </a:cubicBezTo>
                  <a:cubicBezTo>
                    <a:pt x="124" y="0"/>
                    <a:pt x="124" y="0"/>
                    <a:pt x="124" y="0"/>
                  </a:cubicBezTo>
                  <a:cubicBezTo>
                    <a:pt x="277" y="588"/>
                    <a:pt x="277" y="588"/>
                    <a:pt x="277" y="588"/>
                  </a:cubicBezTo>
                  <a:cubicBezTo>
                    <a:pt x="412" y="0"/>
                    <a:pt x="412" y="0"/>
                    <a:pt x="412" y="0"/>
                  </a:cubicBezTo>
                  <a:cubicBezTo>
                    <a:pt x="534" y="0"/>
                    <a:pt x="534" y="0"/>
                    <a:pt x="534" y="0"/>
                  </a:cubicBezTo>
                  <a:cubicBezTo>
                    <a:pt x="676" y="588"/>
                    <a:pt x="676" y="588"/>
                    <a:pt x="676" y="588"/>
                  </a:cubicBezTo>
                  <a:cubicBezTo>
                    <a:pt x="828" y="0"/>
                    <a:pt x="828" y="0"/>
                    <a:pt x="828" y="0"/>
                  </a:cubicBezTo>
                  <a:cubicBezTo>
                    <a:pt x="929" y="0"/>
                    <a:pt x="929" y="0"/>
                    <a:pt x="929" y="0"/>
                  </a:cubicBezTo>
                  <a:cubicBezTo>
                    <a:pt x="726" y="722"/>
                    <a:pt x="726" y="722"/>
                    <a:pt x="726" y="722"/>
                  </a:cubicBezTo>
                  <a:cubicBezTo>
                    <a:pt x="603" y="722"/>
                    <a:pt x="603" y="722"/>
                    <a:pt x="603" y="722"/>
                  </a:cubicBezTo>
                  <a:cubicBezTo>
                    <a:pt x="495" y="255"/>
                    <a:pt x="495" y="255"/>
                    <a:pt x="495" y="255"/>
                  </a:cubicBezTo>
                  <a:cubicBezTo>
                    <a:pt x="487" y="221"/>
                    <a:pt x="478" y="172"/>
                    <a:pt x="468" y="107"/>
                  </a:cubicBezTo>
                  <a:cubicBezTo>
                    <a:pt x="460" y="159"/>
                    <a:pt x="451" y="208"/>
                    <a:pt x="440" y="254"/>
                  </a:cubicBezTo>
                  <a:cubicBezTo>
                    <a:pt x="332" y="722"/>
                    <a:pt x="332" y="722"/>
                    <a:pt x="332" y="722"/>
                  </a:cubicBezTo>
                  <a:lnTo>
                    <a:pt x="204" y="7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23" name="Freeform 27"/>
            <p:cNvSpPr>
              <a:spLocks/>
            </p:cNvSpPr>
            <p:nvPr userDrawn="1"/>
          </p:nvSpPr>
          <p:spPr bwMode="gray">
            <a:xfrm>
              <a:off x="5366" y="492"/>
              <a:ext cx="45" cy="35"/>
            </a:xfrm>
            <a:custGeom>
              <a:avLst/>
              <a:gdLst>
                <a:gd name="T0" fmla="*/ 204 w 930"/>
                <a:gd name="T1" fmla="*/ 722 h 722"/>
                <a:gd name="T2" fmla="*/ 0 w 930"/>
                <a:gd name="T3" fmla="*/ 0 h 722"/>
                <a:gd name="T4" fmla="*/ 125 w 930"/>
                <a:gd name="T5" fmla="*/ 0 h 722"/>
                <a:gd name="T6" fmla="*/ 277 w 930"/>
                <a:gd name="T7" fmla="*/ 588 h 722"/>
                <a:gd name="T8" fmla="*/ 412 w 930"/>
                <a:gd name="T9" fmla="*/ 0 h 722"/>
                <a:gd name="T10" fmla="*/ 535 w 930"/>
                <a:gd name="T11" fmla="*/ 0 h 722"/>
                <a:gd name="T12" fmla="*/ 676 w 930"/>
                <a:gd name="T13" fmla="*/ 588 h 722"/>
                <a:gd name="T14" fmla="*/ 829 w 930"/>
                <a:gd name="T15" fmla="*/ 0 h 722"/>
                <a:gd name="T16" fmla="*/ 930 w 930"/>
                <a:gd name="T17" fmla="*/ 0 h 722"/>
                <a:gd name="T18" fmla="*/ 726 w 930"/>
                <a:gd name="T19" fmla="*/ 722 h 722"/>
                <a:gd name="T20" fmla="*/ 604 w 930"/>
                <a:gd name="T21" fmla="*/ 722 h 722"/>
                <a:gd name="T22" fmla="*/ 495 w 930"/>
                <a:gd name="T23" fmla="*/ 255 h 722"/>
                <a:gd name="T24" fmla="*/ 468 w 930"/>
                <a:gd name="T25" fmla="*/ 107 h 722"/>
                <a:gd name="T26" fmla="*/ 441 w 930"/>
                <a:gd name="T27" fmla="*/ 254 h 722"/>
                <a:gd name="T28" fmla="*/ 332 w 930"/>
                <a:gd name="T29" fmla="*/ 722 h 722"/>
                <a:gd name="T30" fmla="*/ 204 w 930"/>
                <a:gd name="T31" fmla="*/ 722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30" h="722">
                  <a:moveTo>
                    <a:pt x="204" y="722"/>
                  </a:moveTo>
                  <a:cubicBezTo>
                    <a:pt x="0" y="0"/>
                    <a:pt x="0" y="0"/>
                    <a:pt x="0" y="0"/>
                  </a:cubicBezTo>
                  <a:cubicBezTo>
                    <a:pt x="125" y="0"/>
                    <a:pt x="125" y="0"/>
                    <a:pt x="125" y="0"/>
                  </a:cubicBezTo>
                  <a:cubicBezTo>
                    <a:pt x="277" y="588"/>
                    <a:pt x="277" y="588"/>
                    <a:pt x="277" y="588"/>
                  </a:cubicBezTo>
                  <a:cubicBezTo>
                    <a:pt x="412" y="0"/>
                    <a:pt x="412" y="0"/>
                    <a:pt x="412" y="0"/>
                  </a:cubicBezTo>
                  <a:cubicBezTo>
                    <a:pt x="535" y="0"/>
                    <a:pt x="535" y="0"/>
                    <a:pt x="535" y="0"/>
                  </a:cubicBezTo>
                  <a:cubicBezTo>
                    <a:pt x="676" y="588"/>
                    <a:pt x="676" y="588"/>
                    <a:pt x="676" y="588"/>
                  </a:cubicBezTo>
                  <a:cubicBezTo>
                    <a:pt x="829" y="0"/>
                    <a:pt x="829" y="0"/>
                    <a:pt x="829" y="0"/>
                  </a:cubicBezTo>
                  <a:cubicBezTo>
                    <a:pt x="930" y="0"/>
                    <a:pt x="930" y="0"/>
                    <a:pt x="930" y="0"/>
                  </a:cubicBezTo>
                  <a:cubicBezTo>
                    <a:pt x="726" y="722"/>
                    <a:pt x="726" y="722"/>
                    <a:pt x="726" y="722"/>
                  </a:cubicBezTo>
                  <a:cubicBezTo>
                    <a:pt x="604" y="722"/>
                    <a:pt x="604" y="722"/>
                    <a:pt x="604" y="722"/>
                  </a:cubicBezTo>
                  <a:cubicBezTo>
                    <a:pt x="495" y="255"/>
                    <a:pt x="495" y="255"/>
                    <a:pt x="495" y="255"/>
                  </a:cubicBezTo>
                  <a:cubicBezTo>
                    <a:pt x="488" y="221"/>
                    <a:pt x="479" y="172"/>
                    <a:pt x="468" y="107"/>
                  </a:cubicBezTo>
                  <a:cubicBezTo>
                    <a:pt x="460" y="159"/>
                    <a:pt x="451" y="208"/>
                    <a:pt x="441" y="254"/>
                  </a:cubicBezTo>
                  <a:cubicBezTo>
                    <a:pt x="332" y="722"/>
                    <a:pt x="332" y="722"/>
                    <a:pt x="332" y="722"/>
                  </a:cubicBezTo>
                  <a:lnTo>
                    <a:pt x="204" y="7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24" name="Freeform 28"/>
            <p:cNvSpPr>
              <a:spLocks noEditPoints="1"/>
            </p:cNvSpPr>
            <p:nvPr userDrawn="1"/>
          </p:nvSpPr>
          <p:spPr bwMode="gray">
            <a:xfrm>
              <a:off x="5417" y="479"/>
              <a:ext cx="7" cy="48"/>
            </a:xfrm>
            <a:custGeom>
              <a:avLst/>
              <a:gdLst>
                <a:gd name="T0" fmla="*/ 76 w 151"/>
                <a:gd name="T1" fmla="*/ 0 h 987"/>
                <a:gd name="T2" fmla="*/ 132 w 151"/>
                <a:gd name="T3" fmla="*/ 25 h 987"/>
                <a:gd name="T4" fmla="*/ 151 w 151"/>
                <a:gd name="T5" fmla="*/ 76 h 987"/>
                <a:gd name="T6" fmla="*/ 126 w 151"/>
                <a:gd name="T7" fmla="*/ 132 h 987"/>
                <a:gd name="T8" fmla="*/ 75 w 151"/>
                <a:gd name="T9" fmla="*/ 151 h 987"/>
                <a:gd name="T10" fmla="*/ 20 w 151"/>
                <a:gd name="T11" fmla="*/ 127 h 987"/>
                <a:gd name="T12" fmla="*/ 0 w 151"/>
                <a:gd name="T13" fmla="*/ 75 h 987"/>
                <a:gd name="T14" fmla="*/ 25 w 151"/>
                <a:gd name="T15" fmla="*/ 20 h 987"/>
                <a:gd name="T16" fmla="*/ 76 w 151"/>
                <a:gd name="T17" fmla="*/ 0 h 987"/>
                <a:gd name="T18" fmla="*/ 15 w 151"/>
                <a:gd name="T19" fmla="*/ 987 h 987"/>
                <a:gd name="T20" fmla="*/ 15 w 151"/>
                <a:gd name="T21" fmla="*/ 265 h 987"/>
                <a:gd name="T22" fmla="*/ 139 w 151"/>
                <a:gd name="T23" fmla="*/ 265 h 987"/>
                <a:gd name="T24" fmla="*/ 139 w 151"/>
                <a:gd name="T25" fmla="*/ 987 h 987"/>
                <a:gd name="T26" fmla="*/ 15 w 151"/>
                <a:gd name="T27" fmla="*/ 987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1" h="987">
                  <a:moveTo>
                    <a:pt x="76" y="0"/>
                  </a:moveTo>
                  <a:cubicBezTo>
                    <a:pt x="98" y="0"/>
                    <a:pt x="117" y="9"/>
                    <a:pt x="132" y="25"/>
                  </a:cubicBezTo>
                  <a:cubicBezTo>
                    <a:pt x="145" y="40"/>
                    <a:pt x="151" y="57"/>
                    <a:pt x="151" y="76"/>
                  </a:cubicBezTo>
                  <a:cubicBezTo>
                    <a:pt x="151" y="98"/>
                    <a:pt x="143" y="117"/>
                    <a:pt x="126" y="132"/>
                  </a:cubicBezTo>
                  <a:cubicBezTo>
                    <a:pt x="112" y="145"/>
                    <a:pt x="95" y="151"/>
                    <a:pt x="75" y="151"/>
                  </a:cubicBezTo>
                  <a:cubicBezTo>
                    <a:pt x="53" y="151"/>
                    <a:pt x="34" y="143"/>
                    <a:pt x="20" y="127"/>
                  </a:cubicBezTo>
                  <a:cubicBezTo>
                    <a:pt x="7" y="112"/>
                    <a:pt x="0" y="95"/>
                    <a:pt x="0" y="75"/>
                  </a:cubicBezTo>
                  <a:cubicBezTo>
                    <a:pt x="0" y="53"/>
                    <a:pt x="9" y="35"/>
                    <a:pt x="25" y="20"/>
                  </a:cubicBezTo>
                  <a:cubicBezTo>
                    <a:pt x="39" y="7"/>
                    <a:pt x="56" y="0"/>
                    <a:pt x="76" y="0"/>
                  </a:cubicBezTo>
                  <a:close/>
                  <a:moveTo>
                    <a:pt x="15" y="987"/>
                  </a:moveTo>
                  <a:cubicBezTo>
                    <a:pt x="15" y="265"/>
                    <a:pt x="15" y="265"/>
                    <a:pt x="15" y="265"/>
                  </a:cubicBezTo>
                  <a:cubicBezTo>
                    <a:pt x="139" y="265"/>
                    <a:pt x="139" y="265"/>
                    <a:pt x="139" y="265"/>
                  </a:cubicBezTo>
                  <a:cubicBezTo>
                    <a:pt x="139" y="987"/>
                    <a:pt x="139" y="987"/>
                    <a:pt x="139" y="987"/>
                  </a:cubicBezTo>
                  <a:lnTo>
                    <a:pt x="15" y="9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25" name="Freeform 29"/>
            <p:cNvSpPr>
              <a:spLocks/>
            </p:cNvSpPr>
            <p:nvPr userDrawn="1"/>
          </p:nvSpPr>
          <p:spPr bwMode="gray">
            <a:xfrm>
              <a:off x="5435" y="483"/>
              <a:ext cx="15" cy="44"/>
            </a:xfrm>
            <a:custGeom>
              <a:avLst/>
              <a:gdLst>
                <a:gd name="T0" fmla="*/ 0 w 318"/>
                <a:gd name="T1" fmla="*/ 0 h 917"/>
                <a:gd name="T2" fmla="*/ 124 w 318"/>
                <a:gd name="T3" fmla="*/ 0 h 917"/>
                <a:gd name="T4" fmla="*/ 124 w 318"/>
                <a:gd name="T5" fmla="*/ 195 h 917"/>
                <a:gd name="T6" fmla="*/ 318 w 318"/>
                <a:gd name="T7" fmla="*/ 195 h 917"/>
                <a:gd name="T8" fmla="*/ 318 w 318"/>
                <a:gd name="T9" fmla="*/ 273 h 917"/>
                <a:gd name="T10" fmla="*/ 124 w 318"/>
                <a:gd name="T11" fmla="*/ 273 h 917"/>
                <a:gd name="T12" fmla="*/ 124 w 318"/>
                <a:gd name="T13" fmla="*/ 656 h 917"/>
                <a:gd name="T14" fmla="*/ 156 w 318"/>
                <a:gd name="T15" fmla="*/ 804 h 917"/>
                <a:gd name="T16" fmla="*/ 225 w 318"/>
                <a:gd name="T17" fmla="*/ 836 h 917"/>
                <a:gd name="T18" fmla="*/ 277 w 318"/>
                <a:gd name="T19" fmla="*/ 838 h 917"/>
                <a:gd name="T20" fmla="*/ 318 w 318"/>
                <a:gd name="T21" fmla="*/ 838 h 917"/>
                <a:gd name="T22" fmla="*/ 318 w 318"/>
                <a:gd name="T23" fmla="*/ 917 h 917"/>
                <a:gd name="T24" fmla="*/ 251 w 318"/>
                <a:gd name="T25" fmla="*/ 917 h 917"/>
                <a:gd name="T26" fmla="*/ 127 w 318"/>
                <a:gd name="T27" fmla="*/ 904 h 917"/>
                <a:gd name="T28" fmla="*/ 11 w 318"/>
                <a:gd name="T29" fmla="*/ 782 h 917"/>
                <a:gd name="T30" fmla="*/ 0 w 318"/>
                <a:gd name="T31" fmla="*/ 638 h 917"/>
                <a:gd name="T32" fmla="*/ 0 w 318"/>
                <a:gd name="T33" fmla="*/ 0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5" y="846"/>
                    <a:pt x="11" y="782"/>
                  </a:cubicBezTo>
                  <a:cubicBezTo>
                    <a:pt x="4" y="747"/>
                    <a:pt x="0" y="699"/>
                    <a:pt x="0" y="638"/>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26" name="Freeform 30"/>
            <p:cNvSpPr>
              <a:spLocks/>
            </p:cNvSpPr>
            <p:nvPr userDrawn="1"/>
          </p:nvSpPr>
          <p:spPr bwMode="gray">
            <a:xfrm>
              <a:off x="5457" y="475"/>
              <a:ext cx="26" cy="52"/>
            </a:xfrm>
            <a:custGeom>
              <a:avLst/>
              <a:gdLst>
                <a:gd name="T0" fmla="*/ 0 w 548"/>
                <a:gd name="T1" fmla="*/ 1087 h 1087"/>
                <a:gd name="T2" fmla="*/ 0 w 548"/>
                <a:gd name="T3" fmla="*/ 0 h 1087"/>
                <a:gd name="T4" fmla="*/ 124 w 548"/>
                <a:gd name="T5" fmla="*/ 0 h 1087"/>
                <a:gd name="T6" fmla="*/ 124 w 548"/>
                <a:gd name="T7" fmla="*/ 382 h 1087"/>
                <a:gd name="T8" fmla="*/ 306 w 548"/>
                <a:gd name="T9" fmla="*/ 345 h 1087"/>
                <a:gd name="T10" fmla="*/ 526 w 548"/>
                <a:gd name="T11" fmla="*/ 458 h 1087"/>
                <a:gd name="T12" fmla="*/ 548 w 548"/>
                <a:gd name="T13" fmla="*/ 644 h 1087"/>
                <a:gd name="T14" fmla="*/ 548 w 548"/>
                <a:gd name="T15" fmla="*/ 1087 h 1087"/>
                <a:gd name="T16" fmla="*/ 425 w 548"/>
                <a:gd name="T17" fmla="*/ 1087 h 1087"/>
                <a:gd name="T18" fmla="*/ 425 w 548"/>
                <a:gd name="T19" fmla="*/ 624 h 1087"/>
                <a:gd name="T20" fmla="*/ 403 w 548"/>
                <a:gd name="T21" fmla="*/ 477 h 1087"/>
                <a:gd name="T22" fmla="*/ 294 w 548"/>
                <a:gd name="T23" fmla="*/ 419 h 1087"/>
                <a:gd name="T24" fmla="*/ 124 w 548"/>
                <a:gd name="T25" fmla="*/ 463 h 1087"/>
                <a:gd name="T26" fmla="*/ 124 w 548"/>
                <a:gd name="T27" fmla="*/ 1087 h 1087"/>
                <a:gd name="T28" fmla="*/ 0 w 548"/>
                <a:gd name="T29" fmla="*/ 1087 h 1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27" name="Freeform 31"/>
            <p:cNvSpPr>
              <a:spLocks/>
            </p:cNvSpPr>
            <p:nvPr userDrawn="1"/>
          </p:nvSpPr>
          <p:spPr bwMode="gray">
            <a:xfrm>
              <a:off x="5506" y="492"/>
              <a:ext cx="29" cy="52"/>
            </a:xfrm>
            <a:custGeom>
              <a:avLst/>
              <a:gdLst>
                <a:gd name="T0" fmla="*/ 12 w 29"/>
                <a:gd name="T1" fmla="*/ 36 h 52"/>
                <a:gd name="T2" fmla="*/ 0 w 29"/>
                <a:gd name="T3" fmla="*/ 0 h 52"/>
                <a:gd name="T4" fmla="*/ 6 w 29"/>
                <a:gd name="T5" fmla="*/ 0 h 52"/>
                <a:gd name="T6" fmla="*/ 15 w 29"/>
                <a:gd name="T7" fmla="*/ 28 h 52"/>
                <a:gd name="T8" fmla="*/ 23 w 29"/>
                <a:gd name="T9" fmla="*/ 0 h 52"/>
                <a:gd name="T10" fmla="*/ 29 w 29"/>
                <a:gd name="T11" fmla="*/ 0 h 52"/>
                <a:gd name="T12" fmla="*/ 11 w 29"/>
                <a:gd name="T13" fmla="*/ 52 h 52"/>
                <a:gd name="T14" fmla="*/ 6 w 29"/>
                <a:gd name="T15" fmla="*/ 52 h 52"/>
                <a:gd name="T16" fmla="*/ 12 w 29"/>
                <a:gd name="T17" fmla="*/ 3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52">
                  <a:moveTo>
                    <a:pt x="12" y="36"/>
                  </a:moveTo>
                  <a:lnTo>
                    <a:pt x="0" y="0"/>
                  </a:lnTo>
                  <a:lnTo>
                    <a:pt x="6" y="0"/>
                  </a:lnTo>
                  <a:lnTo>
                    <a:pt x="15" y="28"/>
                  </a:lnTo>
                  <a:lnTo>
                    <a:pt x="23" y="0"/>
                  </a:lnTo>
                  <a:lnTo>
                    <a:pt x="29" y="0"/>
                  </a:lnTo>
                  <a:lnTo>
                    <a:pt x="11" y="52"/>
                  </a:lnTo>
                  <a:lnTo>
                    <a:pt x="6" y="52"/>
                  </a:lnTo>
                  <a:lnTo>
                    <a:pt x="12" y="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28" name="Freeform 32"/>
            <p:cNvSpPr>
              <a:spLocks noEditPoints="1"/>
            </p:cNvSpPr>
            <p:nvPr userDrawn="1"/>
          </p:nvSpPr>
          <p:spPr bwMode="gray">
            <a:xfrm>
              <a:off x="5538" y="491"/>
              <a:ext cx="29" cy="37"/>
            </a:xfrm>
            <a:custGeom>
              <a:avLst/>
              <a:gdLst>
                <a:gd name="T0" fmla="*/ 304 w 607"/>
                <a:gd name="T1" fmla="*/ 0 h 762"/>
                <a:gd name="T2" fmla="*/ 534 w 607"/>
                <a:gd name="T3" fmla="*/ 103 h 762"/>
                <a:gd name="T4" fmla="*/ 607 w 607"/>
                <a:gd name="T5" fmla="*/ 381 h 762"/>
                <a:gd name="T6" fmla="*/ 534 w 607"/>
                <a:gd name="T7" fmla="*/ 659 h 762"/>
                <a:gd name="T8" fmla="*/ 304 w 607"/>
                <a:gd name="T9" fmla="*/ 762 h 762"/>
                <a:gd name="T10" fmla="*/ 0 w 607"/>
                <a:gd name="T11" fmla="*/ 375 h 762"/>
                <a:gd name="T12" fmla="*/ 73 w 607"/>
                <a:gd name="T13" fmla="*/ 103 h 762"/>
                <a:gd name="T14" fmla="*/ 304 w 607"/>
                <a:gd name="T15" fmla="*/ 0 h 762"/>
                <a:gd name="T16" fmla="*/ 304 w 607"/>
                <a:gd name="T17" fmla="*/ 74 h 762"/>
                <a:gd name="T18" fmla="*/ 159 w 607"/>
                <a:gd name="T19" fmla="*/ 168 h 762"/>
                <a:gd name="T20" fmla="*/ 126 w 607"/>
                <a:gd name="T21" fmla="*/ 377 h 762"/>
                <a:gd name="T22" fmla="*/ 159 w 607"/>
                <a:gd name="T23" fmla="*/ 593 h 762"/>
                <a:gd name="T24" fmla="*/ 304 w 607"/>
                <a:gd name="T25" fmla="*/ 687 h 762"/>
                <a:gd name="T26" fmla="*/ 448 w 607"/>
                <a:gd name="T27" fmla="*/ 593 h 762"/>
                <a:gd name="T28" fmla="*/ 481 w 607"/>
                <a:gd name="T29" fmla="*/ 380 h 762"/>
                <a:gd name="T30" fmla="*/ 448 w 607"/>
                <a:gd name="T31" fmla="*/ 168 h 762"/>
                <a:gd name="T32" fmla="*/ 304 w 607"/>
                <a:gd name="T33" fmla="*/ 7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5" y="106"/>
                    <a:pt x="159" y="168"/>
                  </a:cubicBezTo>
                  <a:cubicBezTo>
                    <a:pt x="137" y="220"/>
                    <a:pt x="126" y="290"/>
                    <a:pt x="126" y="377"/>
                  </a:cubicBezTo>
                  <a:cubicBezTo>
                    <a:pt x="126" y="469"/>
                    <a:pt x="137" y="541"/>
                    <a:pt x="159" y="593"/>
                  </a:cubicBezTo>
                  <a:cubicBezTo>
                    <a:pt x="185"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29" name="Freeform 33"/>
            <p:cNvSpPr>
              <a:spLocks/>
            </p:cNvSpPr>
            <p:nvPr userDrawn="1"/>
          </p:nvSpPr>
          <p:spPr bwMode="gray">
            <a:xfrm>
              <a:off x="5576" y="492"/>
              <a:ext cx="25" cy="36"/>
            </a:xfrm>
            <a:custGeom>
              <a:avLst/>
              <a:gdLst>
                <a:gd name="T0" fmla="*/ 0 w 527"/>
                <a:gd name="T1" fmla="*/ 0 h 742"/>
                <a:gd name="T2" fmla="*/ 123 w 527"/>
                <a:gd name="T3" fmla="*/ 0 h 742"/>
                <a:gd name="T4" fmla="*/ 123 w 527"/>
                <a:gd name="T5" fmla="*/ 445 h 742"/>
                <a:gd name="T6" fmla="*/ 145 w 527"/>
                <a:gd name="T7" fmla="*/ 609 h 742"/>
                <a:gd name="T8" fmla="*/ 197 w 527"/>
                <a:gd name="T9" fmla="*/ 656 h 742"/>
                <a:gd name="T10" fmla="*/ 276 w 527"/>
                <a:gd name="T11" fmla="*/ 667 h 742"/>
                <a:gd name="T12" fmla="*/ 403 w 527"/>
                <a:gd name="T13" fmla="*/ 648 h 742"/>
                <a:gd name="T14" fmla="*/ 403 w 527"/>
                <a:gd name="T15" fmla="*/ 0 h 742"/>
                <a:gd name="T16" fmla="*/ 527 w 527"/>
                <a:gd name="T17" fmla="*/ 0 h 742"/>
                <a:gd name="T18" fmla="*/ 527 w 527"/>
                <a:gd name="T19" fmla="*/ 710 h 742"/>
                <a:gd name="T20" fmla="*/ 269 w 527"/>
                <a:gd name="T21" fmla="*/ 742 h 742"/>
                <a:gd name="T22" fmla="*/ 86 w 527"/>
                <a:gd name="T23" fmla="*/ 703 h 742"/>
                <a:gd name="T24" fmla="*/ 6 w 527"/>
                <a:gd name="T25" fmla="*/ 567 h 742"/>
                <a:gd name="T26" fmla="*/ 0 w 527"/>
                <a:gd name="T27" fmla="*/ 454 h 742"/>
                <a:gd name="T28" fmla="*/ 0 w 527"/>
                <a:gd name="T29" fmla="*/ 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27" h="742">
                  <a:moveTo>
                    <a:pt x="0" y="0"/>
                  </a:moveTo>
                  <a:cubicBezTo>
                    <a:pt x="123" y="0"/>
                    <a:pt x="123" y="0"/>
                    <a:pt x="123" y="0"/>
                  </a:cubicBezTo>
                  <a:cubicBezTo>
                    <a:pt x="123" y="445"/>
                    <a:pt x="123" y="445"/>
                    <a:pt x="123" y="445"/>
                  </a:cubicBezTo>
                  <a:cubicBezTo>
                    <a:pt x="123" y="527"/>
                    <a:pt x="131" y="582"/>
                    <a:pt x="145" y="609"/>
                  </a:cubicBezTo>
                  <a:cubicBezTo>
                    <a:pt x="157" y="632"/>
                    <a:pt x="174" y="648"/>
                    <a:pt x="197" y="656"/>
                  </a:cubicBezTo>
                  <a:cubicBezTo>
                    <a:pt x="216" y="663"/>
                    <a:pt x="242" y="667"/>
                    <a:pt x="276" y="667"/>
                  </a:cubicBezTo>
                  <a:cubicBezTo>
                    <a:pt x="317" y="667"/>
                    <a:pt x="359" y="661"/>
                    <a:pt x="403" y="648"/>
                  </a:cubicBezTo>
                  <a:cubicBezTo>
                    <a:pt x="403" y="0"/>
                    <a:pt x="403" y="0"/>
                    <a:pt x="403" y="0"/>
                  </a:cubicBezTo>
                  <a:cubicBezTo>
                    <a:pt x="527" y="0"/>
                    <a:pt x="527" y="0"/>
                    <a:pt x="527" y="0"/>
                  </a:cubicBezTo>
                  <a:cubicBezTo>
                    <a:pt x="527" y="710"/>
                    <a:pt x="527" y="710"/>
                    <a:pt x="527" y="710"/>
                  </a:cubicBezTo>
                  <a:cubicBezTo>
                    <a:pt x="435" y="731"/>
                    <a:pt x="349" y="742"/>
                    <a:pt x="269" y="742"/>
                  </a:cubicBezTo>
                  <a:cubicBezTo>
                    <a:pt x="187" y="742"/>
                    <a:pt x="126" y="729"/>
                    <a:pt x="86" y="703"/>
                  </a:cubicBezTo>
                  <a:cubicBezTo>
                    <a:pt x="41" y="674"/>
                    <a:pt x="14" y="629"/>
                    <a:pt x="6" y="567"/>
                  </a:cubicBezTo>
                  <a:cubicBezTo>
                    <a:pt x="2" y="539"/>
                    <a:pt x="0" y="501"/>
                    <a:pt x="0" y="454"/>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30" name="Freeform 34"/>
            <p:cNvSpPr>
              <a:spLocks/>
            </p:cNvSpPr>
            <p:nvPr userDrawn="1"/>
          </p:nvSpPr>
          <p:spPr bwMode="gray">
            <a:xfrm>
              <a:off x="5233" y="157"/>
              <a:ext cx="113" cy="88"/>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31" name="Freeform 35"/>
            <p:cNvSpPr>
              <a:spLocks/>
            </p:cNvSpPr>
            <p:nvPr userDrawn="1"/>
          </p:nvSpPr>
          <p:spPr bwMode="gray">
            <a:xfrm>
              <a:off x="5047" y="253"/>
              <a:ext cx="78" cy="127"/>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32" name="Freeform 36"/>
            <p:cNvSpPr>
              <a:spLocks/>
            </p:cNvSpPr>
            <p:nvPr userDrawn="1"/>
          </p:nvSpPr>
          <p:spPr bwMode="gray">
            <a:xfrm>
              <a:off x="5232" y="253"/>
              <a:ext cx="51" cy="17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33" name="Freeform 37"/>
            <p:cNvSpPr>
              <a:spLocks/>
            </p:cNvSpPr>
            <p:nvPr userDrawn="1"/>
          </p:nvSpPr>
          <p:spPr bwMode="gray">
            <a:xfrm>
              <a:off x="5289" y="253"/>
              <a:ext cx="40" cy="127"/>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34" name="Freeform 38"/>
            <p:cNvSpPr>
              <a:spLocks/>
            </p:cNvSpPr>
            <p:nvPr userDrawn="1"/>
          </p:nvSpPr>
          <p:spPr bwMode="gray">
            <a:xfrm>
              <a:off x="5329" y="253"/>
              <a:ext cx="95" cy="127"/>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35" name="Freeform 39"/>
            <p:cNvSpPr>
              <a:spLocks/>
            </p:cNvSpPr>
            <p:nvPr userDrawn="1"/>
          </p:nvSpPr>
          <p:spPr bwMode="gray">
            <a:xfrm>
              <a:off x="5502" y="253"/>
              <a:ext cx="107" cy="129"/>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36" name="Freeform 40"/>
            <p:cNvSpPr>
              <a:spLocks/>
            </p:cNvSpPr>
            <p:nvPr userDrawn="1"/>
          </p:nvSpPr>
          <p:spPr bwMode="gray">
            <a:xfrm>
              <a:off x="5129" y="253"/>
              <a:ext cx="107" cy="130"/>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sp>
          <p:nvSpPr>
            <p:cNvPr id="362537" name="Freeform 41"/>
            <p:cNvSpPr>
              <a:spLocks/>
            </p:cNvSpPr>
            <p:nvPr userDrawn="1"/>
          </p:nvSpPr>
          <p:spPr bwMode="gray">
            <a:xfrm>
              <a:off x="5420" y="250"/>
              <a:ext cx="82" cy="13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kumimoji="1" lang="ja-JP" altLang="en-US" dirty="0">
                <a:solidFill>
                  <a:prstClr val="black"/>
                </a:solidFill>
              </a:endParaRPr>
            </a:p>
          </p:txBody>
        </p:sp>
      </p:grpSp>
      <p:sp>
        <p:nvSpPr>
          <p:cNvPr id="362538" name="Rectangle 42"/>
          <p:cNvSpPr>
            <a:spLocks noGrp="1" noChangeArrowheads="1"/>
          </p:cNvSpPr>
          <p:nvPr>
            <p:ph type="ftr" sz="quarter" idx="3"/>
          </p:nvPr>
        </p:nvSpPr>
        <p:spPr>
          <a:xfrm>
            <a:off x="4932364" y="4935614"/>
            <a:ext cx="3960812" cy="201551"/>
          </a:xfrm>
          <a:prstGeom prst="rect">
            <a:avLst/>
          </a:prstGeom>
        </p:spPr>
        <p:txBody>
          <a:bodyPr/>
          <a:lstStyle>
            <a:lvl1pPr>
              <a:defRPr sz="700"/>
            </a:lvl1pPr>
          </a:lstStyle>
          <a:p>
            <a:endParaRPr kumimoji="1" lang="ja-JP" altLang="en-US" dirty="0">
              <a:solidFill>
                <a:prstClr val="black"/>
              </a:solidFill>
            </a:endParaRPr>
          </a:p>
        </p:txBody>
      </p:sp>
    </p:spTree>
  </p:cSld>
  <p:clrMapOvr>
    <a:masterClrMapping/>
  </p:clrMapOvr>
  <p:timing>
    <p:tnLst>
      <p:par>
        <p:cTn id="1" dur="indefinite" restart="never" nodeType="tmRoot"/>
      </p:par>
    </p:tnLst>
  </p:timing>
  <p:hf sldNum="0" hdr="0"/>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367397" y="372322"/>
            <a:ext cx="6796905" cy="625282"/>
          </a:xfrm>
        </p:spPr>
        <p:txBody>
          <a:bodyPr/>
          <a:lstStyle>
            <a:lvl1pPr>
              <a:defRPr sz="3400">
                <a:solidFill>
                  <a:schemeClr val="tx1"/>
                </a:solidFill>
                <a:latin typeface="Fujitsu Sans Medium" pitchFamily="34" charset="0"/>
              </a:defRPr>
            </a:lvl1pPr>
          </a:lstStyle>
          <a:p>
            <a:r>
              <a:rPr lang="en-US" altLang="ja-JP" dirty="0" smtClean="0"/>
              <a:t>Title</a:t>
            </a:r>
            <a:endParaRPr lang="ja-JP" altLang="en-US" dirty="0"/>
          </a:p>
        </p:txBody>
      </p:sp>
      <p:sp>
        <p:nvSpPr>
          <p:cNvPr id="3" name="コンテンツ プレースホルダー 2"/>
          <p:cNvSpPr>
            <a:spLocks noGrp="1"/>
          </p:cNvSpPr>
          <p:nvPr>
            <p:ph idx="1" hasCustomPrompt="1"/>
          </p:nvPr>
        </p:nvSpPr>
        <p:spPr>
          <a:xfrm>
            <a:off x="361059" y="1080756"/>
            <a:ext cx="8387678" cy="3146758"/>
          </a:xfrm>
        </p:spPr>
        <p:txBody>
          <a:bodyPr/>
          <a:lstStyle>
            <a:lvl1pPr marL="0" indent="0">
              <a:buFontTx/>
              <a:buNone/>
              <a:defRPr>
                <a:latin typeface="Fujitsu Sans" pitchFamily="34" charset="0"/>
              </a:defRPr>
            </a:lvl1pPr>
            <a:lvl2pPr>
              <a:defRPr>
                <a:latin typeface="Fujitsu Sans" pitchFamily="34" charset="0"/>
              </a:defRPr>
            </a:lvl2pPr>
            <a:lvl3pPr>
              <a:defRPr>
                <a:latin typeface="Fujitsu Sans" pitchFamily="34" charset="0"/>
              </a:defRPr>
            </a:lvl3pPr>
            <a:lvl4pPr>
              <a:defRPr>
                <a:latin typeface="Fujitsu Sans" pitchFamily="34" charset="0"/>
              </a:defRPr>
            </a:lvl4pPr>
            <a:lvl5pPr>
              <a:defRPr>
                <a:latin typeface="Fujitsu Sans" pitchFamily="34" charset="0"/>
              </a:defRPr>
            </a:lvl5pPr>
          </a:lstStyle>
          <a:p>
            <a:pPr lvl="0"/>
            <a:r>
              <a:rPr lang="en-US" altLang="ja-JP" dirty="0" smtClean="0"/>
              <a:t>text</a:t>
            </a:r>
            <a:endParaRPr lang="ja-JP" altLang="en-US" dirty="0" smtClean="0"/>
          </a:p>
        </p:txBody>
      </p:sp>
    </p:spTree>
    <p:extLst>
      <p:ext uri="{BB962C8B-B14F-4D97-AF65-F5344CB8AC3E}">
        <p14:creationId xmlns:p14="http://schemas.microsoft.com/office/powerpoint/2010/main" val="2254376532"/>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334"/>
            <a:ext cx="9144000" cy="5142857"/>
          </a:xfrm>
          <a:prstGeom prst="rect">
            <a:avLst/>
          </a:prstGeom>
          <a:gradFill>
            <a:gsLst>
              <a:gs pos="90000">
                <a:srgbClr val="EEEEEE">
                  <a:lumMod val="95000"/>
                </a:srgbClr>
              </a:gs>
              <a:gs pos="0">
                <a:schemeClr val="bg1">
                  <a:lumMod val="100000"/>
                </a:schemeClr>
              </a:gs>
            </a:gsLst>
            <a:path path="circle">
              <a:fillToRect l="50000" t="50000" r="50000" b="50000"/>
            </a:path>
          </a:gradFill>
        </p:spPr>
      </p:pic>
      <p:sp>
        <p:nvSpPr>
          <p:cNvPr id="9" name="タイトル 1"/>
          <p:cNvSpPr>
            <a:spLocks noGrp="1"/>
          </p:cNvSpPr>
          <p:nvPr>
            <p:ph type="title" hasCustomPrompt="1"/>
          </p:nvPr>
        </p:nvSpPr>
        <p:spPr>
          <a:xfrm>
            <a:off x="367397" y="311364"/>
            <a:ext cx="6796905" cy="625282"/>
          </a:xfrm>
        </p:spPr>
        <p:txBody>
          <a:bodyPr/>
          <a:lstStyle>
            <a:lvl1pPr>
              <a:defRPr sz="4000">
                <a:solidFill>
                  <a:schemeClr val="tx1"/>
                </a:solidFill>
                <a:latin typeface="FUJI-新ゴ M" pitchFamily="50" charset="-128"/>
                <a:ea typeface="FUJI-新ゴ M" pitchFamily="50" charset="-128"/>
              </a:defRPr>
            </a:lvl1pPr>
          </a:lstStyle>
          <a:p>
            <a:r>
              <a:rPr lang="en-US" altLang="ja-JP" dirty="0" smtClean="0"/>
              <a:t>Title</a:t>
            </a:r>
            <a:endParaRPr lang="ja-JP" altLang="en-US" dirty="0"/>
          </a:p>
        </p:txBody>
      </p:sp>
    </p:spTree>
    <p:extLst>
      <p:ext uri="{BB962C8B-B14F-4D97-AF65-F5344CB8AC3E}">
        <p14:creationId xmlns:p14="http://schemas.microsoft.com/office/powerpoint/2010/main" val="1388744368"/>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8_タイトルとコンテンツ">
    <p:bg>
      <p:bgPr>
        <a:gradFill>
          <a:gsLst>
            <a:gs pos="90000">
              <a:srgbClr val="EEEEEE">
                <a:lumMod val="95000"/>
              </a:srgbClr>
            </a:gs>
            <a:gs pos="0">
              <a:schemeClr val="bg1">
                <a:lumMod val="100000"/>
              </a:schemeClr>
            </a:gs>
          </a:gsLst>
          <a:path path="circle">
            <a:fillToRect l="50000" t="50000" r="50000" b="50000"/>
          </a:path>
        </a:gradFill>
        <a:effectLst/>
      </p:bgPr>
    </p:bg>
    <p:spTree>
      <p:nvGrpSpPr>
        <p:cNvPr id="1" name=""/>
        <p:cNvGrpSpPr/>
        <p:nvPr/>
      </p:nvGrpSpPr>
      <p:grpSpPr>
        <a:xfrm>
          <a:off x="0" y="0"/>
          <a:ext cx="0" cy="0"/>
          <a:chOff x="0" y="0"/>
          <a:chExt cx="0" cy="0"/>
        </a:xfrm>
      </p:grpSpPr>
      <p:pic>
        <p:nvPicPr>
          <p:cNvPr id="4" name="Picture 20" descr="C:\Users\HirabaruS\Documents\FUJITSU_Brand Porject\VIアプリケーション開発\ビジネステンプレート\PPT新デザイン\Trial\Template\symbolmark_content.png"/>
          <p:cNvPicPr preferRelativeResize="0">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gray">
          <a:xfrm>
            <a:off x="8031479" y="269824"/>
            <a:ext cx="859100" cy="437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0"/>
          <p:cNvSpPr txBox="1">
            <a:spLocks noChangeArrowheads="1"/>
          </p:cNvSpPr>
          <p:nvPr userDrawn="1"/>
        </p:nvSpPr>
        <p:spPr bwMode="gray">
          <a:xfrm>
            <a:off x="4882220" y="4880929"/>
            <a:ext cx="4022725" cy="201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defPPr>
              <a:defRPr lang="ja-JP"/>
            </a:defPPr>
            <a:lvl1pPr marL="0" algn="r" defTabSz="914400" rtl="0" eaLnBrk="1" fontAlgn="base" latinLnBrk="0" hangingPunct="1">
              <a:defRPr kumimoji="0" sz="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de-DE" altLang="ja-JP" dirty="0" smtClean="0">
                <a:solidFill>
                  <a:prstClr val="black"/>
                </a:solidFill>
                <a:latin typeface="Fujitsu Sans" pitchFamily="34" charset="0"/>
              </a:rPr>
              <a:t>Copyright 2014 FUJITSU LIMITED</a:t>
            </a:r>
            <a:endParaRPr lang="de-DE" altLang="ja-JP" dirty="0">
              <a:solidFill>
                <a:prstClr val="black"/>
              </a:solidFill>
              <a:latin typeface="Fujitsu Sans" pitchFamily="34" charset="0"/>
            </a:endParaRPr>
          </a:p>
        </p:txBody>
      </p:sp>
    </p:spTree>
    <p:extLst>
      <p:ext uri="{BB962C8B-B14F-4D97-AF65-F5344CB8AC3E}">
        <p14:creationId xmlns:p14="http://schemas.microsoft.com/office/powerpoint/2010/main" val="472667334"/>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1 column">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0" name="Text Placeholder 9"/>
          <p:cNvSpPr>
            <a:spLocks noGrp="1"/>
          </p:cNvSpPr>
          <p:nvPr>
            <p:ph type="body" sz="quarter" idx="10"/>
          </p:nvPr>
        </p:nvSpPr>
        <p:spPr bwMode="gray">
          <a:xfrm>
            <a:off x="466725" y="1131889"/>
            <a:ext cx="8426450" cy="374491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3" name="Footer Placeholder 2"/>
          <p:cNvSpPr>
            <a:spLocks noGrp="1"/>
          </p:cNvSpPr>
          <p:nvPr>
            <p:ph type="ftr" sz="quarter" idx="11"/>
          </p:nvPr>
        </p:nvSpPr>
        <p:spPr/>
        <p:txBody>
          <a:bodyPr/>
          <a:lstStyle/>
          <a:p>
            <a:r>
              <a:rPr lang="en-GB" smtClean="0"/>
              <a:t>© FUJITSU LIMITED 2014</a:t>
            </a:r>
            <a:endParaRPr lang="en-GB" dirty="0"/>
          </a:p>
        </p:txBody>
      </p:sp>
      <p:sp>
        <p:nvSpPr>
          <p:cNvPr id="4" name="Slide Number Placeholder 3"/>
          <p:cNvSpPr>
            <a:spLocks noGrp="1"/>
          </p:cNvSpPr>
          <p:nvPr>
            <p:ph type="sldNum" sz="quarter" idx="12"/>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2303655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10_タイトルとコンテンツ">
    <p:bg>
      <p:bgPr>
        <a:gradFill>
          <a:gsLst>
            <a:gs pos="85000">
              <a:srgbClr val="EEEEEE">
                <a:lumMod val="93000"/>
              </a:srgbClr>
            </a:gs>
            <a:gs pos="0">
              <a:schemeClr val="bg1">
                <a:lumMod val="100000"/>
              </a:schemeClr>
            </a:gs>
          </a:gsLst>
          <a:path path="circle">
            <a:fillToRect l="50000" t="50000" r="50000" b="50000"/>
          </a:path>
        </a:gradFill>
        <a:effectLst/>
      </p:bgPr>
    </p:bg>
    <p:spTree>
      <p:nvGrpSpPr>
        <p:cNvPr id="1" name=""/>
        <p:cNvGrpSpPr/>
        <p:nvPr/>
      </p:nvGrpSpPr>
      <p:grpSpPr>
        <a:xfrm>
          <a:off x="0" y="0"/>
          <a:ext cx="0" cy="0"/>
          <a:chOff x="0" y="0"/>
          <a:chExt cx="0" cy="0"/>
        </a:xfrm>
      </p:grpSpPr>
      <p:pic>
        <p:nvPicPr>
          <p:cNvPr id="4" name="Picture 20" descr="C:\Users\HirabaruS\Documents\FUJITSU_Brand Porject\VIアプリケーション開発\ビジネステンプレート\PPT新デザイン\Trial\Template\symbolmark_content.png"/>
          <p:cNvPicPr preferRelativeResize="0">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gray">
          <a:xfrm>
            <a:off x="8031479" y="269824"/>
            <a:ext cx="859100" cy="437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0"/>
          <p:cNvSpPr txBox="1">
            <a:spLocks noChangeArrowheads="1"/>
          </p:cNvSpPr>
          <p:nvPr userDrawn="1"/>
        </p:nvSpPr>
        <p:spPr bwMode="gray">
          <a:xfrm>
            <a:off x="4882220" y="4888548"/>
            <a:ext cx="4022725" cy="201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defPPr>
              <a:defRPr lang="ja-JP"/>
            </a:defPPr>
            <a:lvl1pPr marL="0" algn="r" defTabSz="914400" rtl="0" eaLnBrk="1" fontAlgn="base" latinLnBrk="0" hangingPunct="1">
              <a:defRPr kumimoji="0" sz="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de-DE" altLang="ja-JP" dirty="0" smtClean="0">
                <a:solidFill>
                  <a:prstClr val="black"/>
                </a:solidFill>
                <a:latin typeface="Arial" panose="020B0604020202020204" pitchFamily="34" charset="0"/>
                <a:cs typeface="Arial" panose="020B0604020202020204" pitchFamily="34" charset="0"/>
              </a:rPr>
              <a:t>Copyright 2014 FUJITSU LIMITED</a:t>
            </a:r>
            <a:endParaRPr lang="de-DE" altLang="ja-JP"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9499046"/>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11_タイトルとコンテンツ">
    <p:bg>
      <p:bgPr>
        <a:gradFill>
          <a:gsLst>
            <a:gs pos="90000">
              <a:srgbClr val="EEEEEE">
                <a:lumMod val="95000"/>
              </a:srgbClr>
            </a:gs>
            <a:gs pos="0">
              <a:schemeClr val="bg1">
                <a:lumMod val="100000"/>
              </a:schemeClr>
            </a:gs>
          </a:gsLst>
          <a:path path="circle">
            <a:fillToRect l="50000" t="50000" r="50000" b="50000"/>
          </a:path>
        </a:gradFill>
        <a:effectLst/>
      </p:bgPr>
    </p:bg>
    <p:spTree>
      <p:nvGrpSpPr>
        <p:cNvPr id="1" name=""/>
        <p:cNvGrpSpPr/>
        <p:nvPr/>
      </p:nvGrpSpPr>
      <p:grpSpPr>
        <a:xfrm>
          <a:off x="0" y="0"/>
          <a:ext cx="0" cy="0"/>
          <a:chOff x="0" y="0"/>
          <a:chExt cx="0" cy="0"/>
        </a:xfrm>
      </p:grpSpPr>
      <p:pic>
        <p:nvPicPr>
          <p:cNvPr id="4" name="Picture 20" descr="C:\Users\HirabaruS\Documents\FUJITSU_Brand Porject\VIアプリケーション開発\ビジネステンプレート\PPT新デザイン\Trial\Template\symbolmark_content.png"/>
          <p:cNvPicPr preferRelativeResize="0">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gray">
          <a:xfrm>
            <a:off x="8031479" y="269824"/>
            <a:ext cx="859100" cy="437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0"/>
          <p:cNvSpPr txBox="1">
            <a:spLocks noChangeArrowheads="1"/>
          </p:cNvSpPr>
          <p:nvPr userDrawn="1"/>
        </p:nvSpPr>
        <p:spPr bwMode="gray">
          <a:xfrm>
            <a:off x="4882220" y="4888548"/>
            <a:ext cx="4022725" cy="201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defPPr>
              <a:defRPr lang="ja-JP"/>
            </a:defPPr>
            <a:lvl1pPr marL="0" algn="r" defTabSz="914400" rtl="0" eaLnBrk="1" fontAlgn="base" latinLnBrk="0" hangingPunct="1">
              <a:defRPr kumimoji="0" sz="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de-DE" altLang="ja-JP" dirty="0" smtClean="0">
                <a:solidFill>
                  <a:prstClr val="black"/>
                </a:solidFill>
                <a:latin typeface="Arial" panose="020B0604020202020204" pitchFamily="34" charset="0"/>
                <a:cs typeface="Arial" panose="020B0604020202020204" pitchFamily="34" charset="0"/>
              </a:rPr>
              <a:t>Copyright</a:t>
            </a:r>
            <a:r>
              <a:rPr lang="de-DE" altLang="ja-JP" dirty="0" smtClean="0">
                <a:solidFill>
                  <a:prstClr val="black"/>
                </a:solidFill>
                <a:latin typeface="Fujitsu Sans" pitchFamily="34" charset="0"/>
              </a:rPr>
              <a:t> 2014 FUJITSU LIMITED</a:t>
            </a:r>
            <a:endParaRPr lang="de-DE" altLang="ja-JP" dirty="0">
              <a:solidFill>
                <a:prstClr val="black"/>
              </a:solidFill>
              <a:latin typeface="Fujitsu Sans" pitchFamily="34" charset="0"/>
            </a:endParaRPr>
          </a:p>
        </p:txBody>
      </p:sp>
    </p:spTree>
    <p:extLst>
      <p:ext uri="{BB962C8B-B14F-4D97-AF65-F5344CB8AC3E}">
        <p14:creationId xmlns:p14="http://schemas.microsoft.com/office/powerpoint/2010/main" val="2596683910"/>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4" y="3305744"/>
            <a:ext cx="7772400" cy="1020447"/>
          </a:xfrm>
        </p:spPr>
        <p:txBody>
          <a:bodyPr anchor="t"/>
          <a:lstStyle>
            <a:lvl1pPr algn="l">
              <a:defRPr sz="4000" b="1" cap="all"/>
            </a:lvl1pPr>
          </a:lstStyle>
          <a:p>
            <a:r>
              <a:rPr lang="en-US" altLang="ja-JP" smtClean="0"/>
              <a:t>Click to edit Master title style</a:t>
            </a:r>
            <a:endParaRPr lang="ja-JP" altLang="en-US"/>
          </a:p>
        </p:txBody>
      </p:sp>
      <p:sp>
        <p:nvSpPr>
          <p:cNvPr id="3" name="テキスト プレースホルダー 2"/>
          <p:cNvSpPr>
            <a:spLocks noGrp="1"/>
          </p:cNvSpPr>
          <p:nvPr>
            <p:ph type="body" idx="1"/>
          </p:nvPr>
        </p:nvSpPr>
        <p:spPr>
          <a:xfrm>
            <a:off x="722314" y="2180563"/>
            <a:ext cx="7772400" cy="1125191"/>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ltLang="ja-JP" smtClean="0"/>
              <a:t>Click to edit Master text styles</a:t>
            </a:r>
          </a:p>
        </p:txBody>
      </p:sp>
      <p:sp>
        <p:nvSpPr>
          <p:cNvPr id="4" name="フッター プレースホルダー 3"/>
          <p:cNvSpPr>
            <a:spLocks noGrp="1"/>
          </p:cNvSpPr>
          <p:nvPr>
            <p:ph type="ftr" sz="quarter" idx="10"/>
          </p:nvPr>
        </p:nvSpPr>
        <p:spPr>
          <a:xfrm>
            <a:off x="4932364" y="4935614"/>
            <a:ext cx="3960812" cy="201551"/>
          </a:xfrm>
          <a:prstGeom prst="rect">
            <a:avLst/>
          </a:prstGeom>
        </p:spPr>
        <p:txBody>
          <a:bodyPr/>
          <a:lstStyle>
            <a:lvl1pPr>
              <a:defRPr/>
            </a:lvl1pPr>
          </a:lstStyle>
          <a:p>
            <a:endParaRPr kumimoji="1" lang="ja-JP" altLang="en-US" dirty="0">
              <a:solidFill>
                <a:prstClr val="black"/>
              </a:solidFill>
            </a:endParaRPr>
          </a:p>
        </p:txBody>
      </p:sp>
      <p:sp>
        <p:nvSpPr>
          <p:cNvPr id="5" name="スライド番号プレースホルダー 4"/>
          <p:cNvSpPr>
            <a:spLocks noGrp="1"/>
          </p:cNvSpPr>
          <p:nvPr>
            <p:ph type="sldNum" sz="quarter" idx="11"/>
          </p:nvPr>
        </p:nvSpPr>
        <p:spPr/>
        <p:txBody>
          <a:bodyPr/>
          <a:lstStyle>
            <a:lvl1pPr>
              <a:defRPr/>
            </a:lvl1pPr>
          </a:lstStyle>
          <a:p>
            <a:fld id="{DF2A0522-2F7C-4927-9A6B-E107D53EFA7B}" type="slidenum">
              <a:rPr kumimoji="1" lang="ja-JP" altLang="en-US" smtClean="0">
                <a:solidFill>
                  <a:prstClr val="black"/>
                </a:solidFill>
              </a:rPr>
              <a:pPr/>
              <a:t>‹#›</a:t>
            </a:fld>
            <a:endParaRPr kumimoji="1" lang="ja-JP" altLang="en-US" dirty="0">
              <a:solidFill>
                <a:prstClr val="black"/>
              </a:solidFill>
            </a:endParaRPr>
          </a:p>
        </p:txBody>
      </p:sp>
    </p:spTree>
    <p:extLst>
      <p:ext uri="{BB962C8B-B14F-4D97-AF65-F5344CB8AC3E}">
        <p14:creationId xmlns:p14="http://schemas.microsoft.com/office/powerpoint/2010/main" val="70219339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smtClean="0"/>
              <a:t>Click to edit Master title style</a:t>
            </a:r>
            <a:endParaRPr lang="ja-JP" altLang="en-US"/>
          </a:p>
        </p:txBody>
      </p:sp>
      <p:sp>
        <p:nvSpPr>
          <p:cNvPr id="3" name="コンテンツ プレースホルダー 2"/>
          <p:cNvSpPr>
            <a:spLocks noGrp="1"/>
          </p:cNvSpPr>
          <p:nvPr>
            <p:ph sz="half" idx="1"/>
          </p:nvPr>
        </p:nvSpPr>
        <p:spPr>
          <a:xfrm>
            <a:off x="233364" y="1080755"/>
            <a:ext cx="4246562" cy="374217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4" name="コンテンツ プレースホルダー 3"/>
          <p:cNvSpPr>
            <a:spLocks noGrp="1"/>
          </p:cNvSpPr>
          <p:nvPr>
            <p:ph sz="half" idx="2"/>
          </p:nvPr>
        </p:nvSpPr>
        <p:spPr>
          <a:xfrm>
            <a:off x="4632336" y="1080755"/>
            <a:ext cx="4246564" cy="374217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5" name="フッター プレースホルダー 4"/>
          <p:cNvSpPr>
            <a:spLocks noGrp="1"/>
          </p:cNvSpPr>
          <p:nvPr>
            <p:ph type="ftr" sz="quarter" idx="10"/>
          </p:nvPr>
        </p:nvSpPr>
        <p:spPr>
          <a:xfrm>
            <a:off x="4932364" y="4935614"/>
            <a:ext cx="3960812" cy="201551"/>
          </a:xfrm>
          <a:prstGeom prst="rect">
            <a:avLst/>
          </a:prstGeom>
        </p:spPr>
        <p:txBody>
          <a:bodyPr/>
          <a:lstStyle>
            <a:lvl1pPr>
              <a:defRPr/>
            </a:lvl1pPr>
          </a:lstStyle>
          <a:p>
            <a:endParaRPr kumimoji="1" lang="ja-JP" altLang="en-US" dirty="0">
              <a:solidFill>
                <a:prstClr val="black"/>
              </a:solidFill>
            </a:endParaRPr>
          </a:p>
        </p:txBody>
      </p:sp>
      <p:sp>
        <p:nvSpPr>
          <p:cNvPr id="6" name="スライド番号プレースホルダー 5"/>
          <p:cNvSpPr>
            <a:spLocks noGrp="1"/>
          </p:cNvSpPr>
          <p:nvPr>
            <p:ph type="sldNum" sz="quarter" idx="11"/>
          </p:nvPr>
        </p:nvSpPr>
        <p:spPr/>
        <p:txBody>
          <a:bodyPr/>
          <a:lstStyle>
            <a:lvl1pPr>
              <a:defRPr/>
            </a:lvl1pPr>
          </a:lstStyle>
          <a:p>
            <a:fld id="{DF2A0522-2F7C-4927-9A6B-E107D53EFA7B}" type="slidenum">
              <a:rPr kumimoji="1" lang="ja-JP" altLang="en-US" smtClean="0">
                <a:solidFill>
                  <a:prstClr val="black"/>
                </a:solidFill>
              </a:rPr>
              <a:pPr/>
              <a:t>‹#›</a:t>
            </a:fld>
            <a:endParaRPr kumimoji="1" lang="ja-JP" altLang="en-US" dirty="0">
              <a:solidFill>
                <a:prstClr val="black"/>
              </a:solidFill>
            </a:endParaRPr>
          </a:p>
        </p:txBody>
      </p:sp>
    </p:spTree>
    <p:extLst>
      <p:ext uri="{BB962C8B-B14F-4D97-AF65-F5344CB8AC3E}">
        <p14:creationId xmlns:p14="http://schemas.microsoft.com/office/powerpoint/2010/main" val="21772047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6325"/>
            <a:ext cx="8229600" cy="856985"/>
          </a:xfrm>
        </p:spPr>
        <p:txBody>
          <a:bodyPr/>
          <a:lstStyle>
            <a:lvl1pPr>
              <a:defRPr/>
            </a:lvl1pPr>
          </a:lstStyle>
          <a:p>
            <a:r>
              <a:rPr lang="en-US" altLang="ja-JP" smtClean="0"/>
              <a:t>Click to edit Master title style</a:t>
            </a:r>
            <a:endParaRPr lang="ja-JP" altLang="en-US"/>
          </a:p>
        </p:txBody>
      </p:sp>
      <p:sp>
        <p:nvSpPr>
          <p:cNvPr id="3" name="テキスト プレースホルダー 2"/>
          <p:cNvSpPr>
            <a:spLocks noGrp="1"/>
          </p:cNvSpPr>
          <p:nvPr>
            <p:ph type="body" idx="1"/>
          </p:nvPr>
        </p:nvSpPr>
        <p:spPr>
          <a:xfrm>
            <a:off x="457200" y="1150596"/>
            <a:ext cx="4040188" cy="4808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ja-JP" smtClean="0"/>
              <a:t>Click to edit Master text styles</a:t>
            </a:r>
          </a:p>
        </p:txBody>
      </p:sp>
      <p:sp>
        <p:nvSpPr>
          <p:cNvPr id="4" name="コンテンツ プレースホルダー 3"/>
          <p:cNvSpPr>
            <a:spLocks noGrp="1"/>
          </p:cNvSpPr>
          <p:nvPr>
            <p:ph sz="half" idx="2"/>
          </p:nvPr>
        </p:nvSpPr>
        <p:spPr>
          <a:xfrm>
            <a:off x="457200" y="1631459"/>
            <a:ext cx="4040188" cy="296294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5" name="テキスト プレースホルダー 4"/>
          <p:cNvSpPr>
            <a:spLocks noGrp="1"/>
          </p:cNvSpPr>
          <p:nvPr>
            <p:ph type="body" sz="quarter" idx="3"/>
          </p:nvPr>
        </p:nvSpPr>
        <p:spPr>
          <a:xfrm>
            <a:off x="4645035" y="1150596"/>
            <a:ext cx="4041774" cy="4808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ja-JP" smtClean="0"/>
              <a:t>Click to edit Master text styles</a:t>
            </a:r>
          </a:p>
        </p:txBody>
      </p:sp>
      <p:sp>
        <p:nvSpPr>
          <p:cNvPr id="6" name="コンテンツ プレースホルダー 5"/>
          <p:cNvSpPr>
            <a:spLocks noGrp="1"/>
          </p:cNvSpPr>
          <p:nvPr>
            <p:ph sz="quarter" idx="4"/>
          </p:nvPr>
        </p:nvSpPr>
        <p:spPr>
          <a:xfrm>
            <a:off x="4645035" y="1631459"/>
            <a:ext cx="4041774" cy="296294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7" name="フッター プレースホルダー 6"/>
          <p:cNvSpPr>
            <a:spLocks noGrp="1"/>
          </p:cNvSpPr>
          <p:nvPr>
            <p:ph type="ftr" sz="quarter" idx="10"/>
          </p:nvPr>
        </p:nvSpPr>
        <p:spPr>
          <a:xfrm>
            <a:off x="4932364" y="4935614"/>
            <a:ext cx="3960812" cy="201551"/>
          </a:xfrm>
          <a:prstGeom prst="rect">
            <a:avLst/>
          </a:prstGeom>
        </p:spPr>
        <p:txBody>
          <a:bodyPr/>
          <a:lstStyle>
            <a:lvl1pPr>
              <a:defRPr/>
            </a:lvl1pPr>
          </a:lstStyle>
          <a:p>
            <a:endParaRPr kumimoji="1" lang="ja-JP" altLang="en-US" dirty="0">
              <a:solidFill>
                <a:prstClr val="black"/>
              </a:solidFill>
            </a:endParaRPr>
          </a:p>
        </p:txBody>
      </p:sp>
      <p:sp>
        <p:nvSpPr>
          <p:cNvPr id="8" name="スライド番号プレースホルダー 7"/>
          <p:cNvSpPr>
            <a:spLocks noGrp="1"/>
          </p:cNvSpPr>
          <p:nvPr>
            <p:ph type="sldNum" sz="quarter" idx="11"/>
          </p:nvPr>
        </p:nvSpPr>
        <p:spPr/>
        <p:txBody>
          <a:bodyPr/>
          <a:lstStyle>
            <a:lvl1pPr>
              <a:defRPr/>
            </a:lvl1pPr>
          </a:lstStyle>
          <a:p>
            <a:fld id="{DF2A0522-2F7C-4927-9A6B-E107D53EFA7B}" type="slidenum">
              <a:rPr kumimoji="1" lang="ja-JP" altLang="en-US" smtClean="0">
                <a:solidFill>
                  <a:prstClr val="black"/>
                </a:solidFill>
              </a:rPr>
              <a:pPr/>
              <a:t>‹#›</a:t>
            </a:fld>
            <a:endParaRPr kumimoji="1" lang="ja-JP" altLang="en-US" dirty="0">
              <a:solidFill>
                <a:prstClr val="black"/>
              </a:solidFill>
            </a:endParaRPr>
          </a:p>
        </p:txBody>
      </p:sp>
    </p:spTree>
    <p:extLst>
      <p:ext uri="{BB962C8B-B14F-4D97-AF65-F5344CB8AC3E}">
        <p14:creationId xmlns:p14="http://schemas.microsoft.com/office/powerpoint/2010/main" val="1386864140"/>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smtClean="0"/>
              <a:t>Click to edit Master title style</a:t>
            </a:r>
            <a:endParaRPr lang="ja-JP" altLang="en-US"/>
          </a:p>
        </p:txBody>
      </p:sp>
      <p:sp>
        <p:nvSpPr>
          <p:cNvPr id="3" name="フッター プレースホルダー 2"/>
          <p:cNvSpPr>
            <a:spLocks noGrp="1"/>
          </p:cNvSpPr>
          <p:nvPr>
            <p:ph type="ftr" sz="quarter" idx="10"/>
          </p:nvPr>
        </p:nvSpPr>
        <p:spPr>
          <a:xfrm>
            <a:off x="4932364" y="4935614"/>
            <a:ext cx="3960812" cy="201551"/>
          </a:xfrm>
          <a:prstGeom prst="rect">
            <a:avLst/>
          </a:prstGeom>
        </p:spPr>
        <p:txBody>
          <a:bodyPr/>
          <a:lstStyle>
            <a:lvl1pPr>
              <a:defRPr/>
            </a:lvl1pPr>
          </a:lstStyle>
          <a:p>
            <a:endParaRPr kumimoji="1" lang="ja-JP" altLang="en-US" dirty="0">
              <a:solidFill>
                <a:prstClr val="black"/>
              </a:solidFill>
            </a:endParaRPr>
          </a:p>
        </p:txBody>
      </p:sp>
      <p:sp>
        <p:nvSpPr>
          <p:cNvPr id="4" name="スライド番号プレースホルダー 3"/>
          <p:cNvSpPr>
            <a:spLocks noGrp="1"/>
          </p:cNvSpPr>
          <p:nvPr>
            <p:ph type="sldNum" sz="quarter" idx="11"/>
          </p:nvPr>
        </p:nvSpPr>
        <p:spPr/>
        <p:txBody>
          <a:bodyPr/>
          <a:lstStyle>
            <a:lvl1pPr>
              <a:defRPr/>
            </a:lvl1pPr>
          </a:lstStyle>
          <a:p>
            <a:fld id="{DF2A0522-2F7C-4927-9A6B-E107D53EFA7B}" type="slidenum">
              <a:rPr kumimoji="1" lang="ja-JP" altLang="en-US" smtClean="0">
                <a:solidFill>
                  <a:prstClr val="black"/>
                </a:solidFill>
              </a:rPr>
              <a:pPr/>
              <a:t>‹#›</a:t>
            </a:fld>
            <a:endParaRPr kumimoji="1" lang="ja-JP" altLang="en-US" dirty="0">
              <a:solidFill>
                <a:prstClr val="black"/>
              </a:solidFill>
            </a:endParaRPr>
          </a:p>
        </p:txBody>
      </p:sp>
    </p:spTree>
    <p:extLst>
      <p:ext uri="{BB962C8B-B14F-4D97-AF65-F5344CB8AC3E}">
        <p14:creationId xmlns:p14="http://schemas.microsoft.com/office/powerpoint/2010/main" val="37680153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a:xfrm>
            <a:off x="4932364" y="4935614"/>
            <a:ext cx="3960812" cy="201551"/>
          </a:xfrm>
          <a:prstGeom prst="rect">
            <a:avLst/>
          </a:prstGeom>
        </p:spPr>
        <p:txBody>
          <a:bodyPr/>
          <a:lstStyle>
            <a:lvl1pPr>
              <a:defRPr/>
            </a:lvl1pPr>
          </a:lstStyle>
          <a:p>
            <a:endParaRPr kumimoji="1" lang="ja-JP" altLang="en-US" dirty="0">
              <a:solidFill>
                <a:prstClr val="black"/>
              </a:solidFill>
            </a:endParaRPr>
          </a:p>
        </p:txBody>
      </p:sp>
      <p:sp>
        <p:nvSpPr>
          <p:cNvPr id="3" name="スライド番号プレースホルダー 2"/>
          <p:cNvSpPr>
            <a:spLocks noGrp="1"/>
          </p:cNvSpPr>
          <p:nvPr>
            <p:ph type="sldNum" sz="quarter" idx="11"/>
          </p:nvPr>
        </p:nvSpPr>
        <p:spPr/>
        <p:txBody>
          <a:bodyPr/>
          <a:lstStyle>
            <a:lvl1pPr>
              <a:defRPr/>
            </a:lvl1pPr>
          </a:lstStyle>
          <a:p>
            <a:fld id="{DF2A0522-2F7C-4927-9A6B-E107D53EFA7B}" type="slidenum">
              <a:rPr kumimoji="1" lang="ja-JP" altLang="en-US" smtClean="0">
                <a:solidFill>
                  <a:prstClr val="black"/>
                </a:solidFill>
              </a:rPr>
              <a:pPr/>
              <a:t>‹#›</a:t>
            </a:fld>
            <a:endParaRPr kumimoji="1" lang="ja-JP" altLang="en-US" dirty="0">
              <a:solidFill>
                <a:prstClr val="black"/>
              </a:solidFill>
            </a:endParaRPr>
          </a:p>
        </p:txBody>
      </p:sp>
    </p:spTree>
    <p:extLst>
      <p:ext uri="{BB962C8B-B14F-4D97-AF65-F5344CB8AC3E}">
        <p14:creationId xmlns:p14="http://schemas.microsoft.com/office/powerpoint/2010/main" val="1846831660"/>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19" y="204727"/>
            <a:ext cx="3008313" cy="871268"/>
          </a:xfrm>
        </p:spPr>
        <p:txBody>
          <a:bodyPr anchor="b"/>
          <a:lstStyle>
            <a:lvl1pPr algn="l">
              <a:defRPr sz="2000" b="1"/>
            </a:lvl1pPr>
          </a:lstStyle>
          <a:p>
            <a:r>
              <a:rPr lang="en-US" altLang="ja-JP" smtClean="0"/>
              <a:t>Click to edit Master title style</a:t>
            </a:r>
            <a:endParaRPr lang="ja-JP" altLang="en-US"/>
          </a:p>
        </p:txBody>
      </p:sp>
      <p:sp>
        <p:nvSpPr>
          <p:cNvPr id="3" name="コンテンツ プレースホルダー 2"/>
          <p:cNvSpPr>
            <a:spLocks noGrp="1"/>
          </p:cNvSpPr>
          <p:nvPr>
            <p:ph idx="1"/>
          </p:nvPr>
        </p:nvSpPr>
        <p:spPr>
          <a:xfrm>
            <a:off x="3575054" y="204726"/>
            <a:ext cx="5111749" cy="438967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4" name="テキスト プレースホルダー 3"/>
          <p:cNvSpPr>
            <a:spLocks noGrp="1"/>
          </p:cNvSpPr>
          <p:nvPr>
            <p:ph type="body" sz="half" idx="2"/>
          </p:nvPr>
        </p:nvSpPr>
        <p:spPr>
          <a:xfrm>
            <a:off x="457219" y="1075993"/>
            <a:ext cx="3008313" cy="351840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ja-JP" smtClean="0"/>
              <a:t>Click to edit Master text styles</a:t>
            </a:r>
          </a:p>
        </p:txBody>
      </p:sp>
      <p:sp>
        <p:nvSpPr>
          <p:cNvPr id="5" name="フッター プレースホルダー 4"/>
          <p:cNvSpPr>
            <a:spLocks noGrp="1"/>
          </p:cNvSpPr>
          <p:nvPr>
            <p:ph type="ftr" sz="quarter" idx="10"/>
          </p:nvPr>
        </p:nvSpPr>
        <p:spPr>
          <a:xfrm>
            <a:off x="4932364" y="4935614"/>
            <a:ext cx="3960812" cy="201551"/>
          </a:xfrm>
          <a:prstGeom prst="rect">
            <a:avLst/>
          </a:prstGeom>
        </p:spPr>
        <p:txBody>
          <a:bodyPr/>
          <a:lstStyle>
            <a:lvl1pPr>
              <a:defRPr/>
            </a:lvl1pPr>
          </a:lstStyle>
          <a:p>
            <a:endParaRPr kumimoji="1" lang="ja-JP" altLang="en-US" dirty="0">
              <a:solidFill>
                <a:prstClr val="black"/>
              </a:solidFill>
            </a:endParaRPr>
          </a:p>
        </p:txBody>
      </p:sp>
      <p:sp>
        <p:nvSpPr>
          <p:cNvPr id="6" name="スライド番号プレースホルダー 5"/>
          <p:cNvSpPr>
            <a:spLocks noGrp="1"/>
          </p:cNvSpPr>
          <p:nvPr>
            <p:ph type="sldNum" sz="quarter" idx="11"/>
          </p:nvPr>
        </p:nvSpPr>
        <p:spPr/>
        <p:txBody>
          <a:bodyPr/>
          <a:lstStyle>
            <a:lvl1pPr>
              <a:defRPr/>
            </a:lvl1pPr>
          </a:lstStyle>
          <a:p>
            <a:fld id="{DF2A0522-2F7C-4927-9A6B-E107D53EFA7B}" type="slidenum">
              <a:rPr kumimoji="1" lang="ja-JP" altLang="en-US" smtClean="0">
                <a:solidFill>
                  <a:prstClr val="black"/>
                </a:solidFill>
              </a:rPr>
              <a:pPr/>
              <a:t>‹#›</a:t>
            </a:fld>
            <a:endParaRPr kumimoji="1" lang="ja-JP" altLang="en-US" dirty="0">
              <a:solidFill>
                <a:prstClr val="black"/>
              </a:solidFill>
            </a:endParaRPr>
          </a:p>
        </p:txBody>
      </p:sp>
    </p:spTree>
    <p:extLst>
      <p:ext uri="{BB962C8B-B14F-4D97-AF65-F5344CB8AC3E}">
        <p14:creationId xmlns:p14="http://schemas.microsoft.com/office/powerpoint/2010/main" val="264793851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3600928"/>
            <a:ext cx="5486400" cy="425319"/>
          </a:xfrm>
        </p:spPr>
        <p:txBody>
          <a:bodyPr anchor="b"/>
          <a:lstStyle>
            <a:lvl1pPr algn="l">
              <a:defRPr sz="2000" b="1"/>
            </a:lvl1pPr>
          </a:lstStyle>
          <a:p>
            <a:r>
              <a:rPr lang="en-US" altLang="ja-JP" smtClean="0"/>
              <a:t>Click to edit Master title style</a:t>
            </a:r>
            <a:endParaRPr lang="ja-JP" altLang="en-US"/>
          </a:p>
        </p:txBody>
      </p:sp>
      <p:sp>
        <p:nvSpPr>
          <p:cNvPr id="3" name="図プレースホルダー 2"/>
          <p:cNvSpPr>
            <a:spLocks noGrp="1"/>
          </p:cNvSpPr>
          <p:nvPr>
            <p:ph type="pic" idx="1"/>
          </p:nvPr>
        </p:nvSpPr>
        <p:spPr>
          <a:xfrm>
            <a:off x="1792288" y="460234"/>
            <a:ext cx="5486400" cy="308514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ja-JP" smtClean="0"/>
              <a:t>Click icon to add picture</a:t>
            </a:r>
            <a:endParaRPr lang="ja-JP" altLang="en-US" dirty="0"/>
          </a:p>
        </p:txBody>
      </p:sp>
      <p:sp>
        <p:nvSpPr>
          <p:cNvPr id="4" name="テキスト プレースホルダー 3"/>
          <p:cNvSpPr>
            <a:spLocks noGrp="1"/>
          </p:cNvSpPr>
          <p:nvPr>
            <p:ph type="body" sz="half" idx="2"/>
          </p:nvPr>
        </p:nvSpPr>
        <p:spPr>
          <a:xfrm>
            <a:off x="1792288" y="4026246"/>
            <a:ext cx="5486400" cy="60306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ja-JP" smtClean="0"/>
              <a:t>Click to edit Master text styles</a:t>
            </a:r>
          </a:p>
        </p:txBody>
      </p:sp>
      <p:sp>
        <p:nvSpPr>
          <p:cNvPr id="5" name="フッター プレースホルダー 4"/>
          <p:cNvSpPr>
            <a:spLocks noGrp="1"/>
          </p:cNvSpPr>
          <p:nvPr>
            <p:ph type="ftr" sz="quarter" idx="10"/>
          </p:nvPr>
        </p:nvSpPr>
        <p:spPr>
          <a:xfrm>
            <a:off x="4932364" y="4935614"/>
            <a:ext cx="3960812" cy="201551"/>
          </a:xfrm>
          <a:prstGeom prst="rect">
            <a:avLst/>
          </a:prstGeom>
        </p:spPr>
        <p:txBody>
          <a:bodyPr/>
          <a:lstStyle>
            <a:lvl1pPr>
              <a:defRPr/>
            </a:lvl1pPr>
          </a:lstStyle>
          <a:p>
            <a:endParaRPr kumimoji="1" lang="ja-JP" altLang="en-US" dirty="0">
              <a:solidFill>
                <a:prstClr val="black"/>
              </a:solidFill>
            </a:endParaRPr>
          </a:p>
        </p:txBody>
      </p:sp>
      <p:sp>
        <p:nvSpPr>
          <p:cNvPr id="6" name="スライド番号プレースホルダー 5"/>
          <p:cNvSpPr>
            <a:spLocks noGrp="1"/>
          </p:cNvSpPr>
          <p:nvPr>
            <p:ph type="sldNum" sz="quarter" idx="11"/>
          </p:nvPr>
        </p:nvSpPr>
        <p:spPr/>
        <p:txBody>
          <a:bodyPr/>
          <a:lstStyle>
            <a:lvl1pPr>
              <a:defRPr/>
            </a:lvl1pPr>
          </a:lstStyle>
          <a:p>
            <a:fld id="{DF2A0522-2F7C-4927-9A6B-E107D53EFA7B}" type="slidenum">
              <a:rPr kumimoji="1" lang="ja-JP" altLang="en-US" smtClean="0">
                <a:solidFill>
                  <a:prstClr val="black"/>
                </a:solidFill>
              </a:rPr>
              <a:pPr/>
              <a:t>‹#›</a:t>
            </a:fld>
            <a:endParaRPr kumimoji="1" lang="ja-JP" altLang="en-US" dirty="0">
              <a:solidFill>
                <a:prstClr val="black"/>
              </a:solidFill>
            </a:endParaRPr>
          </a:p>
        </p:txBody>
      </p:sp>
    </p:spTree>
    <p:extLst>
      <p:ext uri="{BB962C8B-B14F-4D97-AF65-F5344CB8AC3E}">
        <p14:creationId xmlns:p14="http://schemas.microsoft.com/office/powerpoint/2010/main" val="1738306060"/>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smtClean="0"/>
              <a:t>Click to edit Master title style</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4" name="フッター プレースホルダー 3"/>
          <p:cNvSpPr>
            <a:spLocks noGrp="1"/>
          </p:cNvSpPr>
          <p:nvPr>
            <p:ph type="ftr" sz="quarter" idx="10"/>
          </p:nvPr>
        </p:nvSpPr>
        <p:spPr>
          <a:xfrm>
            <a:off x="4932364" y="4935614"/>
            <a:ext cx="3960812" cy="201551"/>
          </a:xfrm>
          <a:prstGeom prst="rect">
            <a:avLst/>
          </a:prstGeom>
        </p:spPr>
        <p:txBody>
          <a:bodyPr/>
          <a:lstStyle>
            <a:lvl1pPr>
              <a:defRPr/>
            </a:lvl1pPr>
          </a:lstStyle>
          <a:p>
            <a:endParaRPr kumimoji="1" lang="ja-JP" altLang="en-US" dirty="0">
              <a:solidFill>
                <a:prstClr val="black"/>
              </a:solidFill>
            </a:endParaRPr>
          </a:p>
        </p:txBody>
      </p:sp>
      <p:sp>
        <p:nvSpPr>
          <p:cNvPr id="5" name="スライド番号プレースホルダー 4"/>
          <p:cNvSpPr>
            <a:spLocks noGrp="1"/>
          </p:cNvSpPr>
          <p:nvPr>
            <p:ph type="sldNum" sz="quarter" idx="11"/>
          </p:nvPr>
        </p:nvSpPr>
        <p:spPr/>
        <p:txBody>
          <a:bodyPr/>
          <a:lstStyle>
            <a:lvl1pPr>
              <a:defRPr/>
            </a:lvl1pPr>
          </a:lstStyle>
          <a:p>
            <a:fld id="{DF2A0522-2F7C-4927-9A6B-E107D53EFA7B}" type="slidenum">
              <a:rPr kumimoji="1" lang="ja-JP" altLang="en-US" smtClean="0">
                <a:solidFill>
                  <a:prstClr val="black"/>
                </a:solidFill>
              </a:rPr>
              <a:pPr/>
              <a:t>‹#›</a:t>
            </a:fld>
            <a:endParaRPr kumimoji="1" lang="ja-JP" altLang="en-US" dirty="0">
              <a:solidFill>
                <a:prstClr val="black"/>
              </a:solidFill>
            </a:endParaRPr>
          </a:p>
        </p:txBody>
      </p:sp>
    </p:spTree>
    <p:extLst>
      <p:ext uri="{BB962C8B-B14F-4D97-AF65-F5344CB8AC3E}">
        <p14:creationId xmlns:p14="http://schemas.microsoft.com/office/powerpoint/2010/main" val="6580972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4_Text 1 column">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el 1"/>
          <p:cNvSpPr>
            <a:spLocks noGrp="1"/>
          </p:cNvSpPr>
          <p:nvPr>
            <p:ph type="title"/>
          </p:nvPr>
        </p:nvSpPr>
        <p:spPr bwMode="gray"/>
        <p:txBody>
          <a:bodyPr/>
          <a:lstStyle>
            <a:lvl1pPr algn="l">
              <a:defRPr>
                <a:solidFill>
                  <a:schemeClr val="tx1"/>
                </a:solidFill>
              </a:defRPr>
            </a:lvl1pPr>
          </a:lstStyle>
          <a:p>
            <a:r>
              <a:rPr lang="en-US" noProof="0" smtClean="0"/>
              <a:t>Click to edit Master title style</a:t>
            </a:r>
            <a:endParaRPr lang="en-US" noProof="0"/>
          </a:p>
        </p:txBody>
      </p:sp>
      <p:sp>
        <p:nvSpPr>
          <p:cNvPr id="10" name="Text Placeholder 9"/>
          <p:cNvSpPr>
            <a:spLocks noGrp="1"/>
          </p:cNvSpPr>
          <p:nvPr>
            <p:ph type="body" sz="quarter" idx="10"/>
          </p:nvPr>
        </p:nvSpPr>
        <p:spPr bwMode="gray">
          <a:xfrm>
            <a:off x="466725" y="1131889"/>
            <a:ext cx="8426450" cy="374491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grpSp>
        <p:nvGrpSpPr>
          <p:cNvPr id="4" name="Group 3"/>
          <p:cNvGrpSpPr/>
          <p:nvPr userDrawn="1"/>
        </p:nvGrpSpPr>
        <p:grpSpPr>
          <a:xfrm>
            <a:off x="8008053" y="247972"/>
            <a:ext cx="895497" cy="435425"/>
            <a:chOff x="8008039" y="247965"/>
            <a:chExt cx="895497" cy="435425"/>
          </a:xfrm>
          <a:solidFill>
            <a:schemeClr val="accent1"/>
          </a:solidFill>
        </p:grpSpPr>
        <p:sp>
          <p:nvSpPr>
            <p:cNvPr id="5" name="Freeform 71"/>
            <p:cNvSpPr>
              <a:spLocks/>
            </p:cNvSpPr>
            <p:nvPr userDrawn="1"/>
          </p:nvSpPr>
          <p:spPr bwMode="gray">
            <a:xfrm>
              <a:off x="8303800" y="247965"/>
              <a:ext cx="180743" cy="13966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grpFill/>
            <a:ln w="9525">
              <a:noFill/>
              <a:round/>
              <a:headEnd/>
              <a:tailEnd/>
            </a:ln>
          </p:spPr>
          <p:txBody>
            <a:bodyPr/>
            <a:lstStyle/>
            <a:p>
              <a:endParaRPr lang="en-GB"/>
            </a:p>
          </p:txBody>
        </p:sp>
        <p:sp>
          <p:nvSpPr>
            <p:cNvPr id="6" name="Freeform 72"/>
            <p:cNvSpPr>
              <a:spLocks/>
            </p:cNvSpPr>
            <p:nvPr userDrawn="1"/>
          </p:nvSpPr>
          <p:spPr bwMode="gray">
            <a:xfrm>
              <a:off x="8008039" y="399953"/>
              <a:ext cx="124603" cy="202651"/>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grpFill/>
            <a:ln w="9525">
              <a:noFill/>
              <a:round/>
              <a:headEnd/>
              <a:tailEnd/>
            </a:ln>
          </p:spPr>
          <p:txBody>
            <a:bodyPr/>
            <a:lstStyle/>
            <a:p>
              <a:endParaRPr lang="en-GB"/>
            </a:p>
          </p:txBody>
        </p:sp>
        <p:sp>
          <p:nvSpPr>
            <p:cNvPr id="7" name="Freeform 73"/>
            <p:cNvSpPr>
              <a:spLocks/>
            </p:cNvSpPr>
            <p:nvPr userDrawn="1"/>
          </p:nvSpPr>
          <p:spPr bwMode="gray">
            <a:xfrm>
              <a:off x="8302431" y="399953"/>
              <a:ext cx="82156" cy="28343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grpFill/>
            <a:ln w="9525">
              <a:noFill/>
              <a:round/>
              <a:headEnd/>
              <a:tailEnd/>
            </a:ln>
          </p:spPr>
          <p:txBody>
            <a:bodyPr/>
            <a:lstStyle/>
            <a:p>
              <a:endParaRPr lang="en-GB"/>
            </a:p>
          </p:txBody>
        </p:sp>
        <p:sp>
          <p:nvSpPr>
            <p:cNvPr id="8" name="Freeform 74"/>
            <p:cNvSpPr>
              <a:spLocks/>
            </p:cNvSpPr>
            <p:nvPr userDrawn="1"/>
          </p:nvSpPr>
          <p:spPr bwMode="gray">
            <a:xfrm>
              <a:off x="8392802" y="399953"/>
              <a:ext cx="64355" cy="202651"/>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grpFill/>
            <a:ln w="9525">
              <a:noFill/>
              <a:round/>
              <a:headEnd/>
              <a:tailEnd/>
            </a:ln>
          </p:spPr>
          <p:txBody>
            <a:bodyPr/>
            <a:lstStyle/>
            <a:p>
              <a:endParaRPr lang="en-GB"/>
            </a:p>
          </p:txBody>
        </p:sp>
        <p:sp>
          <p:nvSpPr>
            <p:cNvPr id="9" name="Freeform 75"/>
            <p:cNvSpPr>
              <a:spLocks/>
            </p:cNvSpPr>
            <p:nvPr userDrawn="1"/>
          </p:nvSpPr>
          <p:spPr bwMode="gray">
            <a:xfrm>
              <a:off x="8457157" y="399953"/>
              <a:ext cx="151988" cy="202651"/>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grpFill/>
            <a:ln w="9525">
              <a:noFill/>
              <a:round/>
              <a:headEnd/>
              <a:tailEnd/>
            </a:ln>
          </p:spPr>
          <p:txBody>
            <a:bodyPr/>
            <a:lstStyle/>
            <a:p>
              <a:endParaRPr lang="en-GB"/>
            </a:p>
          </p:txBody>
        </p:sp>
        <p:sp>
          <p:nvSpPr>
            <p:cNvPr id="11" name="Freeform 76"/>
            <p:cNvSpPr>
              <a:spLocks/>
            </p:cNvSpPr>
            <p:nvPr userDrawn="1"/>
          </p:nvSpPr>
          <p:spPr bwMode="gray">
            <a:xfrm>
              <a:off x="8733748" y="399953"/>
              <a:ext cx="169788" cy="206759"/>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grpFill/>
            <a:ln w="9525">
              <a:noFill/>
              <a:round/>
              <a:headEnd/>
              <a:tailEnd/>
            </a:ln>
          </p:spPr>
          <p:txBody>
            <a:bodyPr/>
            <a:lstStyle/>
            <a:p>
              <a:endParaRPr lang="en-GB"/>
            </a:p>
          </p:txBody>
        </p:sp>
        <p:sp>
          <p:nvSpPr>
            <p:cNvPr id="12" name="Freeform 77"/>
            <p:cNvSpPr>
              <a:spLocks/>
            </p:cNvSpPr>
            <p:nvPr userDrawn="1"/>
          </p:nvSpPr>
          <p:spPr bwMode="gray">
            <a:xfrm>
              <a:off x="8138119" y="399953"/>
              <a:ext cx="171158" cy="206759"/>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grpFill/>
            <a:ln w="9525">
              <a:noFill/>
              <a:round/>
              <a:headEnd/>
              <a:tailEnd/>
            </a:ln>
          </p:spPr>
          <p:txBody>
            <a:bodyPr/>
            <a:lstStyle/>
            <a:p>
              <a:endParaRPr lang="en-GB"/>
            </a:p>
          </p:txBody>
        </p:sp>
        <p:sp>
          <p:nvSpPr>
            <p:cNvPr id="13" name="Freeform 78"/>
            <p:cNvSpPr>
              <a:spLocks/>
            </p:cNvSpPr>
            <p:nvPr userDrawn="1"/>
          </p:nvSpPr>
          <p:spPr bwMode="gray">
            <a:xfrm>
              <a:off x="8602299" y="395845"/>
              <a:ext cx="130080" cy="210866"/>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grpFill/>
            <a:ln w="9525">
              <a:noFill/>
              <a:round/>
              <a:headEnd/>
              <a:tailEnd/>
            </a:ln>
          </p:spPr>
          <p:txBody>
            <a:bodyPr/>
            <a:lstStyle/>
            <a:p>
              <a:endParaRPr lang="en-GB"/>
            </a:p>
          </p:txBody>
        </p:sp>
      </p:grpSp>
      <p:sp>
        <p:nvSpPr>
          <p:cNvPr id="14" name="Footer Placeholder 13"/>
          <p:cNvSpPr>
            <a:spLocks noGrp="1"/>
          </p:cNvSpPr>
          <p:nvPr>
            <p:ph type="ftr" sz="quarter" idx="11"/>
          </p:nvPr>
        </p:nvSpPr>
        <p:spPr/>
        <p:txBody>
          <a:bodyPr/>
          <a:lstStyle/>
          <a:p>
            <a:r>
              <a:rPr lang="en-GB" smtClean="0"/>
              <a:t>© FUJITSU LIMITED 2014</a:t>
            </a:r>
            <a:endParaRPr lang="en-GB" dirty="0"/>
          </a:p>
        </p:txBody>
      </p:sp>
      <p:sp>
        <p:nvSpPr>
          <p:cNvPr id="15" name="Slide Number Placeholder 14"/>
          <p:cNvSpPr>
            <a:spLocks noGrp="1"/>
          </p:cNvSpPr>
          <p:nvPr>
            <p:ph type="sldNum" sz="quarter" idx="12"/>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4141593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0.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718302" y="128549"/>
            <a:ext cx="2160588" cy="4694376"/>
          </a:xfrm>
        </p:spPr>
        <p:txBody>
          <a:bodyPr vert="eaVert"/>
          <a:lstStyle/>
          <a:p>
            <a:r>
              <a:rPr lang="en-US" altLang="ja-JP" smtClean="0"/>
              <a:t>Click to edit Master title style</a:t>
            </a:r>
            <a:endParaRPr lang="ja-JP" altLang="en-US"/>
          </a:p>
        </p:txBody>
      </p:sp>
      <p:sp>
        <p:nvSpPr>
          <p:cNvPr id="3" name="縦書きテキスト プレースホルダー 2"/>
          <p:cNvSpPr>
            <a:spLocks noGrp="1"/>
          </p:cNvSpPr>
          <p:nvPr>
            <p:ph type="body" orient="vert" idx="1"/>
          </p:nvPr>
        </p:nvSpPr>
        <p:spPr>
          <a:xfrm>
            <a:off x="233389" y="128549"/>
            <a:ext cx="6332537" cy="4694376"/>
          </a:xfrm>
        </p:spPr>
        <p:txBody>
          <a:bodyPr vert="eaVert"/>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4" name="フッター プレースホルダー 3"/>
          <p:cNvSpPr>
            <a:spLocks noGrp="1"/>
          </p:cNvSpPr>
          <p:nvPr>
            <p:ph type="ftr" sz="quarter" idx="10"/>
          </p:nvPr>
        </p:nvSpPr>
        <p:spPr>
          <a:xfrm>
            <a:off x="4932364" y="4935614"/>
            <a:ext cx="3960812" cy="201551"/>
          </a:xfrm>
          <a:prstGeom prst="rect">
            <a:avLst/>
          </a:prstGeom>
        </p:spPr>
        <p:txBody>
          <a:bodyPr/>
          <a:lstStyle>
            <a:lvl1pPr>
              <a:defRPr/>
            </a:lvl1pPr>
          </a:lstStyle>
          <a:p>
            <a:endParaRPr kumimoji="1" lang="ja-JP" altLang="en-US" dirty="0">
              <a:solidFill>
                <a:prstClr val="black"/>
              </a:solidFill>
            </a:endParaRPr>
          </a:p>
        </p:txBody>
      </p:sp>
      <p:sp>
        <p:nvSpPr>
          <p:cNvPr id="5" name="スライド番号プレースホルダー 4"/>
          <p:cNvSpPr>
            <a:spLocks noGrp="1"/>
          </p:cNvSpPr>
          <p:nvPr>
            <p:ph type="sldNum" sz="quarter" idx="11"/>
          </p:nvPr>
        </p:nvSpPr>
        <p:spPr/>
        <p:txBody>
          <a:bodyPr/>
          <a:lstStyle>
            <a:lvl1pPr>
              <a:defRPr/>
            </a:lvl1pPr>
          </a:lstStyle>
          <a:p>
            <a:fld id="{DF2A0522-2F7C-4927-9A6B-E107D53EFA7B}" type="slidenum">
              <a:rPr kumimoji="1" lang="ja-JP" altLang="en-US" smtClean="0">
                <a:solidFill>
                  <a:prstClr val="black"/>
                </a:solidFill>
              </a:rPr>
              <a:pPr/>
              <a:t>‹#›</a:t>
            </a:fld>
            <a:endParaRPr kumimoji="1" lang="ja-JP" altLang="en-US" dirty="0">
              <a:solidFill>
                <a:prstClr val="black"/>
              </a:solidFill>
            </a:endParaRPr>
          </a:p>
        </p:txBody>
      </p:sp>
    </p:spTree>
    <p:extLst>
      <p:ext uri="{BB962C8B-B14F-4D97-AF65-F5344CB8AC3E}">
        <p14:creationId xmlns:p14="http://schemas.microsoft.com/office/powerpoint/2010/main" val="371887685"/>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5_タイトルとコンテンツ">
    <p:spTree>
      <p:nvGrpSpPr>
        <p:cNvPr id="1" name=""/>
        <p:cNvGrpSpPr/>
        <p:nvPr/>
      </p:nvGrpSpPr>
      <p:grpSpPr>
        <a:xfrm>
          <a:off x="0" y="0"/>
          <a:ext cx="0" cy="0"/>
          <a:chOff x="0" y="0"/>
          <a:chExt cx="0" cy="0"/>
        </a:xfrm>
      </p:grpSpPr>
      <p:pic>
        <p:nvPicPr>
          <p:cNvPr id="4" name="図 3"/>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bright="14000" contrast="-17000"/>
                    </a14:imgEffect>
                  </a14:imgLayer>
                </a14:imgProps>
              </a:ext>
              <a:ext uri="{28A0092B-C50C-407E-A947-70E740481C1C}">
                <a14:useLocalDpi xmlns:a14="http://schemas.microsoft.com/office/drawing/2010/main" val="0"/>
              </a:ext>
            </a:extLst>
          </a:blip>
          <a:stretch>
            <a:fillRect/>
          </a:stretch>
        </p:blipFill>
        <p:spPr>
          <a:xfrm flipH="1">
            <a:off x="669" y="0"/>
            <a:ext cx="9142690" cy="5143500"/>
          </a:xfrm>
          <a:prstGeom prst="rect">
            <a:avLst/>
          </a:prstGeom>
        </p:spPr>
      </p:pic>
      <p:pic>
        <p:nvPicPr>
          <p:cNvPr id="8" name="Picture 20" descr="C:\Users\HirabaruS\Documents\FUJITSU_Brand Porject\VIアプリケーション開発\ビジネステンプレート\PPT新デザイン\Trial\Template\symbolmark_content.png"/>
          <p:cNvPicPr preferRelativeResize="0">
            <a:picLocks noChangeAspect="1" noChangeArrowheads="1"/>
          </p:cNvPicPr>
          <p:nvPr userDrawn="1"/>
        </p:nvPicPr>
        <p:blipFill>
          <a:blip r:embed="rId4" cstate="screen">
            <a:extLst>
              <a:ext uri="{28A0092B-C50C-407E-A947-70E740481C1C}">
                <a14:useLocalDpi xmlns:a14="http://schemas.microsoft.com/office/drawing/2010/main" val="0"/>
              </a:ext>
            </a:extLst>
          </a:blip>
          <a:srcRect/>
          <a:stretch>
            <a:fillRect/>
          </a:stretch>
        </p:blipFill>
        <p:spPr bwMode="gray">
          <a:xfrm>
            <a:off x="8128972" y="237016"/>
            <a:ext cx="692187" cy="352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6938344"/>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4_タイトルとコンテンツ">
    <p:spTree>
      <p:nvGrpSpPr>
        <p:cNvPr id="1" name=""/>
        <p:cNvGrpSpPr/>
        <p:nvPr/>
      </p:nvGrpSpPr>
      <p:grpSpPr>
        <a:xfrm>
          <a:off x="0" y="0"/>
          <a:ext cx="0" cy="0"/>
          <a:chOff x="0" y="0"/>
          <a:chExt cx="0" cy="0"/>
        </a:xfrm>
      </p:grpSpPr>
      <p:pic>
        <p:nvPicPr>
          <p:cNvPr id="4" name="図 3"/>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bright="14000" contrast="-17000"/>
                    </a14:imgEffect>
                  </a14:imgLayer>
                </a14:imgProps>
              </a:ext>
              <a:ext uri="{28A0092B-C50C-407E-A947-70E740481C1C}">
                <a14:useLocalDpi xmlns:a14="http://schemas.microsoft.com/office/drawing/2010/main" val="0"/>
              </a:ext>
            </a:extLst>
          </a:blip>
          <a:stretch>
            <a:fillRect/>
          </a:stretch>
        </p:blipFill>
        <p:spPr>
          <a:xfrm flipH="1">
            <a:off x="669" y="0"/>
            <a:ext cx="9142690" cy="5143500"/>
          </a:xfrm>
          <a:prstGeom prst="rect">
            <a:avLst/>
          </a:prstGeom>
        </p:spPr>
      </p:pic>
      <p:pic>
        <p:nvPicPr>
          <p:cNvPr id="8" name="Picture 20" descr="C:\Users\HirabaruS\Documents\FUJITSU_Brand Porject\VIアプリケーション開発\ビジネステンプレート\PPT新デザイン\Trial\Template\symbolmark_content.png"/>
          <p:cNvPicPr preferRelativeResize="0">
            <a:picLocks noChangeAspect="1" noChangeArrowheads="1"/>
          </p:cNvPicPr>
          <p:nvPr userDrawn="1"/>
        </p:nvPicPr>
        <p:blipFill>
          <a:blip r:embed="rId4" cstate="screen">
            <a:extLst>
              <a:ext uri="{28A0092B-C50C-407E-A947-70E740481C1C}">
                <a14:useLocalDpi xmlns:a14="http://schemas.microsoft.com/office/drawing/2010/main" val="0"/>
              </a:ext>
            </a:extLst>
          </a:blip>
          <a:srcRect/>
          <a:stretch>
            <a:fillRect/>
          </a:stretch>
        </p:blipFill>
        <p:spPr bwMode="gray">
          <a:xfrm>
            <a:off x="8128972" y="237016"/>
            <a:ext cx="692187" cy="352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1924363"/>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9_タイトルとコンテンツ">
    <p:spTree>
      <p:nvGrpSpPr>
        <p:cNvPr id="1" name=""/>
        <p:cNvGrpSpPr/>
        <p:nvPr/>
      </p:nvGrpSpPr>
      <p:grpSpPr>
        <a:xfrm>
          <a:off x="0" y="0"/>
          <a:ext cx="0" cy="0"/>
          <a:chOff x="0" y="0"/>
          <a:chExt cx="0" cy="0"/>
        </a:xfrm>
      </p:grpSpPr>
      <p:pic>
        <p:nvPicPr>
          <p:cNvPr id="4" name="図 3"/>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bright="14000" contrast="-17000"/>
                    </a14:imgEffect>
                  </a14:imgLayer>
                </a14:imgProps>
              </a:ext>
              <a:ext uri="{28A0092B-C50C-407E-A947-70E740481C1C}">
                <a14:useLocalDpi xmlns:a14="http://schemas.microsoft.com/office/drawing/2010/main" val="0"/>
              </a:ext>
            </a:extLst>
          </a:blip>
          <a:stretch>
            <a:fillRect/>
          </a:stretch>
        </p:blipFill>
        <p:spPr>
          <a:xfrm flipH="1">
            <a:off x="669" y="0"/>
            <a:ext cx="9142690" cy="5143500"/>
          </a:xfrm>
          <a:prstGeom prst="rect">
            <a:avLst/>
          </a:prstGeom>
        </p:spPr>
      </p:pic>
      <p:pic>
        <p:nvPicPr>
          <p:cNvPr id="8" name="Picture 20" descr="C:\Users\HirabaruS\Documents\FUJITSU_Brand Porject\VIアプリケーション開発\ビジネステンプレート\PPT新デザイン\Trial\Template\symbolmark_content.png"/>
          <p:cNvPicPr preferRelativeResize="0">
            <a:picLocks noChangeAspect="1" noChangeArrowheads="1"/>
          </p:cNvPicPr>
          <p:nvPr userDrawn="1"/>
        </p:nvPicPr>
        <p:blipFill>
          <a:blip r:embed="rId4" cstate="screen">
            <a:extLst>
              <a:ext uri="{28A0092B-C50C-407E-A947-70E740481C1C}">
                <a14:useLocalDpi xmlns:a14="http://schemas.microsoft.com/office/drawing/2010/main" val="0"/>
              </a:ext>
            </a:extLst>
          </a:blip>
          <a:srcRect/>
          <a:stretch>
            <a:fillRect/>
          </a:stretch>
        </p:blipFill>
        <p:spPr bwMode="gray">
          <a:xfrm>
            <a:off x="8128972" y="237016"/>
            <a:ext cx="692187" cy="352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8710888"/>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26_タイトルとコンテンツ">
    <p:spTree>
      <p:nvGrpSpPr>
        <p:cNvPr id="1" name=""/>
        <p:cNvGrpSpPr/>
        <p:nvPr/>
      </p:nvGrpSpPr>
      <p:grpSpPr>
        <a:xfrm>
          <a:off x="0" y="0"/>
          <a:ext cx="0" cy="0"/>
          <a:chOff x="0" y="0"/>
          <a:chExt cx="0" cy="0"/>
        </a:xfrm>
      </p:grpSpPr>
      <p:pic>
        <p:nvPicPr>
          <p:cNvPr id="4" name="図 3"/>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bright="14000" contrast="-17000"/>
                    </a14:imgEffect>
                  </a14:imgLayer>
                </a14:imgProps>
              </a:ext>
              <a:ext uri="{28A0092B-C50C-407E-A947-70E740481C1C}">
                <a14:useLocalDpi xmlns:a14="http://schemas.microsoft.com/office/drawing/2010/main" val="0"/>
              </a:ext>
            </a:extLst>
          </a:blip>
          <a:stretch>
            <a:fillRect/>
          </a:stretch>
        </p:blipFill>
        <p:spPr>
          <a:xfrm flipH="1">
            <a:off x="669" y="0"/>
            <a:ext cx="9142690" cy="5143500"/>
          </a:xfrm>
          <a:prstGeom prst="rect">
            <a:avLst/>
          </a:prstGeom>
        </p:spPr>
      </p:pic>
      <p:pic>
        <p:nvPicPr>
          <p:cNvPr id="8" name="Picture 20" descr="C:\Users\HirabaruS\Documents\FUJITSU_Brand Porject\VIアプリケーション開発\ビジネステンプレート\PPT新デザイン\Trial\Template\symbolmark_content.png"/>
          <p:cNvPicPr preferRelativeResize="0">
            <a:picLocks noChangeAspect="1" noChangeArrowheads="1"/>
          </p:cNvPicPr>
          <p:nvPr userDrawn="1"/>
        </p:nvPicPr>
        <p:blipFill>
          <a:blip r:embed="rId4" cstate="screen">
            <a:extLst>
              <a:ext uri="{28A0092B-C50C-407E-A947-70E740481C1C}">
                <a14:useLocalDpi xmlns:a14="http://schemas.microsoft.com/office/drawing/2010/main" val="0"/>
              </a:ext>
            </a:extLst>
          </a:blip>
          <a:srcRect/>
          <a:stretch>
            <a:fillRect/>
          </a:stretch>
        </p:blipFill>
        <p:spPr bwMode="gray">
          <a:xfrm>
            <a:off x="8128972" y="237016"/>
            <a:ext cx="692187" cy="352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3345929"/>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7_タイトルとコンテンツ">
    <p:spTree>
      <p:nvGrpSpPr>
        <p:cNvPr id="1" name=""/>
        <p:cNvGrpSpPr/>
        <p:nvPr/>
      </p:nvGrpSpPr>
      <p:grpSpPr>
        <a:xfrm>
          <a:off x="0" y="0"/>
          <a:ext cx="0" cy="0"/>
          <a:chOff x="0" y="0"/>
          <a:chExt cx="0" cy="0"/>
        </a:xfrm>
      </p:grpSpPr>
      <p:pic>
        <p:nvPicPr>
          <p:cNvPr id="4" name="図 3"/>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bright="14000" contrast="-17000"/>
                    </a14:imgEffect>
                  </a14:imgLayer>
                </a14:imgProps>
              </a:ext>
              <a:ext uri="{28A0092B-C50C-407E-A947-70E740481C1C}">
                <a14:useLocalDpi xmlns:a14="http://schemas.microsoft.com/office/drawing/2010/main" val="0"/>
              </a:ext>
            </a:extLst>
          </a:blip>
          <a:stretch>
            <a:fillRect/>
          </a:stretch>
        </p:blipFill>
        <p:spPr>
          <a:xfrm flipH="1">
            <a:off x="669" y="0"/>
            <a:ext cx="9142690" cy="5143500"/>
          </a:xfrm>
          <a:prstGeom prst="rect">
            <a:avLst/>
          </a:prstGeom>
        </p:spPr>
      </p:pic>
      <p:pic>
        <p:nvPicPr>
          <p:cNvPr id="8" name="Picture 20" descr="C:\Users\HirabaruS\Documents\FUJITSU_Brand Porject\VIアプリケーション開発\ビジネステンプレート\PPT新デザイン\Trial\Template\symbolmark_content.png"/>
          <p:cNvPicPr preferRelativeResize="0">
            <a:picLocks noChangeAspect="1" noChangeArrowheads="1"/>
          </p:cNvPicPr>
          <p:nvPr userDrawn="1"/>
        </p:nvPicPr>
        <p:blipFill>
          <a:blip r:embed="rId4" cstate="screen">
            <a:extLst>
              <a:ext uri="{28A0092B-C50C-407E-A947-70E740481C1C}">
                <a14:useLocalDpi xmlns:a14="http://schemas.microsoft.com/office/drawing/2010/main" val="0"/>
              </a:ext>
            </a:extLst>
          </a:blip>
          <a:srcRect/>
          <a:stretch>
            <a:fillRect/>
          </a:stretch>
        </p:blipFill>
        <p:spPr bwMode="gray">
          <a:xfrm>
            <a:off x="8128972" y="237016"/>
            <a:ext cx="692187" cy="352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8170852"/>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9_Title Master">
    <p:bg>
      <p:bgPr>
        <a:solidFill>
          <a:schemeClr val="bg1"/>
        </a:solidFill>
        <a:effectLst/>
      </p:bgPr>
    </p:bg>
    <p:spTree>
      <p:nvGrpSpPr>
        <p:cNvPr id="1" name=""/>
        <p:cNvGrpSpPr/>
        <p:nvPr/>
      </p:nvGrpSpPr>
      <p:grpSpPr>
        <a:xfrm>
          <a:off x="0" y="0"/>
          <a:ext cx="0" cy="0"/>
          <a:chOff x="0" y="0"/>
          <a:chExt cx="0" cy="0"/>
        </a:xfrm>
      </p:grpSpPr>
      <p:pic>
        <p:nvPicPr>
          <p:cNvPr id="4" name="Bild 3" descr="RM_5.jpg"/>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1" y="0"/>
            <a:ext cx="9142676" cy="5143500"/>
          </a:xfrm>
          <a:prstGeom prst="rect">
            <a:avLst/>
          </a:prstGeom>
        </p:spPr>
      </p:pic>
      <p:sp>
        <p:nvSpPr>
          <p:cNvPr id="7" name="VCT_Marker_ID_7" hidden="1"/>
          <p:cNvSpPr/>
          <p:nvPr userDrawn="1">
            <p:custDataLst>
              <p:tags r:id="rId1"/>
            </p:custDataLst>
          </p:nvPr>
        </p:nvSpPr>
        <p:spPr>
          <a:xfrm>
            <a:off x="1270002" y="95251"/>
            <a:ext cx="127001" cy="95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FFFF"/>
              </a:solidFill>
            </a:endParaRPr>
          </a:p>
        </p:txBody>
      </p:sp>
      <p:sp>
        <p:nvSpPr>
          <p:cNvPr id="44" name="VCT_Backup_ID_44" hidden="1"/>
          <p:cNvSpPr txBox="1"/>
          <p:nvPr userDrawn="1">
            <p:custDataLst>
              <p:tags r:id="rId2"/>
            </p:custDataLst>
          </p:nvPr>
        </p:nvSpPr>
        <p:spPr bwMode="auto">
          <a:xfrm>
            <a:off x="324023" y="1304113"/>
            <a:ext cx="8496149" cy="1102519"/>
          </a:xfrm>
          <a:prstGeom prst="rect">
            <a:avLst/>
          </a:prstGeom>
          <a:noFill/>
          <a:ln w="0">
            <a:noFill/>
          </a:ln>
        </p:spPr>
        <p:txBody>
          <a:bodyPr vert="horz" wrap="square" lIns="0" tIns="0" rIns="0" bIns="0" rtlCol="0" anchor="b" anchorCtr="0">
            <a:noAutofit/>
          </a:bodyPr>
          <a:lstStyle/>
          <a:p>
            <a:pPr>
              <a:spcBef>
                <a:spcPct val="0"/>
              </a:spcBef>
              <a:spcAft>
                <a:spcPct val="0"/>
              </a:spcAft>
              <a:tabLst>
                <a:tab pos="3676650" algn="l"/>
              </a:tabLst>
              <a:defRPr/>
            </a:pPr>
            <a:r>
              <a:rPr lang="en-GB" sz="4400" dirty="0" smtClean="0">
                <a:solidFill>
                  <a:srgbClr val="FFFFFF"/>
                </a:solidFill>
                <a:latin typeface="Arial"/>
              </a:rPr>
              <a:t>Titelmasterformat durch Klicken bearbeiten</a:t>
            </a:r>
            <a:endParaRPr lang="en-GB" sz="4400" dirty="0">
              <a:solidFill>
                <a:srgbClr val="FFFFFF"/>
              </a:solidFill>
              <a:latin typeface="Arial"/>
            </a:endParaRPr>
          </a:p>
        </p:txBody>
      </p:sp>
      <p:sp>
        <p:nvSpPr>
          <p:cNvPr id="45" name="VCT_Backup_ID_45" hidden="1"/>
          <p:cNvSpPr txBox="1"/>
          <p:nvPr userDrawn="1">
            <p:custDataLst>
              <p:tags r:id="rId3"/>
            </p:custDataLst>
          </p:nvPr>
        </p:nvSpPr>
        <p:spPr bwMode="auto">
          <a:xfrm>
            <a:off x="324026" y="3434413"/>
            <a:ext cx="8496151" cy="1339199"/>
          </a:xfrm>
          <a:prstGeom prst="rect">
            <a:avLst/>
          </a:prstGeom>
          <a:noFill/>
          <a:ln w="0">
            <a:noFill/>
          </a:ln>
        </p:spPr>
        <p:txBody>
          <a:bodyPr vert="horz" wrap="square" lIns="0" tIns="0" rIns="0" bIns="0" rtlCol="0" anchor="t" anchorCtr="0">
            <a:noAutofit/>
          </a:bodyPr>
          <a:lstStyle/>
          <a:p>
            <a:pPr defTabSz="457200">
              <a:spcBef>
                <a:spcPct val="0"/>
              </a:spcBef>
              <a:spcAft>
                <a:spcPct val="0"/>
              </a:spcAft>
            </a:pPr>
            <a:r>
              <a:rPr lang="de-DE" sz="2400" dirty="0" smtClean="0">
                <a:solidFill>
                  <a:srgbClr val="000000"/>
                </a:solidFill>
                <a:latin typeface="Arial"/>
              </a:rPr>
              <a:t>Formatvorlage des Untertitelmasters durch Klicken bearbeiten</a:t>
            </a:r>
            <a:endParaRPr lang="en-GB" sz="2400" dirty="0">
              <a:solidFill>
                <a:srgbClr val="000000"/>
              </a:solidFill>
              <a:latin typeface="Arial"/>
            </a:endParaRPr>
          </a:p>
        </p:txBody>
      </p:sp>
      <p:pic>
        <p:nvPicPr>
          <p:cNvPr id="9" name="Picture 2" descr="Fujitsu_Logo_white"/>
          <p:cNvPicPr>
            <a:picLocks noChangeAspect="1" noChangeArrowheads="1"/>
          </p:cNvPicPr>
          <p:nvPr userDrawn="1"/>
        </p:nvPicPr>
        <p:blipFill>
          <a:blip r:embed="rId6" cstate="screen"/>
          <a:srcRect/>
          <a:stretch>
            <a:fillRect/>
          </a:stretch>
        </p:blipFill>
        <p:spPr bwMode="gray">
          <a:xfrm>
            <a:off x="7664453" y="242890"/>
            <a:ext cx="1252539" cy="627062"/>
          </a:xfrm>
          <a:prstGeom prst="rect">
            <a:avLst/>
          </a:prstGeom>
          <a:noFill/>
          <a:ln w="9525">
            <a:noFill/>
            <a:miter lim="800000"/>
            <a:headEnd/>
            <a:tailEnd/>
          </a:ln>
        </p:spPr>
      </p:pic>
      <p:sp>
        <p:nvSpPr>
          <p:cNvPr id="10" name="Subtitle 2"/>
          <p:cNvSpPr>
            <a:spLocks noGrp="1"/>
          </p:cNvSpPr>
          <p:nvPr>
            <p:ph type="subTitle" idx="1" hasCustomPrompt="1"/>
          </p:nvPr>
        </p:nvSpPr>
        <p:spPr bwMode="gray">
          <a:xfrm>
            <a:off x="412948" y="411511"/>
            <a:ext cx="2267342" cy="172819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0" indent="0" algn="l" defTabSz="457200" rtl="0" eaLnBrk="1" fontAlgn="base" latinLnBrk="0" hangingPunct="1">
              <a:lnSpc>
                <a:spcPct val="80000"/>
              </a:lnSpc>
              <a:spcBef>
                <a:spcPts val="500"/>
              </a:spcBef>
              <a:spcAft>
                <a:spcPts val="200"/>
              </a:spcAft>
              <a:buClr>
                <a:srgbClr val="A30B1A"/>
              </a:buClr>
              <a:buFont typeface="Wingdings" pitchFamily="2" charset="2"/>
              <a:buNone/>
              <a:defRPr kumimoji="1" lang="en-US" altLang="ja-JP" sz="2800" b="0" kern="1200" noProof="0" dirty="0">
                <a:solidFill>
                  <a:schemeClr val="bg1"/>
                </a:solidFill>
                <a:latin typeface="+mj-lt"/>
                <a:ea typeface="+mn-ea"/>
                <a:cs typeface="+mn-cs"/>
              </a:defRPr>
            </a:lvl1pPr>
            <a:lvl2pPr marL="0" indent="0" algn="l">
              <a:spcBef>
                <a:spcPts val="0"/>
              </a:spcBef>
              <a:spcAft>
                <a:spcPts val="0"/>
              </a:spcAft>
              <a:buNone/>
              <a:defRPr sz="2400">
                <a:solidFill>
                  <a:schemeClr val="tx1"/>
                </a:solidFill>
              </a:defRPr>
            </a:lvl2pPr>
            <a:lvl3pPr marL="0" indent="0" algn="l">
              <a:spcBef>
                <a:spcPts val="0"/>
              </a:spcBef>
              <a:spcAft>
                <a:spcPts val="0"/>
              </a:spcAft>
              <a:buNone/>
              <a:defRPr sz="2400">
                <a:solidFill>
                  <a:schemeClr val="tx1"/>
                </a:solidFill>
              </a:defRPr>
            </a:lvl3pPr>
            <a:lvl4pPr marL="0" indent="0" algn="l">
              <a:spcBef>
                <a:spcPts val="0"/>
              </a:spcBef>
              <a:spcAft>
                <a:spcPts val="0"/>
              </a:spcAft>
              <a:buNone/>
              <a:defRPr sz="2400">
                <a:solidFill>
                  <a:schemeClr val="tx1"/>
                </a:solidFill>
              </a:defRPr>
            </a:lvl4pPr>
            <a:lvl5pPr marL="0" indent="0" algn="l">
              <a:spcBef>
                <a:spcPts val="0"/>
              </a:spcBef>
              <a:spcAft>
                <a:spcPts val="0"/>
              </a:spcAft>
              <a:buNone/>
              <a:defRPr sz="2400">
                <a:solidFill>
                  <a:schemeClr val="tx1"/>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smtClean="0"/>
              <a:t>Welcome to</a:t>
            </a:r>
          </a:p>
          <a:p>
            <a:r>
              <a:rPr lang="en-US" noProof="0" dirty="0" smtClean="0"/>
              <a:t>IB Leadership</a:t>
            </a:r>
          </a:p>
          <a:p>
            <a:r>
              <a:rPr lang="en-US" noProof="0" dirty="0" smtClean="0"/>
              <a:t>Forum 2014</a:t>
            </a:r>
            <a:endParaRPr lang="en-US" noProof="0" dirty="0"/>
          </a:p>
        </p:txBody>
      </p:sp>
    </p:spTree>
    <p:extLst>
      <p:ext uri="{BB962C8B-B14F-4D97-AF65-F5344CB8AC3E}">
        <p14:creationId xmlns:p14="http://schemas.microsoft.com/office/powerpoint/2010/main" val="1029581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 xmlns:p15="http://schemas.microsoft.com/office/powerpoint/2012/main">
        <p15:guide id="1" pos="431" userDrawn="1">
          <p15:clr>
            <a:srgbClr val="FBAE40"/>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16_Title Master">
    <p:bg>
      <p:bgPr>
        <a:solidFill>
          <a:schemeClr val="bg1"/>
        </a:solidFill>
        <a:effectLst/>
      </p:bgPr>
    </p:bg>
    <p:spTree>
      <p:nvGrpSpPr>
        <p:cNvPr id="1" name=""/>
        <p:cNvGrpSpPr/>
        <p:nvPr/>
      </p:nvGrpSpPr>
      <p:grpSpPr>
        <a:xfrm>
          <a:off x="0" y="0"/>
          <a:ext cx="0" cy="0"/>
          <a:chOff x="0" y="0"/>
          <a:chExt cx="0" cy="0"/>
        </a:xfrm>
      </p:grpSpPr>
      <p:pic>
        <p:nvPicPr>
          <p:cNvPr id="4" name="Bild 3" descr="RM_7.jpg"/>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1" y="0"/>
            <a:ext cx="9142676" cy="5143500"/>
          </a:xfrm>
          <a:prstGeom prst="rect">
            <a:avLst/>
          </a:prstGeom>
        </p:spPr>
      </p:pic>
      <p:sp>
        <p:nvSpPr>
          <p:cNvPr id="7" name="VCT_Marker_ID_7" hidden="1"/>
          <p:cNvSpPr/>
          <p:nvPr userDrawn="1">
            <p:custDataLst>
              <p:tags r:id="rId1"/>
            </p:custDataLst>
          </p:nvPr>
        </p:nvSpPr>
        <p:spPr>
          <a:xfrm>
            <a:off x="1270002" y="95251"/>
            <a:ext cx="127001" cy="95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FFFF"/>
              </a:solidFill>
            </a:endParaRPr>
          </a:p>
        </p:txBody>
      </p:sp>
      <p:sp>
        <p:nvSpPr>
          <p:cNvPr id="44" name="VCT_Backup_ID_44" hidden="1"/>
          <p:cNvSpPr txBox="1"/>
          <p:nvPr userDrawn="1">
            <p:custDataLst>
              <p:tags r:id="rId2"/>
            </p:custDataLst>
          </p:nvPr>
        </p:nvSpPr>
        <p:spPr bwMode="auto">
          <a:xfrm>
            <a:off x="324023" y="1304113"/>
            <a:ext cx="8496149" cy="1102519"/>
          </a:xfrm>
          <a:prstGeom prst="rect">
            <a:avLst/>
          </a:prstGeom>
          <a:noFill/>
          <a:ln w="0">
            <a:noFill/>
          </a:ln>
        </p:spPr>
        <p:txBody>
          <a:bodyPr vert="horz" wrap="square" lIns="0" tIns="0" rIns="0" bIns="0" rtlCol="0" anchor="b" anchorCtr="0">
            <a:noAutofit/>
          </a:bodyPr>
          <a:lstStyle/>
          <a:p>
            <a:pPr>
              <a:spcBef>
                <a:spcPct val="0"/>
              </a:spcBef>
              <a:spcAft>
                <a:spcPct val="0"/>
              </a:spcAft>
              <a:tabLst>
                <a:tab pos="3676650" algn="l"/>
              </a:tabLst>
              <a:defRPr/>
            </a:pPr>
            <a:r>
              <a:rPr lang="en-GB" sz="4400" dirty="0" smtClean="0">
                <a:solidFill>
                  <a:srgbClr val="FFFFFF"/>
                </a:solidFill>
                <a:latin typeface="Arial"/>
              </a:rPr>
              <a:t>Titelmasterformat durch Klicken bearbeiten</a:t>
            </a:r>
            <a:endParaRPr lang="en-GB" sz="4400" dirty="0">
              <a:solidFill>
                <a:srgbClr val="FFFFFF"/>
              </a:solidFill>
              <a:latin typeface="Arial"/>
            </a:endParaRPr>
          </a:p>
        </p:txBody>
      </p:sp>
      <p:sp>
        <p:nvSpPr>
          <p:cNvPr id="45" name="VCT_Backup_ID_45" hidden="1"/>
          <p:cNvSpPr txBox="1"/>
          <p:nvPr userDrawn="1">
            <p:custDataLst>
              <p:tags r:id="rId3"/>
            </p:custDataLst>
          </p:nvPr>
        </p:nvSpPr>
        <p:spPr bwMode="auto">
          <a:xfrm>
            <a:off x="324026" y="3434413"/>
            <a:ext cx="8496151" cy="1339199"/>
          </a:xfrm>
          <a:prstGeom prst="rect">
            <a:avLst/>
          </a:prstGeom>
          <a:noFill/>
          <a:ln w="0">
            <a:noFill/>
          </a:ln>
        </p:spPr>
        <p:txBody>
          <a:bodyPr vert="horz" wrap="square" lIns="0" tIns="0" rIns="0" bIns="0" rtlCol="0" anchor="t" anchorCtr="0">
            <a:noAutofit/>
          </a:bodyPr>
          <a:lstStyle/>
          <a:p>
            <a:pPr defTabSz="457200">
              <a:spcBef>
                <a:spcPct val="0"/>
              </a:spcBef>
              <a:spcAft>
                <a:spcPct val="0"/>
              </a:spcAft>
            </a:pPr>
            <a:r>
              <a:rPr lang="de-DE" sz="2400" dirty="0" smtClean="0">
                <a:solidFill>
                  <a:srgbClr val="000000"/>
                </a:solidFill>
                <a:latin typeface="Arial"/>
              </a:rPr>
              <a:t>Formatvorlage des Untertitelmasters durch Klicken bearbeiten</a:t>
            </a:r>
            <a:endParaRPr lang="en-GB" sz="2400" dirty="0">
              <a:solidFill>
                <a:srgbClr val="000000"/>
              </a:solidFill>
              <a:latin typeface="Arial"/>
            </a:endParaRPr>
          </a:p>
        </p:txBody>
      </p:sp>
      <p:sp>
        <p:nvSpPr>
          <p:cNvPr id="59" name="Subtitle 2"/>
          <p:cNvSpPr>
            <a:spLocks noGrp="1"/>
          </p:cNvSpPr>
          <p:nvPr>
            <p:ph type="subTitle" idx="1" hasCustomPrompt="1"/>
          </p:nvPr>
        </p:nvSpPr>
        <p:spPr bwMode="gray">
          <a:xfrm>
            <a:off x="412948" y="411511"/>
            <a:ext cx="2267342" cy="172819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0" indent="0" algn="l" defTabSz="457200" rtl="0" eaLnBrk="1" fontAlgn="base" latinLnBrk="0" hangingPunct="1">
              <a:lnSpc>
                <a:spcPct val="90000"/>
              </a:lnSpc>
              <a:spcBef>
                <a:spcPts val="500"/>
              </a:spcBef>
              <a:spcAft>
                <a:spcPts val="200"/>
              </a:spcAft>
              <a:buClr>
                <a:srgbClr val="A30B1A"/>
              </a:buClr>
              <a:buFont typeface="Wingdings" pitchFamily="2" charset="2"/>
              <a:buNone/>
              <a:defRPr kumimoji="1" lang="en-US" altLang="ja-JP" sz="2800" b="0" kern="1200" noProof="0" dirty="0">
                <a:solidFill>
                  <a:schemeClr val="bg1"/>
                </a:solidFill>
                <a:latin typeface="+mj-lt"/>
                <a:ea typeface="+mn-ea"/>
                <a:cs typeface="+mn-cs"/>
              </a:defRPr>
            </a:lvl1pPr>
            <a:lvl2pPr marL="0" indent="0" algn="l">
              <a:spcBef>
                <a:spcPts val="0"/>
              </a:spcBef>
              <a:spcAft>
                <a:spcPts val="0"/>
              </a:spcAft>
              <a:buNone/>
              <a:defRPr sz="2400">
                <a:solidFill>
                  <a:schemeClr val="tx1"/>
                </a:solidFill>
              </a:defRPr>
            </a:lvl2pPr>
            <a:lvl3pPr marL="0" indent="0" algn="l">
              <a:spcBef>
                <a:spcPts val="0"/>
              </a:spcBef>
              <a:spcAft>
                <a:spcPts val="0"/>
              </a:spcAft>
              <a:buNone/>
              <a:defRPr sz="2400">
                <a:solidFill>
                  <a:schemeClr val="tx1"/>
                </a:solidFill>
              </a:defRPr>
            </a:lvl3pPr>
            <a:lvl4pPr marL="0" indent="0" algn="l">
              <a:spcBef>
                <a:spcPts val="0"/>
              </a:spcBef>
              <a:spcAft>
                <a:spcPts val="0"/>
              </a:spcAft>
              <a:buNone/>
              <a:defRPr sz="2400">
                <a:solidFill>
                  <a:schemeClr val="tx1"/>
                </a:solidFill>
              </a:defRPr>
            </a:lvl4pPr>
            <a:lvl5pPr marL="0" indent="0" algn="l">
              <a:spcBef>
                <a:spcPts val="0"/>
              </a:spcBef>
              <a:spcAft>
                <a:spcPts val="0"/>
              </a:spcAft>
              <a:buNone/>
              <a:defRPr sz="2400">
                <a:solidFill>
                  <a:schemeClr val="tx1"/>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smtClean="0"/>
              <a:t>IB Leadership</a:t>
            </a:r>
          </a:p>
          <a:p>
            <a:r>
              <a:rPr lang="en-US" noProof="0" dirty="0" smtClean="0"/>
              <a:t>Forum 2014</a:t>
            </a:r>
            <a:endParaRPr lang="en-US" noProof="0" dirty="0"/>
          </a:p>
        </p:txBody>
      </p:sp>
      <p:pic>
        <p:nvPicPr>
          <p:cNvPr id="9" name="Picture 2" descr="Fujitsu_Logo_white"/>
          <p:cNvPicPr>
            <a:picLocks noChangeAspect="1" noChangeArrowheads="1"/>
          </p:cNvPicPr>
          <p:nvPr userDrawn="1"/>
        </p:nvPicPr>
        <p:blipFill>
          <a:blip r:embed="rId6" cstate="screen"/>
          <a:srcRect/>
          <a:stretch>
            <a:fillRect/>
          </a:stretch>
        </p:blipFill>
        <p:spPr bwMode="gray">
          <a:xfrm>
            <a:off x="7664453" y="242890"/>
            <a:ext cx="1252539" cy="627062"/>
          </a:xfrm>
          <a:prstGeom prst="rect">
            <a:avLst/>
          </a:prstGeom>
          <a:noFill/>
          <a:ln w="9525">
            <a:noFill/>
            <a:miter lim="800000"/>
            <a:headEnd/>
            <a:tailEnd/>
          </a:ln>
        </p:spPr>
      </p:pic>
    </p:spTree>
    <p:extLst>
      <p:ext uri="{BB962C8B-B14F-4D97-AF65-F5344CB8AC3E}">
        <p14:creationId xmlns:p14="http://schemas.microsoft.com/office/powerpoint/2010/main" val="2084010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 xmlns:p15="http://schemas.microsoft.com/office/powerpoint/2012/main">
        <p15:guide id="1" pos="431" userDrawn="1">
          <p15:clr>
            <a:srgbClr val="FBAE4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18_Title Master">
    <p:bg>
      <p:bgPr>
        <a:solidFill>
          <a:schemeClr val="bg1"/>
        </a:solidFill>
        <a:effectLst/>
      </p:bgPr>
    </p:bg>
    <p:spTree>
      <p:nvGrpSpPr>
        <p:cNvPr id="1" name=""/>
        <p:cNvGrpSpPr/>
        <p:nvPr/>
      </p:nvGrpSpPr>
      <p:grpSpPr>
        <a:xfrm>
          <a:off x="0" y="0"/>
          <a:ext cx="0" cy="0"/>
          <a:chOff x="0" y="0"/>
          <a:chExt cx="0" cy="0"/>
        </a:xfrm>
      </p:grpSpPr>
      <p:pic>
        <p:nvPicPr>
          <p:cNvPr id="5" name="Bild 4" descr="RM_7.jpg"/>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1" y="0"/>
            <a:ext cx="9142676" cy="5143500"/>
          </a:xfrm>
          <a:prstGeom prst="rect">
            <a:avLst/>
          </a:prstGeom>
        </p:spPr>
      </p:pic>
      <p:sp>
        <p:nvSpPr>
          <p:cNvPr id="7" name="VCT_Marker_ID_7" hidden="1"/>
          <p:cNvSpPr/>
          <p:nvPr userDrawn="1">
            <p:custDataLst>
              <p:tags r:id="rId1"/>
            </p:custDataLst>
          </p:nvPr>
        </p:nvSpPr>
        <p:spPr>
          <a:xfrm>
            <a:off x="1270002" y="95251"/>
            <a:ext cx="127001" cy="95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FFFF"/>
              </a:solidFill>
            </a:endParaRPr>
          </a:p>
        </p:txBody>
      </p:sp>
      <p:sp>
        <p:nvSpPr>
          <p:cNvPr id="44" name="VCT_Backup_ID_44" hidden="1"/>
          <p:cNvSpPr txBox="1"/>
          <p:nvPr userDrawn="1">
            <p:custDataLst>
              <p:tags r:id="rId2"/>
            </p:custDataLst>
          </p:nvPr>
        </p:nvSpPr>
        <p:spPr bwMode="auto">
          <a:xfrm>
            <a:off x="324023" y="1304113"/>
            <a:ext cx="8496149" cy="1102519"/>
          </a:xfrm>
          <a:prstGeom prst="rect">
            <a:avLst/>
          </a:prstGeom>
          <a:noFill/>
          <a:ln w="0">
            <a:noFill/>
          </a:ln>
        </p:spPr>
        <p:txBody>
          <a:bodyPr vert="horz" wrap="square" lIns="0" tIns="0" rIns="0" bIns="0" rtlCol="0" anchor="b" anchorCtr="0">
            <a:noAutofit/>
          </a:bodyPr>
          <a:lstStyle/>
          <a:p>
            <a:pPr>
              <a:spcBef>
                <a:spcPct val="0"/>
              </a:spcBef>
              <a:spcAft>
                <a:spcPct val="0"/>
              </a:spcAft>
              <a:tabLst>
                <a:tab pos="3676650" algn="l"/>
              </a:tabLst>
              <a:defRPr/>
            </a:pPr>
            <a:r>
              <a:rPr lang="en-GB" sz="4400" dirty="0" smtClean="0">
                <a:solidFill>
                  <a:srgbClr val="FFFFFF"/>
                </a:solidFill>
                <a:latin typeface="Arial"/>
              </a:rPr>
              <a:t>Titelmasterformat durch Klicken bearbeiten</a:t>
            </a:r>
            <a:endParaRPr lang="en-GB" sz="4400" dirty="0">
              <a:solidFill>
                <a:srgbClr val="FFFFFF"/>
              </a:solidFill>
              <a:latin typeface="Arial"/>
            </a:endParaRPr>
          </a:p>
        </p:txBody>
      </p:sp>
      <p:sp>
        <p:nvSpPr>
          <p:cNvPr id="45" name="VCT_Backup_ID_45" hidden="1"/>
          <p:cNvSpPr txBox="1"/>
          <p:nvPr userDrawn="1">
            <p:custDataLst>
              <p:tags r:id="rId3"/>
            </p:custDataLst>
          </p:nvPr>
        </p:nvSpPr>
        <p:spPr bwMode="auto">
          <a:xfrm>
            <a:off x="324026" y="3434413"/>
            <a:ext cx="8496151" cy="1339199"/>
          </a:xfrm>
          <a:prstGeom prst="rect">
            <a:avLst/>
          </a:prstGeom>
          <a:noFill/>
          <a:ln w="0">
            <a:noFill/>
          </a:ln>
        </p:spPr>
        <p:txBody>
          <a:bodyPr vert="horz" wrap="square" lIns="0" tIns="0" rIns="0" bIns="0" rtlCol="0" anchor="t" anchorCtr="0">
            <a:noAutofit/>
          </a:bodyPr>
          <a:lstStyle/>
          <a:p>
            <a:pPr defTabSz="457200">
              <a:spcBef>
                <a:spcPct val="0"/>
              </a:spcBef>
              <a:spcAft>
                <a:spcPct val="0"/>
              </a:spcAft>
            </a:pPr>
            <a:r>
              <a:rPr lang="de-DE" sz="2400" dirty="0" smtClean="0">
                <a:solidFill>
                  <a:srgbClr val="000000"/>
                </a:solidFill>
                <a:latin typeface="Arial"/>
              </a:rPr>
              <a:t>Formatvorlage des Untertitelmasters durch Klicken bearbeiten</a:t>
            </a:r>
            <a:endParaRPr lang="en-GB" sz="2400" dirty="0">
              <a:solidFill>
                <a:srgbClr val="000000"/>
              </a:solidFill>
              <a:latin typeface="Arial"/>
            </a:endParaRPr>
          </a:p>
        </p:txBody>
      </p:sp>
      <p:sp>
        <p:nvSpPr>
          <p:cNvPr id="9" name="Title 47"/>
          <p:cNvSpPr>
            <a:spLocks noGrp="1"/>
          </p:cNvSpPr>
          <p:nvPr>
            <p:ph type="title"/>
          </p:nvPr>
        </p:nvSpPr>
        <p:spPr bwMode="gray">
          <a:xfrm>
            <a:off x="456080" y="411510"/>
            <a:ext cx="2027691" cy="1871538"/>
          </a:xfrm>
          <a:noFill/>
          <a:ln w="9525">
            <a:noFill/>
            <a:miter lim="800000"/>
            <a:headEnd/>
            <a:tailEnd/>
          </a:ln>
          <a:effectLst/>
        </p:spPr>
        <p:txBody>
          <a:bodyPr vert="horz" wrap="square" lIns="0" tIns="0" rIns="0" bIns="0" numCol="1" anchor="t" anchorCtr="0" compatLnSpc="1">
            <a:prstTxWarp prst="textNoShape">
              <a:avLst/>
            </a:prstTxWarp>
          </a:bodyPr>
          <a:lstStyle>
            <a:lvl1pPr algn="l" defTabSz="914400" rtl="0" eaLnBrk="1" fontAlgn="base" latinLnBrk="0" hangingPunct="1">
              <a:spcBef>
                <a:spcPct val="0"/>
              </a:spcBef>
              <a:spcAft>
                <a:spcPct val="0"/>
              </a:spcAft>
              <a:buNone/>
              <a:tabLst>
                <a:tab pos="3676650" algn="l"/>
              </a:tabLst>
              <a:defRPr kumimoji="1" lang="en-US" altLang="ja-JP" sz="2800" kern="1200" noProof="0" smtClean="0">
                <a:solidFill>
                  <a:schemeClr val="bg1"/>
                </a:solidFill>
                <a:latin typeface="+mj-lt"/>
                <a:ea typeface="+mj-ea"/>
                <a:cs typeface="+mj-cs"/>
              </a:defRPr>
            </a:lvl1pPr>
          </a:lstStyle>
          <a:p>
            <a:r>
              <a:rPr lang="en-US" noProof="0" smtClean="0"/>
              <a:t>Click to edit Master title style</a:t>
            </a:r>
            <a:endParaRPr lang="en-US" noProof="0" dirty="0"/>
          </a:p>
        </p:txBody>
      </p:sp>
      <p:pic>
        <p:nvPicPr>
          <p:cNvPr id="12" name="Picture 2" descr="Fujitsu_Logo_white"/>
          <p:cNvPicPr>
            <a:picLocks noChangeAspect="1" noChangeArrowheads="1"/>
          </p:cNvPicPr>
          <p:nvPr userDrawn="1"/>
        </p:nvPicPr>
        <p:blipFill>
          <a:blip r:embed="rId6" cstate="screen"/>
          <a:srcRect/>
          <a:stretch>
            <a:fillRect/>
          </a:stretch>
        </p:blipFill>
        <p:spPr bwMode="gray">
          <a:xfrm>
            <a:off x="7664453" y="242890"/>
            <a:ext cx="1252539" cy="627062"/>
          </a:xfrm>
          <a:prstGeom prst="rect">
            <a:avLst/>
          </a:prstGeom>
          <a:noFill/>
          <a:ln w="9525">
            <a:noFill/>
            <a:miter lim="800000"/>
            <a:headEnd/>
            <a:tailEnd/>
          </a:ln>
        </p:spPr>
      </p:pic>
    </p:spTree>
    <p:extLst>
      <p:ext uri="{BB962C8B-B14F-4D97-AF65-F5344CB8AC3E}">
        <p14:creationId xmlns:p14="http://schemas.microsoft.com/office/powerpoint/2010/main" val="3412152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 xmlns:p15="http://schemas.microsoft.com/office/powerpoint/2012/main">
        <p15:guide id="1" pos="431" userDrawn="1">
          <p15:clr>
            <a:srgbClr val="FBAE40"/>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8_Title Master">
    <p:bg>
      <p:bgPr>
        <a:solidFill>
          <a:schemeClr val="bg1"/>
        </a:solidFill>
        <a:effectLst/>
      </p:bgPr>
    </p:bg>
    <p:spTree>
      <p:nvGrpSpPr>
        <p:cNvPr id="1" name=""/>
        <p:cNvGrpSpPr/>
        <p:nvPr/>
      </p:nvGrpSpPr>
      <p:grpSpPr>
        <a:xfrm>
          <a:off x="0" y="0"/>
          <a:ext cx="0" cy="0"/>
          <a:chOff x="0" y="0"/>
          <a:chExt cx="0" cy="0"/>
        </a:xfrm>
      </p:grpSpPr>
      <p:pic>
        <p:nvPicPr>
          <p:cNvPr id="2" name="Bild 1" descr="RM_3.jpg"/>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1" y="0"/>
            <a:ext cx="9142676" cy="5143500"/>
          </a:xfrm>
          <a:prstGeom prst="rect">
            <a:avLst/>
          </a:prstGeom>
        </p:spPr>
      </p:pic>
      <p:sp>
        <p:nvSpPr>
          <p:cNvPr id="7" name="VCT_Marker_ID_7" hidden="1"/>
          <p:cNvSpPr/>
          <p:nvPr userDrawn="1">
            <p:custDataLst>
              <p:tags r:id="rId1"/>
            </p:custDataLst>
          </p:nvPr>
        </p:nvSpPr>
        <p:spPr>
          <a:xfrm>
            <a:off x="1270002" y="95251"/>
            <a:ext cx="127001" cy="95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FFFF"/>
              </a:solidFill>
            </a:endParaRPr>
          </a:p>
        </p:txBody>
      </p:sp>
      <p:sp>
        <p:nvSpPr>
          <p:cNvPr id="44" name="VCT_Backup_ID_44" hidden="1"/>
          <p:cNvSpPr txBox="1"/>
          <p:nvPr userDrawn="1">
            <p:custDataLst>
              <p:tags r:id="rId2"/>
            </p:custDataLst>
          </p:nvPr>
        </p:nvSpPr>
        <p:spPr bwMode="auto">
          <a:xfrm>
            <a:off x="324023" y="1304113"/>
            <a:ext cx="8496149" cy="1102519"/>
          </a:xfrm>
          <a:prstGeom prst="rect">
            <a:avLst/>
          </a:prstGeom>
          <a:noFill/>
          <a:ln w="0">
            <a:noFill/>
          </a:ln>
        </p:spPr>
        <p:txBody>
          <a:bodyPr vert="horz" wrap="square" lIns="0" tIns="0" rIns="0" bIns="0" rtlCol="0" anchor="b" anchorCtr="0">
            <a:noAutofit/>
          </a:bodyPr>
          <a:lstStyle/>
          <a:p>
            <a:pPr>
              <a:spcBef>
                <a:spcPct val="0"/>
              </a:spcBef>
              <a:spcAft>
                <a:spcPct val="0"/>
              </a:spcAft>
              <a:tabLst>
                <a:tab pos="3676650" algn="l"/>
              </a:tabLst>
              <a:defRPr/>
            </a:pPr>
            <a:r>
              <a:rPr lang="en-GB" sz="4400" dirty="0" smtClean="0">
                <a:solidFill>
                  <a:srgbClr val="FFFFFF"/>
                </a:solidFill>
                <a:latin typeface="Arial"/>
              </a:rPr>
              <a:t>Titelmasterformat durch Klicken bearbeiten</a:t>
            </a:r>
            <a:endParaRPr lang="en-GB" sz="4400" dirty="0">
              <a:solidFill>
                <a:srgbClr val="FFFFFF"/>
              </a:solidFill>
              <a:latin typeface="Arial"/>
            </a:endParaRPr>
          </a:p>
        </p:txBody>
      </p:sp>
      <p:sp>
        <p:nvSpPr>
          <p:cNvPr id="45" name="VCT_Backup_ID_45" hidden="1"/>
          <p:cNvSpPr txBox="1"/>
          <p:nvPr userDrawn="1">
            <p:custDataLst>
              <p:tags r:id="rId3"/>
            </p:custDataLst>
          </p:nvPr>
        </p:nvSpPr>
        <p:spPr bwMode="auto">
          <a:xfrm>
            <a:off x="324026" y="3434413"/>
            <a:ext cx="8496151" cy="1339199"/>
          </a:xfrm>
          <a:prstGeom prst="rect">
            <a:avLst/>
          </a:prstGeom>
          <a:noFill/>
          <a:ln w="0">
            <a:noFill/>
          </a:ln>
        </p:spPr>
        <p:txBody>
          <a:bodyPr vert="horz" wrap="square" lIns="0" tIns="0" rIns="0" bIns="0" rtlCol="0" anchor="t" anchorCtr="0">
            <a:noAutofit/>
          </a:bodyPr>
          <a:lstStyle/>
          <a:p>
            <a:pPr defTabSz="457200">
              <a:spcBef>
                <a:spcPct val="0"/>
              </a:spcBef>
              <a:spcAft>
                <a:spcPct val="0"/>
              </a:spcAft>
            </a:pPr>
            <a:r>
              <a:rPr lang="de-DE" sz="2400" dirty="0" smtClean="0">
                <a:solidFill>
                  <a:srgbClr val="000000"/>
                </a:solidFill>
                <a:latin typeface="Arial"/>
              </a:rPr>
              <a:t>Formatvorlage des Untertitelmasters durch Klicken bearbeiten</a:t>
            </a:r>
            <a:endParaRPr lang="en-GB" sz="2400" dirty="0">
              <a:solidFill>
                <a:srgbClr val="000000"/>
              </a:solidFill>
              <a:latin typeface="Arial"/>
            </a:endParaRPr>
          </a:p>
        </p:txBody>
      </p:sp>
      <p:sp>
        <p:nvSpPr>
          <p:cNvPr id="48" name="Title 47"/>
          <p:cNvSpPr>
            <a:spLocks noGrp="1"/>
          </p:cNvSpPr>
          <p:nvPr>
            <p:ph type="title"/>
          </p:nvPr>
        </p:nvSpPr>
        <p:spPr bwMode="gray">
          <a:xfrm>
            <a:off x="456078" y="1131889"/>
            <a:ext cx="8426450" cy="431750"/>
          </a:xfrm>
          <a:noFill/>
          <a:ln w="9525">
            <a:noFill/>
            <a:miter lim="800000"/>
            <a:headEnd/>
            <a:tailEnd/>
          </a:ln>
          <a:effectLst/>
        </p:spPr>
        <p:txBody>
          <a:bodyPr vert="horz" wrap="square" lIns="0" tIns="0" rIns="0" bIns="0" numCol="1" anchor="b" anchorCtr="0" compatLnSpc="1">
            <a:prstTxWarp prst="textNoShape">
              <a:avLst/>
            </a:prstTxWarp>
          </a:bodyPr>
          <a:lstStyle>
            <a:lvl1pPr algn="l" defTabSz="914400" rtl="0" eaLnBrk="1" fontAlgn="base" latinLnBrk="0" hangingPunct="1">
              <a:spcBef>
                <a:spcPct val="0"/>
              </a:spcBef>
              <a:spcAft>
                <a:spcPct val="0"/>
              </a:spcAft>
              <a:buNone/>
              <a:tabLst>
                <a:tab pos="3676650" algn="l"/>
              </a:tabLst>
              <a:defRPr kumimoji="1" lang="en-US" altLang="ja-JP" sz="2800" kern="1200" noProof="0" smtClean="0">
                <a:solidFill>
                  <a:schemeClr val="bg1"/>
                </a:solidFill>
                <a:latin typeface="+mj-lt"/>
                <a:ea typeface="+mj-ea"/>
                <a:cs typeface="+mj-cs"/>
              </a:defRPr>
            </a:lvl1pPr>
          </a:lstStyle>
          <a:p>
            <a:r>
              <a:rPr lang="en-US" noProof="0" smtClean="0"/>
              <a:t>Click to edit Master title style</a:t>
            </a:r>
            <a:endParaRPr lang="en-US" noProof="0" dirty="0"/>
          </a:p>
        </p:txBody>
      </p:sp>
      <p:sp>
        <p:nvSpPr>
          <p:cNvPr id="59" name="Subtitle 2"/>
          <p:cNvSpPr>
            <a:spLocks noGrp="1"/>
          </p:cNvSpPr>
          <p:nvPr>
            <p:ph type="subTitle" idx="1"/>
          </p:nvPr>
        </p:nvSpPr>
        <p:spPr bwMode="gray">
          <a:xfrm>
            <a:off x="468313" y="1635646"/>
            <a:ext cx="8422756" cy="43206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0" indent="0" algn="l" defTabSz="457200" rtl="0" eaLnBrk="1" fontAlgn="base" latinLnBrk="0" hangingPunct="1">
              <a:lnSpc>
                <a:spcPct val="100000"/>
              </a:lnSpc>
              <a:spcBef>
                <a:spcPts val="500"/>
              </a:spcBef>
              <a:spcAft>
                <a:spcPts val="200"/>
              </a:spcAft>
              <a:buClr>
                <a:srgbClr val="A30B1A"/>
              </a:buClr>
              <a:buFont typeface="Wingdings" pitchFamily="2" charset="2"/>
              <a:buNone/>
              <a:defRPr kumimoji="1" lang="en-US" altLang="ja-JP" sz="1800" b="0" kern="1200" noProof="0" dirty="0">
                <a:solidFill>
                  <a:schemeClr val="bg1"/>
                </a:solidFill>
                <a:latin typeface="Fujitsu Sans Light" pitchFamily="34" charset="0"/>
                <a:ea typeface="+mn-ea"/>
                <a:cs typeface="+mn-cs"/>
              </a:defRPr>
            </a:lvl1pPr>
            <a:lvl2pPr marL="0" indent="0" algn="l">
              <a:spcBef>
                <a:spcPts val="0"/>
              </a:spcBef>
              <a:spcAft>
                <a:spcPts val="0"/>
              </a:spcAft>
              <a:buNone/>
              <a:defRPr sz="2400">
                <a:solidFill>
                  <a:schemeClr val="tx1"/>
                </a:solidFill>
              </a:defRPr>
            </a:lvl2pPr>
            <a:lvl3pPr marL="0" indent="0" algn="l">
              <a:spcBef>
                <a:spcPts val="0"/>
              </a:spcBef>
              <a:spcAft>
                <a:spcPts val="0"/>
              </a:spcAft>
              <a:buNone/>
              <a:defRPr sz="2400">
                <a:solidFill>
                  <a:schemeClr val="tx1"/>
                </a:solidFill>
              </a:defRPr>
            </a:lvl3pPr>
            <a:lvl4pPr marL="0" indent="0" algn="l">
              <a:spcBef>
                <a:spcPts val="0"/>
              </a:spcBef>
              <a:spcAft>
                <a:spcPts val="0"/>
              </a:spcAft>
              <a:buNone/>
              <a:defRPr sz="2400">
                <a:solidFill>
                  <a:schemeClr val="tx1"/>
                </a:solidFill>
              </a:defRPr>
            </a:lvl4pPr>
            <a:lvl5pPr marL="0" indent="0" algn="l">
              <a:spcBef>
                <a:spcPts val="0"/>
              </a:spcBef>
              <a:spcAft>
                <a:spcPts val="0"/>
              </a:spcAft>
              <a:buNone/>
              <a:defRPr sz="2400">
                <a:solidFill>
                  <a:schemeClr val="tx1"/>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a:p>
        </p:txBody>
      </p:sp>
      <p:pic>
        <p:nvPicPr>
          <p:cNvPr id="9" name="Picture 2" descr="Fujitsu_Logo_white"/>
          <p:cNvPicPr>
            <a:picLocks noChangeAspect="1" noChangeArrowheads="1"/>
          </p:cNvPicPr>
          <p:nvPr userDrawn="1"/>
        </p:nvPicPr>
        <p:blipFill>
          <a:blip r:embed="rId6" cstate="screen"/>
          <a:srcRect/>
          <a:stretch>
            <a:fillRect/>
          </a:stretch>
        </p:blipFill>
        <p:spPr bwMode="gray">
          <a:xfrm>
            <a:off x="7664453" y="242890"/>
            <a:ext cx="1252539" cy="627062"/>
          </a:xfrm>
          <a:prstGeom prst="rect">
            <a:avLst/>
          </a:prstGeom>
          <a:noFill/>
          <a:ln w="9525">
            <a:noFill/>
            <a:miter lim="800000"/>
            <a:headEnd/>
            <a:tailEnd/>
          </a:ln>
        </p:spPr>
      </p:pic>
    </p:spTree>
    <p:extLst>
      <p:ext uri="{BB962C8B-B14F-4D97-AF65-F5344CB8AC3E}">
        <p14:creationId xmlns:p14="http://schemas.microsoft.com/office/powerpoint/2010/main" val="2282374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 xmlns:p15="http://schemas.microsoft.com/office/powerpoint/2012/main">
        <p15:guide id="1" pos="431"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7_Text 1 column">
    <p:bg>
      <p:bgPr>
        <a:blipFill dpi="0" rotWithShape="1">
          <a:blip r:embed="rId2" cstate="screen">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solidFill>
                  <a:schemeClr val="tx1"/>
                </a:solidFill>
              </a:defRPr>
            </a:lvl1pPr>
          </a:lstStyle>
          <a:p>
            <a:r>
              <a:rPr lang="en-US" noProof="0" smtClean="0"/>
              <a:t>Click to edit Master title style</a:t>
            </a:r>
            <a:endParaRPr lang="en-US" noProof="0"/>
          </a:p>
        </p:txBody>
      </p:sp>
      <p:sp>
        <p:nvSpPr>
          <p:cNvPr id="10" name="Text Placeholder 9"/>
          <p:cNvSpPr>
            <a:spLocks noGrp="1"/>
          </p:cNvSpPr>
          <p:nvPr>
            <p:ph type="body" sz="quarter" idx="10"/>
          </p:nvPr>
        </p:nvSpPr>
        <p:spPr bwMode="gray">
          <a:xfrm>
            <a:off x="466725" y="1131889"/>
            <a:ext cx="8426450" cy="374491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grpSp>
        <p:nvGrpSpPr>
          <p:cNvPr id="4" name="Group 3"/>
          <p:cNvGrpSpPr/>
          <p:nvPr userDrawn="1"/>
        </p:nvGrpSpPr>
        <p:grpSpPr>
          <a:xfrm>
            <a:off x="8008053" y="247972"/>
            <a:ext cx="895497" cy="435425"/>
            <a:chOff x="8008039" y="247965"/>
            <a:chExt cx="895497" cy="435425"/>
          </a:xfrm>
          <a:solidFill>
            <a:schemeClr val="accent1"/>
          </a:solidFill>
        </p:grpSpPr>
        <p:sp>
          <p:nvSpPr>
            <p:cNvPr id="5" name="Freeform 71"/>
            <p:cNvSpPr>
              <a:spLocks/>
            </p:cNvSpPr>
            <p:nvPr userDrawn="1"/>
          </p:nvSpPr>
          <p:spPr bwMode="gray">
            <a:xfrm>
              <a:off x="8303800" y="247965"/>
              <a:ext cx="180743" cy="13966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grpFill/>
            <a:ln w="9525">
              <a:noFill/>
              <a:round/>
              <a:headEnd/>
              <a:tailEnd/>
            </a:ln>
          </p:spPr>
          <p:txBody>
            <a:bodyPr/>
            <a:lstStyle/>
            <a:p>
              <a:endParaRPr lang="en-GB"/>
            </a:p>
          </p:txBody>
        </p:sp>
        <p:sp>
          <p:nvSpPr>
            <p:cNvPr id="6" name="Freeform 72"/>
            <p:cNvSpPr>
              <a:spLocks/>
            </p:cNvSpPr>
            <p:nvPr userDrawn="1"/>
          </p:nvSpPr>
          <p:spPr bwMode="gray">
            <a:xfrm>
              <a:off x="8008039" y="399953"/>
              <a:ext cx="124603" cy="202651"/>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grpFill/>
            <a:ln w="9525">
              <a:noFill/>
              <a:round/>
              <a:headEnd/>
              <a:tailEnd/>
            </a:ln>
          </p:spPr>
          <p:txBody>
            <a:bodyPr/>
            <a:lstStyle/>
            <a:p>
              <a:endParaRPr lang="en-GB"/>
            </a:p>
          </p:txBody>
        </p:sp>
        <p:sp>
          <p:nvSpPr>
            <p:cNvPr id="7" name="Freeform 73"/>
            <p:cNvSpPr>
              <a:spLocks/>
            </p:cNvSpPr>
            <p:nvPr userDrawn="1"/>
          </p:nvSpPr>
          <p:spPr bwMode="gray">
            <a:xfrm>
              <a:off x="8302431" y="399953"/>
              <a:ext cx="82156" cy="28343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grpFill/>
            <a:ln w="9525">
              <a:noFill/>
              <a:round/>
              <a:headEnd/>
              <a:tailEnd/>
            </a:ln>
          </p:spPr>
          <p:txBody>
            <a:bodyPr/>
            <a:lstStyle/>
            <a:p>
              <a:endParaRPr lang="en-GB"/>
            </a:p>
          </p:txBody>
        </p:sp>
        <p:sp>
          <p:nvSpPr>
            <p:cNvPr id="8" name="Freeform 74"/>
            <p:cNvSpPr>
              <a:spLocks/>
            </p:cNvSpPr>
            <p:nvPr userDrawn="1"/>
          </p:nvSpPr>
          <p:spPr bwMode="gray">
            <a:xfrm>
              <a:off x="8392802" y="399953"/>
              <a:ext cx="64355" cy="202651"/>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grpFill/>
            <a:ln w="9525">
              <a:noFill/>
              <a:round/>
              <a:headEnd/>
              <a:tailEnd/>
            </a:ln>
          </p:spPr>
          <p:txBody>
            <a:bodyPr/>
            <a:lstStyle/>
            <a:p>
              <a:endParaRPr lang="en-GB"/>
            </a:p>
          </p:txBody>
        </p:sp>
        <p:sp>
          <p:nvSpPr>
            <p:cNvPr id="9" name="Freeform 75"/>
            <p:cNvSpPr>
              <a:spLocks/>
            </p:cNvSpPr>
            <p:nvPr userDrawn="1"/>
          </p:nvSpPr>
          <p:spPr bwMode="gray">
            <a:xfrm>
              <a:off x="8457157" y="399953"/>
              <a:ext cx="151988" cy="202651"/>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grpFill/>
            <a:ln w="9525">
              <a:noFill/>
              <a:round/>
              <a:headEnd/>
              <a:tailEnd/>
            </a:ln>
          </p:spPr>
          <p:txBody>
            <a:bodyPr/>
            <a:lstStyle/>
            <a:p>
              <a:endParaRPr lang="en-GB"/>
            </a:p>
          </p:txBody>
        </p:sp>
        <p:sp>
          <p:nvSpPr>
            <p:cNvPr id="11" name="Freeform 76"/>
            <p:cNvSpPr>
              <a:spLocks/>
            </p:cNvSpPr>
            <p:nvPr userDrawn="1"/>
          </p:nvSpPr>
          <p:spPr bwMode="gray">
            <a:xfrm>
              <a:off x="8733748" y="399953"/>
              <a:ext cx="169788" cy="206759"/>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grpFill/>
            <a:ln w="9525">
              <a:noFill/>
              <a:round/>
              <a:headEnd/>
              <a:tailEnd/>
            </a:ln>
          </p:spPr>
          <p:txBody>
            <a:bodyPr/>
            <a:lstStyle/>
            <a:p>
              <a:endParaRPr lang="en-GB"/>
            </a:p>
          </p:txBody>
        </p:sp>
        <p:sp>
          <p:nvSpPr>
            <p:cNvPr id="12" name="Freeform 77"/>
            <p:cNvSpPr>
              <a:spLocks/>
            </p:cNvSpPr>
            <p:nvPr userDrawn="1"/>
          </p:nvSpPr>
          <p:spPr bwMode="gray">
            <a:xfrm>
              <a:off x="8138119" y="399953"/>
              <a:ext cx="171158" cy="206759"/>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grpFill/>
            <a:ln w="9525">
              <a:noFill/>
              <a:round/>
              <a:headEnd/>
              <a:tailEnd/>
            </a:ln>
          </p:spPr>
          <p:txBody>
            <a:bodyPr/>
            <a:lstStyle/>
            <a:p>
              <a:endParaRPr lang="en-GB"/>
            </a:p>
          </p:txBody>
        </p:sp>
        <p:sp>
          <p:nvSpPr>
            <p:cNvPr id="13" name="Freeform 78"/>
            <p:cNvSpPr>
              <a:spLocks/>
            </p:cNvSpPr>
            <p:nvPr userDrawn="1"/>
          </p:nvSpPr>
          <p:spPr bwMode="gray">
            <a:xfrm>
              <a:off x="8602299" y="395845"/>
              <a:ext cx="130080" cy="210866"/>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grpFill/>
            <a:ln w="9525">
              <a:noFill/>
              <a:round/>
              <a:headEnd/>
              <a:tailEnd/>
            </a:ln>
          </p:spPr>
          <p:txBody>
            <a:bodyPr/>
            <a:lstStyle/>
            <a:p>
              <a:endParaRPr lang="en-GB"/>
            </a:p>
          </p:txBody>
        </p:sp>
      </p:grpSp>
      <p:sp>
        <p:nvSpPr>
          <p:cNvPr id="3" name="Footer Placeholder 2"/>
          <p:cNvSpPr>
            <a:spLocks noGrp="1"/>
          </p:cNvSpPr>
          <p:nvPr>
            <p:ph type="ftr" sz="quarter" idx="11"/>
          </p:nvPr>
        </p:nvSpPr>
        <p:spPr/>
        <p:txBody>
          <a:bodyPr/>
          <a:lstStyle/>
          <a:p>
            <a:r>
              <a:rPr lang="en-GB" smtClean="0"/>
              <a:t>© FUJITSU LIMITED 2014</a:t>
            </a:r>
            <a:endParaRPr lang="en-GB" dirty="0"/>
          </a:p>
        </p:txBody>
      </p:sp>
      <p:sp>
        <p:nvSpPr>
          <p:cNvPr id="14" name="Slide Number Placeholder 13"/>
          <p:cNvSpPr>
            <a:spLocks noGrp="1"/>
          </p:cNvSpPr>
          <p:nvPr>
            <p:ph type="sldNum" sz="quarter" idx="12"/>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1173021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19_Title Master">
    <p:bg>
      <p:bgPr>
        <a:solidFill>
          <a:schemeClr val="bg1"/>
        </a:solidFill>
        <a:effectLst/>
      </p:bgPr>
    </p:bg>
    <p:spTree>
      <p:nvGrpSpPr>
        <p:cNvPr id="1" name=""/>
        <p:cNvGrpSpPr/>
        <p:nvPr/>
      </p:nvGrpSpPr>
      <p:grpSpPr>
        <a:xfrm>
          <a:off x="0" y="0"/>
          <a:ext cx="0" cy="0"/>
          <a:chOff x="0" y="0"/>
          <a:chExt cx="0" cy="0"/>
        </a:xfrm>
      </p:grpSpPr>
      <p:pic>
        <p:nvPicPr>
          <p:cNvPr id="4" name="Bild 3" descr="RM_4.jpg"/>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1" y="0"/>
            <a:ext cx="9142676" cy="5143500"/>
          </a:xfrm>
          <a:prstGeom prst="rect">
            <a:avLst/>
          </a:prstGeom>
        </p:spPr>
      </p:pic>
      <p:sp>
        <p:nvSpPr>
          <p:cNvPr id="7" name="VCT_Marker_ID_7" hidden="1"/>
          <p:cNvSpPr/>
          <p:nvPr userDrawn="1">
            <p:custDataLst>
              <p:tags r:id="rId1"/>
            </p:custDataLst>
          </p:nvPr>
        </p:nvSpPr>
        <p:spPr>
          <a:xfrm>
            <a:off x="1270002" y="95251"/>
            <a:ext cx="127001" cy="95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FFFF"/>
              </a:solidFill>
            </a:endParaRPr>
          </a:p>
        </p:txBody>
      </p:sp>
      <p:sp>
        <p:nvSpPr>
          <p:cNvPr id="44" name="VCT_Backup_ID_44" hidden="1"/>
          <p:cNvSpPr txBox="1"/>
          <p:nvPr userDrawn="1">
            <p:custDataLst>
              <p:tags r:id="rId2"/>
            </p:custDataLst>
          </p:nvPr>
        </p:nvSpPr>
        <p:spPr bwMode="auto">
          <a:xfrm>
            <a:off x="324023" y="1304113"/>
            <a:ext cx="8496149" cy="1102519"/>
          </a:xfrm>
          <a:prstGeom prst="rect">
            <a:avLst/>
          </a:prstGeom>
          <a:noFill/>
          <a:ln w="0">
            <a:noFill/>
          </a:ln>
        </p:spPr>
        <p:txBody>
          <a:bodyPr vert="horz" wrap="square" lIns="0" tIns="0" rIns="0" bIns="0" rtlCol="0" anchor="b" anchorCtr="0">
            <a:noAutofit/>
          </a:bodyPr>
          <a:lstStyle/>
          <a:p>
            <a:pPr>
              <a:spcBef>
                <a:spcPct val="0"/>
              </a:spcBef>
              <a:spcAft>
                <a:spcPct val="0"/>
              </a:spcAft>
              <a:tabLst>
                <a:tab pos="3676650" algn="l"/>
              </a:tabLst>
              <a:defRPr/>
            </a:pPr>
            <a:r>
              <a:rPr lang="en-GB" sz="4400" dirty="0" smtClean="0">
                <a:solidFill>
                  <a:srgbClr val="FFFFFF"/>
                </a:solidFill>
                <a:latin typeface="Arial"/>
              </a:rPr>
              <a:t>Titelmasterformat durch Klicken bearbeiten</a:t>
            </a:r>
            <a:endParaRPr lang="en-GB" sz="4400" dirty="0">
              <a:solidFill>
                <a:srgbClr val="FFFFFF"/>
              </a:solidFill>
              <a:latin typeface="Arial"/>
            </a:endParaRPr>
          </a:p>
        </p:txBody>
      </p:sp>
      <p:sp>
        <p:nvSpPr>
          <p:cNvPr id="45" name="VCT_Backup_ID_45" hidden="1"/>
          <p:cNvSpPr txBox="1"/>
          <p:nvPr userDrawn="1">
            <p:custDataLst>
              <p:tags r:id="rId3"/>
            </p:custDataLst>
          </p:nvPr>
        </p:nvSpPr>
        <p:spPr bwMode="auto">
          <a:xfrm>
            <a:off x="324026" y="3434413"/>
            <a:ext cx="8496151" cy="1339199"/>
          </a:xfrm>
          <a:prstGeom prst="rect">
            <a:avLst/>
          </a:prstGeom>
          <a:noFill/>
          <a:ln w="0">
            <a:noFill/>
          </a:ln>
        </p:spPr>
        <p:txBody>
          <a:bodyPr vert="horz" wrap="square" lIns="0" tIns="0" rIns="0" bIns="0" rtlCol="0" anchor="t" anchorCtr="0">
            <a:noAutofit/>
          </a:bodyPr>
          <a:lstStyle/>
          <a:p>
            <a:pPr defTabSz="457200">
              <a:spcBef>
                <a:spcPct val="0"/>
              </a:spcBef>
              <a:spcAft>
                <a:spcPct val="0"/>
              </a:spcAft>
            </a:pPr>
            <a:r>
              <a:rPr lang="de-DE" sz="2400" dirty="0" smtClean="0">
                <a:solidFill>
                  <a:srgbClr val="000000"/>
                </a:solidFill>
                <a:latin typeface="Arial"/>
              </a:rPr>
              <a:t>Formatvorlage des Untertitelmasters durch Klicken bearbeiten</a:t>
            </a:r>
            <a:endParaRPr lang="en-GB" sz="2400" dirty="0">
              <a:solidFill>
                <a:srgbClr val="000000"/>
              </a:solidFill>
              <a:latin typeface="Arial"/>
            </a:endParaRPr>
          </a:p>
        </p:txBody>
      </p:sp>
      <p:sp>
        <p:nvSpPr>
          <p:cNvPr id="48" name="Title 47"/>
          <p:cNvSpPr>
            <a:spLocks noGrp="1"/>
          </p:cNvSpPr>
          <p:nvPr>
            <p:ph type="title"/>
          </p:nvPr>
        </p:nvSpPr>
        <p:spPr bwMode="gray">
          <a:xfrm>
            <a:off x="456078" y="1131889"/>
            <a:ext cx="8426450" cy="431750"/>
          </a:xfrm>
          <a:noFill/>
          <a:ln w="9525">
            <a:noFill/>
            <a:miter lim="800000"/>
            <a:headEnd/>
            <a:tailEnd/>
          </a:ln>
          <a:effectLst/>
        </p:spPr>
        <p:txBody>
          <a:bodyPr vert="horz" wrap="square" lIns="0" tIns="0" rIns="0" bIns="0" numCol="1" anchor="b" anchorCtr="0" compatLnSpc="1">
            <a:prstTxWarp prst="textNoShape">
              <a:avLst/>
            </a:prstTxWarp>
          </a:bodyPr>
          <a:lstStyle>
            <a:lvl1pPr algn="l" defTabSz="914400" rtl="0" eaLnBrk="1" fontAlgn="base" latinLnBrk="0" hangingPunct="1">
              <a:spcBef>
                <a:spcPct val="0"/>
              </a:spcBef>
              <a:spcAft>
                <a:spcPct val="0"/>
              </a:spcAft>
              <a:buNone/>
              <a:tabLst>
                <a:tab pos="3676650" algn="l"/>
              </a:tabLst>
              <a:defRPr kumimoji="1" lang="en-US" altLang="ja-JP" sz="2800" kern="1200" noProof="0" smtClean="0">
                <a:solidFill>
                  <a:schemeClr val="bg1"/>
                </a:solidFill>
                <a:latin typeface="+mj-lt"/>
                <a:ea typeface="+mj-ea"/>
                <a:cs typeface="+mj-cs"/>
              </a:defRPr>
            </a:lvl1pPr>
          </a:lstStyle>
          <a:p>
            <a:r>
              <a:rPr lang="en-US" noProof="0" smtClean="0"/>
              <a:t>Click to edit Master title style</a:t>
            </a:r>
            <a:endParaRPr lang="en-US" noProof="0" dirty="0"/>
          </a:p>
        </p:txBody>
      </p:sp>
      <p:sp>
        <p:nvSpPr>
          <p:cNvPr id="59" name="Subtitle 2"/>
          <p:cNvSpPr>
            <a:spLocks noGrp="1"/>
          </p:cNvSpPr>
          <p:nvPr>
            <p:ph type="subTitle" idx="1"/>
          </p:nvPr>
        </p:nvSpPr>
        <p:spPr bwMode="gray">
          <a:xfrm>
            <a:off x="468313" y="1635646"/>
            <a:ext cx="8422756" cy="43206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0" indent="0" algn="l" defTabSz="457200" rtl="0" eaLnBrk="1" fontAlgn="base" latinLnBrk="0" hangingPunct="1">
              <a:lnSpc>
                <a:spcPct val="100000"/>
              </a:lnSpc>
              <a:spcBef>
                <a:spcPts val="500"/>
              </a:spcBef>
              <a:spcAft>
                <a:spcPts val="200"/>
              </a:spcAft>
              <a:buClr>
                <a:srgbClr val="A30B1A"/>
              </a:buClr>
              <a:buFont typeface="Wingdings" pitchFamily="2" charset="2"/>
              <a:buNone/>
              <a:defRPr kumimoji="1" lang="en-US" altLang="ja-JP" sz="1800" b="0" kern="1200" noProof="0" dirty="0">
                <a:solidFill>
                  <a:schemeClr val="bg1"/>
                </a:solidFill>
                <a:latin typeface="Fujitsu Sans Light" pitchFamily="34" charset="0"/>
                <a:ea typeface="+mn-ea"/>
                <a:cs typeface="+mn-cs"/>
              </a:defRPr>
            </a:lvl1pPr>
            <a:lvl2pPr marL="0" indent="0" algn="l">
              <a:spcBef>
                <a:spcPts val="0"/>
              </a:spcBef>
              <a:spcAft>
                <a:spcPts val="0"/>
              </a:spcAft>
              <a:buNone/>
              <a:defRPr sz="2400">
                <a:solidFill>
                  <a:schemeClr val="tx1"/>
                </a:solidFill>
              </a:defRPr>
            </a:lvl2pPr>
            <a:lvl3pPr marL="0" indent="0" algn="l">
              <a:spcBef>
                <a:spcPts val="0"/>
              </a:spcBef>
              <a:spcAft>
                <a:spcPts val="0"/>
              </a:spcAft>
              <a:buNone/>
              <a:defRPr sz="2400">
                <a:solidFill>
                  <a:schemeClr val="tx1"/>
                </a:solidFill>
              </a:defRPr>
            </a:lvl3pPr>
            <a:lvl4pPr marL="0" indent="0" algn="l">
              <a:spcBef>
                <a:spcPts val="0"/>
              </a:spcBef>
              <a:spcAft>
                <a:spcPts val="0"/>
              </a:spcAft>
              <a:buNone/>
              <a:defRPr sz="2400">
                <a:solidFill>
                  <a:schemeClr val="tx1"/>
                </a:solidFill>
              </a:defRPr>
            </a:lvl4pPr>
            <a:lvl5pPr marL="0" indent="0" algn="l">
              <a:spcBef>
                <a:spcPts val="0"/>
              </a:spcBef>
              <a:spcAft>
                <a:spcPts val="0"/>
              </a:spcAft>
              <a:buNone/>
              <a:defRPr sz="2400">
                <a:solidFill>
                  <a:schemeClr val="tx1"/>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a:p>
        </p:txBody>
      </p:sp>
      <p:pic>
        <p:nvPicPr>
          <p:cNvPr id="12" name="Picture 2" descr="Fujitsu_Logo_white"/>
          <p:cNvPicPr>
            <a:picLocks noChangeAspect="1" noChangeArrowheads="1"/>
          </p:cNvPicPr>
          <p:nvPr userDrawn="1"/>
        </p:nvPicPr>
        <p:blipFill>
          <a:blip r:embed="rId6" cstate="screen"/>
          <a:srcRect/>
          <a:stretch>
            <a:fillRect/>
          </a:stretch>
        </p:blipFill>
        <p:spPr bwMode="gray">
          <a:xfrm>
            <a:off x="7664453" y="242890"/>
            <a:ext cx="1252539" cy="627062"/>
          </a:xfrm>
          <a:prstGeom prst="rect">
            <a:avLst/>
          </a:prstGeom>
          <a:noFill/>
          <a:ln w="9525">
            <a:noFill/>
            <a:miter lim="800000"/>
            <a:headEnd/>
            <a:tailEnd/>
          </a:ln>
        </p:spPr>
      </p:pic>
    </p:spTree>
    <p:extLst>
      <p:ext uri="{BB962C8B-B14F-4D97-AF65-F5344CB8AC3E}">
        <p14:creationId xmlns:p14="http://schemas.microsoft.com/office/powerpoint/2010/main" val="3435987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 xmlns:p15="http://schemas.microsoft.com/office/powerpoint/2012/main">
        <p15:guide id="1" pos="431" userDrawn="1">
          <p15:clr>
            <a:srgbClr val="FBAE40"/>
          </p15:clr>
        </p15:guide>
      </p15:sldGuideLst>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10_Title Master">
    <p:bg>
      <p:bgPr>
        <a:blipFill dpi="0" rotWithShape="1">
          <a:blip r:embed="rId5" cstate="screen">
            <a:lum/>
          </a:blip>
          <a:srcRect/>
          <a:stretch>
            <a:fillRect/>
          </a:stretch>
        </a:blipFill>
        <a:effectLst/>
      </p:bgPr>
    </p:bg>
    <p:spTree>
      <p:nvGrpSpPr>
        <p:cNvPr id="1" name=""/>
        <p:cNvGrpSpPr/>
        <p:nvPr/>
      </p:nvGrpSpPr>
      <p:grpSpPr>
        <a:xfrm>
          <a:off x="0" y="0"/>
          <a:ext cx="0" cy="0"/>
          <a:chOff x="0" y="0"/>
          <a:chExt cx="0" cy="0"/>
        </a:xfrm>
      </p:grpSpPr>
      <p:sp>
        <p:nvSpPr>
          <p:cNvPr id="7" name="VCT_Marker_ID_7" hidden="1"/>
          <p:cNvSpPr/>
          <p:nvPr userDrawn="1">
            <p:custDataLst>
              <p:tags r:id="rId1"/>
            </p:custDataLst>
          </p:nvPr>
        </p:nvSpPr>
        <p:spPr>
          <a:xfrm>
            <a:off x="1270002" y="95251"/>
            <a:ext cx="127001" cy="95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FFFF"/>
              </a:solidFill>
            </a:endParaRPr>
          </a:p>
        </p:txBody>
      </p:sp>
      <p:sp>
        <p:nvSpPr>
          <p:cNvPr id="44" name="VCT_Backup_ID_44" hidden="1"/>
          <p:cNvSpPr txBox="1"/>
          <p:nvPr userDrawn="1">
            <p:custDataLst>
              <p:tags r:id="rId2"/>
            </p:custDataLst>
          </p:nvPr>
        </p:nvSpPr>
        <p:spPr bwMode="auto">
          <a:xfrm>
            <a:off x="324023" y="1304113"/>
            <a:ext cx="8496149" cy="1102519"/>
          </a:xfrm>
          <a:prstGeom prst="rect">
            <a:avLst/>
          </a:prstGeom>
          <a:noFill/>
          <a:ln w="0">
            <a:noFill/>
          </a:ln>
        </p:spPr>
        <p:txBody>
          <a:bodyPr vert="horz" wrap="square" lIns="0" tIns="0" rIns="0" bIns="0" rtlCol="0" anchor="b" anchorCtr="0">
            <a:noAutofit/>
          </a:bodyPr>
          <a:lstStyle/>
          <a:p>
            <a:pPr>
              <a:spcBef>
                <a:spcPct val="0"/>
              </a:spcBef>
              <a:spcAft>
                <a:spcPct val="0"/>
              </a:spcAft>
              <a:tabLst>
                <a:tab pos="3676650" algn="l"/>
              </a:tabLst>
              <a:defRPr/>
            </a:pPr>
            <a:r>
              <a:rPr lang="en-GB" sz="4400" dirty="0" smtClean="0">
                <a:solidFill>
                  <a:srgbClr val="FFFFFF"/>
                </a:solidFill>
                <a:latin typeface="Arial"/>
              </a:rPr>
              <a:t>Titelmasterformat durch Klicken bearbeiten</a:t>
            </a:r>
            <a:endParaRPr lang="en-GB" sz="4400" dirty="0">
              <a:solidFill>
                <a:srgbClr val="FFFFFF"/>
              </a:solidFill>
              <a:latin typeface="Arial"/>
            </a:endParaRPr>
          </a:p>
        </p:txBody>
      </p:sp>
      <p:sp>
        <p:nvSpPr>
          <p:cNvPr id="45" name="VCT_Backup_ID_45" hidden="1"/>
          <p:cNvSpPr txBox="1"/>
          <p:nvPr userDrawn="1">
            <p:custDataLst>
              <p:tags r:id="rId3"/>
            </p:custDataLst>
          </p:nvPr>
        </p:nvSpPr>
        <p:spPr bwMode="auto">
          <a:xfrm>
            <a:off x="324026" y="3434413"/>
            <a:ext cx="8496151" cy="1339199"/>
          </a:xfrm>
          <a:prstGeom prst="rect">
            <a:avLst/>
          </a:prstGeom>
          <a:noFill/>
          <a:ln w="0">
            <a:noFill/>
          </a:ln>
        </p:spPr>
        <p:txBody>
          <a:bodyPr vert="horz" wrap="square" lIns="0" tIns="0" rIns="0" bIns="0" rtlCol="0" anchor="t" anchorCtr="0">
            <a:noAutofit/>
          </a:bodyPr>
          <a:lstStyle/>
          <a:p>
            <a:pPr defTabSz="457200">
              <a:spcBef>
                <a:spcPct val="0"/>
              </a:spcBef>
              <a:spcAft>
                <a:spcPct val="0"/>
              </a:spcAft>
            </a:pPr>
            <a:r>
              <a:rPr lang="de-DE" sz="2400" dirty="0" smtClean="0">
                <a:solidFill>
                  <a:srgbClr val="000000"/>
                </a:solidFill>
                <a:latin typeface="Arial"/>
              </a:rPr>
              <a:t>Formatvorlage des Untertitelmasters durch Klicken bearbeiten</a:t>
            </a:r>
            <a:endParaRPr lang="en-GB" sz="2400" dirty="0">
              <a:solidFill>
                <a:srgbClr val="000000"/>
              </a:solidFill>
              <a:latin typeface="Arial"/>
            </a:endParaRPr>
          </a:p>
        </p:txBody>
      </p:sp>
      <p:sp>
        <p:nvSpPr>
          <p:cNvPr id="48" name="Title 47"/>
          <p:cNvSpPr>
            <a:spLocks noGrp="1"/>
          </p:cNvSpPr>
          <p:nvPr>
            <p:ph type="title"/>
          </p:nvPr>
        </p:nvSpPr>
        <p:spPr bwMode="gray">
          <a:xfrm>
            <a:off x="661754" y="2715766"/>
            <a:ext cx="4897364" cy="648090"/>
          </a:xfrm>
          <a:noFill/>
          <a:ln w="9525">
            <a:noFill/>
            <a:miter lim="800000"/>
            <a:headEnd/>
            <a:tailEnd/>
          </a:ln>
          <a:effectLst/>
        </p:spPr>
        <p:txBody>
          <a:bodyPr vert="horz" wrap="square" lIns="0" tIns="0" rIns="0" bIns="0" numCol="1" anchor="b" anchorCtr="0" compatLnSpc="1">
            <a:prstTxWarp prst="textNoShape">
              <a:avLst/>
            </a:prstTxWarp>
          </a:bodyPr>
          <a:lstStyle>
            <a:lvl1pPr algn="l" defTabSz="914400" rtl="0" eaLnBrk="1" fontAlgn="base" latinLnBrk="0" hangingPunct="1">
              <a:spcBef>
                <a:spcPct val="0"/>
              </a:spcBef>
              <a:spcAft>
                <a:spcPct val="0"/>
              </a:spcAft>
              <a:buNone/>
              <a:tabLst>
                <a:tab pos="3676650" algn="l"/>
              </a:tabLst>
              <a:defRPr kumimoji="1" lang="en-US" altLang="ja-JP" sz="4000" kern="1200" noProof="0" smtClean="0">
                <a:solidFill>
                  <a:schemeClr val="bg1"/>
                </a:solidFill>
                <a:latin typeface="+mj-lt"/>
                <a:ea typeface="+mj-ea"/>
                <a:cs typeface="+mj-cs"/>
              </a:defRPr>
            </a:lvl1pPr>
          </a:lstStyle>
          <a:p>
            <a:r>
              <a:rPr lang="en-US" noProof="0" smtClean="0"/>
              <a:t>Click to edit Master title style</a:t>
            </a:r>
            <a:endParaRPr lang="en-US" noProof="0" dirty="0"/>
          </a:p>
        </p:txBody>
      </p:sp>
      <p:sp>
        <p:nvSpPr>
          <p:cNvPr id="59" name="Subtitle 2"/>
          <p:cNvSpPr>
            <a:spLocks noGrp="1"/>
          </p:cNvSpPr>
          <p:nvPr>
            <p:ph type="subTitle" idx="1"/>
          </p:nvPr>
        </p:nvSpPr>
        <p:spPr bwMode="gray">
          <a:xfrm>
            <a:off x="661754" y="3616477"/>
            <a:ext cx="4897364" cy="43206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0" indent="0" algn="l" defTabSz="457200" rtl="0" eaLnBrk="1" fontAlgn="base" latinLnBrk="0" hangingPunct="1">
              <a:lnSpc>
                <a:spcPct val="100000"/>
              </a:lnSpc>
              <a:spcBef>
                <a:spcPts val="0"/>
              </a:spcBef>
              <a:spcAft>
                <a:spcPts val="0"/>
              </a:spcAft>
              <a:buClr>
                <a:srgbClr val="A30B1A"/>
              </a:buClr>
              <a:buFont typeface="Wingdings" pitchFamily="2" charset="2"/>
              <a:buNone/>
              <a:defRPr kumimoji="1" lang="en-US" altLang="ja-JP" sz="2400" b="0" kern="1200" noProof="0" dirty="0">
                <a:solidFill>
                  <a:schemeClr val="bg1"/>
                </a:solidFill>
                <a:latin typeface="+mj-lt"/>
                <a:ea typeface="+mn-ea"/>
                <a:cs typeface="+mn-cs"/>
              </a:defRPr>
            </a:lvl1pPr>
            <a:lvl2pPr marL="0" indent="0" algn="l">
              <a:spcBef>
                <a:spcPts val="0"/>
              </a:spcBef>
              <a:spcAft>
                <a:spcPts val="0"/>
              </a:spcAft>
              <a:buNone/>
              <a:defRPr sz="2400">
                <a:solidFill>
                  <a:schemeClr val="tx1"/>
                </a:solidFill>
              </a:defRPr>
            </a:lvl2pPr>
            <a:lvl3pPr marL="0" indent="0" algn="l">
              <a:spcBef>
                <a:spcPts val="0"/>
              </a:spcBef>
              <a:spcAft>
                <a:spcPts val="0"/>
              </a:spcAft>
              <a:buNone/>
              <a:defRPr sz="2400">
                <a:solidFill>
                  <a:schemeClr val="tx1"/>
                </a:solidFill>
              </a:defRPr>
            </a:lvl3pPr>
            <a:lvl4pPr marL="0" indent="0" algn="l">
              <a:spcBef>
                <a:spcPts val="0"/>
              </a:spcBef>
              <a:spcAft>
                <a:spcPts val="0"/>
              </a:spcAft>
              <a:buNone/>
              <a:defRPr sz="2400">
                <a:solidFill>
                  <a:schemeClr val="tx1"/>
                </a:solidFill>
              </a:defRPr>
            </a:lvl4pPr>
            <a:lvl5pPr marL="0" indent="0" algn="l">
              <a:spcBef>
                <a:spcPts val="0"/>
              </a:spcBef>
              <a:spcAft>
                <a:spcPts val="0"/>
              </a:spcAft>
              <a:buNone/>
              <a:defRPr sz="2400">
                <a:solidFill>
                  <a:schemeClr val="tx1"/>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a:p>
        </p:txBody>
      </p:sp>
      <p:grpSp>
        <p:nvGrpSpPr>
          <p:cNvPr id="2" name="Group 47" descr="Fujitsu - shaping tomorrow with you"/>
          <p:cNvGrpSpPr>
            <a:grpSpLocks noChangeAspect="1"/>
          </p:cNvGrpSpPr>
          <p:nvPr userDrawn="1"/>
        </p:nvGrpSpPr>
        <p:grpSpPr bwMode="auto">
          <a:xfrm>
            <a:off x="7604107" y="112409"/>
            <a:ext cx="1421294" cy="794172"/>
            <a:chOff x="4604" y="117"/>
            <a:chExt cx="1038" cy="580"/>
          </a:xfrm>
        </p:grpSpPr>
        <p:sp>
          <p:nvSpPr>
            <p:cNvPr id="57" name="AutoShape 48"/>
            <p:cNvSpPr>
              <a:spLocks noChangeAspect="1" noChangeArrowheads="1" noTextEdit="1"/>
            </p:cNvSpPr>
            <p:nvPr userDrawn="1"/>
          </p:nvSpPr>
          <p:spPr bwMode="gray">
            <a:xfrm>
              <a:off x="4604" y="117"/>
              <a:ext cx="1038" cy="580"/>
            </a:xfrm>
            <a:prstGeom prst="rect">
              <a:avLst/>
            </a:prstGeom>
            <a:noFill/>
            <a:ln w="9525">
              <a:noFill/>
              <a:miter lim="800000"/>
              <a:headEnd/>
              <a:tailEnd/>
            </a:ln>
          </p:spPr>
          <p:txBody>
            <a:bodyPr/>
            <a:lstStyle/>
            <a:p>
              <a:endParaRPr lang="en-GB">
                <a:solidFill>
                  <a:srgbClr val="000000"/>
                </a:solidFill>
              </a:endParaRPr>
            </a:p>
          </p:txBody>
        </p:sp>
        <p:sp>
          <p:nvSpPr>
            <p:cNvPr id="58" name="Freeform 49"/>
            <p:cNvSpPr>
              <a:spLocks/>
            </p:cNvSpPr>
            <p:nvPr userDrawn="1"/>
          </p:nvSpPr>
          <p:spPr bwMode="gray">
            <a:xfrm>
              <a:off x="4655" y="604"/>
              <a:ext cx="26" cy="43"/>
            </a:xfrm>
            <a:custGeom>
              <a:avLst/>
              <a:gdLst/>
              <a:ahLst/>
              <a:cxnLst>
                <a:cxn ang="0">
                  <a:pos x="0" y="731"/>
                </a:cxn>
                <a:cxn ang="0">
                  <a:pos x="0" y="643"/>
                </a:cxn>
                <a:cxn ang="0">
                  <a:pos x="177" y="684"/>
                </a:cxn>
                <a:cxn ang="0">
                  <a:pos x="355" y="568"/>
                </a:cxn>
                <a:cxn ang="0">
                  <a:pos x="325" y="493"/>
                </a:cxn>
                <a:cxn ang="0">
                  <a:pos x="271" y="452"/>
                </a:cxn>
                <a:cxn ang="0">
                  <a:pos x="203" y="417"/>
                </a:cxn>
                <a:cxn ang="0">
                  <a:pos x="62" y="323"/>
                </a:cxn>
                <a:cxn ang="0">
                  <a:pos x="12" y="190"/>
                </a:cxn>
                <a:cxn ang="0">
                  <a:pos x="90" y="41"/>
                </a:cxn>
                <a:cxn ang="0">
                  <a:pos x="257" y="0"/>
                </a:cxn>
                <a:cxn ang="0">
                  <a:pos x="411" y="24"/>
                </a:cxn>
                <a:cxn ang="0">
                  <a:pos x="411" y="106"/>
                </a:cxn>
                <a:cxn ang="0">
                  <a:pos x="262" y="74"/>
                </a:cxn>
                <a:cxn ang="0">
                  <a:pos x="162" y="98"/>
                </a:cxn>
                <a:cxn ang="0">
                  <a:pos x="120" y="178"/>
                </a:cxn>
                <a:cxn ang="0">
                  <a:pos x="149" y="253"/>
                </a:cxn>
                <a:cxn ang="0">
                  <a:pos x="273" y="331"/>
                </a:cxn>
                <a:cxn ang="0">
                  <a:pos x="374" y="388"/>
                </a:cxn>
                <a:cxn ang="0">
                  <a:pos x="444" y="465"/>
                </a:cxn>
                <a:cxn ang="0">
                  <a:pos x="463" y="556"/>
                </a:cxn>
                <a:cxn ang="0">
                  <a:pos x="184" y="762"/>
                </a:cxn>
                <a:cxn ang="0">
                  <a:pos x="0" y="731"/>
                </a:cxn>
              </a:cxnLst>
              <a:rect l="0" t="0" r="r" b="b"/>
              <a:pathLst>
                <a:path w="463" h="762">
                  <a:moveTo>
                    <a:pt x="0" y="731"/>
                  </a:moveTo>
                  <a:cubicBezTo>
                    <a:pt x="0" y="643"/>
                    <a:pt x="0" y="643"/>
                    <a:pt x="0" y="643"/>
                  </a:cubicBezTo>
                  <a:cubicBezTo>
                    <a:pt x="48" y="670"/>
                    <a:pt x="107" y="684"/>
                    <a:pt x="177" y="684"/>
                  </a:cubicBezTo>
                  <a:cubicBezTo>
                    <a:pt x="296" y="684"/>
                    <a:pt x="355" y="645"/>
                    <a:pt x="355" y="568"/>
                  </a:cubicBezTo>
                  <a:cubicBezTo>
                    <a:pt x="355" y="538"/>
                    <a:pt x="345" y="513"/>
                    <a:pt x="325" y="493"/>
                  </a:cubicBezTo>
                  <a:cubicBezTo>
                    <a:pt x="309" y="477"/>
                    <a:pt x="291" y="463"/>
                    <a:pt x="271" y="452"/>
                  </a:cubicBezTo>
                  <a:cubicBezTo>
                    <a:pt x="253" y="442"/>
                    <a:pt x="231" y="431"/>
                    <a:pt x="203" y="417"/>
                  </a:cubicBezTo>
                  <a:cubicBezTo>
                    <a:pt x="135" y="384"/>
                    <a:pt x="89" y="352"/>
                    <a:pt x="62" y="323"/>
                  </a:cubicBezTo>
                  <a:cubicBezTo>
                    <a:pt x="29" y="286"/>
                    <a:pt x="12" y="242"/>
                    <a:pt x="12" y="190"/>
                  </a:cubicBezTo>
                  <a:cubicBezTo>
                    <a:pt x="12" y="124"/>
                    <a:pt x="38" y="74"/>
                    <a:pt x="90" y="41"/>
                  </a:cubicBezTo>
                  <a:cubicBezTo>
                    <a:pt x="134" y="13"/>
                    <a:pt x="189" y="0"/>
                    <a:pt x="257" y="0"/>
                  </a:cubicBezTo>
                  <a:cubicBezTo>
                    <a:pt x="304" y="0"/>
                    <a:pt x="355" y="8"/>
                    <a:pt x="411" y="24"/>
                  </a:cubicBezTo>
                  <a:cubicBezTo>
                    <a:pt x="411" y="106"/>
                    <a:pt x="411" y="106"/>
                    <a:pt x="411" y="106"/>
                  </a:cubicBezTo>
                  <a:cubicBezTo>
                    <a:pt x="364" y="85"/>
                    <a:pt x="314" y="74"/>
                    <a:pt x="262" y="74"/>
                  </a:cubicBezTo>
                  <a:cubicBezTo>
                    <a:pt x="222" y="74"/>
                    <a:pt x="188" y="82"/>
                    <a:pt x="162" y="98"/>
                  </a:cubicBezTo>
                  <a:cubicBezTo>
                    <a:pt x="134" y="115"/>
                    <a:pt x="120" y="141"/>
                    <a:pt x="120" y="178"/>
                  </a:cubicBezTo>
                  <a:cubicBezTo>
                    <a:pt x="120" y="209"/>
                    <a:pt x="130" y="234"/>
                    <a:pt x="149" y="253"/>
                  </a:cubicBezTo>
                  <a:cubicBezTo>
                    <a:pt x="168" y="273"/>
                    <a:pt x="209" y="298"/>
                    <a:pt x="273" y="331"/>
                  </a:cubicBezTo>
                  <a:cubicBezTo>
                    <a:pt x="324" y="356"/>
                    <a:pt x="357" y="375"/>
                    <a:pt x="374" y="388"/>
                  </a:cubicBezTo>
                  <a:cubicBezTo>
                    <a:pt x="407" y="412"/>
                    <a:pt x="430" y="437"/>
                    <a:pt x="444" y="465"/>
                  </a:cubicBezTo>
                  <a:cubicBezTo>
                    <a:pt x="457" y="490"/>
                    <a:pt x="463" y="520"/>
                    <a:pt x="463" y="556"/>
                  </a:cubicBezTo>
                  <a:cubicBezTo>
                    <a:pt x="463" y="693"/>
                    <a:pt x="370" y="762"/>
                    <a:pt x="184" y="762"/>
                  </a:cubicBezTo>
                  <a:cubicBezTo>
                    <a:pt x="109" y="762"/>
                    <a:pt x="48" y="752"/>
                    <a:pt x="0" y="731"/>
                  </a:cubicBezTo>
                  <a:close/>
                </a:path>
              </a:pathLst>
            </a:custGeom>
            <a:solidFill>
              <a:srgbClr val="FFFFFF"/>
            </a:solidFill>
            <a:ln w="9525">
              <a:noFill/>
              <a:round/>
              <a:headEnd/>
              <a:tailEnd/>
            </a:ln>
          </p:spPr>
          <p:txBody>
            <a:bodyPr/>
            <a:lstStyle/>
            <a:p>
              <a:endParaRPr lang="en-GB">
                <a:solidFill>
                  <a:srgbClr val="000000"/>
                </a:solidFill>
              </a:endParaRPr>
            </a:p>
          </p:txBody>
        </p:sp>
        <p:sp>
          <p:nvSpPr>
            <p:cNvPr id="60" name="Freeform 50"/>
            <p:cNvSpPr>
              <a:spLocks/>
            </p:cNvSpPr>
            <p:nvPr userDrawn="1"/>
          </p:nvSpPr>
          <p:spPr bwMode="gray">
            <a:xfrm>
              <a:off x="4691" y="585"/>
              <a:ext cx="30" cy="61"/>
            </a:xfrm>
            <a:custGeom>
              <a:avLst/>
              <a:gdLst/>
              <a:ahLst/>
              <a:cxnLst>
                <a:cxn ang="0">
                  <a:pos x="0" y="1087"/>
                </a:cxn>
                <a:cxn ang="0">
                  <a:pos x="0" y="0"/>
                </a:cxn>
                <a:cxn ang="0">
                  <a:pos x="124" y="0"/>
                </a:cxn>
                <a:cxn ang="0">
                  <a:pos x="124" y="382"/>
                </a:cxn>
                <a:cxn ang="0">
                  <a:pos x="306" y="345"/>
                </a:cxn>
                <a:cxn ang="0">
                  <a:pos x="526" y="458"/>
                </a:cxn>
                <a:cxn ang="0">
                  <a:pos x="548" y="644"/>
                </a:cxn>
                <a:cxn ang="0">
                  <a:pos x="548" y="1087"/>
                </a:cxn>
                <a:cxn ang="0">
                  <a:pos x="425" y="1087"/>
                </a:cxn>
                <a:cxn ang="0">
                  <a:pos x="425" y="624"/>
                </a:cxn>
                <a:cxn ang="0">
                  <a:pos x="403" y="477"/>
                </a:cxn>
                <a:cxn ang="0">
                  <a:pos x="294" y="419"/>
                </a:cxn>
                <a:cxn ang="0">
                  <a:pos x="124" y="463"/>
                </a:cxn>
                <a:cxn ang="0">
                  <a:pos x="124" y="1087"/>
                </a:cxn>
                <a:cxn ang="0">
                  <a:pos x="0" y="1087"/>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w="9525">
              <a:noFill/>
              <a:round/>
              <a:headEnd/>
              <a:tailEnd/>
            </a:ln>
          </p:spPr>
          <p:txBody>
            <a:bodyPr/>
            <a:lstStyle/>
            <a:p>
              <a:endParaRPr lang="en-GB">
                <a:solidFill>
                  <a:srgbClr val="000000"/>
                </a:solidFill>
              </a:endParaRPr>
            </a:p>
          </p:txBody>
        </p:sp>
        <p:sp>
          <p:nvSpPr>
            <p:cNvPr id="61" name="Freeform 51"/>
            <p:cNvSpPr>
              <a:spLocks noEditPoints="1"/>
            </p:cNvSpPr>
            <p:nvPr userDrawn="1"/>
          </p:nvSpPr>
          <p:spPr bwMode="gray">
            <a:xfrm>
              <a:off x="4730" y="604"/>
              <a:ext cx="32" cy="43"/>
            </a:xfrm>
            <a:custGeom>
              <a:avLst/>
              <a:gdLst/>
              <a:ahLst/>
              <a:cxnLst>
                <a:cxn ang="0">
                  <a:pos x="437" y="286"/>
                </a:cxn>
                <a:cxn ang="0">
                  <a:pos x="437" y="248"/>
                </a:cxn>
                <a:cxn ang="0">
                  <a:pos x="415" y="138"/>
                </a:cxn>
                <a:cxn ang="0">
                  <a:pos x="271" y="77"/>
                </a:cxn>
                <a:cxn ang="0">
                  <a:pos x="70" y="118"/>
                </a:cxn>
                <a:cxn ang="0">
                  <a:pos x="70" y="31"/>
                </a:cxn>
                <a:cxn ang="0">
                  <a:pos x="284" y="0"/>
                </a:cxn>
                <a:cxn ang="0">
                  <a:pos x="516" y="76"/>
                </a:cxn>
                <a:cxn ang="0">
                  <a:pos x="558" y="200"/>
                </a:cxn>
                <a:cxn ang="0">
                  <a:pos x="561" y="290"/>
                </a:cxn>
                <a:cxn ang="0">
                  <a:pos x="561" y="727"/>
                </a:cxn>
                <a:cxn ang="0">
                  <a:pos x="293" y="762"/>
                </a:cxn>
                <a:cxn ang="0">
                  <a:pos x="83" y="720"/>
                </a:cxn>
                <a:cxn ang="0">
                  <a:pos x="0" y="558"/>
                </a:cxn>
                <a:cxn ang="0">
                  <a:pos x="96" y="363"/>
                </a:cxn>
                <a:cxn ang="0">
                  <a:pos x="336" y="297"/>
                </a:cxn>
                <a:cxn ang="0">
                  <a:pos x="437" y="286"/>
                </a:cxn>
                <a:cxn ang="0">
                  <a:pos x="437" y="356"/>
                </a:cxn>
                <a:cxn ang="0">
                  <a:pos x="267" y="382"/>
                </a:cxn>
                <a:cxn ang="0">
                  <a:pos x="127" y="545"/>
                </a:cxn>
                <a:cxn ang="0">
                  <a:pos x="168" y="650"/>
                </a:cxn>
                <a:cxn ang="0">
                  <a:pos x="312" y="687"/>
                </a:cxn>
                <a:cxn ang="0">
                  <a:pos x="437" y="670"/>
                </a:cxn>
                <a:cxn ang="0">
                  <a:pos x="437" y="356"/>
                </a:cxn>
              </a:cxnLst>
              <a:rect l="0" t="0" r="r" b="b"/>
              <a:pathLst>
                <a:path w="561" h="762">
                  <a:moveTo>
                    <a:pt x="437" y="286"/>
                  </a:moveTo>
                  <a:cubicBezTo>
                    <a:pt x="437" y="248"/>
                    <a:pt x="437" y="248"/>
                    <a:pt x="437" y="248"/>
                  </a:cubicBezTo>
                  <a:cubicBezTo>
                    <a:pt x="437" y="200"/>
                    <a:pt x="430" y="164"/>
                    <a:pt x="415" y="138"/>
                  </a:cubicBezTo>
                  <a:cubicBezTo>
                    <a:pt x="392" y="97"/>
                    <a:pt x="344" y="77"/>
                    <a:pt x="271" y="77"/>
                  </a:cubicBezTo>
                  <a:cubicBezTo>
                    <a:pt x="206" y="77"/>
                    <a:pt x="139" y="91"/>
                    <a:pt x="70" y="118"/>
                  </a:cubicBezTo>
                  <a:cubicBezTo>
                    <a:pt x="70" y="31"/>
                    <a:pt x="70" y="31"/>
                    <a:pt x="70" y="31"/>
                  </a:cubicBezTo>
                  <a:cubicBezTo>
                    <a:pt x="139" y="10"/>
                    <a:pt x="210" y="0"/>
                    <a:pt x="284" y="0"/>
                  </a:cubicBezTo>
                  <a:cubicBezTo>
                    <a:pt x="397" y="0"/>
                    <a:pt x="474" y="25"/>
                    <a:pt x="516" y="76"/>
                  </a:cubicBezTo>
                  <a:cubicBezTo>
                    <a:pt x="539" y="104"/>
                    <a:pt x="553" y="145"/>
                    <a:pt x="558" y="200"/>
                  </a:cubicBezTo>
                  <a:cubicBezTo>
                    <a:pt x="560" y="220"/>
                    <a:pt x="561" y="250"/>
                    <a:pt x="561" y="290"/>
                  </a:cubicBezTo>
                  <a:cubicBezTo>
                    <a:pt x="561" y="727"/>
                    <a:pt x="561" y="727"/>
                    <a:pt x="561" y="727"/>
                  </a:cubicBezTo>
                  <a:cubicBezTo>
                    <a:pt x="477" y="750"/>
                    <a:pt x="387" y="762"/>
                    <a:pt x="293" y="762"/>
                  </a:cubicBezTo>
                  <a:cubicBezTo>
                    <a:pt x="203" y="762"/>
                    <a:pt x="133" y="748"/>
                    <a:pt x="83" y="720"/>
                  </a:cubicBezTo>
                  <a:cubicBezTo>
                    <a:pt x="28" y="689"/>
                    <a:pt x="0" y="635"/>
                    <a:pt x="0" y="558"/>
                  </a:cubicBezTo>
                  <a:cubicBezTo>
                    <a:pt x="0" y="470"/>
                    <a:pt x="32" y="405"/>
                    <a:pt x="96" y="363"/>
                  </a:cubicBezTo>
                  <a:cubicBezTo>
                    <a:pt x="143" y="332"/>
                    <a:pt x="223" y="310"/>
                    <a:pt x="336" y="297"/>
                  </a:cubicBezTo>
                  <a:cubicBezTo>
                    <a:pt x="357" y="294"/>
                    <a:pt x="391" y="291"/>
                    <a:pt x="437" y="286"/>
                  </a:cubicBezTo>
                  <a:close/>
                  <a:moveTo>
                    <a:pt x="437" y="356"/>
                  </a:moveTo>
                  <a:cubicBezTo>
                    <a:pt x="362" y="363"/>
                    <a:pt x="305" y="372"/>
                    <a:pt x="267" y="382"/>
                  </a:cubicBezTo>
                  <a:cubicBezTo>
                    <a:pt x="173" y="405"/>
                    <a:pt x="127" y="460"/>
                    <a:pt x="127" y="545"/>
                  </a:cubicBezTo>
                  <a:cubicBezTo>
                    <a:pt x="127" y="593"/>
                    <a:pt x="140" y="627"/>
                    <a:pt x="168" y="650"/>
                  </a:cubicBezTo>
                  <a:cubicBezTo>
                    <a:pt x="198" y="675"/>
                    <a:pt x="246" y="687"/>
                    <a:pt x="312" y="687"/>
                  </a:cubicBezTo>
                  <a:cubicBezTo>
                    <a:pt x="357" y="687"/>
                    <a:pt x="398" y="681"/>
                    <a:pt x="437" y="670"/>
                  </a:cubicBezTo>
                  <a:lnTo>
                    <a:pt x="437" y="356"/>
                  </a:lnTo>
                  <a:close/>
                </a:path>
              </a:pathLst>
            </a:custGeom>
            <a:solidFill>
              <a:srgbClr val="FFFFFF"/>
            </a:solidFill>
            <a:ln w="9525">
              <a:noFill/>
              <a:round/>
              <a:headEnd/>
              <a:tailEnd/>
            </a:ln>
          </p:spPr>
          <p:txBody>
            <a:bodyPr/>
            <a:lstStyle/>
            <a:p>
              <a:endParaRPr lang="en-GB">
                <a:solidFill>
                  <a:srgbClr val="000000"/>
                </a:solidFill>
              </a:endParaRPr>
            </a:p>
          </p:txBody>
        </p:sp>
        <p:sp>
          <p:nvSpPr>
            <p:cNvPr id="62" name="Freeform 52"/>
            <p:cNvSpPr>
              <a:spLocks noEditPoints="1"/>
            </p:cNvSpPr>
            <p:nvPr userDrawn="1"/>
          </p:nvSpPr>
          <p:spPr bwMode="gray">
            <a:xfrm>
              <a:off x="4774" y="604"/>
              <a:ext cx="32" cy="61"/>
            </a:xfrm>
            <a:custGeom>
              <a:avLst/>
              <a:gdLst/>
              <a:ahLst/>
              <a:cxnLst>
                <a:cxn ang="0">
                  <a:pos x="123" y="711"/>
                </a:cxn>
                <a:cxn ang="0">
                  <a:pos x="123" y="1087"/>
                </a:cxn>
                <a:cxn ang="0">
                  <a:pos x="0" y="1087"/>
                </a:cxn>
                <a:cxn ang="0">
                  <a:pos x="0" y="28"/>
                </a:cxn>
                <a:cxn ang="0">
                  <a:pos x="249" y="0"/>
                </a:cxn>
                <a:cxn ang="0">
                  <a:pos x="505" y="113"/>
                </a:cxn>
                <a:cxn ang="0">
                  <a:pos x="567" y="379"/>
                </a:cxn>
                <a:cxn ang="0">
                  <a:pos x="489" y="662"/>
                </a:cxn>
                <a:cxn ang="0">
                  <a:pos x="274" y="762"/>
                </a:cxn>
                <a:cxn ang="0">
                  <a:pos x="172" y="742"/>
                </a:cxn>
                <a:cxn ang="0">
                  <a:pos x="123" y="711"/>
                </a:cxn>
                <a:cxn ang="0">
                  <a:pos x="123" y="625"/>
                </a:cxn>
                <a:cxn ang="0">
                  <a:pos x="260" y="687"/>
                </a:cxn>
                <a:cxn ang="0">
                  <a:pos x="400" y="591"/>
                </a:cxn>
                <a:cxn ang="0">
                  <a:pos x="441" y="378"/>
                </a:cxn>
                <a:cxn ang="0">
                  <a:pos x="386" y="140"/>
                </a:cxn>
                <a:cxn ang="0">
                  <a:pos x="230" y="74"/>
                </a:cxn>
                <a:cxn ang="0">
                  <a:pos x="123" y="83"/>
                </a:cxn>
                <a:cxn ang="0">
                  <a:pos x="123" y="625"/>
                </a:cxn>
              </a:cxnLst>
              <a:rect l="0" t="0" r="r" b="b"/>
              <a:pathLst>
                <a:path w="567" h="1087">
                  <a:moveTo>
                    <a:pt x="123" y="711"/>
                  </a:moveTo>
                  <a:cubicBezTo>
                    <a:pt x="123" y="1087"/>
                    <a:pt x="123" y="1087"/>
                    <a:pt x="123" y="1087"/>
                  </a:cubicBezTo>
                  <a:cubicBezTo>
                    <a:pt x="0" y="1087"/>
                    <a:pt x="0" y="1087"/>
                    <a:pt x="0" y="1087"/>
                  </a:cubicBezTo>
                  <a:cubicBezTo>
                    <a:pt x="0" y="28"/>
                    <a:pt x="0" y="28"/>
                    <a:pt x="0" y="28"/>
                  </a:cubicBezTo>
                  <a:cubicBezTo>
                    <a:pt x="85" y="9"/>
                    <a:pt x="168" y="0"/>
                    <a:pt x="249" y="0"/>
                  </a:cubicBezTo>
                  <a:cubicBezTo>
                    <a:pt x="374" y="0"/>
                    <a:pt x="459" y="37"/>
                    <a:pt x="505" y="113"/>
                  </a:cubicBezTo>
                  <a:cubicBezTo>
                    <a:pt x="546" y="180"/>
                    <a:pt x="567" y="269"/>
                    <a:pt x="567" y="379"/>
                  </a:cubicBezTo>
                  <a:cubicBezTo>
                    <a:pt x="567" y="495"/>
                    <a:pt x="541" y="590"/>
                    <a:pt x="489" y="662"/>
                  </a:cubicBezTo>
                  <a:cubicBezTo>
                    <a:pt x="440" y="728"/>
                    <a:pt x="369" y="762"/>
                    <a:pt x="274" y="762"/>
                  </a:cubicBezTo>
                  <a:cubicBezTo>
                    <a:pt x="234" y="762"/>
                    <a:pt x="200" y="755"/>
                    <a:pt x="172" y="742"/>
                  </a:cubicBezTo>
                  <a:cubicBezTo>
                    <a:pt x="159" y="736"/>
                    <a:pt x="142" y="725"/>
                    <a:pt x="123" y="711"/>
                  </a:cubicBezTo>
                  <a:close/>
                  <a:moveTo>
                    <a:pt x="123" y="625"/>
                  </a:moveTo>
                  <a:cubicBezTo>
                    <a:pt x="165" y="666"/>
                    <a:pt x="210" y="687"/>
                    <a:pt x="260" y="687"/>
                  </a:cubicBezTo>
                  <a:cubicBezTo>
                    <a:pt x="324" y="687"/>
                    <a:pt x="371" y="655"/>
                    <a:pt x="400" y="591"/>
                  </a:cubicBezTo>
                  <a:cubicBezTo>
                    <a:pt x="427" y="533"/>
                    <a:pt x="441" y="462"/>
                    <a:pt x="441" y="378"/>
                  </a:cubicBezTo>
                  <a:cubicBezTo>
                    <a:pt x="441" y="272"/>
                    <a:pt x="422" y="193"/>
                    <a:pt x="386" y="140"/>
                  </a:cubicBezTo>
                  <a:cubicBezTo>
                    <a:pt x="356" y="96"/>
                    <a:pt x="304" y="74"/>
                    <a:pt x="230" y="74"/>
                  </a:cubicBezTo>
                  <a:cubicBezTo>
                    <a:pt x="198" y="74"/>
                    <a:pt x="162" y="77"/>
                    <a:pt x="123" y="83"/>
                  </a:cubicBezTo>
                  <a:lnTo>
                    <a:pt x="123" y="625"/>
                  </a:lnTo>
                  <a:close/>
                </a:path>
              </a:pathLst>
            </a:custGeom>
            <a:solidFill>
              <a:srgbClr val="FFFFFF"/>
            </a:solidFill>
            <a:ln w="9525">
              <a:noFill/>
              <a:round/>
              <a:headEnd/>
              <a:tailEnd/>
            </a:ln>
          </p:spPr>
          <p:txBody>
            <a:bodyPr/>
            <a:lstStyle/>
            <a:p>
              <a:endParaRPr lang="en-GB">
                <a:solidFill>
                  <a:srgbClr val="000000"/>
                </a:solidFill>
              </a:endParaRPr>
            </a:p>
          </p:txBody>
        </p:sp>
        <p:sp>
          <p:nvSpPr>
            <p:cNvPr id="63" name="Freeform 53"/>
            <p:cNvSpPr>
              <a:spLocks noEditPoints="1"/>
            </p:cNvSpPr>
            <p:nvPr userDrawn="1"/>
          </p:nvSpPr>
          <p:spPr bwMode="gray">
            <a:xfrm>
              <a:off x="4815" y="591"/>
              <a:ext cx="9" cy="55"/>
            </a:xfrm>
            <a:custGeom>
              <a:avLst/>
              <a:gdLst/>
              <a:ahLst/>
              <a:cxnLst>
                <a:cxn ang="0">
                  <a:pos x="75" y="0"/>
                </a:cxn>
                <a:cxn ang="0">
                  <a:pos x="131" y="25"/>
                </a:cxn>
                <a:cxn ang="0">
                  <a:pos x="150" y="76"/>
                </a:cxn>
                <a:cxn ang="0">
                  <a:pos x="126" y="132"/>
                </a:cxn>
                <a:cxn ang="0">
                  <a:pos x="74" y="151"/>
                </a:cxn>
                <a:cxn ang="0">
                  <a:pos x="19" y="127"/>
                </a:cxn>
                <a:cxn ang="0">
                  <a:pos x="0" y="75"/>
                </a:cxn>
                <a:cxn ang="0">
                  <a:pos x="24" y="20"/>
                </a:cxn>
                <a:cxn ang="0">
                  <a:pos x="75" y="0"/>
                </a:cxn>
                <a:cxn ang="0">
                  <a:pos x="15" y="987"/>
                </a:cxn>
                <a:cxn ang="0">
                  <a:pos x="15" y="265"/>
                </a:cxn>
                <a:cxn ang="0">
                  <a:pos x="138" y="265"/>
                </a:cxn>
                <a:cxn ang="0">
                  <a:pos x="138" y="987"/>
                </a:cxn>
                <a:cxn ang="0">
                  <a:pos x="15" y="987"/>
                </a:cxn>
              </a:cxnLst>
              <a:rect l="0" t="0" r="r" b="b"/>
              <a:pathLst>
                <a:path w="150" h="987">
                  <a:moveTo>
                    <a:pt x="75" y="0"/>
                  </a:moveTo>
                  <a:cubicBezTo>
                    <a:pt x="97" y="0"/>
                    <a:pt x="116" y="9"/>
                    <a:pt x="131" y="25"/>
                  </a:cubicBezTo>
                  <a:cubicBezTo>
                    <a:pt x="144" y="40"/>
                    <a:pt x="150" y="57"/>
                    <a:pt x="150" y="76"/>
                  </a:cubicBezTo>
                  <a:cubicBezTo>
                    <a:pt x="150" y="98"/>
                    <a:pt x="142" y="117"/>
                    <a:pt x="126" y="132"/>
                  </a:cubicBezTo>
                  <a:cubicBezTo>
                    <a:pt x="112" y="145"/>
                    <a:pt x="94" y="151"/>
                    <a:pt x="74" y="151"/>
                  </a:cubicBezTo>
                  <a:cubicBezTo>
                    <a:pt x="52" y="151"/>
                    <a:pt x="33" y="143"/>
                    <a:pt x="19" y="127"/>
                  </a:cubicBezTo>
                  <a:cubicBezTo>
                    <a:pt x="6" y="112"/>
                    <a:pt x="0" y="95"/>
                    <a:pt x="0" y="75"/>
                  </a:cubicBezTo>
                  <a:cubicBezTo>
                    <a:pt x="0" y="53"/>
                    <a:pt x="8" y="35"/>
                    <a:pt x="24" y="20"/>
                  </a:cubicBezTo>
                  <a:cubicBezTo>
                    <a:pt x="38" y="7"/>
                    <a:pt x="55" y="0"/>
                    <a:pt x="75" y="0"/>
                  </a:cubicBezTo>
                  <a:close/>
                  <a:moveTo>
                    <a:pt x="15" y="987"/>
                  </a:moveTo>
                  <a:cubicBezTo>
                    <a:pt x="15" y="265"/>
                    <a:pt x="15" y="265"/>
                    <a:pt x="15" y="265"/>
                  </a:cubicBezTo>
                  <a:cubicBezTo>
                    <a:pt x="138" y="265"/>
                    <a:pt x="138" y="265"/>
                    <a:pt x="138" y="265"/>
                  </a:cubicBezTo>
                  <a:cubicBezTo>
                    <a:pt x="138" y="987"/>
                    <a:pt x="138" y="987"/>
                    <a:pt x="138" y="987"/>
                  </a:cubicBezTo>
                  <a:lnTo>
                    <a:pt x="15" y="987"/>
                  </a:lnTo>
                  <a:close/>
                </a:path>
              </a:pathLst>
            </a:custGeom>
            <a:solidFill>
              <a:srgbClr val="FFFFFF"/>
            </a:solidFill>
            <a:ln w="9525">
              <a:noFill/>
              <a:round/>
              <a:headEnd/>
              <a:tailEnd/>
            </a:ln>
          </p:spPr>
          <p:txBody>
            <a:bodyPr/>
            <a:lstStyle/>
            <a:p>
              <a:endParaRPr lang="en-GB">
                <a:solidFill>
                  <a:srgbClr val="000000"/>
                </a:solidFill>
              </a:endParaRPr>
            </a:p>
          </p:txBody>
        </p:sp>
        <p:sp>
          <p:nvSpPr>
            <p:cNvPr id="64" name="Freeform 54"/>
            <p:cNvSpPr>
              <a:spLocks/>
            </p:cNvSpPr>
            <p:nvPr userDrawn="1"/>
          </p:nvSpPr>
          <p:spPr bwMode="gray">
            <a:xfrm>
              <a:off x="4836" y="604"/>
              <a:ext cx="31" cy="42"/>
            </a:xfrm>
            <a:custGeom>
              <a:avLst/>
              <a:gdLst/>
              <a:ahLst/>
              <a:cxnLst>
                <a:cxn ang="0">
                  <a:pos x="0" y="742"/>
                </a:cxn>
                <a:cxn ang="0">
                  <a:pos x="0" y="28"/>
                </a:cxn>
                <a:cxn ang="0">
                  <a:pos x="289" y="0"/>
                </a:cxn>
                <a:cxn ang="0">
                  <a:pos x="526" y="113"/>
                </a:cxn>
                <a:cxn ang="0">
                  <a:pos x="548" y="299"/>
                </a:cxn>
                <a:cxn ang="0">
                  <a:pos x="548" y="742"/>
                </a:cxn>
                <a:cxn ang="0">
                  <a:pos x="424" y="742"/>
                </a:cxn>
                <a:cxn ang="0">
                  <a:pos x="424" y="306"/>
                </a:cxn>
                <a:cxn ang="0">
                  <a:pos x="403" y="134"/>
                </a:cxn>
                <a:cxn ang="0">
                  <a:pos x="277" y="74"/>
                </a:cxn>
                <a:cxn ang="0">
                  <a:pos x="123" y="90"/>
                </a:cxn>
                <a:cxn ang="0">
                  <a:pos x="123" y="742"/>
                </a:cxn>
                <a:cxn ang="0">
                  <a:pos x="0" y="742"/>
                </a:cxn>
              </a:cxnLst>
              <a:rect l="0" t="0" r="r" b="b"/>
              <a:pathLst>
                <a:path w="548" h="742">
                  <a:moveTo>
                    <a:pt x="0" y="742"/>
                  </a:moveTo>
                  <a:cubicBezTo>
                    <a:pt x="0" y="28"/>
                    <a:pt x="0" y="28"/>
                    <a:pt x="0" y="28"/>
                  </a:cubicBezTo>
                  <a:cubicBezTo>
                    <a:pt x="114" y="9"/>
                    <a:pt x="210" y="0"/>
                    <a:pt x="289" y="0"/>
                  </a:cubicBezTo>
                  <a:cubicBezTo>
                    <a:pt x="415" y="0"/>
                    <a:pt x="494" y="38"/>
                    <a:pt x="526" y="113"/>
                  </a:cubicBezTo>
                  <a:cubicBezTo>
                    <a:pt x="541" y="149"/>
                    <a:pt x="548" y="210"/>
                    <a:pt x="548" y="299"/>
                  </a:cubicBezTo>
                  <a:cubicBezTo>
                    <a:pt x="548" y="742"/>
                    <a:pt x="548" y="742"/>
                    <a:pt x="548" y="742"/>
                  </a:cubicBezTo>
                  <a:cubicBezTo>
                    <a:pt x="424" y="742"/>
                    <a:pt x="424" y="742"/>
                    <a:pt x="424" y="742"/>
                  </a:cubicBezTo>
                  <a:cubicBezTo>
                    <a:pt x="424" y="306"/>
                    <a:pt x="424" y="306"/>
                    <a:pt x="424" y="306"/>
                  </a:cubicBezTo>
                  <a:cubicBezTo>
                    <a:pt x="424" y="221"/>
                    <a:pt x="417" y="163"/>
                    <a:pt x="403" y="134"/>
                  </a:cubicBezTo>
                  <a:cubicBezTo>
                    <a:pt x="382" y="94"/>
                    <a:pt x="341" y="74"/>
                    <a:pt x="277" y="74"/>
                  </a:cubicBezTo>
                  <a:cubicBezTo>
                    <a:pt x="227" y="74"/>
                    <a:pt x="176" y="80"/>
                    <a:pt x="123" y="90"/>
                  </a:cubicBezTo>
                  <a:cubicBezTo>
                    <a:pt x="123" y="742"/>
                    <a:pt x="123" y="742"/>
                    <a:pt x="123" y="742"/>
                  </a:cubicBezTo>
                  <a:lnTo>
                    <a:pt x="0" y="742"/>
                  </a:lnTo>
                  <a:close/>
                </a:path>
              </a:pathLst>
            </a:custGeom>
            <a:solidFill>
              <a:srgbClr val="FFFFFF"/>
            </a:solidFill>
            <a:ln w="9525">
              <a:noFill/>
              <a:round/>
              <a:headEnd/>
              <a:tailEnd/>
            </a:ln>
          </p:spPr>
          <p:txBody>
            <a:bodyPr/>
            <a:lstStyle/>
            <a:p>
              <a:endParaRPr lang="en-GB">
                <a:solidFill>
                  <a:srgbClr val="000000"/>
                </a:solidFill>
              </a:endParaRPr>
            </a:p>
          </p:txBody>
        </p:sp>
        <p:sp>
          <p:nvSpPr>
            <p:cNvPr id="65" name="Freeform 55"/>
            <p:cNvSpPr>
              <a:spLocks noEditPoints="1"/>
            </p:cNvSpPr>
            <p:nvPr userDrawn="1"/>
          </p:nvSpPr>
          <p:spPr bwMode="gray">
            <a:xfrm>
              <a:off x="4876" y="604"/>
              <a:ext cx="32" cy="62"/>
            </a:xfrm>
            <a:custGeom>
              <a:avLst/>
              <a:gdLst/>
              <a:ahLst/>
              <a:cxnLst>
                <a:cxn ang="0">
                  <a:pos x="445" y="677"/>
                </a:cxn>
                <a:cxn ang="0">
                  <a:pos x="399" y="721"/>
                </a:cxn>
                <a:cxn ang="0">
                  <a:pos x="257" y="762"/>
                </a:cxn>
                <a:cxn ang="0">
                  <a:pos x="97" y="708"/>
                </a:cxn>
                <a:cxn ang="0">
                  <a:pos x="0" y="414"/>
                </a:cxn>
                <a:cxn ang="0">
                  <a:pos x="71" y="131"/>
                </a:cxn>
                <a:cxn ang="0">
                  <a:pos x="340" y="0"/>
                </a:cxn>
                <a:cxn ang="0">
                  <a:pos x="569" y="28"/>
                </a:cxn>
                <a:cxn ang="0">
                  <a:pos x="569" y="601"/>
                </a:cxn>
                <a:cxn ang="0">
                  <a:pos x="555" y="843"/>
                </a:cxn>
                <a:cxn ang="0">
                  <a:pos x="422" y="1052"/>
                </a:cxn>
                <a:cxn ang="0">
                  <a:pos x="191" y="1098"/>
                </a:cxn>
                <a:cxn ang="0">
                  <a:pos x="98" y="1092"/>
                </a:cxn>
                <a:cxn ang="0">
                  <a:pos x="98" y="1018"/>
                </a:cxn>
                <a:cxn ang="0">
                  <a:pos x="190" y="1024"/>
                </a:cxn>
                <a:cxn ang="0">
                  <a:pos x="341" y="997"/>
                </a:cxn>
                <a:cxn ang="0">
                  <a:pos x="434" y="858"/>
                </a:cxn>
                <a:cxn ang="0">
                  <a:pos x="445" y="716"/>
                </a:cxn>
                <a:cxn ang="0">
                  <a:pos x="445" y="677"/>
                </a:cxn>
                <a:cxn ang="0">
                  <a:pos x="445" y="81"/>
                </a:cxn>
                <a:cxn ang="0">
                  <a:pos x="353" y="74"/>
                </a:cxn>
                <a:cxn ang="0">
                  <a:pos x="231" y="106"/>
                </a:cxn>
                <a:cxn ang="0">
                  <a:pos x="152" y="233"/>
                </a:cxn>
                <a:cxn ang="0">
                  <a:pos x="126" y="419"/>
                </a:cxn>
                <a:cxn ang="0">
                  <a:pos x="174" y="633"/>
                </a:cxn>
                <a:cxn ang="0">
                  <a:pos x="274" y="687"/>
                </a:cxn>
                <a:cxn ang="0">
                  <a:pos x="371" y="654"/>
                </a:cxn>
                <a:cxn ang="0">
                  <a:pos x="435" y="566"/>
                </a:cxn>
                <a:cxn ang="0">
                  <a:pos x="445" y="483"/>
                </a:cxn>
                <a:cxn ang="0">
                  <a:pos x="445" y="81"/>
                </a:cxn>
              </a:cxnLst>
              <a:rect l="0" t="0" r="r" b="b"/>
              <a:pathLst>
                <a:path w="569" h="1098">
                  <a:moveTo>
                    <a:pt x="445" y="677"/>
                  </a:moveTo>
                  <a:cubicBezTo>
                    <a:pt x="427" y="697"/>
                    <a:pt x="412" y="712"/>
                    <a:pt x="399" y="721"/>
                  </a:cubicBezTo>
                  <a:cubicBezTo>
                    <a:pt x="362" y="748"/>
                    <a:pt x="314" y="762"/>
                    <a:pt x="257" y="762"/>
                  </a:cubicBezTo>
                  <a:cubicBezTo>
                    <a:pt x="192" y="762"/>
                    <a:pt x="139" y="744"/>
                    <a:pt x="97" y="708"/>
                  </a:cubicBezTo>
                  <a:cubicBezTo>
                    <a:pt x="32" y="654"/>
                    <a:pt x="0" y="556"/>
                    <a:pt x="0" y="414"/>
                  </a:cubicBezTo>
                  <a:cubicBezTo>
                    <a:pt x="0" y="300"/>
                    <a:pt x="24" y="206"/>
                    <a:pt x="71" y="131"/>
                  </a:cubicBezTo>
                  <a:cubicBezTo>
                    <a:pt x="126" y="44"/>
                    <a:pt x="216" y="0"/>
                    <a:pt x="340" y="0"/>
                  </a:cubicBezTo>
                  <a:cubicBezTo>
                    <a:pt x="414" y="0"/>
                    <a:pt x="490" y="9"/>
                    <a:pt x="569" y="28"/>
                  </a:cubicBezTo>
                  <a:cubicBezTo>
                    <a:pt x="569" y="601"/>
                    <a:pt x="569" y="601"/>
                    <a:pt x="569" y="601"/>
                  </a:cubicBezTo>
                  <a:cubicBezTo>
                    <a:pt x="569" y="707"/>
                    <a:pt x="564" y="788"/>
                    <a:pt x="555" y="843"/>
                  </a:cubicBezTo>
                  <a:cubicBezTo>
                    <a:pt x="538" y="944"/>
                    <a:pt x="494" y="1013"/>
                    <a:pt x="422" y="1052"/>
                  </a:cubicBezTo>
                  <a:cubicBezTo>
                    <a:pt x="363" y="1083"/>
                    <a:pt x="286" y="1098"/>
                    <a:pt x="191" y="1098"/>
                  </a:cubicBezTo>
                  <a:cubicBezTo>
                    <a:pt x="164" y="1098"/>
                    <a:pt x="133" y="1096"/>
                    <a:pt x="98" y="1092"/>
                  </a:cubicBezTo>
                  <a:cubicBezTo>
                    <a:pt x="98" y="1018"/>
                    <a:pt x="98" y="1018"/>
                    <a:pt x="98" y="1018"/>
                  </a:cubicBezTo>
                  <a:cubicBezTo>
                    <a:pt x="130" y="1022"/>
                    <a:pt x="160" y="1024"/>
                    <a:pt x="190" y="1024"/>
                  </a:cubicBezTo>
                  <a:cubicBezTo>
                    <a:pt x="258" y="1024"/>
                    <a:pt x="308" y="1015"/>
                    <a:pt x="341" y="997"/>
                  </a:cubicBezTo>
                  <a:cubicBezTo>
                    <a:pt x="390" y="971"/>
                    <a:pt x="421" y="924"/>
                    <a:pt x="434" y="858"/>
                  </a:cubicBezTo>
                  <a:cubicBezTo>
                    <a:pt x="442" y="821"/>
                    <a:pt x="445" y="773"/>
                    <a:pt x="445" y="716"/>
                  </a:cubicBezTo>
                  <a:lnTo>
                    <a:pt x="445" y="677"/>
                  </a:lnTo>
                  <a:close/>
                  <a:moveTo>
                    <a:pt x="445" y="81"/>
                  </a:moveTo>
                  <a:cubicBezTo>
                    <a:pt x="411" y="77"/>
                    <a:pt x="380" y="74"/>
                    <a:pt x="353" y="74"/>
                  </a:cubicBezTo>
                  <a:cubicBezTo>
                    <a:pt x="301" y="74"/>
                    <a:pt x="260" y="85"/>
                    <a:pt x="231" y="106"/>
                  </a:cubicBezTo>
                  <a:cubicBezTo>
                    <a:pt x="197" y="130"/>
                    <a:pt x="171" y="173"/>
                    <a:pt x="152" y="233"/>
                  </a:cubicBezTo>
                  <a:cubicBezTo>
                    <a:pt x="135" y="287"/>
                    <a:pt x="126" y="348"/>
                    <a:pt x="126" y="419"/>
                  </a:cubicBezTo>
                  <a:cubicBezTo>
                    <a:pt x="126" y="517"/>
                    <a:pt x="142" y="589"/>
                    <a:pt x="174" y="633"/>
                  </a:cubicBezTo>
                  <a:cubicBezTo>
                    <a:pt x="199" y="669"/>
                    <a:pt x="233" y="687"/>
                    <a:pt x="274" y="687"/>
                  </a:cubicBezTo>
                  <a:cubicBezTo>
                    <a:pt x="308" y="687"/>
                    <a:pt x="341" y="676"/>
                    <a:pt x="371" y="654"/>
                  </a:cubicBezTo>
                  <a:cubicBezTo>
                    <a:pt x="401" y="631"/>
                    <a:pt x="423" y="602"/>
                    <a:pt x="435" y="566"/>
                  </a:cubicBezTo>
                  <a:cubicBezTo>
                    <a:pt x="442" y="547"/>
                    <a:pt x="445" y="520"/>
                    <a:pt x="445" y="483"/>
                  </a:cubicBezTo>
                  <a:lnTo>
                    <a:pt x="445" y="81"/>
                  </a:lnTo>
                  <a:close/>
                </a:path>
              </a:pathLst>
            </a:custGeom>
            <a:solidFill>
              <a:srgbClr val="FFFFFF"/>
            </a:solidFill>
            <a:ln w="9525">
              <a:noFill/>
              <a:round/>
              <a:headEnd/>
              <a:tailEnd/>
            </a:ln>
          </p:spPr>
          <p:txBody>
            <a:bodyPr/>
            <a:lstStyle/>
            <a:p>
              <a:endParaRPr lang="en-GB">
                <a:solidFill>
                  <a:srgbClr val="000000"/>
                </a:solidFill>
              </a:endParaRPr>
            </a:p>
          </p:txBody>
        </p:sp>
        <p:sp>
          <p:nvSpPr>
            <p:cNvPr id="66" name="Freeform 56"/>
            <p:cNvSpPr>
              <a:spLocks/>
            </p:cNvSpPr>
            <p:nvPr userDrawn="1"/>
          </p:nvSpPr>
          <p:spPr bwMode="gray">
            <a:xfrm>
              <a:off x="4939" y="595"/>
              <a:ext cx="18" cy="51"/>
            </a:xfrm>
            <a:custGeom>
              <a:avLst/>
              <a:gdLst/>
              <a:ahLst/>
              <a:cxnLst>
                <a:cxn ang="0">
                  <a:pos x="0" y="0"/>
                </a:cxn>
                <a:cxn ang="0">
                  <a:pos x="124" y="0"/>
                </a:cxn>
                <a:cxn ang="0">
                  <a:pos x="124" y="195"/>
                </a:cxn>
                <a:cxn ang="0">
                  <a:pos x="318" y="195"/>
                </a:cxn>
                <a:cxn ang="0">
                  <a:pos x="318" y="273"/>
                </a:cxn>
                <a:cxn ang="0">
                  <a:pos x="124" y="273"/>
                </a:cxn>
                <a:cxn ang="0">
                  <a:pos x="124" y="656"/>
                </a:cxn>
                <a:cxn ang="0">
                  <a:pos x="156" y="804"/>
                </a:cxn>
                <a:cxn ang="0">
                  <a:pos x="225" y="836"/>
                </a:cxn>
                <a:cxn ang="0">
                  <a:pos x="277" y="838"/>
                </a:cxn>
                <a:cxn ang="0">
                  <a:pos x="318" y="838"/>
                </a:cxn>
                <a:cxn ang="0">
                  <a:pos x="318" y="917"/>
                </a:cxn>
                <a:cxn ang="0">
                  <a:pos x="251" y="917"/>
                </a:cxn>
                <a:cxn ang="0">
                  <a:pos x="127" y="904"/>
                </a:cxn>
                <a:cxn ang="0">
                  <a:pos x="11" y="782"/>
                </a:cxn>
                <a:cxn ang="0">
                  <a:pos x="0" y="638"/>
                </a:cxn>
                <a:cxn ang="0">
                  <a:pos x="0" y="0"/>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6" y="846"/>
                    <a:pt x="11" y="782"/>
                  </a:cubicBezTo>
                  <a:cubicBezTo>
                    <a:pt x="4" y="747"/>
                    <a:pt x="0" y="699"/>
                    <a:pt x="0" y="638"/>
                  </a:cubicBezTo>
                  <a:lnTo>
                    <a:pt x="0" y="0"/>
                  </a:lnTo>
                  <a:close/>
                </a:path>
              </a:pathLst>
            </a:custGeom>
            <a:solidFill>
              <a:srgbClr val="FFFFFF"/>
            </a:solidFill>
            <a:ln w="9525">
              <a:noFill/>
              <a:round/>
              <a:headEnd/>
              <a:tailEnd/>
            </a:ln>
          </p:spPr>
          <p:txBody>
            <a:bodyPr/>
            <a:lstStyle/>
            <a:p>
              <a:endParaRPr lang="en-GB">
                <a:solidFill>
                  <a:srgbClr val="000000"/>
                </a:solidFill>
              </a:endParaRPr>
            </a:p>
          </p:txBody>
        </p:sp>
        <p:sp>
          <p:nvSpPr>
            <p:cNvPr id="67" name="Freeform 57"/>
            <p:cNvSpPr>
              <a:spLocks noEditPoints="1"/>
            </p:cNvSpPr>
            <p:nvPr userDrawn="1"/>
          </p:nvSpPr>
          <p:spPr bwMode="gray">
            <a:xfrm>
              <a:off x="4963" y="604"/>
              <a:ext cx="34" cy="4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solidFill>
                  <a:srgbClr val="000000"/>
                </a:solidFill>
              </a:endParaRPr>
            </a:p>
          </p:txBody>
        </p:sp>
        <p:sp>
          <p:nvSpPr>
            <p:cNvPr id="68" name="Freeform 58"/>
            <p:cNvSpPr>
              <a:spLocks/>
            </p:cNvSpPr>
            <p:nvPr userDrawn="1"/>
          </p:nvSpPr>
          <p:spPr bwMode="gray">
            <a:xfrm>
              <a:off x="5007" y="604"/>
              <a:ext cx="52" cy="42"/>
            </a:xfrm>
            <a:custGeom>
              <a:avLst/>
              <a:gdLst/>
              <a:ahLst/>
              <a:cxnLst>
                <a:cxn ang="0">
                  <a:pos x="0" y="742"/>
                </a:cxn>
                <a:cxn ang="0">
                  <a:pos x="0" y="28"/>
                </a:cxn>
                <a:cxn ang="0">
                  <a:pos x="267" y="0"/>
                </a:cxn>
                <a:cxn ang="0">
                  <a:pos x="460" y="46"/>
                </a:cxn>
                <a:cxn ang="0">
                  <a:pos x="691" y="0"/>
                </a:cxn>
                <a:cxn ang="0">
                  <a:pos x="912" y="114"/>
                </a:cxn>
                <a:cxn ang="0">
                  <a:pos x="933" y="299"/>
                </a:cxn>
                <a:cxn ang="0">
                  <a:pos x="933" y="742"/>
                </a:cxn>
                <a:cxn ang="0">
                  <a:pos x="809" y="742"/>
                </a:cxn>
                <a:cxn ang="0">
                  <a:pos x="809" y="306"/>
                </a:cxn>
                <a:cxn ang="0">
                  <a:pos x="790" y="135"/>
                </a:cxn>
                <a:cxn ang="0">
                  <a:pos x="675" y="74"/>
                </a:cxn>
                <a:cxn ang="0">
                  <a:pos x="528" y="108"/>
                </a:cxn>
                <a:cxn ang="0">
                  <a:pos x="528" y="742"/>
                </a:cxn>
                <a:cxn ang="0">
                  <a:pos x="405" y="742"/>
                </a:cxn>
                <a:cxn ang="0">
                  <a:pos x="405" y="301"/>
                </a:cxn>
                <a:cxn ang="0">
                  <a:pos x="385" y="135"/>
                </a:cxn>
                <a:cxn ang="0">
                  <a:pos x="267" y="74"/>
                </a:cxn>
                <a:cxn ang="0">
                  <a:pos x="124" y="90"/>
                </a:cxn>
                <a:cxn ang="0">
                  <a:pos x="124" y="742"/>
                </a:cxn>
                <a:cxn ang="0">
                  <a:pos x="0" y="742"/>
                </a:cxn>
              </a:cxnLst>
              <a:rect l="0" t="0" r="r" b="b"/>
              <a:pathLst>
                <a:path w="933" h="742">
                  <a:moveTo>
                    <a:pt x="0" y="742"/>
                  </a:moveTo>
                  <a:cubicBezTo>
                    <a:pt x="0" y="28"/>
                    <a:pt x="0" y="28"/>
                    <a:pt x="0" y="28"/>
                  </a:cubicBezTo>
                  <a:cubicBezTo>
                    <a:pt x="113" y="9"/>
                    <a:pt x="202" y="0"/>
                    <a:pt x="267" y="0"/>
                  </a:cubicBezTo>
                  <a:cubicBezTo>
                    <a:pt x="352" y="0"/>
                    <a:pt x="417" y="15"/>
                    <a:pt x="460" y="46"/>
                  </a:cubicBezTo>
                  <a:cubicBezTo>
                    <a:pt x="538" y="15"/>
                    <a:pt x="615" y="0"/>
                    <a:pt x="691" y="0"/>
                  </a:cubicBezTo>
                  <a:cubicBezTo>
                    <a:pt x="808" y="0"/>
                    <a:pt x="881" y="38"/>
                    <a:pt x="912" y="114"/>
                  </a:cubicBezTo>
                  <a:cubicBezTo>
                    <a:pt x="926" y="149"/>
                    <a:pt x="933" y="211"/>
                    <a:pt x="933" y="299"/>
                  </a:cubicBezTo>
                  <a:cubicBezTo>
                    <a:pt x="933" y="742"/>
                    <a:pt x="933" y="742"/>
                    <a:pt x="933" y="742"/>
                  </a:cubicBezTo>
                  <a:cubicBezTo>
                    <a:pt x="809" y="742"/>
                    <a:pt x="809" y="742"/>
                    <a:pt x="809" y="742"/>
                  </a:cubicBezTo>
                  <a:cubicBezTo>
                    <a:pt x="809" y="306"/>
                    <a:pt x="809" y="306"/>
                    <a:pt x="809" y="306"/>
                  </a:cubicBezTo>
                  <a:cubicBezTo>
                    <a:pt x="809" y="222"/>
                    <a:pt x="803" y="164"/>
                    <a:pt x="790" y="135"/>
                  </a:cubicBezTo>
                  <a:cubicBezTo>
                    <a:pt x="771" y="94"/>
                    <a:pt x="733" y="74"/>
                    <a:pt x="675" y="74"/>
                  </a:cubicBezTo>
                  <a:cubicBezTo>
                    <a:pt x="627" y="74"/>
                    <a:pt x="578" y="86"/>
                    <a:pt x="528" y="108"/>
                  </a:cubicBezTo>
                  <a:cubicBezTo>
                    <a:pt x="528" y="742"/>
                    <a:pt x="528" y="742"/>
                    <a:pt x="528" y="742"/>
                  </a:cubicBezTo>
                  <a:cubicBezTo>
                    <a:pt x="405" y="742"/>
                    <a:pt x="405" y="742"/>
                    <a:pt x="405" y="742"/>
                  </a:cubicBezTo>
                  <a:cubicBezTo>
                    <a:pt x="405" y="301"/>
                    <a:pt x="405" y="301"/>
                    <a:pt x="405" y="301"/>
                  </a:cubicBezTo>
                  <a:cubicBezTo>
                    <a:pt x="405" y="219"/>
                    <a:pt x="398" y="164"/>
                    <a:pt x="385" y="135"/>
                  </a:cubicBezTo>
                  <a:cubicBezTo>
                    <a:pt x="366" y="94"/>
                    <a:pt x="327" y="74"/>
                    <a:pt x="267" y="74"/>
                  </a:cubicBezTo>
                  <a:cubicBezTo>
                    <a:pt x="221" y="74"/>
                    <a:pt x="173" y="80"/>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a:solidFill>
                  <a:srgbClr val="000000"/>
                </a:solidFill>
              </a:endParaRPr>
            </a:p>
          </p:txBody>
        </p:sp>
        <p:sp>
          <p:nvSpPr>
            <p:cNvPr id="69" name="Freeform 59"/>
            <p:cNvSpPr>
              <a:spLocks noEditPoints="1"/>
            </p:cNvSpPr>
            <p:nvPr userDrawn="1"/>
          </p:nvSpPr>
          <p:spPr bwMode="gray">
            <a:xfrm>
              <a:off x="5069" y="604"/>
              <a:ext cx="34" cy="4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solidFill>
                  <a:srgbClr val="000000"/>
                </a:solidFill>
              </a:endParaRPr>
            </a:p>
          </p:txBody>
        </p:sp>
        <p:sp>
          <p:nvSpPr>
            <p:cNvPr id="70" name="Freeform 60"/>
            <p:cNvSpPr>
              <a:spLocks/>
            </p:cNvSpPr>
            <p:nvPr userDrawn="1"/>
          </p:nvSpPr>
          <p:spPr bwMode="gray">
            <a:xfrm>
              <a:off x="5113" y="604"/>
              <a:ext cx="17" cy="42"/>
            </a:xfrm>
            <a:custGeom>
              <a:avLst/>
              <a:gdLst/>
              <a:ahLst/>
              <a:cxnLst>
                <a:cxn ang="0">
                  <a:pos x="0" y="742"/>
                </a:cxn>
                <a:cxn ang="0">
                  <a:pos x="0" y="31"/>
                </a:cxn>
                <a:cxn ang="0">
                  <a:pos x="312" y="0"/>
                </a:cxn>
                <a:cxn ang="0">
                  <a:pos x="312" y="77"/>
                </a:cxn>
                <a:cxn ang="0">
                  <a:pos x="124" y="90"/>
                </a:cxn>
                <a:cxn ang="0">
                  <a:pos x="124" y="742"/>
                </a:cxn>
                <a:cxn ang="0">
                  <a:pos x="0" y="742"/>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a:solidFill>
                  <a:srgbClr val="000000"/>
                </a:solidFill>
              </a:endParaRPr>
            </a:p>
          </p:txBody>
        </p:sp>
        <p:sp>
          <p:nvSpPr>
            <p:cNvPr id="71" name="Freeform 61"/>
            <p:cNvSpPr>
              <a:spLocks/>
            </p:cNvSpPr>
            <p:nvPr userDrawn="1"/>
          </p:nvSpPr>
          <p:spPr bwMode="gray">
            <a:xfrm>
              <a:off x="5138" y="604"/>
              <a:ext cx="17" cy="42"/>
            </a:xfrm>
            <a:custGeom>
              <a:avLst/>
              <a:gdLst/>
              <a:ahLst/>
              <a:cxnLst>
                <a:cxn ang="0">
                  <a:pos x="0" y="742"/>
                </a:cxn>
                <a:cxn ang="0">
                  <a:pos x="0" y="31"/>
                </a:cxn>
                <a:cxn ang="0">
                  <a:pos x="312" y="0"/>
                </a:cxn>
                <a:cxn ang="0">
                  <a:pos x="312" y="77"/>
                </a:cxn>
                <a:cxn ang="0">
                  <a:pos x="124" y="90"/>
                </a:cxn>
                <a:cxn ang="0">
                  <a:pos x="124" y="742"/>
                </a:cxn>
                <a:cxn ang="0">
                  <a:pos x="0" y="742"/>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a:solidFill>
                  <a:srgbClr val="000000"/>
                </a:solidFill>
              </a:endParaRPr>
            </a:p>
          </p:txBody>
        </p:sp>
        <p:sp>
          <p:nvSpPr>
            <p:cNvPr id="72" name="Freeform 62"/>
            <p:cNvSpPr>
              <a:spLocks noEditPoints="1"/>
            </p:cNvSpPr>
            <p:nvPr userDrawn="1"/>
          </p:nvSpPr>
          <p:spPr bwMode="gray">
            <a:xfrm>
              <a:off x="5160" y="604"/>
              <a:ext cx="34" cy="43"/>
            </a:xfrm>
            <a:custGeom>
              <a:avLst/>
              <a:gdLst/>
              <a:ahLst/>
              <a:cxnLst>
                <a:cxn ang="0">
                  <a:pos x="304" y="0"/>
                </a:cxn>
                <a:cxn ang="0">
                  <a:pos x="534" y="103"/>
                </a:cxn>
                <a:cxn ang="0">
                  <a:pos x="607" y="381"/>
                </a:cxn>
                <a:cxn ang="0">
                  <a:pos x="534" y="659"/>
                </a:cxn>
                <a:cxn ang="0">
                  <a:pos x="305"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5" y="762"/>
                  </a:cubicBezTo>
                  <a:cubicBezTo>
                    <a:pt x="102"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solidFill>
                  <a:srgbClr val="000000"/>
                </a:solidFill>
              </a:endParaRPr>
            </a:p>
          </p:txBody>
        </p:sp>
        <p:sp>
          <p:nvSpPr>
            <p:cNvPr id="73" name="Freeform 63"/>
            <p:cNvSpPr>
              <a:spLocks/>
            </p:cNvSpPr>
            <p:nvPr userDrawn="1"/>
          </p:nvSpPr>
          <p:spPr bwMode="gray">
            <a:xfrm>
              <a:off x="5198" y="605"/>
              <a:ext cx="52" cy="41"/>
            </a:xfrm>
            <a:custGeom>
              <a:avLst/>
              <a:gdLst/>
              <a:ahLst/>
              <a:cxnLst>
                <a:cxn ang="0">
                  <a:pos x="204" y="722"/>
                </a:cxn>
                <a:cxn ang="0">
                  <a:pos x="0" y="0"/>
                </a:cxn>
                <a:cxn ang="0">
                  <a:pos x="124" y="0"/>
                </a:cxn>
                <a:cxn ang="0">
                  <a:pos x="277" y="588"/>
                </a:cxn>
                <a:cxn ang="0">
                  <a:pos x="412" y="0"/>
                </a:cxn>
                <a:cxn ang="0">
                  <a:pos x="534" y="0"/>
                </a:cxn>
                <a:cxn ang="0">
                  <a:pos x="676" y="588"/>
                </a:cxn>
                <a:cxn ang="0">
                  <a:pos x="828" y="0"/>
                </a:cxn>
                <a:cxn ang="0">
                  <a:pos x="929" y="0"/>
                </a:cxn>
                <a:cxn ang="0">
                  <a:pos x="726" y="722"/>
                </a:cxn>
                <a:cxn ang="0">
                  <a:pos x="603" y="722"/>
                </a:cxn>
                <a:cxn ang="0">
                  <a:pos x="495" y="255"/>
                </a:cxn>
                <a:cxn ang="0">
                  <a:pos x="468" y="107"/>
                </a:cxn>
                <a:cxn ang="0">
                  <a:pos x="440" y="254"/>
                </a:cxn>
                <a:cxn ang="0">
                  <a:pos x="332" y="722"/>
                </a:cxn>
                <a:cxn ang="0">
                  <a:pos x="204" y="722"/>
                </a:cxn>
              </a:cxnLst>
              <a:rect l="0" t="0" r="r" b="b"/>
              <a:pathLst>
                <a:path w="929" h="722">
                  <a:moveTo>
                    <a:pt x="204" y="722"/>
                  </a:moveTo>
                  <a:cubicBezTo>
                    <a:pt x="0" y="0"/>
                    <a:pt x="0" y="0"/>
                    <a:pt x="0" y="0"/>
                  </a:cubicBezTo>
                  <a:cubicBezTo>
                    <a:pt x="124" y="0"/>
                    <a:pt x="124" y="0"/>
                    <a:pt x="124" y="0"/>
                  </a:cubicBezTo>
                  <a:cubicBezTo>
                    <a:pt x="277" y="588"/>
                    <a:pt x="277" y="588"/>
                    <a:pt x="277" y="588"/>
                  </a:cubicBezTo>
                  <a:cubicBezTo>
                    <a:pt x="412" y="0"/>
                    <a:pt x="412" y="0"/>
                    <a:pt x="412" y="0"/>
                  </a:cubicBezTo>
                  <a:cubicBezTo>
                    <a:pt x="534" y="0"/>
                    <a:pt x="534" y="0"/>
                    <a:pt x="534" y="0"/>
                  </a:cubicBezTo>
                  <a:cubicBezTo>
                    <a:pt x="676" y="588"/>
                    <a:pt x="676" y="588"/>
                    <a:pt x="676" y="588"/>
                  </a:cubicBezTo>
                  <a:cubicBezTo>
                    <a:pt x="828" y="0"/>
                    <a:pt x="828" y="0"/>
                    <a:pt x="828" y="0"/>
                  </a:cubicBezTo>
                  <a:cubicBezTo>
                    <a:pt x="929" y="0"/>
                    <a:pt x="929" y="0"/>
                    <a:pt x="929" y="0"/>
                  </a:cubicBezTo>
                  <a:cubicBezTo>
                    <a:pt x="726" y="722"/>
                    <a:pt x="726" y="722"/>
                    <a:pt x="726" y="722"/>
                  </a:cubicBezTo>
                  <a:cubicBezTo>
                    <a:pt x="603" y="722"/>
                    <a:pt x="603" y="722"/>
                    <a:pt x="603" y="722"/>
                  </a:cubicBezTo>
                  <a:cubicBezTo>
                    <a:pt x="495" y="255"/>
                    <a:pt x="495" y="255"/>
                    <a:pt x="495" y="255"/>
                  </a:cubicBezTo>
                  <a:cubicBezTo>
                    <a:pt x="487" y="221"/>
                    <a:pt x="478" y="172"/>
                    <a:pt x="468" y="107"/>
                  </a:cubicBezTo>
                  <a:cubicBezTo>
                    <a:pt x="460" y="159"/>
                    <a:pt x="451" y="208"/>
                    <a:pt x="440" y="254"/>
                  </a:cubicBezTo>
                  <a:cubicBezTo>
                    <a:pt x="332" y="722"/>
                    <a:pt x="332" y="722"/>
                    <a:pt x="332" y="722"/>
                  </a:cubicBezTo>
                  <a:lnTo>
                    <a:pt x="204" y="722"/>
                  </a:lnTo>
                  <a:close/>
                </a:path>
              </a:pathLst>
            </a:custGeom>
            <a:solidFill>
              <a:srgbClr val="FFFFFF"/>
            </a:solidFill>
            <a:ln w="9525">
              <a:noFill/>
              <a:round/>
              <a:headEnd/>
              <a:tailEnd/>
            </a:ln>
          </p:spPr>
          <p:txBody>
            <a:bodyPr/>
            <a:lstStyle/>
            <a:p>
              <a:endParaRPr lang="en-GB">
                <a:solidFill>
                  <a:srgbClr val="000000"/>
                </a:solidFill>
              </a:endParaRPr>
            </a:p>
          </p:txBody>
        </p:sp>
        <p:sp>
          <p:nvSpPr>
            <p:cNvPr id="74" name="Freeform 64"/>
            <p:cNvSpPr>
              <a:spLocks/>
            </p:cNvSpPr>
            <p:nvPr userDrawn="1"/>
          </p:nvSpPr>
          <p:spPr bwMode="gray">
            <a:xfrm>
              <a:off x="5270" y="605"/>
              <a:ext cx="52" cy="41"/>
            </a:xfrm>
            <a:custGeom>
              <a:avLst/>
              <a:gdLst/>
              <a:ahLst/>
              <a:cxnLst>
                <a:cxn ang="0">
                  <a:pos x="204" y="722"/>
                </a:cxn>
                <a:cxn ang="0">
                  <a:pos x="0" y="0"/>
                </a:cxn>
                <a:cxn ang="0">
                  <a:pos x="125" y="0"/>
                </a:cxn>
                <a:cxn ang="0">
                  <a:pos x="277" y="588"/>
                </a:cxn>
                <a:cxn ang="0">
                  <a:pos x="412" y="0"/>
                </a:cxn>
                <a:cxn ang="0">
                  <a:pos x="535" y="0"/>
                </a:cxn>
                <a:cxn ang="0">
                  <a:pos x="676" y="588"/>
                </a:cxn>
                <a:cxn ang="0">
                  <a:pos x="829" y="0"/>
                </a:cxn>
                <a:cxn ang="0">
                  <a:pos x="930" y="0"/>
                </a:cxn>
                <a:cxn ang="0">
                  <a:pos x="726" y="722"/>
                </a:cxn>
                <a:cxn ang="0">
                  <a:pos x="604" y="722"/>
                </a:cxn>
                <a:cxn ang="0">
                  <a:pos x="495" y="255"/>
                </a:cxn>
                <a:cxn ang="0">
                  <a:pos x="468" y="107"/>
                </a:cxn>
                <a:cxn ang="0">
                  <a:pos x="441" y="254"/>
                </a:cxn>
                <a:cxn ang="0">
                  <a:pos x="332" y="722"/>
                </a:cxn>
                <a:cxn ang="0">
                  <a:pos x="204" y="722"/>
                </a:cxn>
              </a:cxnLst>
              <a:rect l="0" t="0" r="r" b="b"/>
              <a:pathLst>
                <a:path w="930" h="722">
                  <a:moveTo>
                    <a:pt x="204" y="722"/>
                  </a:moveTo>
                  <a:cubicBezTo>
                    <a:pt x="0" y="0"/>
                    <a:pt x="0" y="0"/>
                    <a:pt x="0" y="0"/>
                  </a:cubicBezTo>
                  <a:cubicBezTo>
                    <a:pt x="125" y="0"/>
                    <a:pt x="125" y="0"/>
                    <a:pt x="125" y="0"/>
                  </a:cubicBezTo>
                  <a:cubicBezTo>
                    <a:pt x="277" y="588"/>
                    <a:pt x="277" y="588"/>
                    <a:pt x="277" y="588"/>
                  </a:cubicBezTo>
                  <a:cubicBezTo>
                    <a:pt x="412" y="0"/>
                    <a:pt x="412" y="0"/>
                    <a:pt x="412" y="0"/>
                  </a:cubicBezTo>
                  <a:cubicBezTo>
                    <a:pt x="535" y="0"/>
                    <a:pt x="535" y="0"/>
                    <a:pt x="535" y="0"/>
                  </a:cubicBezTo>
                  <a:cubicBezTo>
                    <a:pt x="676" y="588"/>
                    <a:pt x="676" y="588"/>
                    <a:pt x="676" y="588"/>
                  </a:cubicBezTo>
                  <a:cubicBezTo>
                    <a:pt x="829" y="0"/>
                    <a:pt x="829" y="0"/>
                    <a:pt x="829" y="0"/>
                  </a:cubicBezTo>
                  <a:cubicBezTo>
                    <a:pt x="930" y="0"/>
                    <a:pt x="930" y="0"/>
                    <a:pt x="930" y="0"/>
                  </a:cubicBezTo>
                  <a:cubicBezTo>
                    <a:pt x="726" y="722"/>
                    <a:pt x="726" y="722"/>
                    <a:pt x="726" y="722"/>
                  </a:cubicBezTo>
                  <a:cubicBezTo>
                    <a:pt x="604" y="722"/>
                    <a:pt x="604" y="722"/>
                    <a:pt x="604" y="722"/>
                  </a:cubicBezTo>
                  <a:cubicBezTo>
                    <a:pt x="495" y="255"/>
                    <a:pt x="495" y="255"/>
                    <a:pt x="495" y="255"/>
                  </a:cubicBezTo>
                  <a:cubicBezTo>
                    <a:pt x="488" y="221"/>
                    <a:pt x="479" y="172"/>
                    <a:pt x="468" y="107"/>
                  </a:cubicBezTo>
                  <a:cubicBezTo>
                    <a:pt x="460" y="159"/>
                    <a:pt x="451" y="208"/>
                    <a:pt x="441" y="254"/>
                  </a:cubicBezTo>
                  <a:cubicBezTo>
                    <a:pt x="332" y="722"/>
                    <a:pt x="332" y="722"/>
                    <a:pt x="332" y="722"/>
                  </a:cubicBezTo>
                  <a:lnTo>
                    <a:pt x="204" y="722"/>
                  </a:lnTo>
                  <a:close/>
                </a:path>
              </a:pathLst>
            </a:custGeom>
            <a:solidFill>
              <a:srgbClr val="FFFFFF"/>
            </a:solidFill>
            <a:ln w="9525">
              <a:noFill/>
              <a:round/>
              <a:headEnd/>
              <a:tailEnd/>
            </a:ln>
          </p:spPr>
          <p:txBody>
            <a:bodyPr/>
            <a:lstStyle/>
            <a:p>
              <a:endParaRPr lang="en-GB">
                <a:solidFill>
                  <a:srgbClr val="000000"/>
                </a:solidFill>
              </a:endParaRPr>
            </a:p>
          </p:txBody>
        </p:sp>
        <p:sp>
          <p:nvSpPr>
            <p:cNvPr id="75" name="Freeform 65"/>
            <p:cNvSpPr>
              <a:spLocks noEditPoints="1"/>
            </p:cNvSpPr>
            <p:nvPr userDrawn="1"/>
          </p:nvSpPr>
          <p:spPr bwMode="gray">
            <a:xfrm>
              <a:off x="5329" y="591"/>
              <a:ext cx="9" cy="55"/>
            </a:xfrm>
            <a:custGeom>
              <a:avLst/>
              <a:gdLst/>
              <a:ahLst/>
              <a:cxnLst>
                <a:cxn ang="0">
                  <a:pos x="76" y="0"/>
                </a:cxn>
                <a:cxn ang="0">
                  <a:pos x="132" y="25"/>
                </a:cxn>
                <a:cxn ang="0">
                  <a:pos x="151" y="76"/>
                </a:cxn>
                <a:cxn ang="0">
                  <a:pos x="126" y="132"/>
                </a:cxn>
                <a:cxn ang="0">
                  <a:pos x="75" y="151"/>
                </a:cxn>
                <a:cxn ang="0">
                  <a:pos x="20" y="127"/>
                </a:cxn>
                <a:cxn ang="0">
                  <a:pos x="0" y="75"/>
                </a:cxn>
                <a:cxn ang="0">
                  <a:pos x="25" y="20"/>
                </a:cxn>
                <a:cxn ang="0">
                  <a:pos x="76" y="0"/>
                </a:cxn>
                <a:cxn ang="0">
                  <a:pos x="15" y="987"/>
                </a:cxn>
                <a:cxn ang="0">
                  <a:pos x="15" y="265"/>
                </a:cxn>
                <a:cxn ang="0">
                  <a:pos x="139" y="265"/>
                </a:cxn>
                <a:cxn ang="0">
                  <a:pos x="139" y="987"/>
                </a:cxn>
                <a:cxn ang="0">
                  <a:pos x="15" y="987"/>
                </a:cxn>
              </a:cxnLst>
              <a:rect l="0" t="0" r="r" b="b"/>
              <a:pathLst>
                <a:path w="151" h="987">
                  <a:moveTo>
                    <a:pt x="76" y="0"/>
                  </a:moveTo>
                  <a:cubicBezTo>
                    <a:pt x="98" y="0"/>
                    <a:pt x="117" y="9"/>
                    <a:pt x="132" y="25"/>
                  </a:cubicBezTo>
                  <a:cubicBezTo>
                    <a:pt x="145" y="40"/>
                    <a:pt x="151" y="57"/>
                    <a:pt x="151" y="76"/>
                  </a:cubicBezTo>
                  <a:cubicBezTo>
                    <a:pt x="151" y="98"/>
                    <a:pt x="143" y="117"/>
                    <a:pt x="126" y="132"/>
                  </a:cubicBezTo>
                  <a:cubicBezTo>
                    <a:pt x="112" y="145"/>
                    <a:pt x="95" y="151"/>
                    <a:pt x="75" y="151"/>
                  </a:cubicBezTo>
                  <a:cubicBezTo>
                    <a:pt x="53" y="151"/>
                    <a:pt x="34" y="143"/>
                    <a:pt x="20" y="127"/>
                  </a:cubicBezTo>
                  <a:cubicBezTo>
                    <a:pt x="7" y="112"/>
                    <a:pt x="0" y="95"/>
                    <a:pt x="0" y="75"/>
                  </a:cubicBezTo>
                  <a:cubicBezTo>
                    <a:pt x="0" y="53"/>
                    <a:pt x="9" y="35"/>
                    <a:pt x="25" y="20"/>
                  </a:cubicBezTo>
                  <a:cubicBezTo>
                    <a:pt x="39" y="7"/>
                    <a:pt x="56" y="0"/>
                    <a:pt x="76" y="0"/>
                  </a:cubicBezTo>
                  <a:close/>
                  <a:moveTo>
                    <a:pt x="15" y="987"/>
                  </a:moveTo>
                  <a:cubicBezTo>
                    <a:pt x="15" y="265"/>
                    <a:pt x="15" y="265"/>
                    <a:pt x="15" y="265"/>
                  </a:cubicBezTo>
                  <a:cubicBezTo>
                    <a:pt x="139" y="265"/>
                    <a:pt x="139" y="265"/>
                    <a:pt x="139" y="265"/>
                  </a:cubicBezTo>
                  <a:cubicBezTo>
                    <a:pt x="139" y="987"/>
                    <a:pt x="139" y="987"/>
                    <a:pt x="139" y="987"/>
                  </a:cubicBezTo>
                  <a:lnTo>
                    <a:pt x="15" y="987"/>
                  </a:lnTo>
                  <a:close/>
                </a:path>
              </a:pathLst>
            </a:custGeom>
            <a:solidFill>
              <a:srgbClr val="FFFFFF"/>
            </a:solidFill>
            <a:ln w="9525">
              <a:noFill/>
              <a:round/>
              <a:headEnd/>
              <a:tailEnd/>
            </a:ln>
          </p:spPr>
          <p:txBody>
            <a:bodyPr/>
            <a:lstStyle/>
            <a:p>
              <a:endParaRPr lang="en-GB">
                <a:solidFill>
                  <a:srgbClr val="000000"/>
                </a:solidFill>
              </a:endParaRPr>
            </a:p>
          </p:txBody>
        </p:sp>
        <p:sp>
          <p:nvSpPr>
            <p:cNvPr id="76" name="Freeform 66"/>
            <p:cNvSpPr>
              <a:spLocks/>
            </p:cNvSpPr>
            <p:nvPr userDrawn="1"/>
          </p:nvSpPr>
          <p:spPr bwMode="gray">
            <a:xfrm>
              <a:off x="5350" y="595"/>
              <a:ext cx="18" cy="51"/>
            </a:xfrm>
            <a:custGeom>
              <a:avLst/>
              <a:gdLst/>
              <a:ahLst/>
              <a:cxnLst>
                <a:cxn ang="0">
                  <a:pos x="0" y="0"/>
                </a:cxn>
                <a:cxn ang="0">
                  <a:pos x="124" y="0"/>
                </a:cxn>
                <a:cxn ang="0">
                  <a:pos x="124" y="195"/>
                </a:cxn>
                <a:cxn ang="0">
                  <a:pos x="318" y="195"/>
                </a:cxn>
                <a:cxn ang="0">
                  <a:pos x="318" y="273"/>
                </a:cxn>
                <a:cxn ang="0">
                  <a:pos x="124" y="273"/>
                </a:cxn>
                <a:cxn ang="0">
                  <a:pos x="124" y="656"/>
                </a:cxn>
                <a:cxn ang="0">
                  <a:pos x="156" y="804"/>
                </a:cxn>
                <a:cxn ang="0">
                  <a:pos x="225" y="836"/>
                </a:cxn>
                <a:cxn ang="0">
                  <a:pos x="277" y="838"/>
                </a:cxn>
                <a:cxn ang="0">
                  <a:pos x="318" y="838"/>
                </a:cxn>
                <a:cxn ang="0">
                  <a:pos x="318" y="917"/>
                </a:cxn>
                <a:cxn ang="0">
                  <a:pos x="251" y="917"/>
                </a:cxn>
                <a:cxn ang="0">
                  <a:pos x="127" y="904"/>
                </a:cxn>
                <a:cxn ang="0">
                  <a:pos x="11" y="782"/>
                </a:cxn>
                <a:cxn ang="0">
                  <a:pos x="0" y="638"/>
                </a:cxn>
                <a:cxn ang="0">
                  <a:pos x="0" y="0"/>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5" y="846"/>
                    <a:pt x="11" y="782"/>
                  </a:cubicBezTo>
                  <a:cubicBezTo>
                    <a:pt x="4" y="747"/>
                    <a:pt x="0" y="699"/>
                    <a:pt x="0" y="638"/>
                  </a:cubicBezTo>
                  <a:lnTo>
                    <a:pt x="0" y="0"/>
                  </a:lnTo>
                  <a:close/>
                </a:path>
              </a:pathLst>
            </a:custGeom>
            <a:solidFill>
              <a:srgbClr val="FFFFFF"/>
            </a:solidFill>
            <a:ln w="9525">
              <a:noFill/>
              <a:round/>
              <a:headEnd/>
              <a:tailEnd/>
            </a:ln>
          </p:spPr>
          <p:txBody>
            <a:bodyPr/>
            <a:lstStyle/>
            <a:p>
              <a:endParaRPr lang="en-GB">
                <a:solidFill>
                  <a:srgbClr val="000000"/>
                </a:solidFill>
              </a:endParaRPr>
            </a:p>
          </p:txBody>
        </p:sp>
        <p:sp>
          <p:nvSpPr>
            <p:cNvPr id="77" name="Freeform 67"/>
            <p:cNvSpPr>
              <a:spLocks/>
            </p:cNvSpPr>
            <p:nvPr userDrawn="1"/>
          </p:nvSpPr>
          <p:spPr bwMode="gray">
            <a:xfrm>
              <a:off x="5376" y="585"/>
              <a:ext cx="31" cy="61"/>
            </a:xfrm>
            <a:custGeom>
              <a:avLst/>
              <a:gdLst/>
              <a:ahLst/>
              <a:cxnLst>
                <a:cxn ang="0">
                  <a:pos x="0" y="1087"/>
                </a:cxn>
                <a:cxn ang="0">
                  <a:pos x="0" y="0"/>
                </a:cxn>
                <a:cxn ang="0">
                  <a:pos x="124" y="0"/>
                </a:cxn>
                <a:cxn ang="0">
                  <a:pos x="124" y="382"/>
                </a:cxn>
                <a:cxn ang="0">
                  <a:pos x="306" y="345"/>
                </a:cxn>
                <a:cxn ang="0">
                  <a:pos x="526" y="458"/>
                </a:cxn>
                <a:cxn ang="0">
                  <a:pos x="548" y="644"/>
                </a:cxn>
                <a:cxn ang="0">
                  <a:pos x="548" y="1087"/>
                </a:cxn>
                <a:cxn ang="0">
                  <a:pos x="425" y="1087"/>
                </a:cxn>
                <a:cxn ang="0">
                  <a:pos x="425" y="624"/>
                </a:cxn>
                <a:cxn ang="0">
                  <a:pos x="403" y="477"/>
                </a:cxn>
                <a:cxn ang="0">
                  <a:pos x="294" y="419"/>
                </a:cxn>
                <a:cxn ang="0">
                  <a:pos x="124" y="463"/>
                </a:cxn>
                <a:cxn ang="0">
                  <a:pos x="124" y="1087"/>
                </a:cxn>
                <a:cxn ang="0">
                  <a:pos x="0" y="1087"/>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w="9525">
              <a:noFill/>
              <a:round/>
              <a:headEnd/>
              <a:tailEnd/>
            </a:ln>
          </p:spPr>
          <p:txBody>
            <a:bodyPr/>
            <a:lstStyle/>
            <a:p>
              <a:endParaRPr lang="en-GB">
                <a:solidFill>
                  <a:srgbClr val="000000"/>
                </a:solidFill>
              </a:endParaRPr>
            </a:p>
          </p:txBody>
        </p:sp>
        <p:sp>
          <p:nvSpPr>
            <p:cNvPr id="78" name="Freeform 68"/>
            <p:cNvSpPr>
              <a:spLocks/>
            </p:cNvSpPr>
            <p:nvPr userDrawn="1"/>
          </p:nvSpPr>
          <p:spPr bwMode="gray">
            <a:xfrm>
              <a:off x="5432" y="605"/>
              <a:ext cx="34" cy="60"/>
            </a:xfrm>
            <a:custGeom>
              <a:avLst/>
              <a:gdLst/>
              <a:ahLst/>
              <a:cxnLst>
                <a:cxn ang="0">
                  <a:pos x="15" y="41"/>
                </a:cxn>
                <a:cxn ang="0">
                  <a:pos x="0" y="0"/>
                </a:cxn>
                <a:cxn ang="0">
                  <a:pos x="7" y="0"/>
                </a:cxn>
                <a:cxn ang="0">
                  <a:pos x="18" y="33"/>
                </a:cxn>
                <a:cxn ang="0">
                  <a:pos x="28" y="0"/>
                </a:cxn>
                <a:cxn ang="0">
                  <a:pos x="34" y="0"/>
                </a:cxn>
                <a:cxn ang="0">
                  <a:pos x="14" y="60"/>
                </a:cxn>
                <a:cxn ang="0">
                  <a:pos x="8" y="60"/>
                </a:cxn>
                <a:cxn ang="0">
                  <a:pos x="15" y="41"/>
                </a:cxn>
              </a:cxnLst>
              <a:rect l="0" t="0" r="r" b="b"/>
              <a:pathLst>
                <a:path w="34" h="60">
                  <a:moveTo>
                    <a:pt x="15" y="41"/>
                  </a:moveTo>
                  <a:lnTo>
                    <a:pt x="0" y="0"/>
                  </a:lnTo>
                  <a:lnTo>
                    <a:pt x="7" y="0"/>
                  </a:lnTo>
                  <a:lnTo>
                    <a:pt x="18" y="33"/>
                  </a:lnTo>
                  <a:lnTo>
                    <a:pt x="28" y="0"/>
                  </a:lnTo>
                  <a:lnTo>
                    <a:pt x="34" y="0"/>
                  </a:lnTo>
                  <a:lnTo>
                    <a:pt x="14" y="60"/>
                  </a:lnTo>
                  <a:lnTo>
                    <a:pt x="8" y="60"/>
                  </a:lnTo>
                  <a:lnTo>
                    <a:pt x="15" y="41"/>
                  </a:lnTo>
                  <a:close/>
                </a:path>
              </a:pathLst>
            </a:custGeom>
            <a:solidFill>
              <a:srgbClr val="FFFFFF"/>
            </a:solidFill>
            <a:ln w="9525">
              <a:noFill/>
              <a:round/>
              <a:headEnd/>
              <a:tailEnd/>
            </a:ln>
          </p:spPr>
          <p:txBody>
            <a:bodyPr/>
            <a:lstStyle/>
            <a:p>
              <a:endParaRPr lang="en-GB">
                <a:solidFill>
                  <a:srgbClr val="000000"/>
                </a:solidFill>
              </a:endParaRPr>
            </a:p>
          </p:txBody>
        </p:sp>
        <p:sp>
          <p:nvSpPr>
            <p:cNvPr id="79" name="Freeform 69"/>
            <p:cNvSpPr>
              <a:spLocks noEditPoints="1"/>
            </p:cNvSpPr>
            <p:nvPr userDrawn="1"/>
          </p:nvSpPr>
          <p:spPr bwMode="gray">
            <a:xfrm>
              <a:off x="5470" y="604"/>
              <a:ext cx="34" cy="4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5" y="106"/>
                    <a:pt x="159" y="168"/>
                  </a:cubicBezTo>
                  <a:cubicBezTo>
                    <a:pt x="137" y="220"/>
                    <a:pt x="126" y="290"/>
                    <a:pt x="126" y="377"/>
                  </a:cubicBezTo>
                  <a:cubicBezTo>
                    <a:pt x="126" y="469"/>
                    <a:pt x="137" y="541"/>
                    <a:pt x="159" y="593"/>
                  </a:cubicBezTo>
                  <a:cubicBezTo>
                    <a:pt x="185"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solidFill>
                  <a:srgbClr val="000000"/>
                </a:solidFill>
              </a:endParaRPr>
            </a:p>
          </p:txBody>
        </p:sp>
        <p:sp>
          <p:nvSpPr>
            <p:cNvPr id="80" name="Freeform 70"/>
            <p:cNvSpPr>
              <a:spLocks/>
            </p:cNvSpPr>
            <p:nvPr userDrawn="1"/>
          </p:nvSpPr>
          <p:spPr bwMode="gray">
            <a:xfrm>
              <a:off x="5514" y="605"/>
              <a:ext cx="29" cy="42"/>
            </a:xfrm>
            <a:custGeom>
              <a:avLst/>
              <a:gdLst/>
              <a:ahLst/>
              <a:cxnLst>
                <a:cxn ang="0">
                  <a:pos x="0" y="0"/>
                </a:cxn>
                <a:cxn ang="0">
                  <a:pos x="123" y="0"/>
                </a:cxn>
                <a:cxn ang="0">
                  <a:pos x="123" y="445"/>
                </a:cxn>
                <a:cxn ang="0">
                  <a:pos x="145" y="609"/>
                </a:cxn>
                <a:cxn ang="0">
                  <a:pos x="197" y="656"/>
                </a:cxn>
                <a:cxn ang="0">
                  <a:pos x="276" y="667"/>
                </a:cxn>
                <a:cxn ang="0">
                  <a:pos x="403" y="648"/>
                </a:cxn>
                <a:cxn ang="0">
                  <a:pos x="403" y="0"/>
                </a:cxn>
                <a:cxn ang="0">
                  <a:pos x="527" y="0"/>
                </a:cxn>
                <a:cxn ang="0">
                  <a:pos x="527" y="710"/>
                </a:cxn>
                <a:cxn ang="0">
                  <a:pos x="269" y="742"/>
                </a:cxn>
                <a:cxn ang="0">
                  <a:pos x="86" y="703"/>
                </a:cxn>
                <a:cxn ang="0">
                  <a:pos x="6" y="567"/>
                </a:cxn>
                <a:cxn ang="0">
                  <a:pos x="0" y="454"/>
                </a:cxn>
                <a:cxn ang="0">
                  <a:pos x="0" y="0"/>
                </a:cxn>
              </a:cxnLst>
              <a:rect l="0" t="0" r="r" b="b"/>
              <a:pathLst>
                <a:path w="527" h="742">
                  <a:moveTo>
                    <a:pt x="0" y="0"/>
                  </a:moveTo>
                  <a:cubicBezTo>
                    <a:pt x="123" y="0"/>
                    <a:pt x="123" y="0"/>
                    <a:pt x="123" y="0"/>
                  </a:cubicBezTo>
                  <a:cubicBezTo>
                    <a:pt x="123" y="445"/>
                    <a:pt x="123" y="445"/>
                    <a:pt x="123" y="445"/>
                  </a:cubicBezTo>
                  <a:cubicBezTo>
                    <a:pt x="123" y="527"/>
                    <a:pt x="131" y="582"/>
                    <a:pt x="145" y="609"/>
                  </a:cubicBezTo>
                  <a:cubicBezTo>
                    <a:pt x="157" y="632"/>
                    <a:pt x="174" y="648"/>
                    <a:pt x="197" y="656"/>
                  </a:cubicBezTo>
                  <a:cubicBezTo>
                    <a:pt x="216" y="663"/>
                    <a:pt x="242" y="667"/>
                    <a:pt x="276" y="667"/>
                  </a:cubicBezTo>
                  <a:cubicBezTo>
                    <a:pt x="317" y="667"/>
                    <a:pt x="359" y="661"/>
                    <a:pt x="403" y="648"/>
                  </a:cubicBezTo>
                  <a:cubicBezTo>
                    <a:pt x="403" y="0"/>
                    <a:pt x="403" y="0"/>
                    <a:pt x="403" y="0"/>
                  </a:cubicBezTo>
                  <a:cubicBezTo>
                    <a:pt x="527" y="0"/>
                    <a:pt x="527" y="0"/>
                    <a:pt x="527" y="0"/>
                  </a:cubicBezTo>
                  <a:cubicBezTo>
                    <a:pt x="527" y="710"/>
                    <a:pt x="527" y="710"/>
                    <a:pt x="527" y="710"/>
                  </a:cubicBezTo>
                  <a:cubicBezTo>
                    <a:pt x="435" y="731"/>
                    <a:pt x="349" y="742"/>
                    <a:pt x="269" y="742"/>
                  </a:cubicBezTo>
                  <a:cubicBezTo>
                    <a:pt x="187" y="742"/>
                    <a:pt x="126" y="729"/>
                    <a:pt x="86" y="703"/>
                  </a:cubicBezTo>
                  <a:cubicBezTo>
                    <a:pt x="41" y="674"/>
                    <a:pt x="14" y="629"/>
                    <a:pt x="6" y="567"/>
                  </a:cubicBezTo>
                  <a:cubicBezTo>
                    <a:pt x="2" y="539"/>
                    <a:pt x="0" y="501"/>
                    <a:pt x="0" y="454"/>
                  </a:cubicBezTo>
                  <a:lnTo>
                    <a:pt x="0" y="0"/>
                  </a:lnTo>
                  <a:close/>
                </a:path>
              </a:pathLst>
            </a:custGeom>
            <a:solidFill>
              <a:srgbClr val="FFFFFF"/>
            </a:solidFill>
            <a:ln w="9525">
              <a:noFill/>
              <a:round/>
              <a:headEnd/>
              <a:tailEnd/>
            </a:ln>
          </p:spPr>
          <p:txBody>
            <a:bodyPr/>
            <a:lstStyle/>
            <a:p>
              <a:endParaRPr lang="en-GB">
                <a:solidFill>
                  <a:srgbClr val="000000"/>
                </a:solidFill>
              </a:endParaRPr>
            </a:p>
          </p:txBody>
        </p:sp>
        <p:sp>
          <p:nvSpPr>
            <p:cNvPr id="81" name="Freeform 71"/>
            <p:cNvSpPr>
              <a:spLocks/>
            </p:cNvSpPr>
            <p:nvPr userDrawn="1"/>
          </p:nvSpPr>
          <p:spPr bwMode="gray">
            <a:xfrm>
              <a:off x="5115" y="216"/>
              <a:ext cx="132" cy="102"/>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w="9525">
              <a:noFill/>
              <a:round/>
              <a:headEnd/>
              <a:tailEnd/>
            </a:ln>
          </p:spPr>
          <p:txBody>
            <a:bodyPr/>
            <a:lstStyle/>
            <a:p>
              <a:endParaRPr lang="en-GB">
                <a:solidFill>
                  <a:srgbClr val="000000"/>
                </a:solidFill>
              </a:endParaRPr>
            </a:p>
          </p:txBody>
        </p:sp>
        <p:sp>
          <p:nvSpPr>
            <p:cNvPr id="82" name="Freeform 72"/>
            <p:cNvSpPr>
              <a:spLocks/>
            </p:cNvSpPr>
            <p:nvPr userDrawn="1"/>
          </p:nvSpPr>
          <p:spPr bwMode="gray">
            <a:xfrm>
              <a:off x="4899" y="327"/>
              <a:ext cx="91" cy="148"/>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83" name="Freeform 73"/>
            <p:cNvSpPr>
              <a:spLocks/>
            </p:cNvSpPr>
            <p:nvPr userDrawn="1"/>
          </p:nvSpPr>
          <p:spPr bwMode="gray">
            <a:xfrm>
              <a:off x="5114" y="327"/>
              <a:ext cx="60" cy="20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84" name="Freeform 74"/>
            <p:cNvSpPr>
              <a:spLocks/>
            </p:cNvSpPr>
            <p:nvPr userDrawn="1"/>
          </p:nvSpPr>
          <p:spPr bwMode="gray">
            <a:xfrm>
              <a:off x="5180" y="327"/>
              <a:ext cx="47" cy="148"/>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85" name="Freeform 75"/>
            <p:cNvSpPr>
              <a:spLocks/>
            </p:cNvSpPr>
            <p:nvPr userDrawn="1"/>
          </p:nvSpPr>
          <p:spPr bwMode="gray">
            <a:xfrm>
              <a:off x="5227" y="327"/>
              <a:ext cx="111" cy="148"/>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w="9525">
              <a:noFill/>
              <a:round/>
              <a:headEnd/>
              <a:tailEnd/>
            </a:ln>
          </p:spPr>
          <p:txBody>
            <a:bodyPr/>
            <a:lstStyle/>
            <a:p>
              <a:endParaRPr lang="en-GB">
                <a:solidFill>
                  <a:srgbClr val="000000"/>
                </a:solidFill>
              </a:endParaRPr>
            </a:p>
          </p:txBody>
        </p:sp>
        <p:sp>
          <p:nvSpPr>
            <p:cNvPr id="86" name="Freeform 76"/>
            <p:cNvSpPr>
              <a:spLocks/>
            </p:cNvSpPr>
            <p:nvPr userDrawn="1"/>
          </p:nvSpPr>
          <p:spPr bwMode="gray">
            <a:xfrm>
              <a:off x="5429" y="327"/>
              <a:ext cx="124" cy="151"/>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87" name="Freeform 77"/>
            <p:cNvSpPr>
              <a:spLocks/>
            </p:cNvSpPr>
            <p:nvPr userDrawn="1"/>
          </p:nvSpPr>
          <p:spPr bwMode="gray">
            <a:xfrm>
              <a:off x="4994" y="327"/>
              <a:ext cx="125" cy="151"/>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88" name="Freeform 78"/>
            <p:cNvSpPr>
              <a:spLocks/>
            </p:cNvSpPr>
            <p:nvPr userDrawn="1"/>
          </p:nvSpPr>
          <p:spPr bwMode="gray">
            <a:xfrm>
              <a:off x="5333" y="324"/>
              <a:ext cx="95" cy="154"/>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w="9525">
              <a:noFill/>
              <a:round/>
              <a:headEnd/>
              <a:tailEnd/>
            </a:ln>
          </p:spPr>
          <p:txBody>
            <a:bodyPr/>
            <a:lstStyle/>
            <a:p>
              <a:endParaRPr lang="en-GB">
                <a:solidFill>
                  <a:srgbClr val="000000"/>
                </a:solidFill>
              </a:endParaRPr>
            </a:p>
          </p:txBody>
        </p:sp>
      </p:grpSp>
    </p:spTree>
    <p:extLst>
      <p:ext uri="{BB962C8B-B14F-4D97-AF65-F5344CB8AC3E}">
        <p14:creationId xmlns:p14="http://schemas.microsoft.com/office/powerpoint/2010/main" val="1031147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 xmlns:p15="http://schemas.microsoft.com/office/powerpoint/2012/main">
        <p15:guide id="1" pos="431">
          <p15:clr>
            <a:srgbClr val="FBAE40"/>
          </p15:clr>
        </p15:guide>
      </p15:sldGuideLst>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11_Title Master">
    <p:bg>
      <p:bgPr>
        <a:blipFill dpi="0" rotWithShape="1">
          <a:blip r:embed="rId5" cstate="screen">
            <a:lum/>
          </a:blip>
          <a:srcRect/>
          <a:stretch>
            <a:fillRect/>
          </a:stretch>
        </a:blipFill>
        <a:effectLst/>
      </p:bgPr>
    </p:bg>
    <p:spTree>
      <p:nvGrpSpPr>
        <p:cNvPr id="1" name=""/>
        <p:cNvGrpSpPr/>
        <p:nvPr/>
      </p:nvGrpSpPr>
      <p:grpSpPr>
        <a:xfrm>
          <a:off x="0" y="0"/>
          <a:ext cx="0" cy="0"/>
          <a:chOff x="0" y="0"/>
          <a:chExt cx="0" cy="0"/>
        </a:xfrm>
      </p:grpSpPr>
      <p:pic>
        <p:nvPicPr>
          <p:cNvPr id="40" name="Picture 2" descr="http://mediaportal.ts.fujitsu.com/filestore/2/8/6/3/8_7e752c576e47898/28638scr_9b7783746e24149.jpg?v=2012-06-12+16%3A39%3A34">
            <a:hlinkClick r:id="rId6"/>
          </p:cNvPr>
          <p:cNvPicPr>
            <a:picLocks noChangeAspect="1" noChangeArrowheads="1"/>
          </p:cNvPicPr>
          <p:nvPr userDrawn="1"/>
        </p:nvPicPr>
        <p:blipFill rotWithShape="1">
          <a:blip r:embed="rId7" cstate="screen"/>
          <a:srcRect/>
          <a:stretch/>
        </p:blipFill>
        <p:spPr bwMode="auto">
          <a:xfrm>
            <a:off x="0" y="0"/>
            <a:ext cx="9144000" cy="5143500"/>
          </a:xfrm>
          <a:prstGeom prst="rect">
            <a:avLst/>
          </a:prstGeom>
          <a:noFill/>
          <a:ln>
            <a:noFill/>
          </a:ln>
        </p:spPr>
      </p:pic>
      <p:sp>
        <p:nvSpPr>
          <p:cNvPr id="7" name="VCT_Marker_ID_7" hidden="1"/>
          <p:cNvSpPr/>
          <p:nvPr userDrawn="1">
            <p:custDataLst>
              <p:tags r:id="rId1"/>
            </p:custDataLst>
          </p:nvPr>
        </p:nvSpPr>
        <p:spPr>
          <a:xfrm>
            <a:off x="1270002" y="95251"/>
            <a:ext cx="127001" cy="95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FFFF"/>
              </a:solidFill>
            </a:endParaRPr>
          </a:p>
        </p:txBody>
      </p:sp>
      <p:sp>
        <p:nvSpPr>
          <p:cNvPr id="44" name="VCT_Backup_ID_44" hidden="1"/>
          <p:cNvSpPr txBox="1"/>
          <p:nvPr userDrawn="1">
            <p:custDataLst>
              <p:tags r:id="rId2"/>
            </p:custDataLst>
          </p:nvPr>
        </p:nvSpPr>
        <p:spPr bwMode="auto">
          <a:xfrm>
            <a:off x="324023" y="1304113"/>
            <a:ext cx="8496149" cy="1102519"/>
          </a:xfrm>
          <a:prstGeom prst="rect">
            <a:avLst/>
          </a:prstGeom>
          <a:noFill/>
          <a:ln w="0">
            <a:noFill/>
          </a:ln>
        </p:spPr>
        <p:txBody>
          <a:bodyPr vert="horz" wrap="square" lIns="0" tIns="0" rIns="0" bIns="0" rtlCol="0" anchor="b" anchorCtr="0">
            <a:noAutofit/>
          </a:bodyPr>
          <a:lstStyle/>
          <a:p>
            <a:pPr>
              <a:spcBef>
                <a:spcPct val="0"/>
              </a:spcBef>
              <a:spcAft>
                <a:spcPct val="0"/>
              </a:spcAft>
              <a:tabLst>
                <a:tab pos="3676650" algn="l"/>
              </a:tabLst>
              <a:defRPr/>
            </a:pPr>
            <a:r>
              <a:rPr lang="en-GB" sz="4400" dirty="0" smtClean="0">
                <a:solidFill>
                  <a:srgbClr val="FFFFFF"/>
                </a:solidFill>
                <a:latin typeface="Arial"/>
              </a:rPr>
              <a:t>Titelmasterformat durch Klicken bearbeiten</a:t>
            </a:r>
            <a:endParaRPr lang="en-GB" sz="4400" dirty="0">
              <a:solidFill>
                <a:srgbClr val="FFFFFF"/>
              </a:solidFill>
              <a:latin typeface="Arial"/>
            </a:endParaRPr>
          </a:p>
        </p:txBody>
      </p:sp>
      <p:sp>
        <p:nvSpPr>
          <p:cNvPr id="45" name="VCT_Backup_ID_45" hidden="1"/>
          <p:cNvSpPr txBox="1"/>
          <p:nvPr userDrawn="1">
            <p:custDataLst>
              <p:tags r:id="rId3"/>
            </p:custDataLst>
          </p:nvPr>
        </p:nvSpPr>
        <p:spPr bwMode="auto">
          <a:xfrm>
            <a:off x="324026" y="3434413"/>
            <a:ext cx="8496151" cy="1339199"/>
          </a:xfrm>
          <a:prstGeom prst="rect">
            <a:avLst/>
          </a:prstGeom>
          <a:noFill/>
          <a:ln w="0">
            <a:noFill/>
          </a:ln>
        </p:spPr>
        <p:txBody>
          <a:bodyPr vert="horz" wrap="square" lIns="0" tIns="0" rIns="0" bIns="0" rtlCol="0" anchor="t" anchorCtr="0">
            <a:noAutofit/>
          </a:bodyPr>
          <a:lstStyle/>
          <a:p>
            <a:pPr defTabSz="457200">
              <a:spcBef>
                <a:spcPct val="0"/>
              </a:spcBef>
              <a:spcAft>
                <a:spcPct val="0"/>
              </a:spcAft>
            </a:pPr>
            <a:r>
              <a:rPr lang="de-DE" sz="2400" dirty="0" smtClean="0">
                <a:solidFill>
                  <a:srgbClr val="000000"/>
                </a:solidFill>
                <a:latin typeface="Arial"/>
              </a:rPr>
              <a:t>Formatvorlage des Untertitelmasters durch Klicken bearbeiten</a:t>
            </a:r>
            <a:endParaRPr lang="en-GB" sz="2400" dirty="0">
              <a:solidFill>
                <a:srgbClr val="000000"/>
              </a:solidFill>
              <a:latin typeface="Arial"/>
            </a:endParaRPr>
          </a:p>
        </p:txBody>
      </p:sp>
      <p:sp>
        <p:nvSpPr>
          <p:cNvPr id="48" name="Title 47"/>
          <p:cNvSpPr>
            <a:spLocks noGrp="1"/>
          </p:cNvSpPr>
          <p:nvPr>
            <p:ph type="title"/>
          </p:nvPr>
        </p:nvSpPr>
        <p:spPr bwMode="gray">
          <a:xfrm>
            <a:off x="661754" y="3723860"/>
            <a:ext cx="4897364" cy="648090"/>
          </a:xfrm>
          <a:noFill/>
          <a:ln w="9525">
            <a:noFill/>
            <a:miter lim="800000"/>
            <a:headEnd/>
            <a:tailEnd/>
          </a:ln>
          <a:effectLst/>
        </p:spPr>
        <p:txBody>
          <a:bodyPr vert="horz" wrap="square" lIns="0" tIns="0" rIns="0" bIns="0" numCol="1" anchor="b" anchorCtr="0" compatLnSpc="1">
            <a:prstTxWarp prst="textNoShape">
              <a:avLst/>
            </a:prstTxWarp>
          </a:bodyPr>
          <a:lstStyle>
            <a:lvl1pPr algn="l" defTabSz="914400" rtl="0" eaLnBrk="1" fontAlgn="base" latinLnBrk="0" hangingPunct="1">
              <a:spcBef>
                <a:spcPct val="0"/>
              </a:spcBef>
              <a:spcAft>
                <a:spcPct val="0"/>
              </a:spcAft>
              <a:buNone/>
              <a:tabLst>
                <a:tab pos="3676650" algn="l"/>
              </a:tabLst>
              <a:defRPr kumimoji="1" lang="en-US" altLang="ja-JP" sz="4000" kern="1200" noProof="0" smtClean="0">
                <a:solidFill>
                  <a:schemeClr val="bg1"/>
                </a:solidFill>
                <a:latin typeface="+mj-lt"/>
                <a:ea typeface="+mj-ea"/>
                <a:cs typeface="+mj-cs"/>
              </a:defRPr>
            </a:lvl1pPr>
          </a:lstStyle>
          <a:p>
            <a:r>
              <a:rPr lang="en-US" noProof="0" smtClean="0"/>
              <a:t>Click to edit Master title style</a:t>
            </a:r>
            <a:endParaRPr lang="en-US" noProof="0" dirty="0"/>
          </a:p>
        </p:txBody>
      </p:sp>
      <p:grpSp>
        <p:nvGrpSpPr>
          <p:cNvPr id="2" name="Group 47" descr="Fujitsu - shaping tomorrow with you"/>
          <p:cNvGrpSpPr>
            <a:grpSpLocks noChangeAspect="1"/>
          </p:cNvGrpSpPr>
          <p:nvPr userDrawn="1"/>
        </p:nvGrpSpPr>
        <p:grpSpPr bwMode="auto">
          <a:xfrm>
            <a:off x="7604107" y="112409"/>
            <a:ext cx="1421294" cy="794172"/>
            <a:chOff x="4604" y="117"/>
            <a:chExt cx="1038" cy="580"/>
          </a:xfrm>
        </p:grpSpPr>
        <p:sp>
          <p:nvSpPr>
            <p:cNvPr id="57" name="AutoShape 48"/>
            <p:cNvSpPr>
              <a:spLocks noChangeAspect="1" noChangeArrowheads="1" noTextEdit="1"/>
            </p:cNvSpPr>
            <p:nvPr userDrawn="1"/>
          </p:nvSpPr>
          <p:spPr bwMode="gray">
            <a:xfrm>
              <a:off x="4604" y="117"/>
              <a:ext cx="1038" cy="580"/>
            </a:xfrm>
            <a:prstGeom prst="rect">
              <a:avLst/>
            </a:prstGeom>
            <a:noFill/>
            <a:ln w="9525">
              <a:noFill/>
              <a:miter lim="800000"/>
              <a:headEnd/>
              <a:tailEnd/>
            </a:ln>
          </p:spPr>
          <p:txBody>
            <a:bodyPr/>
            <a:lstStyle/>
            <a:p>
              <a:endParaRPr lang="en-GB">
                <a:solidFill>
                  <a:srgbClr val="000000"/>
                </a:solidFill>
              </a:endParaRPr>
            </a:p>
          </p:txBody>
        </p:sp>
        <p:sp>
          <p:nvSpPr>
            <p:cNvPr id="58" name="Freeform 49"/>
            <p:cNvSpPr>
              <a:spLocks/>
            </p:cNvSpPr>
            <p:nvPr userDrawn="1"/>
          </p:nvSpPr>
          <p:spPr bwMode="gray">
            <a:xfrm>
              <a:off x="4655" y="604"/>
              <a:ext cx="26" cy="43"/>
            </a:xfrm>
            <a:custGeom>
              <a:avLst/>
              <a:gdLst/>
              <a:ahLst/>
              <a:cxnLst>
                <a:cxn ang="0">
                  <a:pos x="0" y="731"/>
                </a:cxn>
                <a:cxn ang="0">
                  <a:pos x="0" y="643"/>
                </a:cxn>
                <a:cxn ang="0">
                  <a:pos x="177" y="684"/>
                </a:cxn>
                <a:cxn ang="0">
                  <a:pos x="355" y="568"/>
                </a:cxn>
                <a:cxn ang="0">
                  <a:pos x="325" y="493"/>
                </a:cxn>
                <a:cxn ang="0">
                  <a:pos x="271" y="452"/>
                </a:cxn>
                <a:cxn ang="0">
                  <a:pos x="203" y="417"/>
                </a:cxn>
                <a:cxn ang="0">
                  <a:pos x="62" y="323"/>
                </a:cxn>
                <a:cxn ang="0">
                  <a:pos x="12" y="190"/>
                </a:cxn>
                <a:cxn ang="0">
                  <a:pos x="90" y="41"/>
                </a:cxn>
                <a:cxn ang="0">
                  <a:pos x="257" y="0"/>
                </a:cxn>
                <a:cxn ang="0">
                  <a:pos x="411" y="24"/>
                </a:cxn>
                <a:cxn ang="0">
                  <a:pos x="411" y="106"/>
                </a:cxn>
                <a:cxn ang="0">
                  <a:pos x="262" y="74"/>
                </a:cxn>
                <a:cxn ang="0">
                  <a:pos x="162" y="98"/>
                </a:cxn>
                <a:cxn ang="0">
                  <a:pos x="120" y="178"/>
                </a:cxn>
                <a:cxn ang="0">
                  <a:pos x="149" y="253"/>
                </a:cxn>
                <a:cxn ang="0">
                  <a:pos x="273" y="331"/>
                </a:cxn>
                <a:cxn ang="0">
                  <a:pos x="374" y="388"/>
                </a:cxn>
                <a:cxn ang="0">
                  <a:pos x="444" y="465"/>
                </a:cxn>
                <a:cxn ang="0">
                  <a:pos x="463" y="556"/>
                </a:cxn>
                <a:cxn ang="0">
                  <a:pos x="184" y="762"/>
                </a:cxn>
                <a:cxn ang="0">
                  <a:pos x="0" y="731"/>
                </a:cxn>
              </a:cxnLst>
              <a:rect l="0" t="0" r="r" b="b"/>
              <a:pathLst>
                <a:path w="463" h="762">
                  <a:moveTo>
                    <a:pt x="0" y="731"/>
                  </a:moveTo>
                  <a:cubicBezTo>
                    <a:pt x="0" y="643"/>
                    <a:pt x="0" y="643"/>
                    <a:pt x="0" y="643"/>
                  </a:cubicBezTo>
                  <a:cubicBezTo>
                    <a:pt x="48" y="670"/>
                    <a:pt x="107" y="684"/>
                    <a:pt x="177" y="684"/>
                  </a:cubicBezTo>
                  <a:cubicBezTo>
                    <a:pt x="296" y="684"/>
                    <a:pt x="355" y="645"/>
                    <a:pt x="355" y="568"/>
                  </a:cubicBezTo>
                  <a:cubicBezTo>
                    <a:pt x="355" y="538"/>
                    <a:pt x="345" y="513"/>
                    <a:pt x="325" y="493"/>
                  </a:cubicBezTo>
                  <a:cubicBezTo>
                    <a:pt x="309" y="477"/>
                    <a:pt x="291" y="463"/>
                    <a:pt x="271" y="452"/>
                  </a:cubicBezTo>
                  <a:cubicBezTo>
                    <a:pt x="253" y="442"/>
                    <a:pt x="231" y="431"/>
                    <a:pt x="203" y="417"/>
                  </a:cubicBezTo>
                  <a:cubicBezTo>
                    <a:pt x="135" y="384"/>
                    <a:pt x="89" y="352"/>
                    <a:pt x="62" y="323"/>
                  </a:cubicBezTo>
                  <a:cubicBezTo>
                    <a:pt x="29" y="286"/>
                    <a:pt x="12" y="242"/>
                    <a:pt x="12" y="190"/>
                  </a:cubicBezTo>
                  <a:cubicBezTo>
                    <a:pt x="12" y="124"/>
                    <a:pt x="38" y="74"/>
                    <a:pt x="90" y="41"/>
                  </a:cubicBezTo>
                  <a:cubicBezTo>
                    <a:pt x="134" y="13"/>
                    <a:pt x="189" y="0"/>
                    <a:pt x="257" y="0"/>
                  </a:cubicBezTo>
                  <a:cubicBezTo>
                    <a:pt x="304" y="0"/>
                    <a:pt x="355" y="8"/>
                    <a:pt x="411" y="24"/>
                  </a:cubicBezTo>
                  <a:cubicBezTo>
                    <a:pt x="411" y="106"/>
                    <a:pt x="411" y="106"/>
                    <a:pt x="411" y="106"/>
                  </a:cubicBezTo>
                  <a:cubicBezTo>
                    <a:pt x="364" y="85"/>
                    <a:pt x="314" y="74"/>
                    <a:pt x="262" y="74"/>
                  </a:cubicBezTo>
                  <a:cubicBezTo>
                    <a:pt x="222" y="74"/>
                    <a:pt x="188" y="82"/>
                    <a:pt x="162" y="98"/>
                  </a:cubicBezTo>
                  <a:cubicBezTo>
                    <a:pt x="134" y="115"/>
                    <a:pt x="120" y="141"/>
                    <a:pt x="120" y="178"/>
                  </a:cubicBezTo>
                  <a:cubicBezTo>
                    <a:pt x="120" y="209"/>
                    <a:pt x="130" y="234"/>
                    <a:pt x="149" y="253"/>
                  </a:cubicBezTo>
                  <a:cubicBezTo>
                    <a:pt x="168" y="273"/>
                    <a:pt x="209" y="298"/>
                    <a:pt x="273" y="331"/>
                  </a:cubicBezTo>
                  <a:cubicBezTo>
                    <a:pt x="324" y="356"/>
                    <a:pt x="357" y="375"/>
                    <a:pt x="374" y="388"/>
                  </a:cubicBezTo>
                  <a:cubicBezTo>
                    <a:pt x="407" y="412"/>
                    <a:pt x="430" y="437"/>
                    <a:pt x="444" y="465"/>
                  </a:cubicBezTo>
                  <a:cubicBezTo>
                    <a:pt x="457" y="490"/>
                    <a:pt x="463" y="520"/>
                    <a:pt x="463" y="556"/>
                  </a:cubicBezTo>
                  <a:cubicBezTo>
                    <a:pt x="463" y="693"/>
                    <a:pt x="370" y="762"/>
                    <a:pt x="184" y="762"/>
                  </a:cubicBezTo>
                  <a:cubicBezTo>
                    <a:pt x="109" y="762"/>
                    <a:pt x="48" y="752"/>
                    <a:pt x="0" y="731"/>
                  </a:cubicBezTo>
                  <a:close/>
                </a:path>
              </a:pathLst>
            </a:custGeom>
            <a:solidFill>
              <a:srgbClr val="FFFFFF"/>
            </a:solidFill>
            <a:ln w="9525">
              <a:noFill/>
              <a:round/>
              <a:headEnd/>
              <a:tailEnd/>
            </a:ln>
          </p:spPr>
          <p:txBody>
            <a:bodyPr/>
            <a:lstStyle/>
            <a:p>
              <a:endParaRPr lang="en-GB">
                <a:solidFill>
                  <a:srgbClr val="000000"/>
                </a:solidFill>
              </a:endParaRPr>
            </a:p>
          </p:txBody>
        </p:sp>
        <p:sp>
          <p:nvSpPr>
            <p:cNvPr id="60" name="Freeform 50"/>
            <p:cNvSpPr>
              <a:spLocks/>
            </p:cNvSpPr>
            <p:nvPr userDrawn="1"/>
          </p:nvSpPr>
          <p:spPr bwMode="gray">
            <a:xfrm>
              <a:off x="4691" y="585"/>
              <a:ext cx="30" cy="61"/>
            </a:xfrm>
            <a:custGeom>
              <a:avLst/>
              <a:gdLst/>
              <a:ahLst/>
              <a:cxnLst>
                <a:cxn ang="0">
                  <a:pos x="0" y="1087"/>
                </a:cxn>
                <a:cxn ang="0">
                  <a:pos x="0" y="0"/>
                </a:cxn>
                <a:cxn ang="0">
                  <a:pos x="124" y="0"/>
                </a:cxn>
                <a:cxn ang="0">
                  <a:pos x="124" y="382"/>
                </a:cxn>
                <a:cxn ang="0">
                  <a:pos x="306" y="345"/>
                </a:cxn>
                <a:cxn ang="0">
                  <a:pos x="526" y="458"/>
                </a:cxn>
                <a:cxn ang="0">
                  <a:pos x="548" y="644"/>
                </a:cxn>
                <a:cxn ang="0">
                  <a:pos x="548" y="1087"/>
                </a:cxn>
                <a:cxn ang="0">
                  <a:pos x="425" y="1087"/>
                </a:cxn>
                <a:cxn ang="0">
                  <a:pos x="425" y="624"/>
                </a:cxn>
                <a:cxn ang="0">
                  <a:pos x="403" y="477"/>
                </a:cxn>
                <a:cxn ang="0">
                  <a:pos x="294" y="419"/>
                </a:cxn>
                <a:cxn ang="0">
                  <a:pos x="124" y="463"/>
                </a:cxn>
                <a:cxn ang="0">
                  <a:pos x="124" y="1087"/>
                </a:cxn>
                <a:cxn ang="0">
                  <a:pos x="0" y="1087"/>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w="9525">
              <a:noFill/>
              <a:round/>
              <a:headEnd/>
              <a:tailEnd/>
            </a:ln>
          </p:spPr>
          <p:txBody>
            <a:bodyPr/>
            <a:lstStyle/>
            <a:p>
              <a:endParaRPr lang="en-GB">
                <a:solidFill>
                  <a:srgbClr val="000000"/>
                </a:solidFill>
              </a:endParaRPr>
            </a:p>
          </p:txBody>
        </p:sp>
        <p:sp>
          <p:nvSpPr>
            <p:cNvPr id="61" name="Freeform 51"/>
            <p:cNvSpPr>
              <a:spLocks noEditPoints="1"/>
            </p:cNvSpPr>
            <p:nvPr userDrawn="1"/>
          </p:nvSpPr>
          <p:spPr bwMode="gray">
            <a:xfrm>
              <a:off x="4730" y="604"/>
              <a:ext cx="32" cy="43"/>
            </a:xfrm>
            <a:custGeom>
              <a:avLst/>
              <a:gdLst/>
              <a:ahLst/>
              <a:cxnLst>
                <a:cxn ang="0">
                  <a:pos x="437" y="286"/>
                </a:cxn>
                <a:cxn ang="0">
                  <a:pos x="437" y="248"/>
                </a:cxn>
                <a:cxn ang="0">
                  <a:pos x="415" y="138"/>
                </a:cxn>
                <a:cxn ang="0">
                  <a:pos x="271" y="77"/>
                </a:cxn>
                <a:cxn ang="0">
                  <a:pos x="70" y="118"/>
                </a:cxn>
                <a:cxn ang="0">
                  <a:pos x="70" y="31"/>
                </a:cxn>
                <a:cxn ang="0">
                  <a:pos x="284" y="0"/>
                </a:cxn>
                <a:cxn ang="0">
                  <a:pos x="516" y="76"/>
                </a:cxn>
                <a:cxn ang="0">
                  <a:pos x="558" y="200"/>
                </a:cxn>
                <a:cxn ang="0">
                  <a:pos x="561" y="290"/>
                </a:cxn>
                <a:cxn ang="0">
                  <a:pos x="561" y="727"/>
                </a:cxn>
                <a:cxn ang="0">
                  <a:pos x="293" y="762"/>
                </a:cxn>
                <a:cxn ang="0">
                  <a:pos x="83" y="720"/>
                </a:cxn>
                <a:cxn ang="0">
                  <a:pos x="0" y="558"/>
                </a:cxn>
                <a:cxn ang="0">
                  <a:pos x="96" y="363"/>
                </a:cxn>
                <a:cxn ang="0">
                  <a:pos x="336" y="297"/>
                </a:cxn>
                <a:cxn ang="0">
                  <a:pos x="437" y="286"/>
                </a:cxn>
                <a:cxn ang="0">
                  <a:pos x="437" y="356"/>
                </a:cxn>
                <a:cxn ang="0">
                  <a:pos x="267" y="382"/>
                </a:cxn>
                <a:cxn ang="0">
                  <a:pos x="127" y="545"/>
                </a:cxn>
                <a:cxn ang="0">
                  <a:pos x="168" y="650"/>
                </a:cxn>
                <a:cxn ang="0">
                  <a:pos x="312" y="687"/>
                </a:cxn>
                <a:cxn ang="0">
                  <a:pos x="437" y="670"/>
                </a:cxn>
                <a:cxn ang="0">
                  <a:pos x="437" y="356"/>
                </a:cxn>
              </a:cxnLst>
              <a:rect l="0" t="0" r="r" b="b"/>
              <a:pathLst>
                <a:path w="561" h="762">
                  <a:moveTo>
                    <a:pt x="437" y="286"/>
                  </a:moveTo>
                  <a:cubicBezTo>
                    <a:pt x="437" y="248"/>
                    <a:pt x="437" y="248"/>
                    <a:pt x="437" y="248"/>
                  </a:cubicBezTo>
                  <a:cubicBezTo>
                    <a:pt x="437" y="200"/>
                    <a:pt x="430" y="164"/>
                    <a:pt x="415" y="138"/>
                  </a:cubicBezTo>
                  <a:cubicBezTo>
                    <a:pt x="392" y="97"/>
                    <a:pt x="344" y="77"/>
                    <a:pt x="271" y="77"/>
                  </a:cubicBezTo>
                  <a:cubicBezTo>
                    <a:pt x="206" y="77"/>
                    <a:pt x="139" y="91"/>
                    <a:pt x="70" y="118"/>
                  </a:cubicBezTo>
                  <a:cubicBezTo>
                    <a:pt x="70" y="31"/>
                    <a:pt x="70" y="31"/>
                    <a:pt x="70" y="31"/>
                  </a:cubicBezTo>
                  <a:cubicBezTo>
                    <a:pt x="139" y="10"/>
                    <a:pt x="210" y="0"/>
                    <a:pt x="284" y="0"/>
                  </a:cubicBezTo>
                  <a:cubicBezTo>
                    <a:pt x="397" y="0"/>
                    <a:pt x="474" y="25"/>
                    <a:pt x="516" y="76"/>
                  </a:cubicBezTo>
                  <a:cubicBezTo>
                    <a:pt x="539" y="104"/>
                    <a:pt x="553" y="145"/>
                    <a:pt x="558" y="200"/>
                  </a:cubicBezTo>
                  <a:cubicBezTo>
                    <a:pt x="560" y="220"/>
                    <a:pt x="561" y="250"/>
                    <a:pt x="561" y="290"/>
                  </a:cubicBezTo>
                  <a:cubicBezTo>
                    <a:pt x="561" y="727"/>
                    <a:pt x="561" y="727"/>
                    <a:pt x="561" y="727"/>
                  </a:cubicBezTo>
                  <a:cubicBezTo>
                    <a:pt x="477" y="750"/>
                    <a:pt x="387" y="762"/>
                    <a:pt x="293" y="762"/>
                  </a:cubicBezTo>
                  <a:cubicBezTo>
                    <a:pt x="203" y="762"/>
                    <a:pt x="133" y="748"/>
                    <a:pt x="83" y="720"/>
                  </a:cubicBezTo>
                  <a:cubicBezTo>
                    <a:pt x="28" y="689"/>
                    <a:pt x="0" y="635"/>
                    <a:pt x="0" y="558"/>
                  </a:cubicBezTo>
                  <a:cubicBezTo>
                    <a:pt x="0" y="470"/>
                    <a:pt x="32" y="405"/>
                    <a:pt x="96" y="363"/>
                  </a:cubicBezTo>
                  <a:cubicBezTo>
                    <a:pt x="143" y="332"/>
                    <a:pt x="223" y="310"/>
                    <a:pt x="336" y="297"/>
                  </a:cubicBezTo>
                  <a:cubicBezTo>
                    <a:pt x="357" y="294"/>
                    <a:pt x="391" y="291"/>
                    <a:pt x="437" y="286"/>
                  </a:cubicBezTo>
                  <a:close/>
                  <a:moveTo>
                    <a:pt x="437" y="356"/>
                  </a:moveTo>
                  <a:cubicBezTo>
                    <a:pt x="362" y="363"/>
                    <a:pt x="305" y="372"/>
                    <a:pt x="267" y="382"/>
                  </a:cubicBezTo>
                  <a:cubicBezTo>
                    <a:pt x="173" y="405"/>
                    <a:pt x="127" y="460"/>
                    <a:pt x="127" y="545"/>
                  </a:cubicBezTo>
                  <a:cubicBezTo>
                    <a:pt x="127" y="593"/>
                    <a:pt x="140" y="627"/>
                    <a:pt x="168" y="650"/>
                  </a:cubicBezTo>
                  <a:cubicBezTo>
                    <a:pt x="198" y="675"/>
                    <a:pt x="246" y="687"/>
                    <a:pt x="312" y="687"/>
                  </a:cubicBezTo>
                  <a:cubicBezTo>
                    <a:pt x="357" y="687"/>
                    <a:pt x="398" y="681"/>
                    <a:pt x="437" y="670"/>
                  </a:cubicBezTo>
                  <a:lnTo>
                    <a:pt x="437" y="356"/>
                  </a:lnTo>
                  <a:close/>
                </a:path>
              </a:pathLst>
            </a:custGeom>
            <a:solidFill>
              <a:srgbClr val="FFFFFF"/>
            </a:solidFill>
            <a:ln w="9525">
              <a:noFill/>
              <a:round/>
              <a:headEnd/>
              <a:tailEnd/>
            </a:ln>
          </p:spPr>
          <p:txBody>
            <a:bodyPr/>
            <a:lstStyle/>
            <a:p>
              <a:endParaRPr lang="en-GB">
                <a:solidFill>
                  <a:srgbClr val="000000"/>
                </a:solidFill>
              </a:endParaRPr>
            </a:p>
          </p:txBody>
        </p:sp>
        <p:sp>
          <p:nvSpPr>
            <p:cNvPr id="62" name="Freeform 52"/>
            <p:cNvSpPr>
              <a:spLocks noEditPoints="1"/>
            </p:cNvSpPr>
            <p:nvPr userDrawn="1"/>
          </p:nvSpPr>
          <p:spPr bwMode="gray">
            <a:xfrm>
              <a:off x="4774" y="604"/>
              <a:ext cx="32" cy="61"/>
            </a:xfrm>
            <a:custGeom>
              <a:avLst/>
              <a:gdLst/>
              <a:ahLst/>
              <a:cxnLst>
                <a:cxn ang="0">
                  <a:pos x="123" y="711"/>
                </a:cxn>
                <a:cxn ang="0">
                  <a:pos x="123" y="1087"/>
                </a:cxn>
                <a:cxn ang="0">
                  <a:pos x="0" y="1087"/>
                </a:cxn>
                <a:cxn ang="0">
                  <a:pos x="0" y="28"/>
                </a:cxn>
                <a:cxn ang="0">
                  <a:pos x="249" y="0"/>
                </a:cxn>
                <a:cxn ang="0">
                  <a:pos x="505" y="113"/>
                </a:cxn>
                <a:cxn ang="0">
                  <a:pos x="567" y="379"/>
                </a:cxn>
                <a:cxn ang="0">
                  <a:pos x="489" y="662"/>
                </a:cxn>
                <a:cxn ang="0">
                  <a:pos x="274" y="762"/>
                </a:cxn>
                <a:cxn ang="0">
                  <a:pos x="172" y="742"/>
                </a:cxn>
                <a:cxn ang="0">
                  <a:pos x="123" y="711"/>
                </a:cxn>
                <a:cxn ang="0">
                  <a:pos x="123" y="625"/>
                </a:cxn>
                <a:cxn ang="0">
                  <a:pos x="260" y="687"/>
                </a:cxn>
                <a:cxn ang="0">
                  <a:pos x="400" y="591"/>
                </a:cxn>
                <a:cxn ang="0">
                  <a:pos x="441" y="378"/>
                </a:cxn>
                <a:cxn ang="0">
                  <a:pos x="386" y="140"/>
                </a:cxn>
                <a:cxn ang="0">
                  <a:pos x="230" y="74"/>
                </a:cxn>
                <a:cxn ang="0">
                  <a:pos x="123" y="83"/>
                </a:cxn>
                <a:cxn ang="0">
                  <a:pos x="123" y="625"/>
                </a:cxn>
              </a:cxnLst>
              <a:rect l="0" t="0" r="r" b="b"/>
              <a:pathLst>
                <a:path w="567" h="1087">
                  <a:moveTo>
                    <a:pt x="123" y="711"/>
                  </a:moveTo>
                  <a:cubicBezTo>
                    <a:pt x="123" y="1087"/>
                    <a:pt x="123" y="1087"/>
                    <a:pt x="123" y="1087"/>
                  </a:cubicBezTo>
                  <a:cubicBezTo>
                    <a:pt x="0" y="1087"/>
                    <a:pt x="0" y="1087"/>
                    <a:pt x="0" y="1087"/>
                  </a:cubicBezTo>
                  <a:cubicBezTo>
                    <a:pt x="0" y="28"/>
                    <a:pt x="0" y="28"/>
                    <a:pt x="0" y="28"/>
                  </a:cubicBezTo>
                  <a:cubicBezTo>
                    <a:pt x="85" y="9"/>
                    <a:pt x="168" y="0"/>
                    <a:pt x="249" y="0"/>
                  </a:cubicBezTo>
                  <a:cubicBezTo>
                    <a:pt x="374" y="0"/>
                    <a:pt x="459" y="37"/>
                    <a:pt x="505" y="113"/>
                  </a:cubicBezTo>
                  <a:cubicBezTo>
                    <a:pt x="546" y="180"/>
                    <a:pt x="567" y="269"/>
                    <a:pt x="567" y="379"/>
                  </a:cubicBezTo>
                  <a:cubicBezTo>
                    <a:pt x="567" y="495"/>
                    <a:pt x="541" y="590"/>
                    <a:pt x="489" y="662"/>
                  </a:cubicBezTo>
                  <a:cubicBezTo>
                    <a:pt x="440" y="728"/>
                    <a:pt x="369" y="762"/>
                    <a:pt x="274" y="762"/>
                  </a:cubicBezTo>
                  <a:cubicBezTo>
                    <a:pt x="234" y="762"/>
                    <a:pt x="200" y="755"/>
                    <a:pt x="172" y="742"/>
                  </a:cubicBezTo>
                  <a:cubicBezTo>
                    <a:pt x="159" y="736"/>
                    <a:pt x="142" y="725"/>
                    <a:pt x="123" y="711"/>
                  </a:cubicBezTo>
                  <a:close/>
                  <a:moveTo>
                    <a:pt x="123" y="625"/>
                  </a:moveTo>
                  <a:cubicBezTo>
                    <a:pt x="165" y="666"/>
                    <a:pt x="210" y="687"/>
                    <a:pt x="260" y="687"/>
                  </a:cubicBezTo>
                  <a:cubicBezTo>
                    <a:pt x="324" y="687"/>
                    <a:pt x="371" y="655"/>
                    <a:pt x="400" y="591"/>
                  </a:cubicBezTo>
                  <a:cubicBezTo>
                    <a:pt x="427" y="533"/>
                    <a:pt x="441" y="462"/>
                    <a:pt x="441" y="378"/>
                  </a:cubicBezTo>
                  <a:cubicBezTo>
                    <a:pt x="441" y="272"/>
                    <a:pt x="422" y="193"/>
                    <a:pt x="386" y="140"/>
                  </a:cubicBezTo>
                  <a:cubicBezTo>
                    <a:pt x="356" y="96"/>
                    <a:pt x="304" y="74"/>
                    <a:pt x="230" y="74"/>
                  </a:cubicBezTo>
                  <a:cubicBezTo>
                    <a:pt x="198" y="74"/>
                    <a:pt x="162" y="77"/>
                    <a:pt x="123" y="83"/>
                  </a:cubicBezTo>
                  <a:lnTo>
                    <a:pt x="123" y="625"/>
                  </a:lnTo>
                  <a:close/>
                </a:path>
              </a:pathLst>
            </a:custGeom>
            <a:solidFill>
              <a:srgbClr val="FFFFFF"/>
            </a:solidFill>
            <a:ln w="9525">
              <a:noFill/>
              <a:round/>
              <a:headEnd/>
              <a:tailEnd/>
            </a:ln>
          </p:spPr>
          <p:txBody>
            <a:bodyPr/>
            <a:lstStyle/>
            <a:p>
              <a:endParaRPr lang="en-GB">
                <a:solidFill>
                  <a:srgbClr val="000000"/>
                </a:solidFill>
              </a:endParaRPr>
            </a:p>
          </p:txBody>
        </p:sp>
        <p:sp>
          <p:nvSpPr>
            <p:cNvPr id="63" name="Freeform 53"/>
            <p:cNvSpPr>
              <a:spLocks noEditPoints="1"/>
            </p:cNvSpPr>
            <p:nvPr userDrawn="1"/>
          </p:nvSpPr>
          <p:spPr bwMode="gray">
            <a:xfrm>
              <a:off x="4815" y="591"/>
              <a:ext cx="9" cy="55"/>
            </a:xfrm>
            <a:custGeom>
              <a:avLst/>
              <a:gdLst/>
              <a:ahLst/>
              <a:cxnLst>
                <a:cxn ang="0">
                  <a:pos x="75" y="0"/>
                </a:cxn>
                <a:cxn ang="0">
                  <a:pos x="131" y="25"/>
                </a:cxn>
                <a:cxn ang="0">
                  <a:pos x="150" y="76"/>
                </a:cxn>
                <a:cxn ang="0">
                  <a:pos x="126" y="132"/>
                </a:cxn>
                <a:cxn ang="0">
                  <a:pos x="74" y="151"/>
                </a:cxn>
                <a:cxn ang="0">
                  <a:pos x="19" y="127"/>
                </a:cxn>
                <a:cxn ang="0">
                  <a:pos x="0" y="75"/>
                </a:cxn>
                <a:cxn ang="0">
                  <a:pos x="24" y="20"/>
                </a:cxn>
                <a:cxn ang="0">
                  <a:pos x="75" y="0"/>
                </a:cxn>
                <a:cxn ang="0">
                  <a:pos x="15" y="987"/>
                </a:cxn>
                <a:cxn ang="0">
                  <a:pos x="15" y="265"/>
                </a:cxn>
                <a:cxn ang="0">
                  <a:pos x="138" y="265"/>
                </a:cxn>
                <a:cxn ang="0">
                  <a:pos x="138" y="987"/>
                </a:cxn>
                <a:cxn ang="0">
                  <a:pos x="15" y="987"/>
                </a:cxn>
              </a:cxnLst>
              <a:rect l="0" t="0" r="r" b="b"/>
              <a:pathLst>
                <a:path w="150" h="987">
                  <a:moveTo>
                    <a:pt x="75" y="0"/>
                  </a:moveTo>
                  <a:cubicBezTo>
                    <a:pt x="97" y="0"/>
                    <a:pt x="116" y="9"/>
                    <a:pt x="131" y="25"/>
                  </a:cubicBezTo>
                  <a:cubicBezTo>
                    <a:pt x="144" y="40"/>
                    <a:pt x="150" y="57"/>
                    <a:pt x="150" y="76"/>
                  </a:cubicBezTo>
                  <a:cubicBezTo>
                    <a:pt x="150" y="98"/>
                    <a:pt x="142" y="117"/>
                    <a:pt x="126" y="132"/>
                  </a:cubicBezTo>
                  <a:cubicBezTo>
                    <a:pt x="112" y="145"/>
                    <a:pt x="94" y="151"/>
                    <a:pt x="74" y="151"/>
                  </a:cubicBezTo>
                  <a:cubicBezTo>
                    <a:pt x="52" y="151"/>
                    <a:pt x="33" y="143"/>
                    <a:pt x="19" y="127"/>
                  </a:cubicBezTo>
                  <a:cubicBezTo>
                    <a:pt x="6" y="112"/>
                    <a:pt x="0" y="95"/>
                    <a:pt x="0" y="75"/>
                  </a:cubicBezTo>
                  <a:cubicBezTo>
                    <a:pt x="0" y="53"/>
                    <a:pt x="8" y="35"/>
                    <a:pt x="24" y="20"/>
                  </a:cubicBezTo>
                  <a:cubicBezTo>
                    <a:pt x="38" y="7"/>
                    <a:pt x="55" y="0"/>
                    <a:pt x="75" y="0"/>
                  </a:cubicBezTo>
                  <a:close/>
                  <a:moveTo>
                    <a:pt x="15" y="987"/>
                  </a:moveTo>
                  <a:cubicBezTo>
                    <a:pt x="15" y="265"/>
                    <a:pt x="15" y="265"/>
                    <a:pt x="15" y="265"/>
                  </a:cubicBezTo>
                  <a:cubicBezTo>
                    <a:pt x="138" y="265"/>
                    <a:pt x="138" y="265"/>
                    <a:pt x="138" y="265"/>
                  </a:cubicBezTo>
                  <a:cubicBezTo>
                    <a:pt x="138" y="987"/>
                    <a:pt x="138" y="987"/>
                    <a:pt x="138" y="987"/>
                  </a:cubicBezTo>
                  <a:lnTo>
                    <a:pt x="15" y="987"/>
                  </a:lnTo>
                  <a:close/>
                </a:path>
              </a:pathLst>
            </a:custGeom>
            <a:solidFill>
              <a:srgbClr val="FFFFFF"/>
            </a:solidFill>
            <a:ln w="9525">
              <a:noFill/>
              <a:round/>
              <a:headEnd/>
              <a:tailEnd/>
            </a:ln>
          </p:spPr>
          <p:txBody>
            <a:bodyPr/>
            <a:lstStyle/>
            <a:p>
              <a:endParaRPr lang="en-GB">
                <a:solidFill>
                  <a:srgbClr val="000000"/>
                </a:solidFill>
              </a:endParaRPr>
            </a:p>
          </p:txBody>
        </p:sp>
        <p:sp>
          <p:nvSpPr>
            <p:cNvPr id="64" name="Freeform 54"/>
            <p:cNvSpPr>
              <a:spLocks/>
            </p:cNvSpPr>
            <p:nvPr userDrawn="1"/>
          </p:nvSpPr>
          <p:spPr bwMode="gray">
            <a:xfrm>
              <a:off x="4836" y="604"/>
              <a:ext cx="31" cy="42"/>
            </a:xfrm>
            <a:custGeom>
              <a:avLst/>
              <a:gdLst/>
              <a:ahLst/>
              <a:cxnLst>
                <a:cxn ang="0">
                  <a:pos x="0" y="742"/>
                </a:cxn>
                <a:cxn ang="0">
                  <a:pos x="0" y="28"/>
                </a:cxn>
                <a:cxn ang="0">
                  <a:pos x="289" y="0"/>
                </a:cxn>
                <a:cxn ang="0">
                  <a:pos x="526" y="113"/>
                </a:cxn>
                <a:cxn ang="0">
                  <a:pos x="548" y="299"/>
                </a:cxn>
                <a:cxn ang="0">
                  <a:pos x="548" y="742"/>
                </a:cxn>
                <a:cxn ang="0">
                  <a:pos x="424" y="742"/>
                </a:cxn>
                <a:cxn ang="0">
                  <a:pos x="424" y="306"/>
                </a:cxn>
                <a:cxn ang="0">
                  <a:pos x="403" y="134"/>
                </a:cxn>
                <a:cxn ang="0">
                  <a:pos x="277" y="74"/>
                </a:cxn>
                <a:cxn ang="0">
                  <a:pos x="123" y="90"/>
                </a:cxn>
                <a:cxn ang="0">
                  <a:pos x="123" y="742"/>
                </a:cxn>
                <a:cxn ang="0">
                  <a:pos x="0" y="742"/>
                </a:cxn>
              </a:cxnLst>
              <a:rect l="0" t="0" r="r" b="b"/>
              <a:pathLst>
                <a:path w="548" h="742">
                  <a:moveTo>
                    <a:pt x="0" y="742"/>
                  </a:moveTo>
                  <a:cubicBezTo>
                    <a:pt x="0" y="28"/>
                    <a:pt x="0" y="28"/>
                    <a:pt x="0" y="28"/>
                  </a:cubicBezTo>
                  <a:cubicBezTo>
                    <a:pt x="114" y="9"/>
                    <a:pt x="210" y="0"/>
                    <a:pt x="289" y="0"/>
                  </a:cubicBezTo>
                  <a:cubicBezTo>
                    <a:pt x="415" y="0"/>
                    <a:pt x="494" y="38"/>
                    <a:pt x="526" y="113"/>
                  </a:cubicBezTo>
                  <a:cubicBezTo>
                    <a:pt x="541" y="149"/>
                    <a:pt x="548" y="210"/>
                    <a:pt x="548" y="299"/>
                  </a:cubicBezTo>
                  <a:cubicBezTo>
                    <a:pt x="548" y="742"/>
                    <a:pt x="548" y="742"/>
                    <a:pt x="548" y="742"/>
                  </a:cubicBezTo>
                  <a:cubicBezTo>
                    <a:pt x="424" y="742"/>
                    <a:pt x="424" y="742"/>
                    <a:pt x="424" y="742"/>
                  </a:cubicBezTo>
                  <a:cubicBezTo>
                    <a:pt x="424" y="306"/>
                    <a:pt x="424" y="306"/>
                    <a:pt x="424" y="306"/>
                  </a:cubicBezTo>
                  <a:cubicBezTo>
                    <a:pt x="424" y="221"/>
                    <a:pt x="417" y="163"/>
                    <a:pt x="403" y="134"/>
                  </a:cubicBezTo>
                  <a:cubicBezTo>
                    <a:pt x="382" y="94"/>
                    <a:pt x="341" y="74"/>
                    <a:pt x="277" y="74"/>
                  </a:cubicBezTo>
                  <a:cubicBezTo>
                    <a:pt x="227" y="74"/>
                    <a:pt x="176" y="80"/>
                    <a:pt x="123" y="90"/>
                  </a:cubicBezTo>
                  <a:cubicBezTo>
                    <a:pt x="123" y="742"/>
                    <a:pt x="123" y="742"/>
                    <a:pt x="123" y="742"/>
                  </a:cubicBezTo>
                  <a:lnTo>
                    <a:pt x="0" y="742"/>
                  </a:lnTo>
                  <a:close/>
                </a:path>
              </a:pathLst>
            </a:custGeom>
            <a:solidFill>
              <a:srgbClr val="FFFFFF"/>
            </a:solidFill>
            <a:ln w="9525">
              <a:noFill/>
              <a:round/>
              <a:headEnd/>
              <a:tailEnd/>
            </a:ln>
          </p:spPr>
          <p:txBody>
            <a:bodyPr/>
            <a:lstStyle/>
            <a:p>
              <a:endParaRPr lang="en-GB">
                <a:solidFill>
                  <a:srgbClr val="000000"/>
                </a:solidFill>
              </a:endParaRPr>
            </a:p>
          </p:txBody>
        </p:sp>
        <p:sp>
          <p:nvSpPr>
            <p:cNvPr id="65" name="Freeform 55"/>
            <p:cNvSpPr>
              <a:spLocks noEditPoints="1"/>
            </p:cNvSpPr>
            <p:nvPr userDrawn="1"/>
          </p:nvSpPr>
          <p:spPr bwMode="gray">
            <a:xfrm>
              <a:off x="4876" y="604"/>
              <a:ext cx="32" cy="62"/>
            </a:xfrm>
            <a:custGeom>
              <a:avLst/>
              <a:gdLst/>
              <a:ahLst/>
              <a:cxnLst>
                <a:cxn ang="0">
                  <a:pos x="445" y="677"/>
                </a:cxn>
                <a:cxn ang="0">
                  <a:pos x="399" y="721"/>
                </a:cxn>
                <a:cxn ang="0">
                  <a:pos x="257" y="762"/>
                </a:cxn>
                <a:cxn ang="0">
                  <a:pos x="97" y="708"/>
                </a:cxn>
                <a:cxn ang="0">
                  <a:pos x="0" y="414"/>
                </a:cxn>
                <a:cxn ang="0">
                  <a:pos x="71" y="131"/>
                </a:cxn>
                <a:cxn ang="0">
                  <a:pos x="340" y="0"/>
                </a:cxn>
                <a:cxn ang="0">
                  <a:pos x="569" y="28"/>
                </a:cxn>
                <a:cxn ang="0">
                  <a:pos x="569" y="601"/>
                </a:cxn>
                <a:cxn ang="0">
                  <a:pos x="555" y="843"/>
                </a:cxn>
                <a:cxn ang="0">
                  <a:pos x="422" y="1052"/>
                </a:cxn>
                <a:cxn ang="0">
                  <a:pos x="191" y="1098"/>
                </a:cxn>
                <a:cxn ang="0">
                  <a:pos x="98" y="1092"/>
                </a:cxn>
                <a:cxn ang="0">
                  <a:pos x="98" y="1018"/>
                </a:cxn>
                <a:cxn ang="0">
                  <a:pos x="190" y="1024"/>
                </a:cxn>
                <a:cxn ang="0">
                  <a:pos x="341" y="997"/>
                </a:cxn>
                <a:cxn ang="0">
                  <a:pos x="434" y="858"/>
                </a:cxn>
                <a:cxn ang="0">
                  <a:pos x="445" y="716"/>
                </a:cxn>
                <a:cxn ang="0">
                  <a:pos x="445" y="677"/>
                </a:cxn>
                <a:cxn ang="0">
                  <a:pos x="445" y="81"/>
                </a:cxn>
                <a:cxn ang="0">
                  <a:pos x="353" y="74"/>
                </a:cxn>
                <a:cxn ang="0">
                  <a:pos x="231" y="106"/>
                </a:cxn>
                <a:cxn ang="0">
                  <a:pos x="152" y="233"/>
                </a:cxn>
                <a:cxn ang="0">
                  <a:pos x="126" y="419"/>
                </a:cxn>
                <a:cxn ang="0">
                  <a:pos x="174" y="633"/>
                </a:cxn>
                <a:cxn ang="0">
                  <a:pos x="274" y="687"/>
                </a:cxn>
                <a:cxn ang="0">
                  <a:pos x="371" y="654"/>
                </a:cxn>
                <a:cxn ang="0">
                  <a:pos x="435" y="566"/>
                </a:cxn>
                <a:cxn ang="0">
                  <a:pos x="445" y="483"/>
                </a:cxn>
                <a:cxn ang="0">
                  <a:pos x="445" y="81"/>
                </a:cxn>
              </a:cxnLst>
              <a:rect l="0" t="0" r="r" b="b"/>
              <a:pathLst>
                <a:path w="569" h="1098">
                  <a:moveTo>
                    <a:pt x="445" y="677"/>
                  </a:moveTo>
                  <a:cubicBezTo>
                    <a:pt x="427" y="697"/>
                    <a:pt x="412" y="712"/>
                    <a:pt x="399" y="721"/>
                  </a:cubicBezTo>
                  <a:cubicBezTo>
                    <a:pt x="362" y="748"/>
                    <a:pt x="314" y="762"/>
                    <a:pt x="257" y="762"/>
                  </a:cubicBezTo>
                  <a:cubicBezTo>
                    <a:pt x="192" y="762"/>
                    <a:pt x="139" y="744"/>
                    <a:pt x="97" y="708"/>
                  </a:cubicBezTo>
                  <a:cubicBezTo>
                    <a:pt x="32" y="654"/>
                    <a:pt x="0" y="556"/>
                    <a:pt x="0" y="414"/>
                  </a:cubicBezTo>
                  <a:cubicBezTo>
                    <a:pt x="0" y="300"/>
                    <a:pt x="24" y="206"/>
                    <a:pt x="71" y="131"/>
                  </a:cubicBezTo>
                  <a:cubicBezTo>
                    <a:pt x="126" y="44"/>
                    <a:pt x="216" y="0"/>
                    <a:pt x="340" y="0"/>
                  </a:cubicBezTo>
                  <a:cubicBezTo>
                    <a:pt x="414" y="0"/>
                    <a:pt x="490" y="9"/>
                    <a:pt x="569" y="28"/>
                  </a:cubicBezTo>
                  <a:cubicBezTo>
                    <a:pt x="569" y="601"/>
                    <a:pt x="569" y="601"/>
                    <a:pt x="569" y="601"/>
                  </a:cubicBezTo>
                  <a:cubicBezTo>
                    <a:pt x="569" y="707"/>
                    <a:pt x="564" y="788"/>
                    <a:pt x="555" y="843"/>
                  </a:cubicBezTo>
                  <a:cubicBezTo>
                    <a:pt x="538" y="944"/>
                    <a:pt x="494" y="1013"/>
                    <a:pt x="422" y="1052"/>
                  </a:cubicBezTo>
                  <a:cubicBezTo>
                    <a:pt x="363" y="1083"/>
                    <a:pt x="286" y="1098"/>
                    <a:pt x="191" y="1098"/>
                  </a:cubicBezTo>
                  <a:cubicBezTo>
                    <a:pt x="164" y="1098"/>
                    <a:pt x="133" y="1096"/>
                    <a:pt x="98" y="1092"/>
                  </a:cubicBezTo>
                  <a:cubicBezTo>
                    <a:pt x="98" y="1018"/>
                    <a:pt x="98" y="1018"/>
                    <a:pt x="98" y="1018"/>
                  </a:cubicBezTo>
                  <a:cubicBezTo>
                    <a:pt x="130" y="1022"/>
                    <a:pt x="160" y="1024"/>
                    <a:pt x="190" y="1024"/>
                  </a:cubicBezTo>
                  <a:cubicBezTo>
                    <a:pt x="258" y="1024"/>
                    <a:pt x="308" y="1015"/>
                    <a:pt x="341" y="997"/>
                  </a:cubicBezTo>
                  <a:cubicBezTo>
                    <a:pt x="390" y="971"/>
                    <a:pt x="421" y="924"/>
                    <a:pt x="434" y="858"/>
                  </a:cubicBezTo>
                  <a:cubicBezTo>
                    <a:pt x="442" y="821"/>
                    <a:pt x="445" y="773"/>
                    <a:pt x="445" y="716"/>
                  </a:cubicBezTo>
                  <a:lnTo>
                    <a:pt x="445" y="677"/>
                  </a:lnTo>
                  <a:close/>
                  <a:moveTo>
                    <a:pt x="445" y="81"/>
                  </a:moveTo>
                  <a:cubicBezTo>
                    <a:pt x="411" y="77"/>
                    <a:pt x="380" y="74"/>
                    <a:pt x="353" y="74"/>
                  </a:cubicBezTo>
                  <a:cubicBezTo>
                    <a:pt x="301" y="74"/>
                    <a:pt x="260" y="85"/>
                    <a:pt x="231" y="106"/>
                  </a:cubicBezTo>
                  <a:cubicBezTo>
                    <a:pt x="197" y="130"/>
                    <a:pt x="171" y="173"/>
                    <a:pt x="152" y="233"/>
                  </a:cubicBezTo>
                  <a:cubicBezTo>
                    <a:pt x="135" y="287"/>
                    <a:pt x="126" y="348"/>
                    <a:pt x="126" y="419"/>
                  </a:cubicBezTo>
                  <a:cubicBezTo>
                    <a:pt x="126" y="517"/>
                    <a:pt x="142" y="589"/>
                    <a:pt x="174" y="633"/>
                  </a:cubicBezTo>
                  <a:cubicBezTo>
                    <a:pt x="199" y="669"/>
                    <a:pt x="233" y="687"/>
                    <a:pt x="274" y="687"/>
                  </a:cubicBezTo>
                  <a:cubicBezTo>
                    <a:pt x="308" y="687"/>
                    <a:pt x="341" y="676"/>
                    <a:pt x="371" y="654"/>
                  </a:cubicBezTo>
                  <a:cubicBezTo>
                    <a:pt x="401" y="631"/>
                    <a:pt x="423" y="602"/>
                    <a:pt x="435" y="566"/>
                  </a:cubicBezTo>
                  <a:cubicBezTo>
                    <a:pt x="442" y="547"/>
                    <a:pt x="445" y="520"/>
                    <a:pt x="445" y="483"/>
                  </a:cubicBezTo>
                  <a:lnTo>
                    <a:pt x="445" y="81"/>
                  </a:lnTo>
                  <a:close/>
                </a:path>
              </a:pathLst>
            </a:custGeom>
            <a:solidFill>
              <a:srgbClr val="FFFFFF"/>
            </a:solidFill>
            <a:ln w="9525">
              <a:noFill/>
              <a:round/>
              <a:headEnd/>
              <a:tailEnd/>
            </a:ln>
          </p:spPr>
          <p:txBody>
            <a:bodyPr/>
            <a:lstStyle/>
            <a:p>
              <a:endParaRPr lang="en-GB">
                <a:solidFill>
                  <a:srgbClr val="000000"/>
                </a:solidFill>
              </a:endParaRPr>
            </a:p>
          </p:txBody>
        </p:sp>
        <p:sp>
          <p:nvSpPr>
            <p:cNvPr id="66" name="Freeform 56"/>
            <p:cNvSpPr>
              <a:spLocks/>
            </p:cNvSpPr>
            <p:nvPr userDrawn="1"/>
          </p:nvSpPr>
          <p:spPr bwMode="gray">
            <a:xfrm>
              <a:off x="4939" y="595"/>
              <a:ext cx="18" cy="51"/>
            </a:xfrm>
            <a:custGeom>
              <a:avLst/>
              <a:gdLst/>
              <a:ahLst/>
              <a:cxnLst>
                <a:cxn ang="0">
                  <a:pos x="0" y="0"/>
                </a:cxn>
                <a:cxn ang="0">
                  <a:pos x="124" y="0"/>
                </a:cxn>
                <a:cxn ang="0">
                  <a:pos x="124" y="195"/>
                </a:cxn>
                <a:cxn ang="0">
                  <a:pos x="318" y="195"/>
                </a:cxn>
                <a:cxn ang="0">
                  <a:pos x="318" y="273"/>
                </a:cxn>
                <a:cxn ang="0">
                  <a:pos x="124" y="273"/>
                </a:cxn>
                <a:cxn ang="0">
                  <a:pos x="124" y="656"/>
                </a:cxn>
                <a:cxn ang="0">
                  <a:pos x="156" y="804"/>
                </a:cxn>
                <a:cxn ang="0">
                  <a:pos x="225" y="836"/>
                </a:cxn>
                <a:cxn ang="0">
                  <a:pos x="277" y="838"/>
                </a:cxn>
                <a:cxn ang="0">
                  <a:pos x="318" y="838"/>
                </a:cxn>
                <a:cxn ang="0">
                  <a:pos x="318" y="917"/>
                </a:cxn>
                <a:cxn ang="0">
                  <a:pos x="251" y="917"/>
                </a:cxn>
                <a:cxn ang="0">
                  <a:pos x="127" y="904"/>
                </a:cxn>
                <a:cxn ang="0">
                  <a:pos x="11" y="782"/>
                </a:cxn>
                <a:cxn ang="0">
                  <a:pos x="0" y="638"/>
                </a:cxn>
                <a:cxn ang="0">
                  <a:pos x="0" y="0"/>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6" y="846"/>
                    <a:pt x="11" y="782"/>
                  </a:cubicBezTo>
                  <a:cubicBezTo>
                    <a:pt x="4" y="747"/>
                    <a:pt x="0" y="699"/>
                    <a:pt x="0" y="638"/>
                  </a:cubicBezTo>
                  <a:lnTo>
                    <a:pt x="0" y="0"/>
                  </a:lnTo>
                  <a:close/>
                </a:path>
              </a:pathLst>
            </a:custGeom>
            <a:solidFill>
              <a:srgbClr val="FFFFFF"/>
            </a:solidFill>
            <a:ln w="9525">
              <a:noFill/>
              <a:round/>
              <a:headEnd/>
              <a:tailEnd/>
            </a:ln>
          </p:spPr>
          <p:txBody>
            <a:bodyPr/>
            <a:lstStyle/>
            <a:p>
              <a:endParaRPr lang="en-GB">
                <a:solidFill>
                  <a:srgbClr val="000000"/>
                </a:solidFill>
              </a:endParaRPr>
            </a:p>
          </p:txBody>
        </p:sp>
        <p:sp>
          <p:nvSpPr>
            <p:cNvPr id="67" name="Freeform 57"/>
            <p:cNvSpPr>
              <a:spLocks noEditPoints="1"/>
            </p:cNvSpPr>
            <p:nvPr userDrawn="1"/>
          </p:nvSpPr>
          <p:spPr bwMode="gray">
            <a:xfrm>
              <a:off x="4963" y="604"/>
              <a:ext cx="34" cy="4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solidFill>
                  <a:srgbClr val="000000"/>
                </a:solidFill>
              </a:endParaRPr>
            </a:p>
          </p:txBody>
        </p:sp>
        <p:sp>
          <p:nvSpPr>
            <p:cNvPr id="68" name="Freeform 58"/>
            <p:cNvSpPr>
              <a:spLocks/>
            </p:cNvSpPr>
            <p:nvPr userDrawn="1"/>
          </p:nvSpPr>
          <p:spPr bwMode="gray">
            <a:xfrm>
              <a:off x="5007" y="604"/>
              <a:ext cx="52" cy="42"/>
            </a:xfrm>
            <a:custGeom>
              <a:avLst/>
              <a:gdLst/>
              <a:ahLst/>
              <a:cxnLst>
                <a:cxn ang="0">
                  <a:pos x="0" y="742"/>
                </a:cxn>
                <a:cxn ang="0">
                  <a:pos x="0" y="28"/>
                </a:cxn>
                <a:cxn ang="0">
                  <a:pos x="267" y="0"/>
                </a:cxn>
                <a:cxn ang="0">
                  <a:pos x="460" y="46"/>
                </a:cxn>
                <a:cxn ang="0">
                  <a:pos x="691" y="0"/>
                </a:cxn>
                <a:cxn ang="0">
                  <a:pos x="912" y="114"/>
                </a:cxn>
                <a:cxn ang="0">
                  <a:pos x="933" y="299"/>
                </a:cxn>
                <a:cxn ang="0">
                  <a:pos x="933" y="742"/>
                </a:cxn>
                <a:cxn ang="0">
                  <a:pos x="809" y="742"/>
                </a:cxn>
                <a:cxn ang="0">
                  <a:pos x="809" y="306"/>
                </a:cxn>
                <a:cxn ang="0">
                  <a:pos x="790" y="135"/>
                </a:cxn>
                <a:cxn ang="0">
                  <a:pos x="675" y="74"/>
                </a:cxn>
                <a:cxn ang="0">
                  <a:pos x="528" y="108"/>
                </a:cxn>
                <a:cxn ang="0">
                  <a:pos x="528" y="742"/>
                </a:cxn>
                <a:cxn ang="0">
                  <a:pos x="405" y="742"/>
                </a:cxn>
                <a:cxn ang="0">
                  <a:pos x="405" y="301"/>
                </a:cxn>
                <a:cxn ang="0">
                  <a:pos x="385" y="135"/>
                </a:cxn>
                <a:cxn ang="0">
                  <a:pos x="267" y="74"/>
                </a:cxn>
                <a:cxn ang="0">
                  <a:pos x="124" y="90"/>
                </a:cxn>
                <a:cxn ang="0">
                  <a:pos x="124" y="742"/>
                </a:cxn>
                <a:cxn ang="0">
                  <a:pos x="0" y="742"/>
                </a:cxn>
              </a:cxnLst>
              <a:rect l="0" t="0" r="r" b="b"/>
              <a:pathLst>
                <a:path w="933" h="742">
                  <a:moveTo>
                    <a:pt x="0" y="742"/>
                  </a:moveTo>
                  <a:cubicBezTo>
                    <a:pt x="0" y="28"/>
                    <a:pt x="0" y="28"/>
                    <a:pt x="0" y="28"/>
                  </a:cubicBezTo>
                  <a:cubicBezTo>
                    <a:pt x="113" y="9"/>
                    <a:pt x="202" y="0"/>
                    <a:pt x="267" y="0"/>
                  </a:cubicBezTo>
                  <a:cubicBezTo>
                    <a:pt x="352" y="0"/>
                    <a:pt x="417" y="15"/>
                    <a:pt x="460" y="46"/>
                  </a:cubicBezTo>
                  <a:cubicBezTo>
                    <a:pt x="538" y="15"/>
                    <a:pt x="615" y="0"/>
                    <a:pt x="691" y="0"/>
                  </a:cubicBezTo>
                  <a:cubicBezTo>
                    <a:pt x="808" y="0"/>
                    <a:pt x="881" y="38"/>
                    <a:pt x="912" y="114"/>
                  </a:cubicBezTo>
                  <a:cubicBezTo>
                    <a:pt x="926" y="149"/>
                    <a:pt x="933" y="211"/>
                    <a:pt x="933" y="299"/>
                  </a:cubicBezTo>
                  <a:cubicBezTo>
                    <a:pt x="933" y="742"/>
                    <a:pt x="933" y="742"/>
                    <a:pt x="933" y="742"/>
                  </a:cubicBezTo>
                  <a:cubicBezTo>
                    <a:pt x="809" y="742"/>
                    <a:pt x="809" y="742"/>
                    <a:pt x="809" y="742"/>
                  </a:cubicBezTo>
                  <a:cubicBezTo>
                    <a:pt x="809" y="306"/>
                    <a:pt x="809" y="306"/>
                    <a:pt x="809" y="306"/>
                  </a:cubicBezTo>
                  <a:cubicBezTo>
                    <a:pt x="809" y="222"/>
                    <a:pt x="803" y="164"/>
                    <a:pt x="790" y="135"/>
                  </a:cubicBezTo>
                  <a:cubicBezTo>
                    <a:pt x="771" y="94"/>
                    <a:pt x="733" y="74"/>
                    <a:pt x="675" y="74"/>
                  </a:cubicBezTo>
                  <a:cubicBezTo>
                    <a:pt x="627" y="74"/>
                    <a:pt x="578" y="86"/>
                    <a:pt x="528" y="108"/>
                  </a:cubicBezTo>
                  <a:cubicBezTo>
                    <a:pt x="528" y="742"/>
                    <a:pt x="528" y="742"/>
                    <a:pt x="528" y="742"/>
                  </a:cubicBezTo>
                  <a:cubicBezTo>
                    <a:pt x="405" y="742"/>
                    <a:pt x="405" y="742"/>
                    <a:pt x="405" y="742"/>
                  </a:cubicBezTo>
                  <a:cubicBezTo>
                    <a:pt x="405" y="301"/>
                    <a:pt x="405" y="301"/>
                    <a:pt x="405" y="301"/>
                  </a:cubicBezTo>
                  <a:cubicBezTo>
                    <a:pt x="405" y="219"/>
                    <a:pt x="398" y="164"/>
                    <a:pt x="385" y="135"/>
                  </a:cubicBezTo>
                  <a:cubicBezTo>
                    <a:pt x="366" y="94"/>
                    <a:pt x="327" y="74"/>
                    <a:pt x="267" y="74"/>
                  </a:cubicBezTo>
                  <a:cubicBezTo>
                    <a:pt x="221" y="74"/>
                    <a:pt x="173" y="80"/>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a:solidFill>
                  <a:srgbClr val="000000"/>
                </a:solidFill>
              </a:endParaRPr>
            </a:p>
          </p:txBody>
        </p:sp>
        <p:sp>
          <p:nvSpPr>
            <p:cNvPr id="69" name="Freeform 59"/>
            <p:cNvSpPr>
              <a:spLocks noEditPoints="1"/>
            </p:cNvSpPr>
            <p:nvPr userDrawn="1"/>
          </p:nvSpPr>
          <p:spPr bwMode="gray">
            <a:xfrm>
              <a:off x="5069" y="604"/>
              <a:ext cx="34" cy="4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solidFill>
                  <a:srgbClr val="000000"/>
                </a:solidFill>
              </a:endParaRPr>
            </a:p>
          </p:txBody>
        </p:sp>
        <p:sp>
          <p:nvSpPr>
            <p:cNvPr id="70" name="Freeform 60"/>
            <p:cNvSpPr>
              <a:spLocks/>
            </p:cNvSpPr>
            <p:nvPr userDrawn="1"/>
          </p:nvSpPr>
          <p:spPr bwMode="gray">
            <a:xfrm>
              <a:off x="5113" y="604"/>
              <a:ext cx="17" cy="42"/>
            </a:xfrm>
            <a:custGeom>
              <a:avLst/>
              <a:gdLst/>
              <a:ahLst/>
              <a:cxnLst>
                <a:cxn ang="0">
                  <a:pos x="0" y="742"/>
                </a:cxn>
                <a:cxn ang="0">
                  <a:pos x="0" y="31"/>
                </a:cxn>
                <a:cxn ang="0">
                  <a:pos x="312" y="0"/>
                </a:cxn>
                <a:cxn ang="0">
                  <a:pos x="312" y="77"/>
                </a:cxn>
                <a:cxn ang="0">
                  <a:pos x="124" y="90"/>
                </a:cxn>
                <a:cxn ang="0">
                  <a:pos x="124" y="742"/>
                </a:cxn>
                <a:cxn ang="0">
                  <a:pos x="0" y="742"/>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a:solidFill>
                  <a:srgbClr val="000000"/>
                </a:solidFill>
              </a:endParaRPr>
            </a:p>
          </p:txBody>
        </p:sp>
        <p:sp>
          <p:nvSpPr>
            <p:cNvPr id="71" name="Freeform 61"/>
            <p:cNvSpPr>
              <a:spLocks/>
            </p:cNvSpPr>
            <p:nvPr userDrawn="1"/>
          </p:nvSpPr>
          <p:spPr bwMode="gray">
            <a:xfrm>
              <a:off x="5138" y="604"/>
              <a:ext cx="17" cy="42"/>
            </a:xfrm>
            <a:custGeom>
              <a:avLst/>
              <a:gdLst/>
              <a:ahLst/>
              <a:cxnLst>
                <a:cxn ang="0">
                  <a:pos x="0" y="742"/>
                </a:cxn>
                <a:cxn ang="0">
                  <a:pos x="0" y="31"/>
                </a:cxn>
                <a:cxn ang="0">
                  <a:pos x="312" y="0"/>
                </a:cxn>
                <a:cxn ang="0">
                  <a:pos x="312" y="77"/>
                </a:cxn>
                <a:cxn ang="0">
                  <a:pos x="124" y="90"/>
                </a:cxn>
                <a:cxn ang="0">
                  <a:pos x="124" y="742"/>
                </a:cxn>
                <a:cxn ang="0">
                  <a:pos x="0" y="742"/>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a:solidFill>
                  <a:srgbClr val="000000"/>
                </a:solidFill>
              </a:endParaRPr>
            </a:p>
          </p:txBody>
        </p:sp>
        <p:sp>
          <p:nvSpPr>
            <p:cNvPr id="72" name="Freeform 62"/>
            <p:cNvSpPr>
              <a:spLocks noEditPoints="1"/>
            </p:cNvSpPr>
            <p:nvPr userDrawn="1"/>
          </p:nvSpPr>
          <p:spPr bwMode="gray">
            <a:xfrm>
              <a:off x="5160" y="604"/>
              <a:ext cx="34" cy="43"/>
            </a:xfrm>
            <a:custGeom>
              <a:avLst/>
              <a:gdLst/>
              <a:ahLst/>
              <a:cxnLst>
                <a:cxn ang="0">
                  <a:pos x="304" y="0"/>
                </a:cxn>
                <a:cxn ang="0">
                  <a:pos x="534" y="103"/>
                </a:cxn>
                <a:cxn ang="0">
                  <a:pos x="607" y="381"/>
                </a:cxn>
                <a:cxn ang="0">
                  <a:pos x="534" y="659"/>
                </a:cxn>
                <a:cxn ang="0">
                  <a:pos x="305"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5" y="762"/>
                  </a:cubicBezTo>
                  <a:cubicBezTo>
                    <a:pt x="102"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solidFill>
                  <a:srgbClr val="000000"/>
                </a:solidFill>
              </a:endParaRPr>
            </a:p>
          </p:txBody>
        </p:sp>
        <p:sp>
          <p:nvSpPr>
            <p:cNvPr id="73" name="Freeform 63"/>
            <p:cNvSpPr>
              <a:spLocks/>
            </p:cNvSpPr>
            <p:nvPr userDrawn="1"/>
          </p:nvSpPr>
          <p:spPr bwMode="gray">
            <a:xfrm>
              <a:off x="5198" y="605"/>
              <a:ext cx="52" cy="41"/>
            </a:xfrm>
            <a:custGeom>
              <a:avLst/>
              <a:gdLst/>
              <a:ahLst/>
              <a:cxnLst>
                <a:cxn ang="0">
                  <a:pos x="204" y="722"/>
                </a:cxn>
                <a:cxn ang="0">
                  <a:pos x="0" y="0"/>
                </a:cxn>
                <a:cxn ang="0">
                  <a:pos x="124" y="0"/>
                </a:cxn>
                <a:cxn ang="0">
                  <a:pos x="277" y="588"/>
                </a:cxn>
                <a:cxn ang="0">
                  <a:pos x="412" y="0"/>
                </a:cxn>
                <a:cxn ang="0">
                  <a:pos x="534" y="0"/>
                </a:cxn>
                <a:cxn ang="0">
                  <a:pos x="676" y="588"/>
                </a:cxn>
                <a:cxn ang="0">
                  <a:pos x="828" y="0"/>
                </a:cxn>
                <a:cxn ang="0">
                  <a:pos x="929" y="0"/>
                </a:cxn>
                <a:cxn ang="0">
                  <a:pos x="726" y="722"/>
                </a:cxn>
                <a:cxn ang="0">
                  <a:pos x="603" y="722"/>
                </a:cxn>
                <a:cxn ang="0">
                  <a:pos x="495" y="255"/>
                </a:cxn>
                <a:cxn ang="0">
                  <a:pos x="468" y="107"/>
                </a:cxn>
                <a:cxn ang="0">
                  <a:pos x="440" y="254"/>
                </a:cxn>
                <a:cxn ang="0">
                  <a:pos x="332" y="722"/>
                </a:cxn>
                <a:cxn ang="0">
                  <a:pos x="204" y="722"/>
                </a:cxn>
              </a:cxnLst>
              <a:rect l="0" t="0" r="r" b="b"/>
              <a:pathLst>
                <a:path w="929" h="722">
                  <a:moveTo>
                    <a:pt x="204" y="722"/>
                  </a:moveTo>
                  <a:cubicBezTo>
                    <a:pt x="0" y="0"/>
                    <a:pt x="0" y="0"/>
                    <a:pt x="0" y="0"/>
                  </a:cubicBezTo>
                  <a:cubicBezTo>
                    <a:pt x="124" y="0"/>
                    <a:pt x="124" y="0"/>
                    <a:pt x="124" y="0"/>
                  </a:cubicBezTo>
                  <a:cubicBezTo>
                    <a:pt x="277" y="588"/>
                    <a:pt x="277" y="588"/>
                    <a:pt x="277" y="588"/>
                  </a:cubicBezTo>
                  <a:cubicBezTo>
                    <a:pt x="412" y="0"/>
                    <a:pt x="412" y="0"/>
                    <a:pt x="412" y="0"/>
                  </a:cubicBezTo>
                  <a:cubicBezTo>
                    <a:pt x="534" y="0"/>
                    <a:pt x="534" y="0"/>
                    <a:pt x="534" y="0"/>
                  </a:cubicBezTo>
                  <a:cubicBezTo>
                    <a:pt x="676" y="588"/>
                    <a:pt x="676" y="588"/>
                    <a:pt x="676" y="588"/>
                  </a:cubicBezTo>
                  <a:cubicBezTo>
                    <a:pt x="828" y="0"/>
                    <a:pt x="828" y="0"/>
                    <a:pt x="828" y="0"/>
                  </a:cubicBezTo>
                  <a:cubicBezTo>
                    <a:pt x="929" y="0"/>
                    <a:pt x="929" y="0"/>
                    <a:pt x="929" y="0"/>
                  </a:cubicBezTo>
                  <a:cubicBezTo>
                    <a:pt x="726" y="722"/>
                    <a:pt x="726" y="722"/>
                    <a:pt x="726" y="722"/>
                  </a:cubicBezTo>
                  <a:cubicBezTo>
                    <a:pt x="603" y="722"/>
                    <a:pt x="603" y="722"/>
                    <a:pt x="603" y="722"/>
                  </a:cubicBezTo>
                  <a:cubicBezTo>
                    <a:pt x="495" y="255"/>
                    <a:pt x="495" y="255"/>
                    <a:pt x="495" y="255"/>
                  </a:cubicBezTo>
                  <a:cubicBezTo>
                    <a:pt x="487" y="221"/>
                    <a:pt x="478" y="172"/>
                    <a:pt x="468" y="107"/>
                  </a:cubicBezTo>
                  <a:cubicBezTo>
                    <a:pt x="460" y="159"/>
                    <a:pt x="451" y="208"/>
                    <a:pt x="440" y="254"/>
                  </a:cubicBezTo>
                  <a:cubicBezTo>
                    <a:pt x="332" y="722"/>
                    <a:pt x="332" y="722"/>
                    <a:pt x="332" y="722"/>
                  </a:cubicBezTo>
                  <a:lnTo>
                    <a:pt x="204" y="722"/>
                  </a:lnTo>
                  <a:close/>
                </a:path>
              </a:pathLst>
            </a:custGeom>
            <a:solidFill>
              <a:srgbClr val="FFFFFF"/>
            </a:solidFill>
            <a:ln w="9525">
              <a:noFill/>
              <a:round/>
              <a:headEnd/>
              <a:tailEnd/>
            </a:ln>
          </p:spPr>
          <p:txBody>
            <a:bodyPr/>
            <a:lstStyle/>
            <a:p>
              <a:endParaRPr lang="en-GB">
                <a:solidFill>
                  <a:srgbClr val="000000"/>
                </a:solidFill>
              </a:endParaRPr>
            </a:p>
          </p:txBody>
        </p:sp>
        <p:sp>
          <p:nvSpPr>
            <p:cNvPr id="74" name="Freeform 64"/>
            <p:cNvSpPr>
              <a:spLocks/>
            </p:cNvSpPr>
            <p:nvPr userDrawn="1"/>
          </p:nvSpPr>
          <p:spPr bwMode="gray">
            <a:xfrm>
              <a:off x="5270" y="605"/>
              <a:ext cx="52" cy="41"/>
            </a:xfrm>
            <a:custGeom>
              <a:avLst/>
              <a:gdLst/>
              <a:ahLst/>
              <a:cxnLst>
                <a:cxn ang="0">
                  <a:pos x="204" y="722"/>
                </a:cxn>
                <a:cxn ang="0">
                  <a:pos x="0" y="0"/>
                </a:cxn>
                <a:cxn ang="0">
                  <a:pos x="125" y="0"/>
                </a:cxn>
                <a:cxn ang="0">
                  <a:pos x="277" y="588"/>
                </a:cxn>
                <a:cxn ang="0">
                  <a:pos x="412" y="0"/>
                </a:cxn>
                <a:cxn ang="0">
                  <a:pos x="535" y="0"/>
                </a:cxn>
                <a:cxn ang="0">
                  <a:pos x="676" y="588"/>
                </a:cxn>
                <a:cxn ang="0">
                  <a:pos x="829" y="0"/>
                </a:cxn>
                <a:cxn ang="0">
                  <a:pos x="930" y="0"/>
                </a:cxn>
                <a:cxn ang="0">
                  <a:pos x="726" y="722"/>
                </a:cxn>
                <a:cxn ang="0">
                  <a:pos x="604" y="722"/>
                </a:cxn>
                <a:cxn ang="0">
                  <a:pos x="495" y="255"/>
                </a:cxn>
                <a:cxn ang="0">
                  <a:pos x="468" y="107"/>
                </a:cxn>
                <a:cxn ang="0">
                  <a:pos x="441" y="254"/>
                </a:cxn>
                <a:cxn ang="0">
                  <a:pos x="332" y="722"/>
                </a:cxn>
                <a:cxn ang="0">
                  <a:pos x="204" y="722"/>
                </a:cxn>
              </a:cxnLst>
              <a:rect l="0" t="0" r="r" b="b"/>
              <a:pathLst>
                <a:path w="930" h="722">
                  <a:moveTo>
                    <a:pt x="204" y="722"/>
                  </a:moveTo>
                  <a:cubicBezTo>
                    <a:pt x="0" y="0"/>
                    <a:pt x="0" y="0"/>
                    <a:pt x="0" y="0"/>
                  </a:cubicBezTo>
                  <a:cubicBezTo>
                    <a:pt x="125" y="0"/>
                    <a:pt x="125" y="0"/>
                    <a:pt x="125" y="0"/>
                  </a:cubicBezTo>
                  <a:cubicBezTo>
                    <a:pt x="277" y="588"/>
                    <a:pt x="277" y="588"/>
                    <a:pt x="277" y="588"/>
                  </a:cubicBezTo>
                  <a:cubicBezTo>
                    <a:pt x="412" y="0"/>
                    <a:pt x="412" y="0"/>
                    <a:pt x="412" y="0"/>
                  </a:cubicBezTo>
                  <a:cubicBezTo>
                    <a:pt x="535" y="0"/>
                    <a:pt x="535" y="0"/>
                    <a:pt x="535" y="0"/>
                  </a:cubicBezTo>
                  <a:cubicBezTo>
                    <a:pt x="676" y="588"/>
                    <a:pt x="676" y="588"/>
                    <a:pt x="676" y="588"/>
                  </a:cubicBezTo>
                  <a:cubicBezTo>
                    <a:pt x="829" y="0"/>
                    <a:pt x="829" y="0"/>
                    <a:pt x="829" y="0"/>
                  </a:cubicBezTo>
                  <a:cubicBezTo>
                    <a:pt x="930" y="0"/>
                    <a:pt x="930" y="0"/>
                    <a:pt x="930" y="0"/>
                  </a:cubicBezTo>
                  <a:cubicBezTo>
                    <a:pt x="726" y="722"/>
                    <a:pt x="726" y="722"/>
                    <a:pt x="726" y="722"/>
                  </a:cubicBezTo>
                  <a:cubicBezTo>
                    <a:pt x="604" y="722"/>
                    <a:pt x="604" y="722"/>
                    <a:pt x="604" y="722"/>
                  </a:cubicBezTo>
                  <a:cubicBezTo>
                    <a:pt x="495" y="255"/>
                    <a:pt x="495" y="255"/>
                    <a:pt x="495" y="255"/>
                  </a:cubicBezTo>
                  <a:cubicBezTo>
                    <a:pt x="488" y="221"/>
                    <a:pt x="479" y="172"/>
                    <a:pt x="468" y="107"/>
                  </a:cubicBezTo>
                  <a:cubicBezTo>
                    <a:pt x="460" y="159"/>
                    <a:pt x="451" y="208"/>
                    <a:pt x="441" y="254"/>
                  </a:cubicBezTo>
                  <a:cubicBezTo>
                    <a:pt x="332" y="722"/>
                    <a:pt x="332" y="722"/>
                    <a:pt x="332" y="722"/>
                  </a:cubicBezTo>
                  <a:lnTo>
                    <a:pt x="204" y="722"/>
                  </a:lnTo>
                  <a:close/>
                </a:path>
              </a:pathLst>
            </a:custGeom>
            <a:solidFill>
              <a:srgbClr val="FFFFFF"/>
            </a:solidFill>
            <a:ln w="9525">
              <a:noFill/>
              <a:round/>
              <a:headEnd/>
              <a:tailEnd/>
            </a:ln>
          </p:spPr>
          <p:txBody>
            <a:bodyPr/>
            <a:lstStyle/>
            <a:p>
              <a:endParaRPr lang="en-GB">
                <a:solidFill>
                  <a:srgbClr val="000000"/>
                </a:solidFill>
              </a:endParaRPr>
            </a:p>
          </p:txBody>
        </p:sp>
        <p:sp>
          <p:nvSpPr>
            <p:cNvPr id="75" name="Freeform 65"/>
            <p:cNvSpPr>
              <a:spLocks noEditPoints="1"/>
            </p:cNvSpPr>
            <p:nvPr userDrawn="1"/>
          </p:nvSpPr>
          <p:spPr bwMode="gray">
            <a:xfrm>
              <a:off x="5329" y="591"/>
              <a:ext cx="9" cy="55"/>
            </a:xfrm>
            <a:custGeom>
              <a:avLst/>
              <a:gdLst/>
              <a:ahLst/>
              <a:cxnLst>
                <a:cxn ang="0">
                  <a:pos x="76" y="0"/>
                </a:cxn>
                <a:cxn ang="0">
                  <a:pos x="132" y="25"/>
                </a:cxn>
                <a:cxn ang="0">
                  <a:pos x="151" y="76"/>
                </a:cxn>
                <a:cxn ang="0">
                  <a:pos x="126" y="132"/>
                </a:cxn>
                <a:cxn ang="0">
                  <a:pos x="75" y="151"/>
                </a:cxn>
                <a:cxn ang="0">
                  <a:pos x="20" y="127"/>
                </a:cxn>
                <a:cxn ang="0">
                  <a:pos x="0" y="75"/>
                </a:cxn>
                <a:cxn ang="0">
                  <a:pos x="25" y="20"/>
                </a:cxn>
                <a:cxn ang="0">
                  <a:pos x="76" y="0"/>
                </a:cxn>
                <a:cxn ang="0">
                  <a:pos x="15" y="987"/>
                </a:cxn>
                <a:cxn ang="0">
                  <a:pos x="15" y="265"/>
                </a:cxn>
                <a:cxn ang="0">
                  <a:pos x="139" y="265"/>
                </a:cxn>
                <a:cxn ang="0">
                  <a:pos x="139" y="987"/>
                </a:cxn>
                <a:cxn ang="0">
                  <a:pos x="15" y="987"/>
                </a:cxn>
              </a:cxnLst>
              <a:rect l="0" t="0" r="r" b="b"/>
              <a:pathLst>
                <a:path w="151" h="987">
                  <a:moveTo>
                    <a:pt x="76" y="0"/>
                  </a:moveTo>
                  <a:cubicBezTo>
                    <a:pt x="98" y="0"/>
                    <a:pt x="117" y="9"/>
                    <a:pt x="132" y="25"/>
                  </a:cubicBezTo>
                  <a:cubicBezTo>
                    <a:pt x="145" y="40"/>
                    <a:pt x="151" y="57"/>
                    <a:pt x="151" y="76"/>
                  </a:cubicBezTo>
                  <a:cubicBezTo>
                    <a:pt x="151" y="98"/>
                    <a:pt x="143" y="117"/>
                    <a:pt x="126" y="132"/>
                  </a:cubicBezTo>
                  <a:cubicBezTo>
                    <a:pt x="112" y="145"/>
                    <a:pt x="95" y="151"/>
                    <a:pt x="75" y="151"/>
                  </a:cubicBezTo>
                  <a:cubicBezTo>
                    <a:pt x="53" y="151"/>
                    <a:pt x="34" y="143"/>
                    <a:pt x="20" y="127"/>
                  </a:cubicBezTo>
                  <a:cubicBezTo>
                    <a:pt x="7" y="112"/>
                    <a:pt x="0" y="95"/>
                    <a:pt x="0" y="75"/>
                  </a:cubicBezTo>
                  <a:cubicBezTo>
                    <a:pt x="0" y="53"/>
                    <a:pt x="9" y="35"/>
                    <a:pt x="25" y="20"/>
                  </a:cubicBezTo>
                  <a:cubicBezTo>
                    <a:pt x="39" y="7"/>
                    <a:pt x="56" y="0"/>
                    <a:pt x="76" y="0"/>
                  </a:cubicBezTo>
                  <a:close/>
                  <a:moveTo>
                    <a:pt x="15" y="987"/>
                  </a:moveTo>
                  <a:cubicBezTo>
                    <a:pt x="15" y="265"/>
                    <a:pt x="15" y="265"/>
                    <a:pt x="15" y="265"/>
                  </a:cubicBezTo>
                  <a:cubicBezTo>
                    <a:pt x="139" y="265"/>
                    <a:pt x="139" y="265"/>
                    <a:pt x="139" y="265"/>
                  </a:cubicBezTo>
                  <a:cubicBezTo>
                    <a:pt x="139" y="987"/>
                    <a:pt x="139" y="987"/>
                    <a:pt x="139" y="987"/>
                  </a:cubicBezTo>
                  <a:lnTo>
                    <a:pt x="15" y="987"/>
                  </a:lnTo>
                  <a:close/>
                </a:path>
              </a:pathLst>
            </a:custGeom>
            <a:solidFill>
              <a:srgbClr val="FFFFFF"/>
            </a:solidFill>
            <a:ln w="9525">
              <a:noFill/>
              <a:round/>
              <a:headEnd/>
              <a:tailEnd/>
            </a:ln>
          </p:spPr>
          <p:txBody>
            <a:bodyPr/>
            <a:lstStyle/>
            <a:p>
              <a:endParaRPr lang="en-GB">
                <a:solidFill>
                  <a:srgbClr val="000000"/>
                </a:solidFill>
              </a:endParaRPr>
            </a:p>
          </p:txBody>
        </p:sp>
        <p:sp>
          <p:nvSpPr>
            <p:cNvPr id="76" name="Freeform 66"/>
            <p:cNvSpPr>
              <a:spLocks/>
            </p:cNvSpPr>
            <p:nvPr userDrawn="1"/>
          </p:nvSpPr>
          <p:spPr bwMode="gray">
            <a:xfrm>
              <a:off x="5350" y="595"/>
              <a:ext cx="18" cy="51"/>
            </a:xfrm>
            <a:custGeom>
              <a:avLst/>
              <a:gdLst/>
              <a:ahLst/>
              <a:cxnLst>
                <a:cxn ang="0">
                  <a:pos x="0" y="0"/>
                </a:cxn>
                <a:cxn ang="0">
                  <a:pos x="124" y="0"/>
                </a:cxn>
                <a:cxn ang="0">
                  <a:pos x="124" y="195"/>
                </a:cxn>
                <a:cxn ang="0">
                  <a:pos x="318" y="195"/>
                </a:cxn>
                <a:cxn ang="0">
                  <a:pos x="318" y="273"/>
                </a:cxn>
                <a:cxn ang="0">
                  <a:pos x="124" y="273"/>
                </a:cxn>
                <a:cxn ang="0">
                  <a:pos x="124" y="656"/>
                </a:cxn>
                <a:cxn ang="0">
                  <a:pos x="156" y="804"/>
                </a:cxn>
                <a:cxn ang="0">
                  <a:pos x="225" y="836"/>
                </a:cxn>
                <a:cxn ang="0">
                  <a:pos x="277" y="838"/>
                </a:cxn>
                <a:cxn ang="0">
                  <a:pos x="318" y="838"/>
                </a:cxn>
                <a:cxn ang="0">
                  <a:pos x="318" y="917"/>
                </a:cxn>
                <a:cxn ang="0">
                  <a:pos x="251" y="917"/>
                </a:cxn>
                <a:cxn ang="0">
                  <a:pos x="127" y="904"/>
                </a:cxn>
                <a:cxn ang="0">
                  <a:pos x="11" y="782"/>
                </a:cxn>
                <a:cxn ang="0">
                  <a:pos x="0" y="638"/>
                </a:cxn>
                <a:cxn ang="0">
                  <a:pos x="0" y="0"/>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5" y="846"/>
                    <a:pt x="11" y="782"/>
                  </a:cubicBezTo>
                  <a:cubicBezTo>
                    <a:pt x="4" y="747"/>
                    <a:pt x="0" y="699"/>
                    <a:pt x="0" y="638"/>
                  </a:cubicBezTo>
                  <a:lnTo>
                    <a:pt x="0" y="0"/>
                  </a:lnTo>
                  <a:close/>
                </a:path>
              </a:pathLst>
            </a:custGeom>
            <a:solidFill>
              <a:srgbClr val="FFFFFF"/>
            </a:solidFill>
            <a:ln w="9525">
              <a:noFill/>
              <a:round/>
              <a:headEnd/>
              <a:tailEnd/>
            </a:ln>
          </p:spPr>
          <p:txBody>
            <a:bodyPr/>
            <a:lstStyle/>
            <a:p>
              <a:endParaRPr lang="en-GB">
                <a:solidFill>
                  <a:srgbClr val="000000"/>
                </a:solidFill>
              </a:endParaRPr>
            </a:p>
          </p:txBody>
        </p:sp>
        <p:sp>
          <p:nvSpPr>
            <p:cNvPr id="77" name="Freeform 67"/>
            <p:cNvSpPr>
              <a:spLocks/>
            </p:cNvSpPr>
            <p:nvPr userDrawn="1"/>
          </p:nvSpPr>
          <p:spPr bwMode="gray">
            <a:xfrm>
              <a:off x="5376" y="585"/>
              <a:ext cx="31" cy="61"/>
            </a:xfrm>
            <a:custGeom>
              <a:avLst/>
              <a:gdLst/>
              <a:ahLst/>
              <a:cxnLst>
                <a:cxn ang="0">
                  <a:pos x="0" y="1087"/>
                </a:cxn>
                <a:cxn ang="0">
                  <a:pos x="0" y="0"/>
                </a:cxn>
                <a:cxn ang="0">
                  <a:pos x="124" y="0"/>
                </a:cxn>
                <a:cxn ang="0">
                  <a:pos x="124" y="382"/>
                </a:cxn>
                <a:cxn ang="0">
                  <a:pos x="306" y="345"/>
                </a:cxn>
                <a:cxn ang="0">
                  <a:pos x="526" y="458"/>
                </a:cxn>
                <a:cxn ang="0">
                  <a:pos x="548" y="644"/>
                </a:cxn>
                <a:cxn ang="0">
                  <a:pos x="548" y="1087"/>
                </a:cxn>
                <a:cxn ang="0">
                  <a:pos x="425" y="1087"/>
                </a:cxn>
                <a:cxn ang="0">
                  <a:pos x="425" y="624"/>
                </a:cxn>
                <a:cxn ang="0">
                  <a:pos x="403" y="477"/>
                </a:cxn>
                <a:cxn ang="0">
                  <a:pos x="294" y="419"/>
                </a:cxn>
                <a:cxn ang="0">
                  <a:pos x="124" y="463"/>
                </a:cxn>
                <a:cxn ang="0">
                  <a:pos x="124" y="1087"/>
                </a:cxn>
                <a:cxn ang="0">
                  <a:pos x="0" y="1087"/>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w="9525">
              <a:noFill/>
              <a:round/>
              <a:headEnd/>
              <a:tailEnd/>
            </a:ln>
          </p:spPr>
          <p:txBody>
            <a:bodyPr/>
            <a:lstStyle/>
            <a:p>
              <a:endParaRPr lang="en-GB">
                <a:solidFill>
                  <a:srgbClr val="000000"/>
                </a:solidFill>
              </a:endParaRPr>
            </a:p>
          </p:txBody>
        </p:sp>
        <p:sp>
          <p:nvSpPr>
            <p:cNvPr id="78" name="Freeform 68"/>
            <p:cNvSpPr>
              <a:spLocks/>
            </p:cNvSpPr>
            <p:nvPr userDrawn="1"/>
          </p:nvSpPr>
          <p:spPr bwMode="gray">
            <a:xfrm>
              <a:off x="5432" y="605"/>
              <a:ext cx="34" cy="60"/>
            </a:xfrm>
            <a:custGeom>
              <a:avLst/>
              <a:gdLst/>
              <a:ahLst/>
              <a:cxnLst>
                <a:cxn ang="0">
                  <a:pos x="15" y="41"/>
                </a:cxn>
                <a:cxn ang="0">
                  <a:pos x="0" y="0"/>
                </a:cxn>
                <a:cxn ang="0">
                  <a:pos x="7" y="0"/>
                </a:cxn>
                <a:cxn ang="0">
                  <a:pos x="18" y="33"/>
                </a:cxn>
                <a:cxn ang="0">
                  <a:pos x="28" y="0"/>
                </a:cxn>
                <a:cxn ang="0">
                  <a:pos x="34" y="0"/>
                </a:cxn>
                <a:cxn ang="0">
                  <a:pos x="14" y="60"/>
                </a:cxn>
                <a:cxn ang="0">
                  <a:pos x="8" y="60"/>
                </a:cxn>
                <a:cxn ang="0">
                  <a:pos x="15" y="41"/>
                </a:cxn>
              </a:cxnLst>
              <a:rect l="0" t="0" r="r" b="b"/>
              <a:pathLst>
                <a:path w="34" h="60">
                  <a:moveTo>
                    <a:pt x="15" y="41"/>
                  </a:moveTo>
                  <a:lnTo>
                    <a:pt x="0" y="0"/>
                  </a:lnTo>
                  <a:lnTo>
                    <a:pt x="7" y="0"/>
                  </a:lnTo>
                  <a:lnTo>
                    <a:pt x="18" y="33"/>
                  </a:lnTo>
                  <a:lnTo>
                    <a:pt x="28" y="0"/>
                  </a:lnTo>
                  <a:lnTo>
                    <a:pt x="34" y="0"/>
                  </a:lnTo>
                  <a:lnTo>
                    <a:pt x="14" y="60"/>
                  </a:lnTo>
                  <a:lnTo>
                    <a:pt x="8" y="60"/>
                  </a:lnTo>
                  <a:lnTo>
                    <a:pt x="15" y="41"/>
                  </a:lnTo>
                  <a:close/>
                </a:path>
              </a:pathLst>
            </a:custGeom>
            <a:solidFill>
              <a:srgbClr val="FFFFFF"/>
            </a:solidFill>
            <a:ln w="9525">
              <a:noFill/>
              <a:round/>
              <a:headEnd/>
              <a:tailEnd/>
            </a:ln>
          </p:spPr>
          <p:txBody>
            <a:bodyPr/>
            <a:lstStyle/>
            <a:p>
              <a:endParaRPr lang="en-GB">
                <a:solidFill>
                  <a:srgbClr val="000000"/>
                </a:solidFill>
              </a:endParaRPr>
            </a:p>
          </p:txBody>
        </p:sp>
        <p:sp>
          <p:nvSpPr>
            <p:cNvPr id="79" name="Freeform 69"/>
            <p:cNvSpPr>
              <a:spLocks noEditPoints="1"/>
            </p:cNvSpPr>
            <p:nvPr userDrawn="1"/>
          </p:nvSpPr>
          <p:spPr bwMode="gray">
            <a:xfrm>
              <a:off x="5470" y="604"/>
              <a:ext cx="34" cy="4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5" y="106"/>
                    <a:pt x="159" y="168"/>
                  </a:cubicBezTo>
                  <a:cubicBezTo>
                    <a:pt x="137" y="220"/>
                    <a:pt x="126" y="290"/>
                    <a:pt x="126" y="377"/>
                  </a:cubicBezTo>
                  <a:cubicBezTo>
                    <a:pt x="126" y="469"/>
                    <a:pt x="137" y="541"/>
                    <a:pt x="159" y="593"/>
                  </a:cubicBezTo>
                  <a:cubicBezTo>
                    <a:pt x="185"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solidFill>
                  <a:srgbClr val="000000"/>
                </a:solidFill>
              </a:endParaRPr>
            </a:p>
          </p:txBody>
        </p:sp>
        <p:sp>
          <p:nvSpPr>
            <p:cNvPr id="80" name="Freeform 70"/>
            <p:cNvSpPr>
              <a:spLocks/>
            </p:cNvSpPr>
            <p:nvPr userDrawn="1"/>
          </p:nvSpPr>
          <p:spPr bwMode="gray">
            <a:xfrm>
              <a:off x="5514" y="605"/>
              <a:ext cx="29" cy="42"/>
            </a:xfrm>
            <a:custGeom>
              <a:avLst/>
              <a:gdLst/>
              <a:ahLst/>
              <a:cxnLst>
                <a:cxn ang="0">
                  <a:pos x="0" y="0"/>
                </a:cxn>
                <a:cxn ang="0">
                  <a:pos x="123" y="0"/>
                </a:cxn>
                <a:cxn ang="0">
                  <a:pos x="123" y="445"/>
                </a:cxn>
                <a:cxn ang="0">
                  <a:pos x="145" y="609"/>
                </a:cxn>
                <a:cxn ang="0">
                  <a:pos x="197" y="656"/>
                </a:cxn>
                <a:cxn ang="0">
                  <a:pos x="276" y="667"/>
                </a:cxn>
                <a:cxn ang="0">
                  <a:pos x="403" y="648"/>
                </a:cxn>
                <a:cxn ang="0">
                  <a:pos x="403" y="0"/>
                </a:cxn>
                <a:cxn ang="0">
                  <a:pos x="527" y="0"/>
                </a:cxn>
                <a:cxn ang="0">
                  <a:pos x="527" y="710"/>
                </a:cxn>
                <a:cxn ang="0">
                  <a:pos x="269" y="742"/>
                </a:cxn>
                <a:cxn ang="0">
                  <a:pos x="86" y="703"/>
                </a:cxn>
                <a:cxn ang="0">
                  <a:pos x="6" y="567"/>
                </a:cxn>
                <a:cxn ang="0">
                  <a:pos x="0" y="454"/>
                </a:cxn>
                <a:cxn ang="0">
                  <a:pos x="0" y="0"/>
                </a:cxn>
              </a:cxnLst>
              <a:rect l="0" t="0" r="r" b="b"/>
              <a:pathLst>
                <a:path w="527" h="742">
                  <a:moveTo>
                    <a:pt x="0" y="0"/>
                  </a:moveTo>
                  <a:cubicBezTo>
                    <a:pt x="123" y="0"/>
                    <a:pt x="123" y="0"/>
                    <a:pt x="123" y="0"/>
                  </a:cubicBezTo>
                  <a:cubicBezTo>
                    <a:pt x="123" y="445"/>
                    <a:pt x="123" y="445"/>
                    <a:pt x="123" y="445"/>
                  </a:cubicBezTo>
                  <a:cubicBezTo>
                    <a:pt x="123" y="527"/>
                    <a:pt x="131" y="582"/>
                    <a:pt x="145" y="609"/>
                  </a:cubicBezTo>
                  <a:cubicBezTo>
                    <a:pt x="157" y="632"/>
                    <a:pt x="174" y="648"/>
                    <a:pt x="197" y="656"/>
                  </a:cubicBezTo>
                  <a:cubicBezTo>
                    <a:pt x="216" y="663"/>
                    <a:pt x="242" y="667"/>
                    <a:pt x="276" y="667"/>
                  </a:cubicBezTo>
                  <a:cubicBezTo>
                    <a:pt x="317" y="667"/>
                    <a:pt x="359" y="661"/>
                    <a:pt x="403" y="648"/>
                  </a:cubicBezTo>
                  <a:cubicBezTo>
                    <a:pt x="403" y="0"/>
                    <a:pt x="403" y="0"/>
                    <a:pt x="403" y="0"/>
                  </a:cubicBezTo>
                  <a:cubicBezTo>
                    <a:pt x="527" y="0"/>
                    <a:pt x="527" y="0"/>
                    <a:pt x="527" y="0"/>
                  </a:cubicBezTo>
                  <a:cubicBezTo>
                    <a:pt x="527" y="710"/>
                    <a:pt x="527" y="710"/>
                    <a:pt x="527" y="710"/>
                  </a:cubicBezTo>
                  <a:cubicBezTo>
                    <a:pt x="435" y="731"/>
                    <a:pt x="349" y="742"/>
                    <a:pt x="269" y="742"/>
                  </a:cubicBezTo>
                  <a:cubicBezTo>
                    <a:pt x="187" y="742"/>
                    <a:pt x="126" y="729"/>
                    <a:pt x="86" y="703"/>
                  </a:cubicBezTo>
                  <a:cubicBezTo>
                    <a:pt x="41" y="674"/>
                    <a:pt x="14" y="629"/>
                    <a:pt x="6" y="567"/>
                  </a:cubicBezTo>
                  <a:cubicBezTo>
                    <a:pt x="2" y="539"/>
                    <a:pt x="0" y="501"/>
                    <a:pt x="0" y="454"/>
                  </a:cubicBezTo>
                  <a:lnTo>
                    <a:pt x="0" y="0"/>
                  </a:lnTo>
                  <a:close/>
                </a:path>
              </a:pathLst>
            </a:custGeom>
            <a:solidFill>
              <a:srgbClr val="FFFFFF"/>
            </a:solidFill>
            <a:ln w="9525">
              <a:noFill/>
              <a:round/>
              <a:headEnd/>
              <a:tailEnd/>
            </a:ln>
          </p:spPr>
          <p:txBody>
            <a:bodyPr/>
            <a:lstStyle/>
            <a:p>
              <a:endParaRPr lang="en-GB">
                <a:solidFill>
                  <a:srgbClr val="000000"/>
                </a:solidFill>
              </a:endParaRPr>
            </a:p>
          </p:txBody>
        </p:sp>
        <p:sp>
          <p:nvSpPr>
            <p:cNvPr id="81" name="Freeform 71"/>
            <p:cNvSpPr>
              <a:spLocks/>
            </p:cNvSpPr>
            <p:nvPr userDrawn="1"/>
          </p:nvSpPr>
          <p:spPr bwMode="gray">
            <a:xfrm>
              <a:off x="5115" y="216"/>
              <a:ext cx="132" cy="102"/>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w="9525">
              <a:noFill/>
              <a:round/>
              <a:headEnd/>
              <a:tailEnd/>
            </a:ln>
          </p:spPr>
          <p:txBody>
            <a:bodyPr/>
            <a:lstStyle/>
            <a:p>
              <a:endParaRPr lang="en-GB">
                <a:solidFill>
                  <a:srgbClr val="000000"/>
                </a:solidFill>
              </a:endParaRPr>
            </a:p>
          </p:txBody>
        </p:sp>
        <p:sp>
          <p:nvSpPr>
            <p:cNvPr id="82" name="Freeform 72"/>
            <p:cNvSpPr>
              <a:spLocks/>
            </p:cNvSpPr>
            <p:nvPr userDrawn="1"/>
          </p:nvSpPr>
          <p:spPr bwMode="gray">
            <a:xfrm>
              <a:off x="4899" y="327"/>
              <a:ext cx="91" cy="148"/>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83" name="Freeform 73"/>
            <p:cNvSpPr>
              <a:spLocks/>
            </p:cNvSpPr>
            <p:nvPr userDrawn="1"/>
          </p:nvSpPr>
          <p:spPr bwMode="gray">
            <a:xfrm>
              <a:off x="5114" y="327"/>
              <a:ext cx="60" cy="20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84" name="Freeform 74"/>
            <p:cNvSpPr>
              <a:spLocks/>
            </p:cNvSpPr>
            <p:nvPr userDrawn="1"/>
          </p:nvSpPr>
          <p:spPr bwMode="gray">
            <a:xfrm>
              <a:off x="5180" y="327"/>
              <a:ext cx="47" cy="148"/>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85" name="Freeform 75"/>
            <p:cNvSpPr>
              <a:spLocks/>
            </p:cNvSpPr>
            <p:nvPr userDrawn="1"/>
          </p:nvSpPr>
          <p:spPr bwMode="gray">
            <a:xfrm>
              <a:off x="5227" y="327"/>
              <a:ext cx="111" cy="148"/>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w="9525">
              <a:noFill/>
              <a:round/>
              <a:headEnd/>
              <a:tailEnd/>
            </a:ln>
          </p:spPr>
          <p:txBody>
            <a:bodyPr/>
            <a:lstStyle/>
            <a:p>
              <a:endParaRPr lang="en-GB">
                <a:solidFill>
                  <a:srgbClr val="000000"/>
                </a:solidFill>
              </a:endParaRPr>
            </a:p>
          </p:txBody>
        </p:sp>
        <p:sp>
          <p:nvSpPr>
            <p:cNvPr id="86" name="Freeform 76"/>
            <p:cNvSpPr>
              <a:spLocks/>
            </p:cNvSpPr>
            <p:nvPr userDrawn="1"/>
          </p:nvSpPr>
          <p:spPr bwMode="gray">
            <a:xfrm>
              <a:off x="5429" y="327"/>
              <a:ext cx="124" cy="151"/>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87" name="Freeform 77"/>
            <p:cNvSpPr>
              <a:spLocks/>
            </p:cNvSpPr>
            <p:nvPr userDrawn="1"/>
          </p:nvSpPr>
          <p:spPr bwMode="gray">
            <a:xfrm>
              <a:off x="4994" y="327"/>
              <a:ext cx="125" cy="151"/>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88" name="Freeform 78"/>
            <p:cNvSpPr>
              <a:spLocks/>
            </p:cNvSpPr>
            <p:nvPr userDrawn="1"/>
          </p:nvSpPr>
          <p:spPr bwMode="gray">
            <a:xfrm>
              <a:off x="5333" y="324"/>
              <a:ext cx="95" cy="154"/>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w="9525">
              <a:noFill/>
              <a:round/>
              <a:headEnd/>
              <a:tailEnd/>
            </a:ln>
          </p:spPr>
          <p:txBody>
            <a:bodyPr/>
            <a:lstStyle/>
            <a:p>
              <a:endParaRPr lang="en-GB">
                <a:solidFill>
                  <a:srgbClr val="000000"/>
                </a:solidFill>
              </a:endParaRPr>
            </a:p>
          </p:txBody>
        </p:sp>
      </p:grpSp>
    </p:spTree>
    <p:extLst>
      <p:ext uri="{BB962C8B-B14F-4D97-AF65-F5344CB8AC3E}">
        <p14:creationId xmlns:p14="http://schemas.microsoft.com/office/powerpoint/2010/main" val="2530868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 xmlns:p15="http://schemas.microsoft.com/office/powerpoint/2012/main">
        <p15:guide id="1" pos="431">
          <p15:clr>
            <a:srgbClr val="FBAE40"/>
          </p15:clr>
        </p15:guide>
      </p15:sldGuideLst>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7_Text 1 column">
    <p:bg>
      <p:bgPr>
        <a:blipFill dpi="0" rotWithShape="1">
          <a:blip r:embed="rId2" cstate="screen">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solidFill>
                  <a:schemeClr val="tx1"/>
                </a:solidFill>
              </a:defRPr>
            </a:lvl1pPr>
          </a:lstStyle>
          <a:p>
            <a:r>
              <a:rPr lang="en-US" noProof="0" smtClean="0"/>
              <a:t>Click to edit Master title style</a:t>
            </a:r>
            <a:endParaRPr lang="en-US" noProof="0"/>
          </a:p>
        </p:txBody>
      </p:sp>
      <p:sp>
        <p:nvSpPr>
          <p:cNvPr id="10" name="Text Placeholder 9"/>
          <p:cNvSpPr>
            <a:spLocks noGrp="1"/>
          </p:cNvSpPr>
          <p:nvPr>
            <p:ph type="body" sz="quarter" idx="10"/>
          </p:nvPr>
        </p:nvSpPr>
        <p:spPr bwMode="gray">
          <a:xfrm>
            <a:off x="466725" y="1131889"/>
            <a:ext cx="8426450" cy="374491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grpSp>
        <p:nvGrpSpPr>
          <p:cNvPr id="4" name="Group 3"/>
          <p:cNvGrpSpPr/>
          <p:nvPr userDrawn="1"/>
        </p:nvGrpSpPr>
        <p:grpSpPr>
          <a:xfrm>
            <a:off x="8008067" y="247979"/>
            <a:ext cx="895497" cy="435425"/>
            <a:chOff x="8008039" y="247965"/>
            <a:chExt cx="895497" cy="435425"/>
          </a:xfrm>
          <a:solidFill>
            <a:schemeClr val="accent1"/>
          </a:solidFill>
        </p:grpSpPr>
        <p:sp>
          <p:nvSpPr>
            <p:cNvPr id="5" name="Freeform 71"/>
            <p:cNvSpPr>
              <a:spLocks/>
            </p:cNvSpPr>
            <p:nvPr userDrawn="1"/>
          </p:nvSpPr>
          <p:spPr bwMode="gray">
            <a:xfrm>
              <a:off x="8303800" y="247965"/>
              <a:ext cx="180743" cy="13966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grpFill/>
            <a:ln w="9525">
              <a:noFill/>
              <a:round/>
              <a:headEnd/>
              <a:tailEnd/>
            </a:ln>
          </p:spPr>
          <p:txBody>
            <a:bodyPr/>
            <a:lstStyle/>
            <a:p>
              <a:endParaRPr lang="en-GB">
                <a:solidFill>
                  <a:srgbClr val="000000"/>
                </a:solidFill>
              </a:endParaRPr>
            </a:p>
          </p:txBody>
        </p:sp>
        <p:sp>
          <p:nvSpPr>
            <p:cNvPr id="6" name="Freeform 72"/>
            <p:cNvSpPr>
              <a:spLocks/>
            </p:cNvSpPr>
            <p:nvPr userDrawn="1"/>
          </p:nvSpPr>
          <p:spPr bwMode="gray">
            <a:xfrm>
              <a:off x="8008039" y="399953"/>
              <a:ext cx="124603" cy="202651"/>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grpFill/>
            <a:ln w="9525">
              <a:noFill/>
              <a:round/>
              <a:headEnd/>
              <a:tailEnd/>
            </a:ln>
          </p:spPr>
          <p:txBody>
            <a:bodyPr/>
            <a:lstStyle/>
            <a:p>
              <a:endParaRPr lang="en-GB">
                <a:solidFill>
                  <a:srgbClr val="000000"/>
                </a:solidFill>
              </a:endParaRPr>
            </a:p>
          </p:txBody>
        </p:sp>
        <p:sp>
          <p:nvSpPr>
            <p:cNvPr id="7" name="Freeform 73"/>
            <p:cNvSpPr>
              <a:spLocks/>
            </p:cNvSpPr>
            <p:nvPr userDrawn="1"/>
          </p:nvSpPr>
          <p:spPr bwMode="gray">
            <a:xfrm>
              <a:off x="8302431" y="399953"/>
              <a:ext cx="82156" cy="28343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grpFill/>
            <a:ln w="9525">
              <a:noFill/>
              <a:round/>
              <a:headEnd/>
              <a:tailEnd/>
            </a:ln>
          </p:spPr>
          <p:txBody>
            <a:bodyPr/>
            <a:lstStyle/>
            <a:p>
              <a:endParaRPr lang="en-GB">
                <a:solidFill>
                  <a:srgbClr val="000000"/>
                </a:solidFill>
              </a:endParaRPr>
            </a:p>
          </p:txBody>
        </p:sp>
        <p:sp>
          <p:nvSpPr>
            <p:cNvPr id="8" name="Freeform 74"/>
            <p:cNvSpPr>
              <a:spLocks/>
            </p:cNvSpPr>
            <p:nvPr userDrawn="1"/>
          </p:nvSpPr>
          <p:spPr bwMode="gray">
            <a:xfrm>
              <a:off x="8392802" y="399953"/>
              <a:ext cx="64355" cy="202651"/>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grpFill/>
            <a:ln w="9525">
              <a:noFill/>
              <a:round/>
              <a:headEnd/>
              <a:tailEnd/>
            </a:ln>
          </p:spPr>
          <p:txBody>
            <a:bodyPr/>
            <a:lstStyle/>
            <a:p>
              <a:endParaRPr lang="en-GB">
                <a:solidFill>
                  <a:srgbClr val="000000"/>
                </a:solidFill>
              </a:endParaRPr>
            </a:p>
          </p:txBody>
        </p:sp>
        <p:sp>
          <p:nvSpPr>
            <p:cNvPr id="9" name="Freeform 75"/>
            <p:cNvSpPr>
              <a:spLocks/>
            </p:cNvSpPr>
            <p:nvPr userDrawn="1"/>
          </p:nvSpPr>
          <p:spPr bwMode="gray">
            <a:xfrm>
              <a:off x="8457157" y="399953"/>
              <a:ext cx="151988" cy="202651"/>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grpFill/>
            <a:ln w="9525">
              <a:noFill/>
              <a:round/>
              <a:headEnd/>
              <a:tailEnd/>
            </a:ln>
          </p:spPr>
          <p:txBody>
            <a:bodyPr/>
            <a:lstStyle/>
            <a:p>
              <a:endParaRPr lang="en-GB">
                <a:solidFill>
                  <a:srgbClr val="000000"/>
                </a:solidFill>
              </a:endParaRPr>
            </a:p>
          </p:txBody>
        </p:sp>
        <p:sp>
          <p:nvSpPr>
            <p:cNvPr id="11" name="Freeform 76"/>
            <p:cNvSpPr>
              <a:spLocks/>
            </p:cNvSpPr>
            <p:nvPr userDrawn="1"/>
          </p:nvSpPr>
          <p:spPr bwMode="gray">
            <a:xfrm>
              <a:off x="8733748" y="399953"/>
              <a:ext cx="169788" cy="206759"/>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grpFill/>
            <a:ln w="9525">
              <a:noFill/>
              <a:round/>
              <a:headEnd/>
              <a:tailEnd/>
            </a:ln>
          </p:spPr>
          <p:txBody>
            <a:bodyPr/>
            <a:lstStyle/>
            <a:p>
              <a:endParaRPr lang="en-GB">
                <a:solidFill>
                  <a:srgbClr val="000000"/>
                </a:solidFill>
              </a:endParaRPr>
            </a:p>
          </p:txBody>
        </p:sp>
        <p:sp>
          <p:nvSpPr>
            <p:cNvPr id="12" name="Freeform 77"/>
            <p:cNvSpPr>
              <a:spLocks/>
            </p:cNvSpPr>
            <p:nvPr userDrawn="1"/>
          </p:nvSpPr>
          <p:spPr bwMode="gray">
            <a:xfrm>
              <a:off x="8138119" y="399953"/>
              <a:ext cx="171158" cy="206759"/>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grpFill/>
            <a:ln w="9525">
              <a:noFill/>
              <a:round/>
              <a:headEnd/>
              <a:tailEnd/>
            </a:ln>
          </p:spPr>
          <p:txBody>
            <a:bodyPr/>
            <a:lstStyle/>
            <a:p>
              <a:endParaRPr lang="en-GB">
                <a:solidFill>
                  <a:srgbClr val="000000"/>
                </a:solidFill>
              </a:endParaRPr>
            </a:p>
          </p:txBody>
        </p:sp>
        <p:sp>
          <p:nvSpPr>
            <p:cNvPr id="13" name="Freeform 78"/>
            <p:cNvSpPr>
              <a:spLocks/>
            </p:cNvSpPr>
            <p:nvPr userDrawn="1"/>
          </p:nvSpPr>
          <p:spPr bwMode="gray">
            <a:xfrm>
              <a:off x="8602299" y="395845"/>
              <a:ext cx="130080" cy="210866"/>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grpFill/>
            <a:ln w="9525">
              <a:noFill/>
              <a:round/>
              <a:headEnd/>
              <a:tailEnd/>
            </a:ln>
          </p:spPr>
          <p:txBody>
            <a:bodyPr/>
            <a:lstStyle/>
            <a:p>
              <a:endParaRPr lang="en-GB">
                <a:solidFill>
                  <a:srgbClr val="000000"/>
                </a:solidFill>
              </a:endParaRPr>
            </a:p>
          </p:txBody>
        </p:sp>
      </p:grpSp>
      <p:sp>
        <p:nvSpPr>
          <p:cNvPr id="3" name="Footer Placeholder 2"/>
          <p:cNvSpPr>
            <a:spLocks noGrp="1"/>
          </p:cNvSpPr>
          <p:nvPr>
            <p:ph type="ftr" sz="quarter" idx="11"/>
          </p:nvPr>
        </p:nvSpPr>
        <p:spPr/>
        <p:txBody>
          <a:bodyPr/>
          <a:lstStyle/>
          <a:p>
            <a:r>
              <a:rPr lang="en-GB" smtClean="0">
                <a:solidFill>
                  <a:srgbClr val="000000">
                    <a:tint val="75000"/>
                  </a:srgbClr>
                </a:solidFill>
              </a:rPr>
              <a:t>© FUJITSU LIMITED 2014</a:t>
            </a:r>
            <a:endParaRPr lang="en-GB" dirty="0">
              <a:solidFill>
                <a:srgbClr val="000000">
                  <a:tint val="75000"/>
                </a:srgbClr>
              </a:solidFill>
            </a:endParaRPr>
          </a:p>
        </p:txBody>
      </p:sp>
      <p:sp>
        <p:nvSpPr>
          <p:cNvPr id="14" name="Slide Number Placeholder 13"/>
          <p:cNvSpPr>
            <a:spLocks noGrp="1"/>
          </p:cNvSpPr>
          <p:nvPr>
            <p:ph type="sldNum" sz="quarter" idx="12"/>
          </p:nvPr>
        </p:nvSpPr>
        <p:spPr/>
        <p:txBody>
          <a:bodyPr/>
          <a:lstStyle/>
          <a:p>
            <a:fld id="{DB1452FB-80B4-4EFB-A3AA-013940B1C537}"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1010586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5_Text 1 column">
    <p:bg>
      <p:bgPr>
        <a:blipFill dpi="0" rotWithShape="1">
          <a:blip r:embed="rId2" cstate="screen">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solidFill>
                  <a:schemeClr val="tx1"/>
                </a:solidFill>
              </a:defRPr>
            </a:lvl1pPr>
          </a:lstStyle>
          <a:p>
            <a:r>
              <a:rPr lang="en-US" noProof="0" smtClean="0"/>
              <a:t>Click to edit Master title style</a:t>
            </a:r>
            <a:endParaRPr lang="en-US" noProof="0"/>
          </a:p>
        </p:txBody>
      </p:sp>
      <p:sp>
        <p:nvSpPr>
          <p:cNvPr id="10" name="Text Placeholder 9"/>
          <p:cNvSpPr>
            <a:spLocks noGrp="1"/>
          </p:cNvSpPr>
          <p:nvPr>
            <p:ph type="body" sz="quarter" idx="10"/>
          </p:nvPr>
        </p:nvSpPr>
        <p:spPr bwMode="gray">
          <a:xfrm>
            <a:off x="466725" y="1131889"/>
            <a:ext cx="8426450" cy="374491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grpSp>
        <p:nvGrpSpPr>
          <p:cNvPr id="4" name="Group 3"/>
          <p:cNvGrpSpPr/>
          <p:nvPr userDrawn="1"/>
        </p:nvGrpSpPr>
        <p:grpSpPr>
          <a:xfrm>
            <a:off x="8008067" y="247979"/>
            <a:ext cx="895497" cy="435425"/>
            <a:chOff x="8008039" y="247965"/>
            <a:chExt cx="895497" cy="435425"/>
          </a:xfrm>
          <a:solidFill>
            <a:schemeClr val="accent1"/>
          </a:solidFill>
        </p:grpSpPr>
        <p:sp>
          <p:nvSpPr>
            <p:cNvPr id="5" name="Freeform 71"/>
            <p:cNvSpPr>
              <a:spLocks/>
            </p:cNvSpPr>
            <p:nvPr userDrawn="1"/>
          </p:nvSpPr>
          <p:spPr bwMode="gray">
            <a:xfrm>
              <a:off x="8303800" y="247965"/>
              <a:ext cx="180743" cy="13966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grpFill/>
            <a:ln w="9525">
              <a:noFill/>
              <a:round/>
              <a:headEnd/>
              <a:tailEnd/>
            </a:ln>
          </p:spPr>
          <p:txBody>
            <a:bodyPr/>
            <a:lstStyle/>
            <a:p>
              <a:endParaRPr lang="en-GB">
                <a:solidFill>
                  <a:srgbClr val="000000"/>
                </a:solidFill>
              </a:endParaRPr>
            </a:p>
          </p:txBody>
        </p:sp>
        <p:sp>
          <p:nvSpPr>
            <p:cNvPr id="6" name="Freeform 72"/>
            <p:cNvSpPr>
              <a:spLocks/>
            </p:cNvSpPr>
            <p:nvPr userDrawn="1"/>
          </p:nvSpPr>
          <p:spPr bwMode="gray">
            <a:xfrm>
              <a:off x="8008039" y="399953"/>
              <a:ext cx="124603" cy="202651"/>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grpFill/>
            <a:ln w="9525">
              <a:noFill/>
              <a:round/>
              <a:headEnd/>
              <a:tailEnd/>
            </a:ln>
          </p:spPr>
          <p:txBody>
            <a:bodyPr/>
            <a:lstStyle/>
            <a:p>
              <a:endParaRPr lang="en-GB">
                <a:solidFill>
                  <a:srgbClr val="000000"/>
                </a:solidFill>
              </a:endParaRPr>
            </a:p>
          </p:txBody>
        </p:sp>
        <p:sp>
          <p:nvSpPr>
            <p:cNvPr id="7" name="Freeform 73"/>
            <p:cNvSpPr>
              <a:spLocks/>
            </p:cNvSpPr>
            <p:nvPr userDrawn="1"/>
          </p:nvSpPr>
          <p:spPr bwMode="gray">
            <a:xfrm>
              <a:off x="8302431" y="399953"/>
              <a:ext cx="82156" cy="28343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grpFill/>
            <a:ln w="9525">
              <a:noFill/>
              <a:round/>
              <a:headEnd/>
              <a:tailEnd/>
            </a:ln>
          </p:spPr>
          <p:txBody>
            <a:bodyPr/>
            <a:lstStyle/>
            <a:p>
              <a:endParaRPr lang="en-GB">
                <a:solidFill>
                  <a:srgbClr val="000000"/>
                </a:solidFill>
              </a:endParaRPr>
            </a:p>
          </p:txBody>
        </p:sp>
        <p:sp>
          <p:nvSpPr>
            <p:cNvPr id="8" name="Freeform 74"/>
            <p:cNvSpPr>
              <a:spLocks/>
            </p:cNvSpPr>
            <p:nvPr userDrawn="1"/>
          </p:nvSpPr>
          <p:spPr bwMode="gray">
            <a:xfrm>
              <a:off x="8392802" y="399953"/>
              <a:ext cx="64355" cy="202651"/>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grpFill/>
            <a:ln w="9525">
              <a:noFill/>
              <a:round/>
              <a:headEnd/>
              <a:tailEnd/>
            </a:ln>
          </p:spPr>
          <p:txBody>
            <a:bodyPr/>
            <a:lstStyle/>
            <a:p>
              <a:endParaRPr lang="en-GB">
                <a:solidFill>
                  <a:srgbClr val="000000"/>
                </a:solidFill>
              </a:endParaRPr>
            </a:p>
          </p:txBody>
        </p:sp>
        <p:sp>
          <p:nvSpPr>
            <p:cNvPr id="9" name="Freeform 75"/>
            <p:cNvSpPr>
              <a:spLocks/>
            </p:cNvSpPr>
            <p:nvPr userDrawn="1"/>
          </p:nvSpPr>
          <p:spPr bwMode="gray">
            <a:xfrm>
              <a:off x="8457157" y="399953"/>
              <a:ext cx="151988" cy="202651"/>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grpFill/>
            <a:ln w="9525">
              <a:noFill/>
              <a:round/>
              <a:headEnd/>
              <a:tailEnd/>
            </a:ln>
          </p:spPr>
          <p:txBody>
            <a:bodyPr/>
            <a:lstStyle/>
            <a:p>
              <a:endParaRPr lang="en-GB">
                <a:solidFill>
                  <a:srgbClr val="000000"/>
                </a:solidFill>
              </a:endParaRPr>
            </a:p>
          </p:txBody>
        </p:sp>
        <p:sp>
          <p:nvSpPr>
            <p:cNvPr id="11" name="Freeform 76"/>
            <p:cNvSpPr>
              <a:spLocks/>
            </p:cNvSpPr>
            <p:nvPr userDrawn="1"/>
          </p:nvSpPr>
          <p:spPr bwMode="gray">
            <a:xfrm>
              <a:off x="8733748" y="399953"/>
              <a:ext cx="169788" cy="206759"/>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grpFill/>
            <a:ln w="9525">
              <a:noFill/>
              <a:round/>
              <a:headEnd/>
              <a:tailEnd/>
            </a:ln>
          </p:spPr>
          <p:txBody>
            <a:bodyPr/>
            <a:lstStyle/>
            <a:p>
              <a:endParaRPr lang="en-GB">
                <a:solidFill>
                  <a:srgbClr val="000000"/>
                </a:solidFill>
              </a:endParaRPr>
            </a:p>
          </p:txBody>
        </p:sp>
        <p:sp>
          <p:nvSpPr>
            <p:cNvPr id="12" name="Freeform 77"/>
            <p:cNvSpPr>
              <a:spLocks/>
            </p:cNvSpPr>
            <p:nvPr userDrawn="1"/>
          </p:nvSpPr>
          <p:spPr bwMode="gray">
            <a:xfrm>
              <a:off x="8138119" y="399953"/>
              <a:ext cx="171158" cy="206759"/>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grpFill/>
            <a:ln w="9525">
              <a:noFill/>
              <a:round/>
              <a:headEnd/>
              <a:tailEnd/>
            </a:ln>
          </p:spPr>
          <p:txBody>
            <a:bodyPr/>
            <a:lstStyle/>
            <a:p>
              <a:endParaRPr lang="en-GB">
                <a:solidFill>
                  <a:srgbClr val="000000"/>
                </a:solidFill>
              </a:endParaRPr>
            </a:p>
          </p:txBody>
        </p:sp>
        <p:sp>
          <p:nvSpPr>
            <p:cNvPr id="13" name="Freeform 78"/>
            <p:cNvSpPr>
              <a:spLocks/>
            </p:cNvSpPr>
            <p:nvPr userDrawn="1"/>
          </p:nvSpPr>
          <p:spPr bwMode="gray">
            <a:xfrm>
              <a:off x="8602299" y="395845"/>
              <a:ext cx="130080" cy="210866"/>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grpFill/>
            <a:ln w="9525">
              <a:noFill/>
              <a:round/>
              <a:headEnd/>
              <a:tailEnd/>
            </a:ln>
          </p:spPr>
          <p:txBody>
            <a:bodyPr/>
            <a:lstStyle/>
            <a:p>
              <a:endParaRPr lang="en-GB">
                <a:solidFill>
                  <a:srgbClr val="000000"/>
                </a:solidFill>
              </a:endParaRPr>
            </a:p>
          </p:txBody>
        </p:sp>
      </p:grpSp>
      <p:sp>
        <p:nvSpPr>
          <p:cNvPr id="3" name="Footer Placeholder 2"/>
          <p:cNvSpPr>
            <a:spLocks noGrp="1"/>
          </p:cNvSpPr>
          <p:nvPr>
            <p:ph type="ftr" sz="quarter" idx="11"/>
          </p:nvPr>
        </p:nvSpPr>
        <p:spPr/>
        <p:txBody>
          <a:bodyPr/>
          <a:lstStyle/>
          <a:p>
            <a:r>
              <a:rPr lang="en-GB" smtClean="0">
                <a:solidFill>
                  <a:srgbClr val="000000">
                    <a:tint val="75000"/>
                  </a:srgbClr>
                </a:solidFill>
              </a:rPr>
              <a:t>© FUJITSU LIMITED 2014</a:t>
            </a:r>
            <a:endParaRPr lang="en-GB" dirty="0">
              <a:solidFill>
                <a:srgbClr val="000000">
                  <a:tint val="75000"/>
                </a:srgbClr>
              </a:solidFill>
            </a:endParaRPr>
          </a:p>
        </p:txBody>
      </p:sp>
      <p:sp>
        <p:nvSpPr>
          <p:cNvPr id="14" name="Slide Number Placeholder 13"/>
          <p:cNvSpPr>
            <a:spLocks noGrp="1"/>
          </p:cNvSpPr>
          <p:nvPr>
            <p:ph type="sldNum" sz="quarter" idx="12"/>
          </p:nvPr>
        </p:nvSpPr>
        <p:spPr/>
        <p:txBody>
          <a:bodyPr/>
          <a:lstStyle/>
          <a:p>
            <a:fld id="{DB1452FB-80B4-4EFB-A3AA-013940B1C537}"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599010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6_Text 1 column">
    <p:bg>
      <p:bgPr>
        <a:blipFill dpi="0" rotWithShape="1">
          <a:blip r:embed="rId2" cstate="screen">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solidFill>
                  <a:schemeClr val="tx1"/>
                </a:solidFill>
              </a:defRPr>
            </a:lvl1pPr>
          </a:lstStyle>
          <a:p>
            <a:r>
              <a:rPr lang="en-US" noProof="0" smtClean="0"/>
              <a:t>Click to edit Master title style</a:t>
            </a:r>
            <a:endParaRPr lang="en-US" noProof="0"/>
          </a:p>
        </p:txBody>
      </p:sp>
      <p:sp>
        <p:nvSpPr>
          <p:cNvPr id="10" name="Text Placeholder 9"/>
          <p:cNvSpPr>
            <a:spLocks noGrp="1"/>
          </p:cNvSpPr>
          <p:nvPr>
            <p:ph type="body" sz="quarter" idx="10"/>
          </p:nvPr>
        </p:nvSpPr>
        <p:spPr bwMode="gray">
          <a:xfrm>
            <a:off x="466725" y="1131889"/>
            <a:ext cx="8426450" cy="374491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grpSp>
        <p:nvGrpSpPr>
          <p:cNvPr id="4" name="Group 3"/>
          <p:cNvGrpSpPr/>
          <p:nvPr userDrawn="1"/>
        </p:nvGrpSpPr>
        <p:grpSpPr>
          <a:xfrm>
            <a:off x="8008067" y="247979"/>
            <a:ext cx="895497" cy="435425"/>
            <a:chOff x="8008039" y="247965"/>
            <a:chExt cx="895497" cy="435425"/>
          </a:xfrm>
          <a:solidFill>
            <a:schemeClr val="accent1"/>
          </a:solidFill>
        </p:grpSpPr>
        <p:sp>
          <p:nvSpPr>
            <p:cNvPr id="5" name="Freeform 71"/>
            <p:cNvSpPr>
              <a:spLocks/>
            </p:cNvSpPr>
            <p:nvPr userDrawn="1"/>
          </p:nvSpPr>
          <p:spPr bwMode="gray">
            <a:xfrm>
              <a:off x="8303800" y="247965"/>
              <a:ext cx="180743" cy="13966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grpFill/>
            <a:ln w="9525">
              <a:noFill/>
              <a:round/>
              <a:headEnd/>
              <a:tailEnd/>
            </a:ln>
          </p:spPr>
          <p:txBody>
            <a:bodyPr/>
            <a:lstStyle/>
            <a:p>
              <a:endParaRPr lang="en-GB">
                <a:solidFill>
                  <a:srgbClr val="000000"/>
                </a:solidFill>
              </a:endParaRPr>
            </a:p>
          </p:txBody>
        </p:sp>
        <p:sp>
          <p:nvSpPr>
            <p:cNvPr id="6" name="Freeform 72"/>
            <p:cNvSpPr>
              <a:spLocks/>
            </p:cNvSpPr>
            <p:nvPr userDrawn="1"/>
          </p:nvSpPr>
          <p:spPr bwMode="gray">
            <a:xfrm>
              <a:off x="8008039" y="399953"/>
              <a:ext cx="124603" cy="202651"/>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grpFill/>
            <a:ln w="9525">
              <a:noFill/>
              <a:round/>
              <a:headEnd/>
              <a:tailEnd/>
            </a:ln>
          </p:spPr>
          <p:txBody>
            <a:bodyPr/>
            <a:lstStyle/>
            <a:p>
              <a:endParaRPr lang="en-GB">
                <a:solidFill>
                  <a:srgbClr val="000000"/>
                </a:solidFill>
              </a:endParaRPr>
            </a:p>
          </p:txBody>
        </p:sp>
        <p:sp>
          <p:nvSpPr>
            <p:cNvPr id="7" name="Freeform 73"/>
            <p:cNvSpPr>
              <a:spLocks/>
            </p:cNvSpPr>
            <p:nvPr userDrawn="1"/>
          </p:nvSpPr>
          <p:spPr bwMode="gray">
            <a:xfrm>
              <a:off x="8302431" y="399953"/>
              <a:ext cx="82156" cy="28343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grpFill/>
            <a:ln w="9525">
              <a:noFill/>
              <a:round/>
              <a:headEnd/>
              <a:tailEnd/>
            </a:ln>
          </p:spPr>
          <p:txBody>
            <a:bodyPr/>
            <a:lstStyle/>
            <a:p>
              <a:endParaRPr lang="en-GB">
                <a:solidFill>
                  <a:srgbClr val="000000"/>
                </a:solidFill>
              </a:endParaRPr>
            </a:p>
          </p:txBody>
        </p:sp>
        <p:sp>
          <p:nvSpPr>
            <p:cNvPr id="8" name="Freeform 74"/>
            <p:cNvSpPr>
              <a:spLocks/>
            </p:cNvSpPr>
            <p:nvPr userDrawn="1"/>
          </p:nvSpPr>
          <p:spPr bwMode="gray">
            <a:xfrm>
              <a:off x="8392802" y="399953"/>
              <a:ext cx="64355" cy="202651"/>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grpFill/>
            <a:ln w="9525">
              <a:noFill/>
              <a:round/>
              <a:headEnd/>
              <a:tailEnd/>
            </a:ln>
          </p:spPr>
          <p:txBody>
            <a:bodyPr/>
            <a:lstStyle/>
            <a:p>
              <a:endParaRPr lang="en-GB">
                <a:solidFill>
                  <a:srgbClr val="000000"/>
                </a:solidFill>
              </a:endParaRPr>
            </a:p>
          </p:txBody>
        </p:sp>
        <p:sp>
          <p:nvSpPr>
            <p:cNvPr id="9" name="Freeform 75"/>
            <p:cNvSpPr>
              <a:spLocks/>
            </p:cNvSpPr>
            <p:nvPr userDrawn="1"/>
          </p:nvSpPr>
          <p:spPr bwMode="gray">
            <a:xfrm>
              <a:off x="8457157" y="399953"/>
              <a:ext cx="151988" cy="202651"/>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grpFill/>
            <a:ln w="9525">
              <a:noFill/>
              <a:round/>
              <a:headEnd/>
              <a:tailEnd/>
            </a:ln>
          </p:spPr>
          <p:txBody>
            <a:bodyPr/>
            <a:lstStyle/>
            <a:p>
              <a:endParaRPr lang="en-GB">
                <a:solidFill>
                  <a:srgbClr val="000000"/>
                </a:solidFill>
              </a:endParaRPr>
            </a:p>
          </p:txBody>
        </p:sp>
        <p:sp>
          <p:nvSpPr>
            <p:cNvPr id="11" name="Freeform 76"/>
            <p:cNvSpPr>
              <a:spLocks/>
            </p:cNvSpPr>
            <p:nvPr userDrawn="1"/>
          </p:nvSpPr>
          <p:spPr bwMode="gray">
            <a:xfrm>
              <a:off x="8733748" y="399953"/>
              <a:ext cx="169788" cy="206759"/>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grpFill/>
            <a:ln w="9525">
              <a:noFill/>
              <a:round/>
              <a:headEnd/>
              <a:tailEnd/>
            </a:ln>
          </p:spPr>
          <p:txBody>
            <a:bodyPr/>
            <a:lstStyle/>
            <a:p>
              <a:endParaRPr lang="en-GB">
                <a:solidFill>
                  <a:srgbClr val="000000"/>
                </a:solidFill>
              </a:endParaRPr>
            </a:p>
          </p:txBody>
        </p:sp>
        <p:sp>
          <p:nvSpPr>
            <p:cNvPr id="12" name="Freeform 77"/>
            <p:cNvSpPr>
              <a:spLocks/>
            </p:cNvSpPr>
            <p:nvPr userDrawn="1"/>
          </p:nvSpPr>
          <p:spPr bwMode="gray">
            <a:xfrm>
              <a:off x="8138119" y="399953"/>
              <a:ext cx="171158" cy="206759"/>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grpFill/>
            <a:ln w="9525">
              <a:noFill/>
              <a:round/>
              <a:headEnd/>
              <a:tailEnd/>
            </a:ln>
          </p:spPr>
          <p:txBody>
            <a:bodyPr/>
            <a:lstStyle/>
            <a:p>
              <a:endParaRPr lang="en-GB">
                <a:solidFill>
                  <a:srgbClr val="000000"/>
                </a:solidFill>
              </a:endParaRPr>
            </a:p>
          </p:txBody>
        </p:sp>
        <p:sp>
          <p:nvSpPr>
            <p:cNvPr id="13" name="Freeform 78"/>
            <p:cNvSpPr>
              <a:spLocks/>
            </p:cNvSpPr>
            <p:nvPr userDrawn="1"/>
          </p:nvSpPr>
          <p:spPr bwMode="gray">
            <a:xfrm>
              <a:off x="8602299" y="395845"/>
              <a:ext cx="130080" cy="210866"/>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grpFill/>
            <a:ln w="9525">
              <a:noFill/>
              <a:round/>
              <a:headEnd/>
              <a:tailEnd/>
            </a:ln>
          </p:spPr>
          <p:txBody>
            <a:bodyPr/>
            <a:lstStyle/>
            <a:p>
              <a:endParaRPr lang="en-GB">
                <a:solidFill>
                  <a:srgbClr val="000000"/>
                </a:solidFill>
              </a:endParaRPr>
            </a:p>
          </p:txBody>
        </p:sp>
      </p:grpSp>
      <p:sp>
        <p:nvSpPr>
          <p:cNvPr id="3" name="Footer Placeholder 2"/>
          <p:cNvSpPr>
            <a:spLocks noGrp="1"/>
          </p:cNvSpPr>
          <p:nvPr>
            <p:ph type="ftr" sz="quarter" idx="11"/>
          </p:nvPr>
        </p:nvSpPr>
        <p:spPr/>
        <p:txBody>
          <a:bodyPr/>
          <a:lstStyle/>
          <a:p>
            <a:r>
              <a:rPr lang="en-GB" smtClean="0">
                <a:solidFill>
                  <a:srgbClr val="000000">
                    <a:tint val="75000"/>
                  </a:srgbClr>
                </a:solidFill>
              </a:rPr>
              <a:t>© FUJITSU LIMITED 2014</a:t>
            </a:r>
            <a:endParaRPr lang="en-GB" dirty="0">
              <a:solidFill>
                <a:srgbClr val="000000">
                  <a:tint val="75000"/>
                </a:srgbClr>
              </a:solidFill>
            </a:endParaRPr>
          </a:p>
        </p:txBody>
      </p:sp>
      <p:sp>
        <p:nvSpPr>
          <p:cNvPr id="14" name="Slide Number Placeholder 13"/>
          <p:cNvSpPr>
            <a:spLocks noGrp="1"/>
          </p:cNvSpPr>
          <p:nvPr>
            <p:ph type="sldNum" sz="quarter" idx="12"/>
          </p:nvPr>
        </p:nvSpPr>
        <p:spPr/>
        <p:txBody>
          <a:bodyPr/>
          <a:lstStyle/>
          <a:p>
            <a:fld id="{DB1452FB-80B4-4EFB-A3AA-013940B1C537}"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2434074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type="blank" preserve="1">
  <p:cSld name="Closing page">
    <p:spTree>
      <p:nvGrpSpPr>
        <p:cNvPr id="1" name=""/>
        <p:cNvGrpSpPr/>
        <p:nvPr/>
      </p:nvGrpSpPr>
      <p:grpSpPr>
        <a:xfrm>
          <a:off x="0" y="0"/>
          <a:ext cx="0" cy="0"/>
          <a:chOff x="0" y="0"/>
          <a:chExt cx="0" cy="0"/>
        </a:xfrm>
      </p:grpSpPr>
      <p:sp>
        <p:nvSpPr>
          <p:cNvPr id="7" name="Rectangle 5"/>
          <p:cNvSpPr>
            <a:spLocks noChangeArrowheads="1"/>
          </p:cNvSpPr>
          <p:nvPr/>
        </p:nvSpPr>
        <p:spPr bwMode="gray">
          <a:xfrm>
            <a:off x="0" y="0"/>
            <a:ext cx="9144000" cy="5143500"/>
          </a:xfrm>
          <a:prstGeom prst="rect">
            <a:avLst/>
          </a:prstGeom>
          <a:solidFill>
            <a:schemeClr val="bg1"/>
          </a:solidFill>
          <a:ln w="9525" algn="ctr">
            <a:noFill/>
            <a:miter lim="800000"/>
            <a:headEnd/>
            <a:tailEnd/>
          </a:ln>
          <a:effectLst/>
        </p:spPr>
        <p:txBody>
          <a:bodyPr wrap="none" anchor="ctr"/>
          <a:lstStyle/>
          <a:p>
            <a:endParaRPr lang="en-US">
              <a:solidFill>
                <a:srgbClr val="000000"/>
              </a:solidFill>
            </a:endParaRPr>
          </a:p>
        </p:txBody>
      </p:sp>
      <p:pic>
        <p:nvPicPr>
          <p:cNvPr id="42" name="Picture 2" descr="Fujitsu_Logo"/>
          <p:cNvPicPr>
            <a:picLocks noChangeAspect="1" noChangeArrowheads="1"/>
          </p:cNvPicPr>
          <p:nvPr userDrawn="1"/>
        </p:nvPicPr>
        <p:blipFill>
          <a:blip r:embed="rId2" cstate="screen"/>
          <a:srcRect/>
          <a:stretch>
            <a:fillRect/>
          </a:stretch>
        </p:blipFill>
        <p:spPr bwMode="auto">
          <a:xfrm>
            <a:off x="2455536" y="1309687"/>
            <a:ext cx="4202009" cy="2100264"/>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12_Title Master">
    <p:bg>
      <p:bgPr>
        <a:solidFill>
          <a:schemeClr val="bg1"/>
        </a:solidFill>
        <a:effectLst/>
      </p:bgPr>
    </p:bg>
    <p:spTree>
      <p:nvGrpSpPr>
        <p:cNvPr id="1" name=""/>
        <p:cNvGrpSpPr/>
        <p:nvPr/>
      </p:nvGrpSpPr>
      <p:grpSpPr>
        <a:xfrm>
          <a:off x="0" y="0"/>
          <a:ext cx="0" cy="0"/>
          <a:chOff x="0" y="0"/>
          <a:chExt cx="0" cy="0"/>
        </a:xfrm>
      </p:grpSpPr>
      <p:sp>
        <p:nvSpPr>
          <p:cNvPr id="7" name="VCT_Marker_ID_7" hidden="1"/>
          <p:cNvSpPr/>
          <p:nvPr userDrawn="1">
            <p:custDataLst>
              <p:tags r:id="rId1"/>
            </p:custDataLst>
          </p:nvPr>
        </p:nvSpPr>
        <p:spPr>
          <a:xfrm>
            <a:off x="1270002" y="95251"/>
            <a:ext cx="127001" cy="95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FFFF"/>
              </a:solidFill>
            </a:endParaRPr>
          </a:p>
        </p:txBody>
      </p:sp>
      <p:sp>
        <p:nvSpPr>
          <p:cNvPr id="44" name="VCT_Backup_ID_44" hidden="1"/>
          <p:cNvSpPr txBox="1"/>
          <p:nvPr userDrawn="1">
            <p:custDataLst>
              <p:tags r:id="rId2"/>
            </p:custDataLst>
          </p:nvPr>
        </p:nvSpPr>
        <p:spPr bwMode="auto">
          <a:xfrm>
            <a:off x="324023" y="1304115"/>
            <a:ext cx="8496149" cy="1102519"/>
          </a:xfrm>
          <a:prstGeom prst="rect">
            <a:avLst/>
          </a:prstGeom>
          <a:noFill/>
          <a:ln w="0">
            <a:noFill/>
          </a:ln>
        </p:spPr>
        <p:txBody>
          <a:bodyPr vert="horz" wrap="square" lIns="0" tIns="0" rIns="0" bIns="0" rtlCol="0" anchor="b" anchorCtr="0">
            <a:noAutofit/>
          </a:bodyPr>
          <a:lstStyle/>
          <a:p>
            <a:pPr>
              <a:spcBef>
                <a:spcPct val="0"/>
              </a:spcBef>
              <a:spcAft>
                <a:spcPct val="0"/>
              </a:spcAft>
              <a:tabLst>
                <a:tab pos="3676650" algn="l"/>
              </a:tabLst>
              <a:defRPr/>
            </a:pPr>
            <a:r>
              <a:rPr lang="en-GB" sz="4400" dirty="0" smtClean="0">
                <a:solidFill>
                  <a:srgbClr val="FFFFFF"/>
                </a:solidFill>
                <a:latin typeface="Arial"/>
              </a:rPr>
              <a:t>Titelmasterformat durch Klicken bearbeiten</a:t>
            </a:r>
            <a:endParaRPr lang="en-GB" sz="4400" dirty="0">
              <a:solidFill>
                <a:srgbClr val="FFFFFF"/>
              </a:solidFill>
              <a:latin typeface="Arial"/>
            </a:endParaRPr>
          </a:p>
        </p:txBody>
      </p:sp>
      <p:sp>
        <p:nvSpPr>
          <p:cNvPr id="45" name="VCT_Backup_ID_45" hidden="1"/>
          <p:cNvSpPr txBox="1"/>
          <p:nvPr userDrawn="1">
            <p:custDataLst>
              <p:tags r:id="rId3"/>
            </p:custDataLst>
          </p:nvPr>
        </p:nvSpPr>
        <p:spPr bwMode="auto">
          <a:xfrm>
            <a:off x="324026" y="3434414"/>
            <a:ext cx="8496151" cy="1339199"/>
          </a:xfrm>
          <a:prstGeom prst="rect">
            <a:avLst/>
          </a:prstGeom>
          <a:noFill/>
          <a:ln w="0">
            <a:noFill/>
          </a:ln>
        </p:spPr>
        <p:txBody>
          <a:bodyPr vert="horz" wrap="square" lIns="0" tIns="0" rIns="0" bIns="0" rtlCol="0" anchor="t" anchorCtr="0">
            <a:noAutofit/>
          </a:bodyPr>
          <a:lstStyle/>
          <a:p>
            <a:pPr defTabSz="457200">
              <a:spcBef>
                <a:spcPct val="0"/>
              </a:spcBef>
              <a:spcAft>
                <a:spcPct val="0"/>
              </a:spcAft>
            </a:pPr>
            <a:r>
              <a:rPr lang="de-DE" sz="2400" dirty="0" smtClean="0">
                <a:solidFill>
                  <a:srgbClr val="000000"/>
                </a:solidFill>
                <a:latin typeface="Arial"/>
              </a:rPr>
              <a:t>Formatvorlage des Untertitelmasters durch Klicken bearbeiten</a:t>
            </a:r>
            <a:endParaRPr lang="en-GB" sz="2400" dirty="0">
              <a:solidFill>
                <a:srgbClr val="000000"/>
              </a:solidFill>
              <a:latin typeface="Arial"/>
            </a:endParaRPr>
          </a:p>
        </p:txBody>
      </p:sp>
      <p:grpSp>
        <p:nvGrpSpPr>
          <p:cNvPr id="2" name="Group 47" descr="Fujitsu - shaping tomorrow with you"/>
          <p:cNvGrpSpPr>
            <a:grpSpLocks noChangeAspect="1"/>
          </p:cNvGrpSpPr>
          <p:nvPr userDrawn="1"/>
        </p:nvGrpSpPr>
        <p:grpSpPr bwMode="auto">
          <a:xfrm>
            <a:off x="7604107" y="112409"/>
            <a:ext cx="1421294" cy="794172"/>
            <a:chOff x="4604" y="117"/>
            <a:chExt cx="1038" cy="580"/>
          </a:xfrm>
        </p:grpSpPr>
        <p:sp>
          <p:nvSpPr>
            <p:cNvPr id="57" name="AutoShape 48"/>
            <p:cNvSpPr>
              <a:spLocks noChangeAspect="1" noChangeArrowheads="1" noTextEdit="1"/>
            </p:cNvSpPr>
            <p:nvPr userDrawn="1"/>
          </p:nvSpPr>
          <p:spPr bwMode="gray">
            <a:xfrm>
              <a:off x="4604" y="117"/>
              <a:ext cx="1038" cy="580"/>
            </a:xfrm>
            <a:prstGeom prst="rect">
              <a:avLst/>
            </a:prstGeom>
            <a:noFill/>
            <a:ln w="9525">
              <a:noFill/>
              <a:miter lim="800000"/>
              <a:headEnd/>
              <a:tailEnd/>
            </a:ln>
          </p:spPr>
          <p:txBody>
            <a:bodyPr/>
            <a:lstStyle/>
            <a:p>
              <a:endParaRPr lang="en-GB">
                <a:solidFill>
                  <a:srgbClr val="000000"/>
                </a:solidFill>
              </a:endParaRPr>
            </a:p>
          </p:txBody>
        </p:sp>
        <p:sp>
          <p:nvSpPr>
            <p:cNvPr id="58" name="Freeform 49"/>
            <p:cNvSpPr>
              <a:spLocks/>
            </p:cNvSpPr>
            <p:nvPr userDrawn="1"/>
          </p:nvSpPr>
          <p:spPr bwMode="gray">
            <a:xfrm>
              <a:off x="4655" y="604"/>
              <a:ext cx="26" cy="43"/>
            </a:xfrm>
            <a:custGeom>
              <a:avLst/>
              <a:gdLst/>
              <a:ahLst/>
              <a:cxnLst>
                <a:cxn ang="0">
                  <a:pos x="0" y="731"/>
                </a:cxn>
                <a:cxn ang="0">
                  <a:pos x="0" y="643"/>
                </a:cxn>
                <a:cxn ang="0">
                  <a:pos x="177" y="684"/>
                </a:cxn>
                <a:cxn ang="0">
                  <a:pos x="355" y="568"/>
                </a:cxn>
                <a:cxn ang="0">
                  <a:pos x="325" y="493"/>
                </a:cxn>
                <a:cxn ang="0">
                  <a:pos x="271" y="452"/>
                </a:cxn>
                <a:cxn ang="0">
                  <a:pos x="203" y="417"/>
                </a:cxn>
                <a:cxn ang="0">
                  <a:pos x="62" y="323"/>
                </a:cxn>
                <a:cxn ang="0">
                  <a:pos x="12" y="190"/>
                </a:cxn>
                <a:cxn ang="0">
                  <a:pos x="90" y="41"/>
                </a:cxn>
                <a:cxn ang="0">
                  <a:pos x="257" y="0"/>
                </a:cxn>
                <a:cxn ang="0">
                  <a:pos x="411" y="24"/>
                </a:cxn>
                <a:cxn ang="0">
                  <a:pos x="411" y="106"/>
                </a:cxn>
                <a:cxn ang="0">
                  <a:pos x="262" y="74"/>
                </a:cxn>
                <a:cxn ang="0">
                  <a:pos x="162" y="98"/>
                </a:cxn>
                <a:cxn ang="0">
                  <a:pos x="120" y="178"/>
                </a:cxn>
                <a:cxn ang="0">
                  <a:pos x="149" y="253"/>
                </a:cxn>
                <a:cxn ang="0">
                  <a:pos x="273" y="331"/>
                </a:cxn>
                <a:cxn ang="0">
                  <a:pos x="374" y="388"/>
                </a:cxn>
                <a:cxn ang="0">
                  <a:pos x="444" y="465"/>
                </a:cxn>
                <a:cxn ang="0">
                  <a:pos x="463" y="556"/>
                </a:cxn>
                <a:cxn ang="0">
                  <a:pos x="184" y="762"/>
                </a:cxn>
                <a:cxn ang="0">
                  <a:pos x="0" y="731"/>
                </a:cxn>
              </a:cxnLst>
              <a:rect l="0" t="0" r="r" b="b"/>
              <a:pathLst>
                <a:path w="463" h="762">
                  <a:moveTo>
                    <a:pt x="0" y="731"/>
                  </a:moveTo>
                  <a:cubicBezTo>
                    <a:pt x="0" y="643"/>
                    <a:pt x="0" y="643"/>
                    <a:pt x="0" y="643"/>
                  </a:cubicBezTo>
                  <a:cubicBezTo>
                    <a:pt x="48" y="670"/>
                    <a:pt x="107" y="684"/>
                    <a:pt x="177" y="684"/>
                  </a:cubicBezTo>
                  <a:cubicBezTo>
                    <a:pt x="296" y="684"/>
                    <a:pt x="355" y="645"/>
                    <a:pt x="355" y="568"/>
                  </a:cubicBezTo>
                  <a:cubicBezTo>
                    <a:pt x="355" y="538"/>
                    <a:pt x="345" y="513"/>
                    <a:pt x="325" y="493"/>
                  </a:cubicBezTo>
                  <a:cubicBezTo>
                    <a:pt x="309" y="477"/>
                    <a:pt x="291" y="463"/>
                    <a:pt x="271" y="452"/>
                  </a:cubicBezTo>
                  <a:cubicBezTo>
                    <a:pt x="253" y="442"/>
                    <a:pt x="231" y="431"/>
                    <a:pt x="203" y="417"/>
                  </a:cubicBezTo>
                  <a:cubicBezTo>
                    <a:pt x="135" y="384"/>
                    <a:pt x="89" y="352"/>
                    <a:pt x="62" y="323"/>
                  </a:cubicBezTo>
                  <a:cubicBezTo>
                    <a:pt x="29" y="286"/>
                    <a:pt x="12" y="242"/>
                    <a:pt x="12" y="190"/>
                  </a:cubicBezTo>
                  <a:cubicBezTo>
                    <a:pt x="12" y="124"/>
                    <a:pt x="38" y="74"/>
                    <a:pt x="90" y="41"/>
                  </a:cubicBezTo>
                  <a:cubicBezTo>
                    <a:pt x="134" y="13"/>
                    <a:pt x="189" y="0"/>
                    <a:pt x="257" y="0"/>
                  </a:cubicBezTo>
                  <a:cubicBezTo>
                    <a:pt x="304" y="0"/>
                    <a:pt x="355" y="8"/>
                    <a:pt x="411" y="24"/>
                  </a:cubicBezTo>
                  <a:cubicBezTo>
                    <a:pt x="411" y="106"/>
                    <a:pt x="411" y="106"/>
                    <a:pt x="411" y="106"/>
                  </a:cubicBezTo>
                  <a:cubicBezTo>
                    <a:pt x="364" y="85"/>
                    <a:pt x="314" y="74"/>
                    <a:pt x="262" y="74"/>
                  </a:cubicBezTo>
                  <a:cubicBezTo>
                    <a:pt x="222" y="74"/>
                    <a:pt x="188" y="82"/>
                    <a:pt x="162" y="98"/>
                  </a:cubicBezTo>
                  <a:cubicBezTo>
                    <a:pt x="134" y="115"/>
                    <a:pt x="120" y="141"/>
                    <a:pt x="120" y="178"/>
                  </a:cubicBezTo>
                  <a:cubicBezTo>
                    <a:pt x="120" y="209"/>
                    <a:pt x="130" y="234"/>
                    <a:pt x="149" y="253"/>
                  </a:cubicBezTo>
                  <a:cubicBezTo>
                    <a:pt x="168" y="273"/>
                    <a:pt x="209" y="298"/>
                    <a:pt x="273" y="331"/>
                  </a:cubicBezTo>
                  <a:cubicBezTo>
                    <a:pt x="324" y="356"/>
                    <a:pt x="357" y="375"/>
                    <a:pt x="374" y="388"/>
                  </a:cubicBezTo>
                  <a:cubicBezTo>
                    <a:pt x="407" y="412"/>
                    <a:pt x="430" y="437"/>
                    <a:pt x="444" y="465"/>
                  </a:cubicBezTo>
                  <a:cubicBezTo>
                    <a:pt x="457" y="490"/>
                    <a:pt x="463" y="520"/>
                    <a:pt x="463" y="556"/>
                  </a:cubicBezTo>
                  <a:cubicBezTo>
                    <a:pt x="463" y="693"/>
                    <a:pt x="370" y="762"/>
                    <a:pt x="184" y="762"/>
                  </a:cubicBezTo>
                  <a:cubicBezTo>
                    <a:pt x="109" y="762"/>
                    <a:pt x="48" y="752"/>
                    <a:pt x="0" y="731"/>
                  </a:cubicBezTo>
                  <a:close/>
                </a:path>
              </a:pathLst>
            </a:custGeom>
            <a:solidFill>
              <a:srgbClr val="FFFFFF"/>
            </a:solidFill>
            <a:ln w="9525">
              <a:noFill/>
              <a:round/>
              <a:headEnd/>
              <a:tailEnd/>
            </a:ln>
          </p:spPr>
          <p:txBody>
            <a:bodyPr/>
            <a:lstStyle/>
            <a:p>
              <a:endParaRPr lang="en-GB">
                <a:solidFill>
                  <a:srgbClr val="000000"/>
                </a:solidFill>
              </a:endParaRPr>
            </a:p>
          </p:txBody>
        </p:sp>
        <p:sp>
          <p:nvSpPr>
            <p:cNvPr id="60" name="Freeform 50"/>
            <p:cNvSpPr>
              <a:spLocks/>
            </p:cNvSpPr>
            <p:nvPr userDrawn="1"/>
          </p:nvSpPr>
          <p:spPr bwMode="gray">
            <a:xfrm>
              <a:off x="4691" y="585"/>
              <a:ext cx="30" cy="61"/>
            </a:xfrm>
            <a:custGeom>
              <a:avLst/>
              <a:gdLst/>
              <a:ahLst/>
              <a:cxnLst>
                <a:cxn ang="0">
                  <a:pos x="0" y="1087"/>
                </a:cxn>
                <a:cxn ang="0">
                  <a:pos x="0" y="0"/>
                </a:cxn>
                <a:cxn ang="0">
                  <a:pos x="124" y="0"/>
                </a:cxn>
                <a:cxn ang="0">
                  <a:pos x="124" y="382"/>
                </a:cxn>
                <a:cxn ang="0">
                  <a:pos x="306" y="345"/>
                </a:cxn>
                <a:cxn ang="0">
                  <a:pos x="526" y="458"/>
                </a:cxn>
                <a:cxn ang="0">
                  <a:pos x="548" y="644"/>
                </a:cxn>
                <a:cxn ang="0">
                  <a:pos x="548" y="1087"/>
                </a:cxn>
                <a:cxn ang="0">
                  <a:pos x="425" y="1087"/>
                </a:cxn>
                <a:cxn ang="0">
                  <a:pos x="425" y="624"/>
                </a:cxn>
                <a:cxn ang="0">
                  <a:pos x="403" y="477"/>
                </a:cxn>
                <a:cxn ang="0">
                  <a:pos x="294" y="419"/>
                </a:cxn>
                <a:cxn ang="0">
                  <a:pos x="124" y="463"/>
                </a:cxn>
                <a:cxn ang="0">
                  <a:pos x="124" y="1087"/>
                </a:cxn>
                <a:cxn ang="0">
                  <a:pos x="0" y="1087"/>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w="9525">
              <a:noFill/>
              <a:round/>
              <a:headEnd/>
              <a:tailEnd/>
            </a:ln>
          </p:spPr>
          <p:txBody>
            <a:bodyPr/>
            <a:lstStyle/>
            <a:p>
              <a:endParaRPr lang="en-GB">
                <a:solidFill>
                  <a:srgbClr val="000000"/>
                </a:solidFill>
              </a:endParaRPr>
            </a:p>
          </p:txBody>
        </p:sp>
        <p:sp>
          <p:nvSpPr>
            <p:cNvPr id="61" name="Freeform 51"/>
            <p:cNvSpPr>
              <a:spLocks noEditPoints="1"/>
            </p:cNvSpPr>
            <p:nvPr userDrawn="1"/>
          </p:nvSpPr>
          <p:spPr bwMode="gray">
            <a:xfrm>
              <a:off x="4730" y="604"/>
              <a:ext cx="32" cy="43"/>
            </a:xfrm>
            <a:custGeom>
              <a:avLst/>
              <a:gdLst/>
              <a:ahLst/>
              <a:cxnLst>
                <a:cxn ang="0">
                  <a:pos x="437" y="286"/>
                </a:cxn>
                <a:cxn ang="0">
                  <a:pos x="437" y="248"/>
                </a:cxn>
                <a:cxn ang="0">
                  <a:pos x="415" y="138"/>
                </a:cxn>
                <a:cxn ang="0">
                  <a:pos x="271" y="77"/>
                </a:cxn>
                <a:cxn ang="0">
                  <a:pos x="70" y="118"/>
                </a:cxn>
                <a:cxn ang="0">
                  <a:pos x="70" y="31"/>
                </a:cxn>
                <a:cxn ang="0">
                  <a:pos x="284" y="0"/>
                </a:cxn>
                <a:cxn ang="0">
                  <a:pos x="516" y="76"/>
                </a:cxn>
                <a:cxn ang="0">
                  <a:pos x="558" y="200"/>
                </a:cxn>
                <a:cxn ang="0">
                  <a:pos x="561" y="290"/>
                </a:cxn>
                <a:cxn ang="0">
                  <a:pos x="561" y="727"/>
                </a:cxn>
                <a:cxn ang="0">
                  <a:pos x="293" y="762"/>
                </a:cxn>
                <a:cxn ang="0">
                  <a:pos x="83" y="720"/>
                </a:cxn>
                <a:cxn ang="0">
                  <a:pos x="0" y="558"/>
                </a:cxn>
                <a:cxn ang="0">
                  <a:pos x="96" y="363"/>
                </a:cxn>
                <a:cxn ang="0">
                  <a:pos x="336" y="297"/>
                </a:cxn>
                <a:cxn ang="0">
                  <a:pos x="437" y="286"/>
                </a:cxn>
                <a:cxn ang="0">
                  <a:pos x="437" y="356"/>
                </a:cxn>
                <a:cxn ang="0">
                  <a:pos x="267" y="382"/>
                </a:cxn>
                <a:cxn ang="0">
                  <a:pos x="127" y="545"/>
                </a:cxn>
                <a:cxn ang="0">
                  <a:pos x="168" y="650"/>
                </a:cxn>
                <a:cxn ang="0">
                  <a:pos x="312" y="687"/>
                </a:cxn>
                <a:cxn ang="0">
                  <a:pos x="437" y="670"/>
                </a:cxn>
                <a:cxn ang="0">
                  <a:pos x="437" y="356"/>
                </a:cxn>
              </a:cxnLst>
              <a:rect l="0" t="0" r="r" b="b"/>
              <a:pathLst>
                <a:path w="561" h="762">
                  <a:moveTo>
                    <a:pt x="437" y="286"/>
                  </a:moveTo>
                  <a:cubicBezTo>
                    <a:pt x="437" y="248"/>
                    <a:pt x="437" y="248"/>
                    <a:pt x="437" y="248"/>
                  </a:cubicBezTo>
                  <a:cubicBezTo>
                    <a:pt x="437" y="200"/>
                    <a:pt x="430" y="164"/>
                    <a:pt x="415" y="138"/>
                  </a:cubicBezTo>
                  <a:cubicBezTo>
                    <a:pt x="392" y="97"/>
                    <a:pt x="344" y="77"/>
                    <a:pt x="271" y="77"/>
                  </a:cubicBezTo>
                  <a:cubicBezTo>
                    <a:pt x="206" y="77"/>
                    <a:pt x="139" y="91"/>
                    <a:pt x="70" y="118"/>
                  </a:cubicBezTo>
                  <a:cubicBezTo>
                    <a:pt x="70" y="31"/>
                    <a:pt x="70" y="31"/>
                    <a:pt x="70" y="31"/>
                  </a:cubicBezTo>
                  <a:cubicBezTo>
                    <a:pt x="139" y="10"/>
                    <a:pt x="210" y="0"/>
                    <a:pt x="284" y="0"/>
                  </a:cubicBezTo>
                  <a:cubicBezTo>
                    <a:pt x="397" y="0"/>
                    <a:pt x="474" y="25"/>
                    <a:pt x="516" y="76"/>
                  </a:cubicBezTo>
                  <a:cubicBezTo>
                    <a:pt x="539" y="104"/>
                    <a:pt x="553" y="145"/>
                    <a:pt x="558" y="200"/>
                  </a:cubicBezTo>
                  <a:cubicBezTo>
                    <a:pt x="560" y="220"/>
                    <a:pt x="561" y="250"/>
                    <a:pt x="561" y="290"/>
                  </a:cubicBezTo>
                  <a:cubicBezTo>
                    <a:pt x="561" y="727"/>
                    <a:pt x="561" y="727"/>
                    <a:pt x="561" y="727"/>
                  </a:cubicBezTo>
                  <a:cubicBezTo>
                    <a:pt x="477" y="750"/>
                    <a:pt x="387" y="762"/>
                    <a:pt x="293" y="762"/>
                  </a:cubicBezTo>
                  <a:cubicBezTo>
                    <a:pt x="203" y="762"/>
                    <a:pt x="133" y="748"/>
                    <a:pt x="83" y="720"/>
                  </a:cubicBezTo>
                  <a:cubicBezTo>
                    <a:pt x="28" y="689"/>
                    <a:pt x="0" y="635"/>
                    <a:pt x="0" y="558"/>
                  </a:cubicBezTo>
                  <a:cubicBezTo>
                    <a:pt x="0" y="470"/>
                    <a:pt x="32" y="405"/>
                    <a:pt x="96" y="363"/>
                  </a:cubicBezTo>
                  <a:cubicBezTo>
                    <a:pt x="143" y="332"/>
                    <a:pt x="223" y="310"/>
                    <a:pt x="336" y="297"/>
                  </a:cubicBezTo>
                  <a:cubicBezTo>
                    <a:pt x="357" y="294"/>
                    <a:pt x="391" y="291"/>
                    <a:pt x="437" y="286"/>
                  </a:cubicBezTo>
                  <a:close/>
                  <a:moveTo>
                    <a:pt x="437" y="356"/>
                  </a:moveTo>
                  <a:cubicBezTo>
                    <a:pt x="362" y="363"/>
                    <a:pt x="305" y="372"/>
                    <a:pt x="267" y="382"/>
                  </a:cubicBezTo>
                  <a:cubicBezTo>
                    <a:pt x="173" y="405"/>
                    <a:pt x="127" y="460"/>
                    <a:pt x="127" y="545"/>
                  </a:cubicBezTo>
                  <a:cubicBezTo>
                    <a:pt x="127" y="593"/>
                    <a:pt x="140" y="627"/>
                    <a:pt x="168" y="650"/>
                  </a:cubicBezTo>
                  <a:cubicBezTo>
                    <a:pt x="198" y="675"/>
                    <a:pt x="246" y="687"/>
                    <a:pt x="312" y="687"/>
                  </a:cubicBezTo>
                  <a:cubicBezTo>
                    <a:pt x="357" y="687"/>
                    <a:pt x="398" y="681"/>
                    <a:pt x="437" y="670"/>
                  </a:cubicBezTo>
                  <a:lnTo>
                    <a:pt x="437" y="356"/>
                  </a:lnTo>
                  <a:close/>
                </a:path>
              </a:pathLst>
            </a:custGeom>
            <a:solidFill>
              <a:srgbClr val="FFFFFF"/>
            </a:solidFill>
            <a:ln w="9525">
              <a:noFill/>
              <a:round/>
              <a:headEnd/>
              <a:tailEnd/>
            </a:ln>
          </p:spPr>
          <p:txBody>
            <a:bodyPr/>
            <a:lstStyle/>
            <a:p>
              <a:endParaRPr lang="en-GB">
                <a:solidFill>
                  <a:srgbClr val="000000"/>
                </a:solidFill>
              </a:endParaRPr>
            </a:p>
          </p:txBody>
        </p:sp>
        <p:sp>
          <p:nvSpPr>
            <p:cNvPr id="62" name="Freeform 52"/>
            <p:cNvSpPr>
              <a:spLocks noEditPoints="1"/>
            </p:cNvSpPr>
            <p:nvPr userDrawn="1"/>
          </p:nvSpPr>
          <p:spPr bwMode="gray">
            <a:xfrm>
              <a:off x="4774" y="604"/>
              <a:ext cx="32" cy="61"/>
            </a:xfrm>
            <a:custGeom>
              <a:avLst/>
              <a:gdLst/>
              <a:ahLst/>
              <a:cxnLst>
                <a:cxn ang="0">
                  <a:pos x="123" y="711"/>
                </a:cxn>
                <a:cxn ang="0">
                  <a:pos x="123" y="1087"/>
                </a:cxn>
                <a:cxn ang="0">
                  <a:pos x="0" y="1087"/>
                </a:cxn>
                <a:cxn ang="0">
                  <a:pos x="0" y="28"/>
                </a:cxn>
                <a:cxn ang="0">
                  <a:pos x="249" y="0"/>
                </a:cxn>
                <a:cxn ang="0">
                  <a:pos x="505" y="113"/>
                </a:cxn>
                <a:cxn ang="0">
                  <a:pos x="567" y="379"/>
                </a:cxn>
                <a:cxn ang="0">
                  <a:pos x="489" y="662"/>
                </a:cxn>
                <a:cxn ang="0">
                  <a:pos x="274" y="762"/>
                </a:cxn>
                <a:cxn ang="0">
                  <a:pos x="172" y="742"/>
                </a:cxn>
                <a:cxn ang="0">
                  <a:pos x="123" y="711"/>
                </a:cxn>
                <a:cxn ang="0">
                  <a:pos x="123" y="625"/>
                </a:cxn>
                <a:cxn ang="0">
                  <a:pos x="260" y="687"/>
                </a:cxn>
                <a:cxn ang="0">
                  <a:pos x="400" y="591"/>
                </a:cxn>
                <a:cxn ang="0">
                  <a:pos x="441" y="378"/>
                </a:cxn>
                <a:cxn ang="0">
                  <a:pos x="386" y="140"/>
                </a:cxn>
                <a:cxn ang="0">
                  <a:pos x="230" y="74"/>
                </a:cxn>
                <a:cxn ang="0">
                  <a:pos x="123" y="83"/>
                </a:cxn>
                <a:cxn ang="0">
                  <a:pos x="123" y="625"/>
                </a:cxn>
              </a:cxnLst>
              <a:rect l="0" t="0" r="r" b="b"/>
              <a:pathLst>
                <a:path w="567" h="1087">
                  <a:moveTo>
                    <a:pt x="123" y="711"/>
                  </a:moveTo>
                  <a:cubicBezTo>
                    <a:pt x="123" y="1087"/>
                    <a:pt x="123" y="1087"/>
                    <a:pt x="123" y="1087"/>
                  </a:cubicBezTo>
                  <a:cubicBezTo>
                    <a:pt x="0" y="1087"/>
                    <a:pt x="0" y="1087"/>
                    <a:pt x="0" y="1087"/>
                  </a:cubicBezTo>
                  <a:cubicBezTo>
                    <a:pt x="0" y="28"/>
                    <a:pt x="0" y="28"/>
                    <a:pt x="0" y="28"/>
                  </a:cubicBezTo>
                  <a:cubicBezTo>
                    <a:pt x="85" y="9"/>
                    <a:pt x="168" y="0"/>
                    <a:pt x="249" y="0"/>
                  </a:cubicBezTo>
                  <a:cubicBezTo>
                    <a:pt x="374" y="0"/>
                    <a:pt x="459" y="37"/>
                    <a:pt x="505" y="113"/>
                  </a:cubicBezTo>
                  <a:cubicBezTo>
                    <a:pt x="546" y="180"/>
                    <a:pt x="567" y="269"/>
                    <a:pt x="567" y="379"/>
                  </a:cubicBezTo>
                  <a:cubicBezTo>
                    <a:pt x="567" y="495"/>
                    <a:pt x="541" y="590"/>
                    <a:pt x="489" y="662"/>
                  </a:cubicBezTo>
                  <a:cubicBezTo>
                    <a:pt x="440" y="728"/>
                    <a:pt x="369" y="762"/>
                    <a:pt x="274" y="762"/>
                  </a:cubicBezTo>
                  <a:cubicBezTo>
                    <a:pt x="234" y="762"/>
                    <a:pt x="200" y="755"/>
                    <a:pt x="172" y="742"/>
                  </a:cubicBezTo>
                  <a:cubicBezTo>
                    <a:pt x="159" y="736"/>
                    <a:pt x="142" y="725"/>
                    <a:pt x="123" y="711"/>
                  </a:cubicBezTo>
                  <a:close/>
                  <a:moveTo>
                    <a:pt x="123" y="625"/>
                  </a:moveTo>
                  <a:cubicBezTo>
                    <a:pt x="165" y="666"/>
                    <a:pt x="210" y="687"/>
                    <a:pt x="260" y="687"/>
                  </a:cubicBezTo>
                  <a:cubicBezTo>
                    <a:pt x="324" y="687"/>
                    <a:pt x="371" y="655"/>
                    <a:pt x="400" y="591"/>
                  </a:cubicBezTo>
                  <a:cubicBezTo>
                    <a:pt x="427" y="533"/>
                    <a:pt x="441" y="462"/>
                    <a:pt x="441" y="378"/>
                  </a:cubicBezTo>
                  <a:cubicBezTo>
                    <a:pt x="441" y="272"/>
                    <a:pt x="422" y="193"/>
                    <a:pt x="386" y="140"/>
                  </a:cubicBezTo>
                  <a:cubicBezTo>
                    <a:pt x="356" y="96"/>
                    <a:pt x="304" y="74"/>
                    <a:pt x="230" y="74"/>
                  </a:cubicBezTo>
                  <a:cubicBezTo>
                    <a:pt x="198" y="74"/>
                    <a:pt x="162" y="77"/>
                    <a:pt x="123" y="83"/>
                  </a:cubicBezTo>
                  <a:lnTo>
                    <a:pt x="123" y="625"/>
                  </a:lnTo>
                  <a:close/>
                </a:path>
              </a:pathLst>
            </a:custGeom>
            <a:solidFill>
              <a:srgbClr val="FFFFFF"/>
            </a:solidFill>
            <a:ln w="9525">
              <a:noFill/>
              <a:round/>
              <a:headEnd/>
              <a:tailEnd/>
            </a:ln>
          </p:spPr>
          <p:txBody>
            <a:bodyPr/>
            <a:lstStyle/>
            <a:p>
              <a:endParaRPr lang="en-GB">
                <a:solidFill>
                  <a:srgbClr val="000000"/>
                </a:solidFill>
              </a:endParaRPr>
            </a:p>
          </p:txBody>
        </p:sp>
        <p:sp>
          <p:nvSpPr>
            <p:cNvPr id="63" name="Freeform 53"/>
            <p:cNvSpPr>
              <a:spLocks noEditPoints="1"/>
            </p:cNvSpPr>
            <p:nvPr userDrawn="1"/>
          </p:nvSpPr>
          <p:spPr bwMode="gray">
            <a:xfrm>
              <a:off x="4815" y="591"/>
              <a:ext cx="9" cy="55"/>
            </a:xfrm>
            <a:custGeom>
              <a:avLst/>
              <a:gdLst/>
              <a:ahLst/>
              <a:cxnLst>
                <a:cxn ang="0">
                  <a:pos x="75" y="0"/>
                </a:cxn>
                <a:cxn ang="0">
                  <a:pos x="131" y="25"/>
                </a:cxn>
                <a:cxn ang="0">
                  <a:pos x="150" y="76"/>
                </a:cxn>
                <a:cxn ang="0">
                  <a:pos x="126" y="132"/>
                </a:cxn>
                <a:cxn ang="0">
                  <a:pos x="74" y="151"/>
                </a:cxn>
                <a:cxn ang="0">
                  <a:pos x="19" y="127"/>
                </a:cxn>
                <a:cxn ang="0">
                  <a:pos x="0" y="75"/>
                </a:cxn>
                <a:cxn ang="0">
                  <a:pos x="24" y="20"/>
                </a:cxn>
                <a:cxn ang="0">
                  <a:pos x="75" y="0"/>
                </a:cxn>
                <a:cxn ang="0">
                  <a:pos x="15" y="987"/>
                </a:cxn>
                <a:cxn ang="0">
                  <a:pos x="15" y="265"/>
                </a:cxn>
                <a:cxn ang="0">
                  <a:pos x="138" y="265"/>
                </a:cxn>
                <a:cxn ang="0">
                  <a:pos x="138" y="987"/>
                </a:cxn>
                <a:cxn ang="0">
                  <a:pos x="15" y="987"/>
                </a:cxn>
              </a:cxnLst>
              <a:rect l="0" t="0" r="r" b="b"/>
              <a:pathLst>
                <a:path w="150" h="987">
                  <a:moveTo>
                    <a:pt x="75" y="0"/>
                  </a:moveTo>
                  <a:cubicBezTo>
                    <a:pt x="97" y="0"/>
                    <a:pt x="116" y="9"/>
                    <a:pt x="131" y="25"/>
                  </a:cubicBezTo>
                  <a:cubicBezTo>
                    <a:pt x="144" y="40"/>
                    <a:pt x="150" y="57"/>
                    <a:pt x="150" y="76"/>
                  </a:cubicBezTo>
                  <a:cubicBezTo>
                    <a:pt x="150" y="98"/>
                    <a:pt x="142" y="117"/>
                    <a:pt x="126" y="132"/>
                  </a:cubicBezTo>
                  <a:cubicBezTo>
                    <a:pt x="112" y="145"/>
                    <a:pt x="94" y="151"/>
                    <a:pt x="74" y="151"/>
                  </a:cubicBezTo>
                  <a:cubicBezTo>
                    <a:pt x="52" y="151"/>
                    <a:pt x="33" y="143"/>
                    <a:pt x="19" y="127"/>
                  </a:cubicBezTo>
                  <a:cubicBezTo>
                    <a:pt x="6" y="112"/>
                    <a:pt x="0" y="95"/>
                    <a:pt x="0" y="75"/>
                  </a:cubicBezTo>
                  <a:cubicBezTo>
                    <a:pt x="0" y="53"/>
                    <a:pt x="8" y="35"/>
                    <a:pt x="24" y="20"/>
                  </a:cubicBezTo>
                  <a:cubicBezTo>
                    <a:pt x="38" y="7"/>
                    <a:pt x="55" y="0"/>
                    <a:pt x="75" y="0"/>
                  </a:cubicBezTo>
                  <a:close/>
                  <a:moveTo>
                    <a:pt x="15" y="987"/>
                  </a:moveTo>
                  <a:cubicBezTo>
                    <a:pt x="15" y="265"/>
                    <a:pt x="15" y="265"/>
                    <a:pt x="15" y="265"/>
                  </a:cubicBezTo>
                  <a:cubicBezTo>
                    <a:pt x="138" y="265"/>
                    <a:pt x="138" y="265"/>
                    <a:pt x="138" y="265"/>
                  </a:cubicBezTo>
                  <a:cubicBezTo>
                    <a:pt x="138" y="987"/>
                    <a:pt x="138" y="987"/>
                    <a:pt x="138" y="987"/>
                  </a:cubicBezTo>
                  <a:lnTo>
                    <a:pt x="15" y="987"/>
                  </a:lnTo>
                  <a:close/>
                </a:path>
              </a:pathLst>
            </a:custGeom>
            <a:solidFill>
              <a:srgbClr val="FFFFFF"/>
            </a:solidFill>
            <a:ln w="9525">
              <a:noFill/>
              <a:round/>
              <a:headEnd/>
              <a:tailEnd/>
            </a:ln>
          </p:spPr>
          <p:txBody>
            <a:bodyPr/>
            <a:lstStyle/>
            <a:p>
              <a:endParaRPr lang="en-GB">
                <a:solidFill>
                  <a:srgbClr val="000000"/>
                </a:solidFill>
              </a:endParaRPr>
            </a:p>
          </p:txBody>
        </p:sp>
        <p:sp>
          <p:nvSpPr>
            <p:cNvPr id="64" name="Freeform 54"/>
            <p:cNvSpPr>
              <a:spLocks/>
            </p:cNvSpPr>
            <p:nvPr userDrawn="1"/>
          </p:nvSpPr>
          <p:spPr bwMode="gray">
            <a:xfrm>
              <a:off x="4836" y="604"/>
              <a:ext cx="31" cy="42"/>
            </a:xfrm>
            <a:custGeom>
              <a:avLst/>
              <a:gdLst/>
              <a:ahLst/>
              <a:cxnLst>
                <a:cxn ang="0">
                  <a:pos x="0" y="742"/>
                </a:cxn>
                <a:cxn ang="0">
                  <a:pos x="0" y="28"/>
                </a:cxn>
                <a:cxn ang="0">
                  <a:pos x="289" y="0"/>
                </a:cxn>
                <a:cxn ang="0">
                  <a:pos x="526" y="113"/>
                </a:cxn>
                <a:cxn ang="0">
                  <a:pos x="548" y="299"/>
                </a:cxn>
                <a:cxn ang="0">
                  <a:pos x="548" y="742"/>
                </a:cxn>
                <a:cxn ang="0">
                  <a:pos x="424" y="742"/>
                </a:cxn>
                <a:cxn ang="0">
                  <a:pos x="424" y="306"/>
                </a:cxn>
                <a:cxn ang="0">
                  <a:pos x="403" y="134"/>
                </a:cxn>
                <a:cxn ang="0">
                  <a:pos x="277" y="74"/>
                </a:cxn>
                <a:cxn ang="0">
                  <a:pos x="123" y="90"/>
                </a:cxn>
                <a:cxn ang="0">
                  <a:pos x="123" y="742"/>
                </a:cxn>
                <a:cxn ang="0">
                  <a:pos x="0" y="742"/>
                </a:cxn>
              </a:cxnLst>
              <a:rect l="0" t="0" r="r" b="b"/>
              <a:pathLst>
                <a:path w="548" h="742">
                  <a:moveTo>
                    <a:pt x="0" y="742"/>
                  </a:moveTo>
                  <a:cubicBezTo>
                    <a:pt x="0" y="28"/>
                    <a:pt x="0" y="28"/>
                    <a:pt x="0" y="28"/>
                  </a:cubicBezTo>
                  <a:cubicBezTo>
                    <a:pt x="114" y="9"/>
                    <a:pt x="210" y="0"/>
                    <a:pt x="289" y="0"/>
                  </a:cubicBezTo>
                  <a:cubicBezTo>
                    <a:pt x="415" y="0"/>
                    <a:pt x="494" y="38"/>
                    <a:pt x="526" y="113"/>
                  </a:cubicBezTo>
                  <a:cubicBezTo>
                    <a:pt x="541" y="149"/>
                    <a:pt x="548" y="210"/>
                    <a:pt x="548" y="299"/>
                  </a:cubicBezTo>
                  <a:cubicBezTo>
                    <a:pt x="548" y="742"/>
                    <a:pt x="548" y="742"/>
                    <a:pt x="548" y="742"/>
                  </a:cubicBezTo>
                  <a:cubicBezTo>
                    <a:pt x="424" y="742"/>
                    <a:pt x="424" y="742"/>
                    <a:pt x="424" y="742"/>
                  </a:cubicBezTo>
                  <a:cubicBezTo>
                    <a:pt x="424" y="306"/>
                    <a:pt x="424" y="306"/>
                    <a:pt x="424" y="306"/>
                  </a:cubicBezTo>
                  <a:cubicBezTo>
                    <a:pt x="424" y="221"/>
                    <a:pt x="417" y="163"/>
                    <a:pt x="403" y="134"/>
                  </a:cubicBezTo>
                  <a:cubicBezTo>
                    <a:pt x="382" y="94"/>
                    <a:pt x="341" y="74"/>
                    <a:pt x="277" y="74"/>
                  </a:cubicBezTo>
                  <a:cubicBezTo>
                    <a:pt x="227" y="74"/>
                    <a:pt x="176" y="80"/>
                    <a:pt x="123" y="90"/>
                  </a:cubicBezTo>
                  <a:cubicBezTo>
                    <a:pt x="123" y="742"/>
                    <a:pt x="123" y="742"/>
                    <a:pt x="123" y="742"/>
                  </a:cubicBezTo>
                  <a:lnTo>
                    <a:pt x="0" y="742"/>
                  </a:lnTo>
                  <a:close/>
                </a:path>
              </a:pathLst>
            </a:custGeom>
            <a:solidFill>
              <a:srgbClr val="FFFFFF"/>
            </a:solidFill>
            <a:ln w="9525">
              <a:noFill/>
              <a:round/>
              <a:headEnd/>
              <a:tailEnd/>
            </a:ln>
          </p:spPr>
          <p:txBody>
            <a:bodyPr/>
            <a:lstStyle/>
            <a:p>
              <a:endParaRPr lang="en-GB">
                <a:solidFill>
                  <a:srgbClr val="000000"/>
                </a:solidFill>
              </a:endParaRPr>
            </a:p>
          </p:txBody>
        </p:sp>
        <p:sp>
          <p:nvSpPr>
            <p:cNvPr id="65" name="Freeform 55"/>
            <p:cNvSpPr>
              <a:spLocks noEditPoints="1"/>
            </p:cNvSpPr>
            <p:nvPr userDrawn="1"/>
          </p:nvSpPr>
          <p:spPr bwMode="gray">
            <a:xfrm>
              <a:off x="4876" y="604"/>
              <a:ext cx="32" cy="62"/>
            </a:xfrm>
            <a:custGeom>
              <a:avLst/>
              <a:gdLst/>
              <a:ahLst/>
              <a:cxnLst>
                <a:cxn ang="0">
                  <a:pos x="445" y="677"/>
                </a:cxn>
                <a:cxn ang="0">
                  <a:pos x="399" y="721"/>
                </a:cxn>
                <a:cxn ang="0">
                  <a:pos x="257" y="762"/>
                </a:cxn>
                <a:cxn ang="0">
                  <a:pos x="97" y="708"/>
                </a:cxn>
                <a:cxn ang="0">
                  <a:pos x="0" y="414"/>
                </a:cxn>
                <a:cxn ang="0">
                  <a:pos x="71" y="131"/>
                </a:cxn>
                <a:cxn ang="0">
                  <a:pos x="340" y="0"/>
                </a:cxn>
                <a:cxn ang="0">
                  <a:pos x="569" y="28"/>
                </a:cxn>
                <a:cxn ang="0">
                  <a:pos x="569" y="601"/>
                </a:cxn>
                <a:cxn ang="0">
                  <a:pos x="555" y="843"/>
                </a:cxn>
                <a:cxn ang="0">
                  <a:pos x="422" y="1052"/>
                </a:cxn>
                <a:cxn ang="0">
                  <a:pos x="191" y="1098"/>
                </a:cxn>
                <a:cxn ang="0">
                  <a:pos x="98" y="1092"/>
                </a:cxn>
                <a:cxn ang="0">
                  <a:pos x="98" y="1018"/>
                </a:cxn>
                <a:cxn ang="0">
                  <a:pos x="190" y="1024"/>
                </a:cxn>
                <a:cxn ang="0">
                  <a:pos x="341" y="997"/>
                </a:cxn>
                <a:cxn ang="0">
                  <a:pos x="434" y="858"/>
                </a:cxn>
                <a:cxn ang="0">
                  <a:pos x="445" y="716"/>
                </a:cxn>
                <a:cxn ang="0">
                  <a:pos x="445" y="677"/>
                </a:cxn>
                <a:cxn ang="0">
                  <a:pos x="445" y="81"/>
                </a:cxn>
                <a:cxn ang="0">
                  <a:pos x="353" y="74"/>
                </a:cxn>
                <a:cxn ang="0">
                  <a:pos x="231" y="106"/>
                </a:cxn>
                <a:cxn ang="0">
                  <a:pos x="152" y="233"/>
                </a:cxn>
                <a:cxn ang="0">
                  <a:pos x="126" y="419"/>
                </a:cxn>
                <a:cxn ang="0">
                  <a:pos x="174" y="633"/>
                </a:cxn>
                <a:cxn ang="0">
                  <a:pos x="274" y="687"/>
                </a:cxn>
                <a:cxn ang="0">
                  <a:pos x="371" y="654"/>
                </a:cxn>
                <a:cxn ang="0">
                  <a:pos x="435" y="566"/>
                </a:cxn>
                <a:cxn ang="0">
                  <a:pos x="445" y="483"/>
                </a:cxn>
                <a:cxn ang="0">
                  <a:pos x="445" y="81"/>
                </a:cxn>
              </a:cxnLst>
              <a:rect l="0" t="0" r="r" b="b"/>
              <a:pathLst>
                <a:path w="569" h="1098">
                  <a:moveTo>
                    <a:pt x="445" y="677"/>
                  </a:moveTo>
                  <a:cubicBezTo>
                    <a:pt x="427" y="697"/>
                    <a:pt x="412" y="712"/>
                    <a:pt x="399" y="721"/>
                  </a:cubicBezTo>
                  <a:cubicBezTo>
                    <a:pt x="362" y="748"/>
                    <a:pt x="314" y="762"/>
                    <a:pt x="257" y="762"/>
                  </a:cubicBezTo>
                  <a:cubicBezTo>
                    <a:pt x="192" y="762"/>
                    <a:pt x="139" y="744"/>
                    <a:pt x="97" y="708"/>
                  </a:cubicBezTo>
                  <a:cubicBezTo>
                    <a:pt x="32" y="654"/>
                    <a:pt x="0" y="556"/>
                    <a:pt x="0" y="414"/>
                  </a:cubicBezTo>
                  <a:cubicBezTo>
                    <a:pt x="0" y="300"/>
                    <a:pt x="24" y="206"/>
                    <a:pt x="71" y="131"/>
                  </a:cubicBezTo>
                  <a:cubicBezTo>
                    <a:pt x="126" y="44"/>
                    <a:pt x="216" y="0"/>
                    <a:pt x="340" y="0"/>
                  </a:cubicBezTo>
                  <a:cubicBezTo>
                    <a:pt x="414" y="0"/>
                    <a:pt x="490" y="9"/>
                    <a:pt x="569" y="28"/>
                  </a:cubicBezTo>
                  <a:cubicBezTo>
                    <a:pt x="569" y="601"/>
                    <a:pt x="569" y="601"/>
                    <a:pt x="569" y="601"/>
                  </a:cubicBezTo>
                  <a:cubicBezTo>
                    <a:pt x="569" y="707"/>
                    <a:pt x="564" y="788"/>
                    <a:pt x="555" y="843"/>
                  </a:cubicBezTo>
                  <a:cubicBezTo>
                    <a:pt x="538" y="944"/>
                    <a:pt x="494" y="1013"/>
                    <a:pt x="422" y="1052"/>
                  </a:cubicBezTo>
                  <a:cubicBezTo>
                    <a:pt x="363" y="1083"/>
                    <a:pt x="286" y="1098"/>
                    <a:pt x="191" y="1098"/>
                  </a:cubicBezTo>
                  <a:cubicBezTo>
                    <a:pt x="164" y="1098"/>
                    <a:pt x="133" y="1096"/>
                    <a:pt x="98" y="1092"/>
                  </a:cubicBezTo>
                  <a:cubicBezTo>
                    <a:pt x="98" y="1018"/>
                    <a:pt x="98" y="1018"/>
                    <a:pt x="98" y="1018"/>
                  </a:cubicBezTo>
                  <a:cubicBezTo>
                    <a:pt x="130" y="1022"/>
                    <a:pt x="160" y="1024"/>
                    <a:pt x="190" y="1024"/>
                  </a:cubicBezTo>
                  <a:cubicBezTo>
                    <a:pt x="258" y="1024"/>
                    <a:pt x="308" y="1015"/>
                    <a:pt x="341" y="997"/>
                  </a:cubicBezTo>
                  <a:cubicBezTo>
                    <a:pt x="390" y="971"/>
                    <a:pt x="421" y="924"/>
                    <a:pt x="434" y="858"/>
                  </a:cubicBezTo>
                  <a:cubicBezTo>
                    <a:pt x="442" y="821"/>
                    <a:pt x="445" y="773"/>
                    <a:pt x="445" y="716"/>
                  </a:cubicBezTo>
                  <a:lnTo>
                    <a:pt x="445" y="677"/>
                  </a:lnTo>
                  <a:close/>
                  <a:moveTo>
                    <a:pt x="445" y="81"/>
                  </a:moveTo>
                  <a:cubicBezTo>
                    <a:pt x="411" y="77"/>
                    <a:pt x="380" y="74"/>
                    <a:pt x="353" y="74"/>
                  </a:cubicBezTo>
                  <a:cubicBezTo>
                    <a:pt x="301" y="74"/>
                    <a:pt x="260" y="85"/>
                    <a:pt x="231" y="106"/>
                  </a:cubicBezTo>
                  <a:cubicBezTo>
                    <a:pt x="197" y="130"/>
                    <a:pt x="171" y="173"/>
                    <a:pt x="152" y="233"/>
                  </a:cubicBezTo>
                  <a:cubicBezTo>
                    <a:pt x="135" y="287"/>
                    <a:pt x="126" y="348"/>
                    <a:pt x="126" y="419"/>
                  </a:cubicBezTo>
                  <a:cubicBezTo>
                    <a:pt x="126" y="517"/>
                    <a:pt x="142" y="589"/>
                    <a:pt x="174" y="633"/>
                  </a:cubicBezTo>
                  <a:cubicBezTo>
                    <a:pt x="199" y="669"/>
                    <a:pt x="233" y="687"/>
                    <a:pt x="274" y="687"/>
                  </a:cubicBezTo>
                  <a:cubicBezTo>
                    <a:pt x="308" y="687"/>
                    <a:pt x="341" y="676"/>
                    <a:pt x="371" y="654"/>
                  </a:cubicBezTo>
                  <a:cubicBezTo>
                    <a:pt x="401" y="631"/>
                    <a:pt x="423" y="602"/>
                    <a:pt x="435" y="566"/>
                  </a:cubicBezTo>
                  <a:cubicBezTo>
                    <a:pt x="442" y="547"/>
                    <a:pt x="445" y="520"/>
                    <a:pt x="445" y="483"/>
                  </a:cubicBezTo>
                  <a:lnTo>
                    <a:pt x="445" y="81"/>
                  </a:lnTo>
                  <a:close/>
                </a:path>
              </a:pathLst>
            </a:custGeom>
            <a:solidFill>
              <a:srgbClr val="FFFFFF"/>
            </a:solidFill>
            <a:ln w="9525">
              <a:noFill/>
              <a:round/>
              <a:headEnd/>
              <a:tailEnd/>
            </a:ln>
          </p:spPr>
          <p:txBody>
            <a:bodyPr/>
            <a:lstStyle/>
            <a:p>
              <a:endParaRPr lang="en-GB">
                <a:solidFill>
                  <a:srgbClr val="000000"/>
                </a:solidFill>
              </a:endParaRPr>
            </a:p>
          </p:txBody>
        </p:sp>
        <p:sp>
          <p:nvSpPr>
            <p:cNvPr id="66" name="Freeform 56"/>
            <p:cNvSpPr>
              <a:spLocks/>
            </p:cNvSpPr>
            <p:nvPr userDrawn="1"/>
          </p:nvSpPr>
          <p:spPr bwMode="gray">
            <a:xfrm>
              <a:off x="4939" y="595"/>
              <a:ext cx="18" cy="51"/>
            </a:xfrm>
            <a:custGeom>
              <a:avLst/>
              <a:gdLst/>
              <a:ahLst/>
              <a:cxnLst>
                <a:cxn ang="0">
                  <a:pos x="0" y="0"/>
                </a:cxn>
                <a:cxn ang="0">
                  <a:pos x="124" y="0"/>
                </a:cxn>
                <a:cxn ang="0">
                  <a:pos x="124" y="195"/>
                </a:cxn>
                <a:cxn ang="0">
                  <a:pos x="318" y="195"/>
                </a:cxn>
                <a:cxn ang="0">
                  <a:pos x="318" y="273"/>
                </a:cxn>
                <a:cxn ang="0">
                  <a:pos x="124" y="273"/>
                </a:cxn>
                <a:cxn ang="0">
                  <a:pos x="124" y="656"/>
                </a:cxn>
                <a:cxn ang="0">
                  <a:pos x="156" y="804"/>
                </a:cxn>
                <a:cxn ang="0">
                  <a:pos x="225" y="836"/>
                </a:cxn>
                <a:cxn ang="0">
                  <a:pos x="277" y="838"/>
                </a:cxn>
                <a:cxn ang="0">
                  <a:pos x="318" y="838"/>
                </a:cxn>
                <a:cxn ang="0">
                  <a:pos x="318" y="917"/>
                </a:cxn>
                <a:cxn ang="0">
                  <a:pos x="251" y="917"/>
                </a:cxn>
                <a:cxn ang="0">
                  <a:pos x="127" y="904"/>
                </a:cxn>
                <a:cxn ang="0">
                  <a:pos x="11" y="782"/>
                </a:cxn>
                <a:cxn ang="0">
                  <a:pos x="0" y="638"/>
                </a:cxn>
                <a:cxn ang="0">
                  <a:pos x="0" y="0"/>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6" y="846"/>
                    <a:pt x="11" y="782"/>
                  </a:cubicBezTo>
                  <a:cubicBezTo>
                    <a:pt x="4" y="747"/>
                    <a:pt x="0" y="699"/>
                    <a:pt x="0" y="638"/>
                  </a:cubicBezTo>
                  <a:lnTo>
                    <a:pt x="0" y="0"/>
                  </a:lnTo>
                  <a:close/>
                </a:path>
              </a:pathLst>
            </a:custGeom>
            <a:solidFill>
              <a:srgbClr val="FFFFFF"/>
            </a:solidFill>
            <a:ln w="9525">
              <a:noFill/>
              <a:round/>
              <a:headEnd/>
              <a:tailEnd/>
            </a:ln>
          </p:spPr>
          <p:txBody>
            <a:bodyPr/>
            <a:lstStyle/>
            <a:p>
              <a:endParaRPr lang="en-GB">
                <a:solidFill>
                  <a:srgbClr val="000000"/>
                </a:solidFill>
              </a:endParaRPr>
            </a:p>
          </p:txBody>
        </p:sp>
        <p:sp>
          <p:nvSpPr>
            <p:cNvPr id="67" name="Freeform 57"/>
            <p:cNvSpPr>
              <a:spLocks noEditPoints="1"/>
            </p:cNvSpPr>
            <p:nvPr userDrawn="1"/>
          </p:nvSpPr>
          <p:spPr bwMode="gray">
            <a:xfrm>
              <a:off x="4963" y="604"/>
              <a:ext cx="34" cy="4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solidFill>
                  <a:srgbClr val="000000"/>
                </a:solidFill>
              </a:endParaRPr>
            </a:p>
          </p:txBody>
        </p:sp>
        <p:sp>
          <p:nvSpPr>
            <p:cNvPr id="68" name="Freeform 58"/>
            <p:cNvSpPr>
              <a:spLocks/>
            </p:cNvSpPr>
            <p:nvPr userDrawn="1"/>
          </p:nvSpPr>
          <p:spPr bwMode="gray">
            <a:xfrm>
              <a:off x="5007" y="604"/>
              <a:ext cx="52" cy="42"/>
            </a:xfrm>
            <a:custGeom>
              <a:avLst/>
              <a:gdLst/>
              <a:ahLst/>
              <a:cxnLst>
                <a:cxn ang="0">
                  <a:pos x="0" y="742"/>
                </a:cxn>
                <a:cxn ang="0">
                  <a:pos x="0" y="28"/>
                </a:cxn>
                <a:cxn ang="0">
                  <a:pos x="267" y="0"/>
                </a:cxn>
                <a:cxn ang="0">
                  <a:pos x="460" y="46"/>
                </a:cxn>
                <a:cxn ang="0">
                  <a:pos x="691" y="0"/>
                </a:cxn>
                <a:cxn ang="0">
                  <a:pos x="912" y="114"/>
                </a:cxn>
                <a:cxn ang="0">
                  <a:pos x="933" y="299"/>
                </a:cxn>
                <a:cxn ang="0">
                  <a:pos x="933" y="742"/>
                </a:cxn>
                <a:cxn ang="0">
                  <a:pos x="809" y="742"/>
                </a:cxn>
                <a:cxn ang="0">
                  <a:pos x="809" y="306"/>
                </a:cxn>
                <a:cxn ang="0">
                  <a:pos x="790" y="135"/>
                </a:cxn>
                <a:cxn ang="0">
                  <a:pos x="675" y="74"/>
                </a:cxn>
                <a:cxn ang="0">
                  <a:pos x="528" y="108"/>
                </a:cxn>
                <a:cxn ang="0">
                  <a:pos x="528" y="742"/>
                </a:cxn>
                <a:cxn ang="0">
                  <a:pos x="405" y="742"/>
                </a:cxn>
                <a:cxn ang="0">
                  <a:pos x="405" y="301"/>
                </a:cxn>
                <a:cxn ang="0">
                  <a:pos x="385" y="135"/>
                </a:cxn>
                <a:cxn ang="0">
                  <a:pos x="267" y="74"/>
                </a:cxn>
                <a:cxn ang="0">
                  <a:pos x="124" y="90"/>
                </a:cxn>
                <a:cxn ang="0">
                  <a:pos x="124" y="742"/>
                </a:cxn>
                <a:cxn ang="0">
                  <a:pos x="0" y="742"/>
                </a:cxn>
              </a:cxnLst>
              <a:rect l="0" t="0" r="r" b="b"/>
              <a:pathLst>
                <a:path w="933" h="742">
                  <a:moveTo>
                    <a:pt x="0" y="742"/>
                  </a:moveTo>
                  <a:cubicBezTo>
                    <a:pt x="0" y="28"/>
                    <a:pt x="0" y="28"/>
                    <a:pt x="0" y="28"/>
                  </a:cubicBezTo>
                  <a:cubicBezTo>
                    <a:pt x="113" y="9"/>
                    <a:pt x="202" y="0"/>
                    <a:pt x="267" y="0"/>
                  </a:cubicBezTo>
                  <a:cubicBezTo>
                    <a:pt x="352" y="0"/>
                    <a:pt x="417" y="15"/>
                    <a:pt x="460" y="46"/>
                  </a:cubicBezTo>
                  <a:cubicBezTo>
                    <a:pt x="538" y="15"/>
                    <a:pt x="615" y="0"/>
                    <a:pt x="691" y="0"/>
                  </a:cubicBezTo>
                  <a:cubicBezTo>
                    <a:pt x="808" y="0"/>
                    <a:pt x="881" y="38"/>
                    <a:pt x="912" y="114"/>
                  </a:cubicBezTo>
                  <a:cubicBezTo>
                    <a:pt x="926" y="149"/>
                    <a:pt x="933" y="211"/>
                    <a:pt x="933" y="299"/>
                  </a:cubicBezTo>
                  <a:cubicBezTo>
                    <a:pt x="933" y="742"/>
                    <a:pt x="933" y="742"/>
                    <a:pt x="933" y="742"/>
                  </a:cubicBezTo>
                  <a:cubicBezTo>
                    <a:pt x="809" y="742"/>
                    <a:pt x="809" y="742"/>
                    <a:pt x="809" y="742"/>
                  </a:cubicBezTo>
                  <a:cubicBezTo>
                    <a:pt x="809" y="306"/>
                    <a:pt x="809" y="306"/>
                    <a:pt x="809" y="306"/>
                  </a:cubicBezTo>
                  <a:cubicBezTo>
                    <a:pt x="809" y="222"/>
                    <a:pt x="803" y="164"/>
                    <a:pt x="790" y="135"/>
                  </a:cubicBezTo>
                  <a:cubicBezTo>
                    <a:pt x="771" y="94"/>
                    <a:pt x="733" y="74"/>
                    <a:pt x="675" y="74"/>
                  </a:cubicBezTo>
                  <a:cubicBezTo>
                    <a:pt x="627" y="74"/>
                    <a:pt x="578" y="86"/>
                    <a:pt x="528" y="108"/>
                  </a:cubicBezTo>
                  <a:cubicBezTo>
                    <a:pt x="528" y="742"/>
                    <a:pt x="528" y="742"/>
                    <a:pt x="528" y="742"/>
                  </a:cubicBezTo>
                  <a:cubicBezTo>
                    <a:pt x="405" y="742"/>
                    <a:pt x="405" y="742"/>
                    <a:pt x="405" y="742"/>
                  </a:cubicBezTo>
                  <a:cubicBezTo>
                    <a:pt x="405" y="301"/>
                    <a:pt x="405" y="301"/>
                    <a:pt x="405" y="301"/>
                  </a:cubicBezTo>
                  <a:cubicBezTo>
                    <a:pt x="405" y="219"/>
                    <a:pt x="398" y="164"/>
                    <a:pt x="385" y="135"/>
                  </a:cubicBezTo>
                  <a:cubicBezTo>
                    <a:pt x="366" y="94"/>
                    <a:pt x="327" y="74"/>
                    <a:pt x="267" y="74"/>
                  </a:cubicBezTo>
                  <a:cubicBezTo>
                    <a:pt x="221" y="74"/>
                    <a:pt x="173" y="80"/>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a:solidFill>
                  <a:srgbClr val="000000"/>
                </a:solidFill>
              </a:endParaRPr>
            </a:p>
          </p:txBody>
        </p:sp>
        <p:sp>
          <p:nvSpPr>
            <p:cNvPr id="69" name="Freeform 59"/>
            <p:cNvSpPr>
              <a:spLocks noEditPoints="1"/>
            </p:cNvSpPr>
            <p:nvPr userDrawn="1"/>
          </p:nvSpPr>
          <p:spPr bwMode="gray">
            <a:xfrm>
              <a:off x="5069" y="604"/>
              <a:ext cx="34" cy="4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solidFill>
                  <a:srgbClr val="000000"/>
                </a:solidFill>
              </a:endParaRPr>
            </a:p>
          </p:txBody>
        </p:sp>
        <p:sp>
          <p:nvSpPr>
            <p:cNvPr id="70" name="Freeform 60"/>
            <p:cNvSpPr>
              <a:spLocks/>
            </p:cNvSpPr>
            <p:nvPr userDrawn="1"/>
          </p:nvSpPr>
          <p:spPr bwMode="gray">
            <a:xfrm>
              <a:off x="5113" y="604"/>
              <a:ext cx="17" cy="42"/>
            </a:xfrm>
            <a:custGeom>
              <a:avLst/>
              <a:gdLst/>
              <a:ahLst/>
              <a:cxnLst>
                <a:cxn ang="0">
                  <a:pos x="0" y="742"/>
                </a:cxn>
                <a:cxn ang="0">
                  <a:pos x="0" y="31"/>
                </a:cxn>
                <a:cxn ang="0">
                  <a:pos x="312" y="0"/>
                </a:cxn>
                <a:cxn ang="0">
                  <a:pos x="312" y="77"/>
                </a:cxn>
                <a:cxn ang="0">
                  <a:pos x="124" y="90"/>
                </a:cxn>
                <a:cxn ang="0">
                  <a:pos x="124" y="742"/>
                </a:cxn>
                <a:cxn ang="0">
                  <a:pos x="0" y="742"/>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a:solidFill>
                  <a:srgbClr val="000000"/>
                </a:solidFill>
              </a:endParaRPr>
            </a:p>
          </p:txBody>
        </p:sp>
        <p:sp>
          <p:nvSpPr>
            <p:cNvPr id="71" name="Freeform 61"/>
            <p:cNvSpPr>
              <a:spLocks/>
            </p:cNvSpPr>
            <p:nvPr userDrawn="1"/>
          </p:nvSpPr>
          <p:spPr bwMode="gray">
            <a:xfrm>
              <a:off x="5138" y="604"/>
              <a:ext cx="17" cy="42"/>
            </a:xfrm>
            <a:custGeom>
              <a:avLst/>
              <a:gdLst/>
              <a:ahLst/>
              <a:cxnLst>
                <a:cxn ang="0">
                  <a:pos x="0" y="742"/>
                </a:cxn>
                <a:cxn ang="0">
                  <a:pos x="0" y="31"/>
                </a:cxn>
                <a:cxn ang="0">
                  <a:pos x="312" y="0"/>
                </a:cxn>
                <a:cxn ang="0">
                  <a:pos x="312" y="77"/>
                </a:cxn>
                <a:cxn ang="0">
                  <a:pos x="124" y="90"/>
                </a:cxn>
                <a:cxn ang="0">
                  <a:pos x="124" y="742"/>
                </a:cxn>
                <a:cxn ang="0">
                  <a:pos x="0" y="742"/>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a:solidFill>
                  <a:srgbClr val="000000"/>
                </a:solidFill>
              </a:endParaRPr>
            </a:p>
          </p:txBody>
        </p:sp>
        <p:sp>
          <p:nvSpPr>
            <p:cNvPr id="72" name="Freeform 62"/>
            <p:cNvSpPr>
              <a:spLocks noEditPoints="1"/>
            </p:cNvSpPr>
            <p:nvPr userDrawn="1"/>
          </p:nvSpPr>
          <p:spPr bwMode="gray">
            <a:xfrm>
              <a:off x="5160" y="604"/>
              <a:ext cx="34" cy="43"/>
            </a:xfrm>
            <a:custGeom>
              <a:avLst/>
              <a:gdLst/>
              <a:ahLst/>
              <a:cxnLst>
                <a:cxn ang="0">
                  <a:pos x="304" y="0"/>
                </a:cxn>
                <a:cxn ang="0">
                  <a:pos x="534" y="103"/>
                </a:cxn>
                <a:cxn ang="0">
                  <a:pos x="607" y="381"/>
                </a:cxn>
                <a:cxn ang="0">
                  <a:pos x="534" y="659"/>
                </a:cxn>
                <a:cxn ang="0">
                  <a:pos x="305"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5" y="762"/>
                  </a:cubicBezTo>
                  <a:cubicBezTo>
                    <a:pt x="102"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solidFill>
                  <a:srgbClr val="000000"/>
                </a:solidFill>
              </a:endParaRPr>
            </a:p>
          </p:txBody>
        </p:sp>
        <p:sp>
          <p:nvSpPr>
            <p:cNvPr id="73" name="Freeform 63"/>
            <p:cNvSpPr>
              <a:spLocks/>
            </p:cNvSpPr>
            <p:nvPr userDrawn="1"/>
          </p:nvSpPr>
          <p:spPr bwMode="gray">
            <a:xfrm>
              <a:off x="5198" y="605"/>
              <a:ext cx="52" cy="41"/>
            </a:xfrm>
            <a:custGeom>
              <a:avLst/>
              <a:gdLst/>
              <a:ahLst/>
              <a:cxnLst>
                <a:cxn ang="0">
                  <a:pos x="204" y="722"/>
                </a:cxn>
                <a:cxn ang="0">
                  <a:pos x="0" y="0"/>
                </a:cxn>
                <a:cxn ang="0">
                  <a:pos x="124" y="0"/>
                </a:cxn>
                <a:cxn ang="0">
                  <a:pos x="277" y="588"/>
                </a:cxn>
                <a:cxn ang="0">
                  <a:pos x="412" y="0"/>
                </a:cxn>
                <a:cxn ang="0">
                  <a:pos x="534" y="0"/>
                </a:cxn>
                <a:cxn ang="0">
                  <a:pos x="676" y="588"/>
                </a:cxn>
                <a:cxn ang="0">
                  <a:pos x="828" y="0"/>
                </a:cxn>
                <a:cxn ang="0">
                  <a:pos x="929" y="0"/>
                </a:cxn>
                <a:cxn ang="0">
                  <a:pos x="726" y="722"/>
                </a:cxn>
                <a:cxn ang="0">
                  <a:pos x="603" y="722"/>
                </a:cxn>
                <a:cxn ang="0">
                  <a:pos x="495" y="255"/>
                </a:cxn>
                <a:cxn ang="0">
                  <a:pos x="468" y="107"/>
                </a:cxn>
                <a:cxn ang="0">
                  <a:pos x="440" y="254"/>
                </a:cxn>
                <a:cxn ang="0">
                  <a:pos x="332" y="722"/>
                </a:cxn>
                <a:cxn ang="0">
                  <a:pos x="204" y="722"/>
                </a:cxn>
              </a:cxnLst>
              <a:rect l="0" t="0" r="r" b="b"/>
              <a:pathLst>
                <a:path w="929" h="722">
                  <a:moveTo>
                    <a:pt x="204" y="722"/>
                  </a:moveTo>
                  <a:cubicBezTo>
                    <a:pt x="0" y="0"/>
                    <a:pt x="0" y="0"/>
                    <a:pt x="0" y="0"/>
                  </a:cubicBezTo>
                  <a:cubicBezTo>
                    <a:pt x="124" y="0"/>
                    <a:pt x="124" y="0"/>
                    <a:pt x="124" y="0"/>
                  </a:cubicBezTo>
                  <a:cubicBezTo>
                    <a:pt x="277" y="588"/>
                    <a:pt x="277" y="588"/>
                    <a:pt x="277" y="588"/>
                  </a:cubicBezTo>
                  <a:cubicBezTo>
                    <a:pt x="412" y="0"/>
                    <a:pt x="412" y="0"/>
                    <a:pt x="412" y="0"/>
                  </a:cubicBezTo>
                  <a:cubicBezTo>
                    <a:pt x="534" y="0"/>
                    <a:pt x="534" y="0"/>
                    <a:pt x="534" y="0"/>
                  </a:cubicBezTo>
                  <a:cubicBezTo>
                    <a:pt x="676" y="588"/>
                    <a:pt x="676" y="588"/>
                    <a:pt x="676" y="588"/>
                  </a:cubicBezTo>
                  <a:cubicBezTo>
                    <a:pt x="828" y="0"/>
                    <a:pt x="828" y="0"/>
                    <a:pt x="828" y="0"/>
                  </a:cubicBezTo>
                  <a:cubicBezTo>
                    <a:pt x="929" y="0"/>
                    <a:pt x="929" y="0"/>
                    <a:pt x="929" y="0"/>
                  </a:cubicBezTo>
                  <a:cubicBezTo>
                    <a:pt x="726" y="722"/>
                    <a:pt x="726" y="722"/>
                    <a:pt x="726" y="722"/>
                  </a:cubicBezTo>
                  <a:cubicBezTo>
                    <a:pt x="603" y="722"/>
                    <a:pt x="603" y="722"/>
                    <a:pt x="603" y="722"/>
                  </a:cubicBezTo>
                  <a:cubicBezTo>
                    <a:pt x="495" y="255"/>
                    <a:pt x="495" y="255"/>
                    <a:pt x="495" y="255"/>
                  </a:cubicBezTo>
                  <a:cubicBezTo>
                    <a:pt x="487" y="221"/>
                    <a:pt x="478" y="172"/>
                    <a:pt x="468" y="107"/>
                  </a:cubicBezTo>
                  <a:cubicBezTo>
                    <a:pt x="460" y="159"/>
                    <a:pt x="451" y="208"/>
                    <a:pt x="440" y="254"/>
                  </a:cubicBezTo>
                  <a:cubicBezTo>
                    <a:pt x="332" y="722"/>
                    <a:pt x="332" y="722"/>
                    <a:pt x="332" y="722"/>
                  </a:cubicBezTo>
                  <a:lnTo>
                    <a:pt x="204" y="722"/>
                  </a:lnTo>
                  <a:close/>
                </a:path>
              </a:pathLst>
            </a:custGeom>
            <a:solidFill>
              <a:srgbClr val="FFFFFF"/>
            </a:solidFill>
            <a:ln w="9525">
              <a:noFill/>
              <a:round/>
              <a:headEnd/>
              <a:tailEnd/>
            </a:ln>
          </p:spPr>
          <p:txBody>
            <a:bodyPr/>
            <a:lstStyle/>
            <a:p>
              <a:endParaRPr lang="en-GB">
                <a:solidFill>
                  <a:srgbClr val="000000"/>
                </a:solidFill>
              </a:endParaRPr>
            </a:p>
          </p:txBody>
        </p:sp>
        <p:sp>
          <p:nvSpPr>
            <p:cNvPr id="74" name="Freeform 64"/>
            <p:cNvSpPr>
              <a:spLocks/>
            </p:cNvSpPr>
            <p:nvPr userDrawn="1"/>
          </p:nvSpPr>
          <p:spPr bwMode="gray">
            <a:xfrm>
              <a:off x="5270" y="605"/>
              <a:ext cx="52" cy="41"/>
            </a:xfrm>
            <a:custGeom>
              <a:avLst/>
              <a:gdLst/>
              <a:ahLst/>
              <a:cxnLst>
                <a:cxn ang="0">
                  <a:pos x="204" y="722"/>
                </a:cxn>
                <a:cxn ang="0">
                  <a:pos x="0" y="0"/>
                </a:cxn>
                <a:cxn ang="0">
                  <a:pos x="125" y="0"/>
                </a:cxn>
                <a:cxn ang="0">
                  <a:pos x="277" y="588"/>
                </a:cxn>
                <a:cxn ang="0">
                  <a:pos x="412" y="0"/>
                </a:cxn>
                <a:cxn ang="0">
                  <a:pos x="535" y="0"/>
                </a:cxn>
                <a:cxn ang="0">
                  <a:pos x="676" y="588"/>
                </a:cxn>
                <a:cxn ang="0">
                  <a:pos x="829" y="0"/>
                </a:cxn>
                <a:cxn ang="0">
                  <a:pos x="930" y="0"/>
                </a:cxn>
                <a:cxn ang="0">
                  <a:pos x="726" y="722"/>
                </a:cxn>
                <a:cxn ang="0">
                  <a:pos x="604" y="722"/>
                </a:cxn>
                <a:cxn ang="0">
                  <a:pos x="495" y="255"/>
                </a:cxn>
                <a:cxn ang="0">
                  <a:pos x="468" y="107"/>
                </a:cxn>
                <a:cxn ang="0">
                  <a:pos x="441" y="254"/>
                </a:cxn>
                <a:cxn ang="0">
                  <a:pos x="332" y="722"/>
                </a:cxn>
                <a:cxn ang="0">
                  <a:pos x="204" y="722"/>
                </a:cxn>
              </a:cxnLst>
              <a:rect l="0" t="0" r="r" b="b"/>
              <a:pathLst>
                <a:path w="930" h="722">
                  <a:moveTo>
                    <a:pt x="204" y="722"/>
                  </a:moveTo>
                  <a:cubicBezTo>
                    <a:pt x="0" y="0"/>
                    <a:pt x="0" y="0"/>
                    <a:pt x="0" y="0"/>
                  </a:cubicBezTo>
                  <a:cubicBezTo>
                    <a:pt x="125" y="0"/>
                    <a:pt x="125" y="0"/>
                    <a:pt x="125" y="0"/>
                  </a:cubicBezTo>
                  <a:cubicBezTo>
                    <a:pt x="277" y="588"/>
                    <a:pt x="277" y="588"/>
                    <a:pt x="277" y="588"/>
                  </a:cubicBezTo>
                  <a:cubicBezTo>
                    <a:pt x="412" y="0"/>
                    <a:pt x="412" y="0"/>
                    <a:pt x="412" y="0"/>
                  </a:cubicBezTo>
                  <a:cubicBezTo>
                    <a:pt x="535" y="0"/>
                    <a:pt x="535" y="0"/>
                    <a:pt x="535" y="0"/>
                  </a:cubicBezTo>
                  <a:cubicBezTo>
                    <a:pt x="676" y="588"/>
                    <a:pt x="676" y="588"/>
                    <a:pt x="676" y="588"/>
                  </a:cubicBezTo>
                  <a:cubicBezTo>
                    <a:pt x="829" y="0"/>
                    <a:pt x="829" y="0"/>
                    <a:pt x="829" y="0"/>
                  </a:cubicBezTo>
                  <a:cubicBezTo>
                    <a:pt x="930" y="0"/>
                    <a:pt x="930" y="0"/>
                    <a:pt x="930" y="0"/>
                  </a:cubicBezTo>
                  <a:cubicBezTo>
                    <a:pt x="726" y="722"/>
                    <a:pt x="726" y="722"/>
                    <a:pt x="726" y="722"/>
                  </a:cubicBezTo>
                  <a:cubicBezTo>
                    <a:pt x="604" y="722"/>
                    <a:pt x="604" y="722"/>
                    <a:pt x="604" y="722"/>
                  </a:cubicBezTo>
                  <a:cubicBezTo>
                    <a:pt x="495" y="255"/>
                    <a:pt x="495" y="255"/>
                    <a:pt x="495" y="255"/>
                  </a:cubicBezTo>
                  <a:cubicBezTo>
                    <a:pt x="488" y="221"/>
                    <a:pt x="479" y="172"/>
                    <a:pt x="468" y="107"/>
                  </a:cubicBezTo>
                  <a:cubicBezTo>
                    <a:pt x="460" y="159"/>
                    <a:pt x="451" y="208"/>
                    <a:pt x="441" y="254"/>
                  </a:cubicBezTo>
                  <a:cubicBezTo>
                    <a:pt x="332" y="722"/>
                    <a:pt x="332" y="722"/>
                    <a:pt x="332" y="722"/>
                  </a:cubicBezTo>
                  <a:lnTo>
                    <a:pt x="204" y="722"/>
                  </a:lnTo>
                  <a:close/>
                </a:path>
              </a:pathLst>
            </a:custGeom>
            <a:solidFill>
              <a:srgbClr val="FFFFFF"/>
            </a:solidFill>
            <a:ln w="9525">
              <a:noFill/>
              <a:round/>
              <a:headEnd/>
              <a:tailEnd/>
            </a:ln>
          </p:spPr>
          <p:txBody>
            <a:bodyPr/>
            <a:lstStyle/>
            <a:p>
              <a:endParaRPr lang="en-GB">
                <a:solidFill>
                  <a:srgbClr val="000000"/>
                </a:solidFill>
              </a:endParaRPr>
            </a:p>
          </p:txBody>
        </p:sp>
        <p:sp>
          <p:nvSpPr>
            <p:cNvPr id="75" name="Freeform 65"/>
            <p:cNvSpPr>
              <a:spLocks noEditPoints="1"/>
            </p:cNvSpPr>
            <p:nvPr userDrawn="1"/>
          </p:nvSpPr>
          <p:spPr bwMode="gray">
            <a:xfrm>
              <a:off x="5329" y="591"/>
              <a:ext cx="9" cy="55"/>
            </a:xfrm>
            <a:custGeom>
              <a:avLst/>
              <a:gdLst/>
              <a:ahLst/>
              <a:cxnLst>
                <a:cxn ang="0">
                  <a:pos x="76" y="0"/>
                </a:cxn>
                <a:cxn ang="0">
                  <a:pos x="132" y="25"/>
                </a:cxn>
                <a:cxn ang="0">
                  <a:pos x="151" y="76"/>
                </a:cxn>
                <a:cxn ang="0">
                  <a:pos x="126" y="132"/>
                </a:cxn>
                <a:cxn ang="0">
                  <a:pos x="75" y="151"/>
                </a:cxn>
                <a:cxn ang="0">
                  <a:pos x="20" y="127"/>
                </a:cxn>
                <a:cxn ang="0">
                  <a:pos x="0" y="75"/>
                </a:cxn>
                <a:cxn ang="0">
                  <a:pos x="25" y="20"/>
                </a:cxn>
                <a:cxn ang="0">
                  <a:pos x="76" y="0"/>
                </a:cxn>
                <a:cxn ang="0">
                  <a:pos x="15" y="987"/>
                </a:cxn>
                <a:cxn ang="0">
                  <a:pos x="15" y="265"/>
                </a:cxn>
                <a:cxn ang="0">
                  <a:pos x="139" y="265"/>
                </a:cxn>
                <a:cxn ang="0">
                  <a:pos x="139" y="987"/>
                </a:cxn>
                <a:cxn ang="0">
                  <a:pos x="15" y="987"/>
                </a:cxn>
              </a:cxnLst>
              <a:rect l="0" t="0" r="r" b="b"/>
              <a:pathLst>
                <a:path w="151" h="987">
                  <a:moveTo>
                    <a:pt x="76" y="0"/>
                  </a:moveTo>
                  <a:cubicBezTo>
                    <a:pt x="98" y="0"/>
                    <a:pt x="117" y="9"/>
                    <a:pt x="132" y="25"/>
                  </a:cubicBezTo>
                  <a:cubicBezTo>
                    <a:pt x="145" y="40"/>
                    <a:pt x="151" y="57"/>
                    <a:pt x="151" y="76"/>
                  </a:cubicBezTo>
                  <a:cubicBezTo>
                    <a:pt x="151" y="98"/>
                    <a:pt x="143" y="117"/>
                    <a:pt x="126" y="132"/>
                  </a:cubicBezTo>
                  <a:cubicBezTo>
                    <a:pt x="112" y="145"/>
                    <a:pt x="95" y="151"/>
                    <a:pt x="75" y="151"/>
                  </a:cubicBezTo>
                  <a:cubicBezTo>
                    <a:pt x="53" y="151"/>
                    <a:pt x="34" y="143"/>
                    <a:pt x="20" y="127"/>
                  </a:cubicBezTo>
                  <a:cubicBezTo>
                    <a:pt x="7" y="112"/>
                    <a:pt x="0" y="95"/>
                    <a:pt x="0" y="75"/>
                  </a:cubicBezTo>
                  <a:cubicBezTo>
                    <a:pt x="0" y="53"/>
                    <a:pt x="9" y="35"/>
                    <a:pt x="25" y="20"/>
                  </a:cubicBezTo>
                  <a:cubicBezTo>
                    <a:pt x="39" y="7"/>
                    <a:pt x="56" y="0"/>
                    <a:pt x="76" y="0"/>
                  </a:cubicBezTo>
                  <a:close/>
                  <a:moveTo>
                    <a:pt x="15" y="987"/>
                  </a:moveTo>
                  <a:cubicBezTo>
                    <a:pt x="15" y="265"/>
                    <a:pt x="15" y="265"/>
                    <a:pt x="15" y="265"/>
                  </a:cubicBezTo>
                  <a:cubicBezTo>
                    <a:pt x="139" y="265"/>
                    <a:pt x="139" y="265"/>
                    <a:pt x="139" y="265"/>
                  </a:cubicBezTo>
                  <a:cubicBezTo>
                    <a:pt x="139" y="987"/>
                    <a:pt x="139" y="987"/>
                    <a:pt x="139" y="987"/>
                  </a:cubicBezTo>
                  <a:lnTo>
                    <a:pt x="15" y="987"/>
                  </a:lnTo>
                  <a:close/>
                </a:path>
              </a:pathLst>
            </a:custGeom>
            <a:solidFill>
              <a:srgbClr val="FFFFFF"/>
            </a:solidFill>
            <a:ln w="9525">
              <a:noFill/>
              <a:round/>
              <a:headEnd/>
              <a:tailEnd/>
            </a:ln>
          </p:spPr>
          <p:txBody>
            <a:bodyPr/>
            <a:lstStyle/>
            <a:p>
              <a:endParaRPr lang="en-GB">
                <a:solidFill>
                  <a:srgbClr val="000000"/>
                </a:solidFill>
              </a:endParaRPr>
            </a:p>
          </p:txBody>
        </p:sp>
        <p:sp>
          <p:nvSpPr>
            <p:cNvPr id="76" name="Freeform 66"/>
            <p:cNvSpPr>
              <a:spLocks/>
            </p:cNvSpPr>
            <p:nvPr userDrawn="1"/>
          </p:nvSpPr>
          <p:spPr bwMode="gray">
            <a:xfrm>
              <a:off x="5350" y="595"/>
              <a:ext cx="18" cy="51"/>
            </a:xfrm>
            <a:custGeom>
              <a:avLst/>
              <a:gdLst/>
              <a:ahLst/>
              <a:cxnLst>
                <a:cxn ang="0">
                  <a:pos x="0" y="0"/>
                </a:cxn>
                <a:cxn ang="0">
                  <a:pos x="124" y="0"/>
                </a:cxn>
                <a:cxn ang="0">
                  <a:pos x="124" y="195"/>
                </a:cxn>
                <a:cxn ang="0">
                  <a:pos x="318" y="195"/>
                </a:cxn>
                <a:cxn ang="0">
                  <a:pos x="318" y="273"/>
                </a:cxn>
                <a:cxn ang="0">
                  <a:pos x="124" y="273"/>
                </a:cxn>
                <a:cxn ang="0">
                  <a:pos x="124" y="656"/>
                </a:cxn>
                <a:cxn ang="0">
                  <a:pos x="156" y="804"/>
                </a:cxn>
                <a:cxn ang="0">
                  <a:pos x="225" y="836"/>
                </a:cxn>
                <a:cxn ang="0">
                  <a:pos x="277" y="838"/>
                </a:cxn>
                <a:cxn ang="0">
                  <a:pos x="318" y="838"/>
                </a:cxn>
                <a:cxn ang="0">
                  <a:pos x="318" y="917"/>
                </a:cxn>
                <a:cxn ang="0">
                  <a:pos x="251" y="917"/>
                </a:cxn>
                <a:cxn ang="0">
                  <a:pos x="127" y="904"/>
                </a:cxn>
                <a:cxn ang="0">
                  <a:pos x="11" y="782"/>
                </a:cxn>
                <a:cxn ang="0">
                  <a:pos x="0" y="638"/>
                </a:cxn>
                <a:cxn ang="0">
                  <a:pos x="0" y="0"/>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5" y="846"/>
                    <a:pt x="11" y="782"/>
                  </a:cubicBezTo>
                  <a:cubicBezTo>
                    <a:pt x="4" y="747"/>
                    <a:pt x="0" y="699"/>
                    <a:pt x="0" y="638"/>
                  </a:cubicBezTo>
                  <a:lnTo>
                    <a:pt x="0" y="0"/>
                  </a:lnTo>
                  <a:close/>
                </a:path>
              </a:pathLst>
            </a:custGeom>
            <a:solidFill>
              <a:srgbClr val="FFFFFF"/>
            </a:solidFill>
            <a:ln w="9525">
              <a:noFill/>
              <a:round/>
              <a:headEnd/>
              <a:tailEnd/>
            </a:ln>
          </p:spPr>
          <p:txBody>
            <a:bodyPr/>
            <a:lstStyle/>
            <a:p>
              <a:endParaRPr lang="en-GB">
                <a:solidFill>
                  <a:srgbClr val="000000"/>
                </a:solidFill>
              </a:endParaRPr>
            </a:p>
          </p:txBody>
        </p:sp>
        <p:sp>
          <p:nvSpPr>
            <p:cNvPr id="77" name="Freeform 67"/>
            <p:cNvSpPr>
              <a:spLocks/>
            </p:cNvSpPr>
            <p:nvPr userDrawn="1"/>
          </p:nvSpPr>
          <p:spPr bwMode="gray">
            <a:xfrm>
              <a:off x="5376" y="585"/>
              <a:ext cx="31" cy="61"/>
            </a:xfrm>
            <a:custGeom>
              <a:avLst/>
              <a:gdLst/>
              <a:ahLst/>
              <a:cxnLst>
                <a:cxn ang="0">
                  <a:pos x="0" y="1087"/>
                </a:cxn>
                <a:cxn ang="0">
                  <a:pos x="0" y="0"/>
                </a:cxn>
                <a:cxn ang="0">
                  <a:pos x="124" y="0"/>
                </a:cxn>
                <a:cxn ang="0">
                  <a:pos x="124" y="382"/>
                </a:cxn>
                <a:cxn ang="0">
                  <a:pos x="306" y="345"/>
                </a:cxn>
                <a:cxn ang="0">
                  <a:pos x="526" y="458"/>
                </a:cxn>
                <a:cxn ang="0">
                  <a:pos x="548" y="644"/>
                </a:cxn>
                <a:cxn ang="0">
                  <a:pos x="548" y="1087"/>
                </a:cxn>
                <a:cxn ang="0">
                  <a:pos x="425" y="1087"/>
                </a:cxn>
                <a:cxn ang="0">
                  <a:pos x="425" y="624"/>
                </a:cxn>
                <a:cxn ang="0">
                  <a:pos x="403" y="477"/>
                </a:cxn>
                <a:cxn ang="0">
                  <a:pos x="294" y="419"/>
                </a:cxn>
                <a:cxn ang="0">
                  <a:pos x="124" y="463"/>
                </a:cxn>
                <a:cxn ang="0">
                  <a:pos x="124" y="1087"/>
                </a:cxn>
                <a:cxn ang="0">
                  <a:pos x="0" y="1087"/>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w="9525">
              <a:noFill/>
              <a:round/>
              <a:headEnd/>
              <a:tailEnd/>
            </a:ln>
          </p:spPr>
          <p:txBody>
            <a:bodyPr/>
            <a:lstStyle/>
            <a:p>
              <a:endParaRPr lang="en-GB">
                <a:solidFill>
                  <a:srgbClr val="000000"/>
                </a:solidFill>
              </a:endParaRPr>
            </a:p>
          </p:txBody>
        </p:sp>
        <p:sp>
          <p:nvSpPr>
            <p:cNvPr id="78" name="Freeform 68"/>
            <p:cNvSpPr>
              <a:spLocks/>
            </p:cNvSpPr>
            <p:nvPr userDrawn="1"/>
          </p:nvSpPr>
          <p:spPr bwMode="gray">
            <a:xfrm>
              <a:off x="5432" y="605"/>
              <a:ext cx="34" cy="60"/>
            </a:xfrm>
            <a:custGeom>
              <a:avLst/>
              <a:gdLst/>
              <a:ahLst/>
              <a:cxnLst>
                <a:cxn ang="0">
                  <a:pos x="15" y="41"/>
                </a:cxn>
                <a:cxn ang="0">
                  <a:pos x="0" y="0"/>
                </a:cxn>
                <a:cxn ang="0">
                  <a:pos x="7" y="0"/>
                </a:cxn>
                <a:cxn ang="0">
                  <a:pos x="18" y="33"/>
                </a:cxn>
                <a:cxn ang="0">
                  <a:pos x="28" y="0"/>
                </a:cxn>
                <a:cxn ang="0">
                  <a:pos x="34" y="0"/>
                </a:cxn>
                <a:cxn ang="0">
                  <a:pos x="14" y="60"/>
                </a:cxn>
                <a:cxn ang="0">
                  <a:pos x="8" y="60"/>
                </a:cxn>
                <a:cxn ang="0">
                  <a:pos x="15" y="41"/>
                </a:cxn>
              </a:cxnLst>
              <a:rect l="0" t="0" r="r" b="b"/>
              <a:pathLst>
                <a:path w="34" h="60">
                  <a:moveTo>
                    <a:pt x="15" y="41"/>
                  </a:moveTo>
                  <a:lnTo>
                    <a:pt x="0" y="0"/>
                  </a:lnTo>
                  <a:lnTo>
                    <a:pt x="7" y="0"/>
                  </a:lnTo>
                  <a:lnTo>
                    <a:pt x="18" y="33"/>
                  </a:lnTo>
                  <a:lnTo>
                    <a:pt x="28" y="0"/>
                  </a:lnTo>
                  <a:lnTo>
                    <a:pt x="34" y="0"/>
                  </a:lnTo>
                  <a:lnTo>
                    <a:pt x="14" y="60"/>
                  </a:lnTo>
                  <a:lnTo>
                    <a:pt x="8" y="60"/>
                  </a:lnTo>
                  <a:lnTo>
                    <a:pt x="15" y="41"/>
                  </a:lnTo>
                  <a:close/>
                </a:path>
              </a:pathLst>
            </a:custGeom>
            <a:solidFill>
              <a:srgbClr val="FFFFFF"/>
            </a:solidFill>
            <a:ln w="9525">
              <a:noFill/>
              <a:round/>
              <a:headEnd/>
              <a:tailEnd/>
            </a:ln>
          </p:spPr>
          <p:txBody>
            <a:bodyPr/>
            <a:lstStyle/>
            <a:p>
              <a:endParaRPr lang="en-GB">
                <a:solidFill>
                  <a:srgbClr val="000000"/>
                </a:solidFill>
              </a:endParaRPr>
            </a:p>
          </p:txBody>
        </p:sp>
        <p:sp>
          <p:nvSpPr>
            <p:cNvPr id="79" name="Freeform 69"/>
            <p:cNvSpPr>
              <a:spLocks noEditPoints="1"/>
            </p:cNvSpPr>
            <p:nvPr userDrawn="1"/>
          </p:nvSpPr>
          <p:spPr bwMode="gray">
            <a:xfrm>
              <a:off x="5470" y="604"/>
              <a:ext cx="34" cy="4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5" y="106"/>
                    <a:pt x="159" y="168"/>
                  </a:cubicBezTo>
                  <a:cubicBezTo>
                    <a:pt x="137" y="220"/>
                    <a:pt x="126" y="290"/>
                    <a:pt x="126" y="377"/>
                  </a:cubicBezTo>
                  <a:cubicBezTo>
                    <a:pt x="126" y="469"/>
                    <a:pt x="137" y="541"/>
                    <a:pt x="159" y="593"/>
                  </a:cubicBezTo>
                  <a:cubicBezTo>
                    <a:pt x="185"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solidFill>
                  <a:srgbClr val="000000"/>
                </a:solidFill>
              </a:endParaRPr>
            </a:p>
          </p:txBody>
        </p:sp>
        <p:sp>
          <p:nvSpPr>
            <p:cNvPr id="80" name="Freeform 70"/>
            <p:cNvSpPr>
              <a:spLocks/>
            </p:cNvSpPr>
            <p:nvPr userDrawn="1"/>
          </p:nvSpPr>
          <p:spPr bwMode="gray">
            <a:xfrm>
              <a:off x="5514" y="605"/>
              <a:ext cx="29" cy="42"/>
            </a:xfrm>
            <a:custGeom>
              <a:avLst/>
              <a:gdLst/>
              <a:ahLst/>
              <a:cxnLst>
                <a:cxn ang="0">
                  <a:pos x="0" y="0"/>
                </a:cxn>
                <a:cxn ang="0">
                  <a:pos x="123" y="0"/>
                </a:cxn>
                <a:cxn ang="0">
                  <a:pos x="123" y="445"/>
                </a:cxn>
                <a:cxn ang="0">
                  <a:pos x="145" y="609"/>
                </a:cxn>
                <a:cxn ang="0">
                  <a:pos x="197" y="656"/>
                </a:cxn>
                <a:cxn ang="0">
                  <a:pos x="276" y="667"/>
                </a:cxn>
                <a:cxn ang="0">
                  <a:pos x="403" y="648"/>
                </a:cxn>
                <a:cxn ang="0">
                  <a:pos x="403" y="0"/>
                </a:cxn>
                <a:cxn ang="0">
                  <a:pos x="527" y="0"/>
                </a:cxn>
                <a:cxn ang="0">
                  <a:pos x="527" y="710"/>
                </a:cxn>
                <a:cxn ang="0">
                  <a:pos x="269" y="742"/>
                </a:cxn>
                <a:cxn ang="0">
                  <a:pos x="86" y="703"/>
                </a:cxn>
                <a:cxn ang="0">
                  <a:pos x="6" y="567"/>
                </a:cxn>
                <a:cxn ang="0">
                  <a:pos x="0" y="454"/>
                </a:cxn>
                <a:cxn ang="0">
                  <a:pos x="0" y="0"/>
                </a:cxn>
              </a:cxnLst>
              <a:rect l="0" t="0" r="r" b="b"/>
              <a:pathLst>
                <a:path w="527" h="742">
                  <a:moveTo>
                    <a:pt x="0" y="0"/>
                  </a:moveTo>
                  <a:cubicBezTo>
                    <a:pt x="123" y="0"/>
                    <a:pt x="123" y="0"/>
                    <a:pt x="123" y="0"/>
                  </a:cubicBezTo>
                  <a:cubicBezTo>
                    <a:pt x="123" y="445"/>
                    <a:pt x="123" y="445"/>
                    <a:pt x="123" y="445"/>
                  </a:cubicBezTo>
                  <a:cubicBezTo>
                    <a:pt x="123" y="527"/>
                    <a:pt x="131" y="582"/>
                    <a:pt x="145" y="609"/>
                  </a:cubicBezTo>
                  <a:cubicBezTo>
                    <a:pt x="157" y="632"/>
                    <a:pt x="174" y="648"/>
                    <a:pt x="197" y="656"/>
                  </a:cubicBezTo>
                  <a:cubicBezTo>
                    <a:pt x="216" y="663"/>
                    <a:pt x="242" y="667"/>
                    <a:pt x="276" y="667"/>
                  </a:cubicBezTo>
                  <a:cubicBezTo>
                    <a:pt x="317" y="667"/>
                    <a:pt x="359" y="661"/>
                    <a:pt x="403" y="648"/>
                  </a:cubicBezTo>
                  <a:cubicBezTo>
                    <a:pt x="403" y="0"/>
                    <a:pt x="403" y="0"/>
                    <a:pt x="403" y="0"/>
                  </a:cubicBezTo>
                  <a:cubicBezTo>
                    <a:pt x="527" y="0"/>
                    <a:pt x="527" y="0"/>
                    <a:pt x="527" y="0"/>
                  </a:cubicBezTo>
                  <a:cubicBezTo>
                    <a:pt x="527" y="710"/>
                    <a:pt x="527" y="710"/>
                    <a:pt x="527" y="710"/>
                  </a:cubicBezTo>
                  <a:cubicBezTo>
                    <a:pt x="435" y="731"/>
                    <a:pt x="349" y="742"/>
                    <a:pt x="269" y="742"/>
                  </a:cubicBezTo>
                  <a:cubicBezTo>
                    <a:pt x="187" y="742"/>
                    <a:pt x="126" y="729"/>
                    <a:pt x="86" y="703"/>
                  </a:cubicBezTo>
                  <a:cubicBezTo>
                    <a:pt x="41" y="674"/>
                    <a:pt x="14" y="629"/>
                    <a:pt x="6" y="567"/>
                  </a:cubicBezTo>
                  <a:cubicBezTo>
                    <a:pt x="2" y="539"/>
                    <a:pt x="0" y="501"/>
                    <a:pt x="0" y="454"/>
                  </a:cubicBezTo>
                  <a:lnTo>
                    <a:pt x="0" y="0"/>
                  </a:lnTo>
                  <a:close/>
                </a:path>
              </a:pathLst>
            </a:custGeom>
            <a:solidFill>
              <a:srgbClr val="FFFFFF"/>
            </a:solidFill>
            <a:ln w="9525">
              <a:noFill/>
              <a:round/>
              <a:headEnd/>
              <a:tailEnd/>
            </a:ln>
          </p:spPr>
          <p:txBody>
            <a:bodyPr/>
            <a:lstStyle/>
            <a:p>
              <a:endParaRPr lang="en-GB">
                <a:solidFill>
                  <a:srgbClr val="000000"/>
                </a:solidFill>
              </a:endParaRPr>
            </a:p>
          </p:txBody>
        </p:sp>
        <p:sp>
          <p:nvSpPr>
            <p:cNvPr id="81" name="Freeform 71"/>
            <p:cNvSpPr>
              <a:spLocks/>
            </p:cNvSpPr>
            <p:nvPr userDrawn="1"/>
          </p:nvSpPr>
          <p:spPr bwMode="gray">
            <a:xfrm>
              <a:off x="5115" y="216"/>
              <a:ext cx="132" cy="102"/>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w="9525">
              <a:noFill/>
              <a:round/>
              <a:headEnd/>
              <a:tailEnd/>
            </a:ln>
          </p:spPr>
          <p:txBody>
            <a:bodyPr/>
            <a:lstStyle/>
            <a:p>
              <a:endParaRPr lang="en-GB">
                <a:solidFill>
                  <a:srgbClr val="000000"/>
                </a:solidFill>
              </a:endParaRPr>
            </a:p>
          </p:txBody>
        </p:sp>
        <p:sp>
          <p:nvSpPr>
            <p:cNvPr id="82" name="Freeform 72"/>
            <p:cNvSpPr>
              <a:spLocks/>
            </p:cNvSpPr>
            <p:nvPr userDrawn="1"/>
          </p:nvSpPr>
          <p:spPr bwMode="gray">
            <a:xfrm>
              <a:off x="4899" y="327"/>
              <a:ext cx="91" cy="148"/>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83" name="Freeform 73"/>
            <p:cNvSpPr>
              <a:spLocks/>
            </p:cNvSpPr>
            <p:nvPr userDrawn="1"/>
          </p:nvSpPr>
          <p:spPr bwMode="gray">
            <a:xfrm>
              <a:off x="5114" y="327"/>
              <a:ext cx="60" cy="20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84" name="Freeform 74"/>
            <p:cNvSpPr>
              <a:spLocks/>
            </p:cNvSpPr>
            <p:nvPr userDrawn="1"/>
          </p:nvSpPr>
          <p:spPr bwMode="gray">
            <a:xfrm>
              <a:off x="5180" y="327"/>
              <a:ext cx="47" cy="148"/>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85" name="Freeform 75"/>
            <p:cNvSpPr>
              <a:spLocks/>
            </p:cNvSpPr>
            <p:nvPr userDrawn="1"/>
          </p:nvSpPr>
          <p:spPr bwMode="gray">
            <a:xfrm>
              <a:off x="5227" y="327"/>
              <a:ext cx="111" cy="148"/>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w="9525">
              <a:noFill/>
              <a:round/>
              <a:headEnd/>
              <a:tailEnd/>
            </a:ln>
          </p:spPr>
          <p:txBody>
            <a:bodyPr/>
            <a:lstStyle/>
            <a:p>
              <a:endParaRPr lang="en-GB">
                <a:solidFill>
                  <a:srgbClr val="000000"/>
                </a:solidFill>
              </a:endParaRPr>
            </a:p>
          </p:txBody>
        </p:sp>
        <p:sp>
          <p:nvSpPr>
            <p:cNvPr id="86" name="Freeform 76"/>
            <p:cNvSpPr>
              <a:spLocks/>
            </p:cNvSpPr>
            <p:nvPr userDrawn="1"/>
          </p:nvSpPr>
          <p:spPr bwMode="gray">
            <a:xfrm>
              <a:off x="5429" y="327"/>
              <a:ext cx="124" cy="151"/>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87" name="Freeform 77"/>
            <p:cNvSpPr>
              <a:spLocks/>
            </p:cNvSpPr>
            <p:nvPr userDrawn="1"/>
          </p:nvSpPr>
          <p:spPr bwMode="gray">
            <a:xfrm>
              <a:off x="4994" y="327"/>
              <a:ext cx="125" cy="151"/>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88" name="Freeform 78"/>
            <p:cNvSpPr>
              <a:spLocks/>
            </p:cNvSpPr>
            <p:nvPr userDrawn="1"/>
          </p:nvSpPr>
          <p:spPr bwMode="gray">
            <a:xfrm>
              <a:off x="5333" y="324"/>
              <a:ext cx="95" cy="154"/>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w="9525">
              <a:noFill/>
              <a:round/>
              <a:headEnd/>
              <a:tailEnd/>
            </a:ln>
          </p:spPr>
          <p:txBody>
            <a:bodyPr/>
            <a:lstStyle/>
            <a:p>
              <a:endParaRPr lang="en-GB">
                <a:solidFill>
                  <a:srgbClr val="000000"/>
                </a:solidFill>
              </a:endParaRPr>
            </a:p>
          </p:txBody>
        </p:sp>
      </p:grpSp>
    </p:spTree>
    <p:extLst>
      <p:ext uri="{BB962C8B-B14F-4D97-AF65-F5344CB8AC3E}">
        <p14:creationId xmlns:p14="http://schemas.microsoft.com/office/powerpoint/2010/main" val="1307403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 xmlns:p15="http://schemas.microsoft.com/office/powerpoint/2012/main">
        <p15:guide id="1" pos="431">
          <p15:clr>
            <a:srgbClr val="FBAE40"/>
          </p15:clr>
        </p15:guide>
      </p15:sldGuideLst>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1_Text 1 column">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0" name="Text Placeholder 9"/>
          <p:cNvSpPr>
            <a:spLocks noGrp="1"/>
          </p:cNvSpPr>
          <p:nvPr>
            <p:ph type="body" sz="quarter" idx="10"/>
          </p:nvPr>
        </p:nvSpPr>
        <p:spPr bwMode="gray">
          <a:xfrm>
            <a:off x="466725" y="1131889"/>
            <a:ext cx="8426450" cy="374491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3" name="Footer Placeholder 2"/>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r>
              <a:rPr lang="en-GB" dirty="0" smtClean="0">
                <a:solidFill>
                  <a:srgbClr val="000000">
                    <a:tint val="75000"/>
                  </a:srgbClr>
                </a:solidFill>
              </a:rPr>
              <a:t>© FUJITSU LIMITED 2014</a:t>
            </a:r>
            <a:endParaRPr lang="en-GB" dirty="0">
              <a:solidFill>
                <a:srgbClr val="000000">
                  <a:tint val="75000"/>
                </a:srgbClr>
              </a:solidFill>
            </a:endParaRPr>
          </a:p>
        </p:txBody>
      </p:sp>
      <p:sp>
        <p:nvSpPr>
          <p:cNvPr id="4" name="Slide Number Placeholder 3"/>
          <p:cNvSpPr>
            <a:spLocks noGrp="1"/>
          </p:cNvSpPr>
          <p:nvPr>
            <p:ph type="sldNum" sz="quarter" idx="12"/>
          </p:nvPr>
        </p:nvSpPr>
        <p:spPr/>
        <p:txBody>
          <a:bodyPr/>
          <a:lstStyle/>
          <a:p>
            <a:fld id="{DB1452FB-80B4-4EFB-A3AA-013940B1C537}"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2303655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4_Text 1 column">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el 1"/>
          <p:cNvSpPr>
            <a:spLocks noGrp="1"/>
          </p:cNvSpPr>
          <p:nvPr>
            <p:ph type="title"/>
          </p:nvPr>
        </p:nvSpPr>
        <p:spPr bwMode="gray"/>
        <p:txBody>
          <a:bodyPr/>
          <a:lstStyle>
            <a:lvl1pPr algn="l">
              <a:defRPr>
                <a:solidFill>
                  <a:schemeClr val="tx1"/>
                </a:solidFill>
              </a:defRPr>
            </a:lvl1pPr>
          </a:lstStyle>
          <a:p>
            <a:r>
              <a:rPr lang="en-US" noProof="0" smtClean="0"/>
              <a:t>Click to edit Master title style</a:t>
            </a:r>
            <a:endParaRPr lang="en-US" noProof="0"/>
          </a:p>
        </p:txBody>
      </p:sp>
      <p:sp>
        <p:nvSpPr>
          <p:cNvPr id="10" name="Text Placeholder 9"/>
          <p:cNvSpPr>
            <a:spLocks noGrp="1"/>
          </p:cNvSpPr>
          <p:nvPr>
            <p:ph type="body" sz="quarter" idx="10"/>
          </p:nvPr>
        </p:nvSpPr>
        <p:spPr bwMode="gray">
          <a:xfrm>
            <a:off x="466725" y="1131889"/>
            <a:ext cx="8426450" cy="374491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grpSp>
        <p:nvGrpSpPr>
          <p:cNvPr id="4" name="Group 3"/>
          <p:cNvGrpSpPr/>
          <p:nvPr userDrawn="1"/>
        </p:nvGrpSpPr>
        <p:grpSpPr>
          <a:xfrm>
            <a:off x="8008069" y="247980"/>
            <a:ext cx="895497" cy="435425"/>
            <a:chOff x="8008039" y="247965"/>
            <a:chExt cx="895497" cy="435425"/>
          </a:xfrm>
          <a:solidFill>
            <a:schemeClr val="accent1"/>
          </a:solidFill>
        </p:grpSpPr>
        <p:sp>
          <p:nvSpPr>
            <p:cNvPr id="5" name="Freeform 71"/>
            <p:cNvSpPr>
              <a:spLocks/>
            </p:cNvSpPr>
            <p:nvPr userDrawn="1"/>
          </p:nvSpPr>
          <p:spPr bwMode="gray">
            <a:xfrm>
              <a:off x="8303800" y="247965"/>
              <a:ext cx="180743" cy="13966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grpFill/>
            <a:ln w="9525">
              <a:noFill/>
              <a:round/>
              <a:headEnd/>
              <a:tailEnd/>
            </a:ln>
          </p:spPr>
          <p:txBody>
            <a:bodyPr/>
            <a:lstStyle/>
            <a:p>
              <a:endParaRPr lang="en-GB">
                <a:solidFill>
                  <a:srgbClr val="000000"/>
                </a:solidFill>
              </a:endParaRPr>
            </a:p>
          </p:txBody>
        </p:sp>
        <p:sp>
          <p:nvSpPr>
            <p:cNvPr id="6" name="Freeform 72"/>
            <p:cNvSpPr>
              <a:spLocks/>
            </p:cNvSpPr>
            <p:nvPr userDrawn="1"/>
          </p:nvSpPr>
          <p:spPr bwMode="gray">
            <a:xfrm>
              <a:off x="8008039" y="399953"/>
              <a:ext cx="124603" cy="202651"/>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grpFill/>
            <a:ln w="9525">
              <a:noFill/>
              <a:round/>
              <a:headEnd/>
              <a:tailEnd/>
            </a:ln>
          </p:spPr>
          <p:txBody>
            <a:bodyPr/>
            <a:lstStyle/>
            <a:p>
              <a:endParaRPr lang="en-GB">
                <a:solidFill>
                  <a:srgbClr val="000000"/>
                </a:solidFill>
              </a:endParaRPr>
            </a:p>
          </p:txBody>
        </p:sp>
        <p:sp>
          <p:nvSpPr>
            <p:cNvPr id="7" name="Freeform 73"/>
            <p:cNvSpPr>
              <a:spLocks/>
            </p:cNvSpPr>
            <p:nvPr userDrawn="1"/>
          </p:nvSpPr>
          <p:spPr bwMode="gray">
            <a:xfrm>
              <a:off x="8302431" y="399953"/>
              <a:ext cx="82156" cy="28343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grpFill/>
            <a:ln w="9525">
              <a:noFill/>
              <a:round/>
              <a:headEnd/>
              <a:tailEnd/>
            </a:ln>
          </p:spPr>
          <p:txBody>
            <a:bodyPr/>
            <a:lstStyle/>
            <a:p>
              <a:endParaRPr lang="en-GB">
                <a:solidFill>
                  <a:srgbClr val="000000"/>
                </a:solidFill>
              </a:endParaRPr>
            </a:p>
          </p:txBody>
        </p:sp>
        <p:sp>
          <p:nvSpPr>
            <p:cNvPr id="8" name="Freeform 74"/>
            <p:cNvSpPr>
              <a:spLocks/>
            </p:cNvSpPr>
            <p:nvPr userDrawn="1"/>
          </p:nvSpPr>
          <p:spPr bwMode="gray">
            <a:xfrm>
              <a:off x="8392802" y="399953"/>
              <a:ext cx="64355" cy="202651"/>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grpFill/>
            <a:ln w="9525">
              <a:noFill/>
              <a:round/>
              <a:headEnd/>
              <a:tailEnd/>
            </a:ln>
          </p:spPr>
          <p:txBody>
            <a:bodyPr/>
            <a:lstStyle/>
            <a:p>
              <a:endParaRPr lang="en-GB">
                <a:solidFill>
                  <a:srgbClr val="000000"/>
                </a:solidFill>
              </a:endParaRPr>
            </a:p>
          </p:txBody>
        </p:sp>
        <p:sp>
          <p:nvSpPr>
            <p:cNvPr id="9" name="Freeform 75"/>
            <p:cNvSpPr>
              <a:spLocks/>
            </p:cNvSpPr>
            <p:nvPr userDrawn="1"/>
          </p:nvSpPr>
          <p:spPr bwMode="gray">
            <a:xfrm>
              <a:off x="8457157" y="399953"/>
              <a:ext cx="151988" cy="202651"/>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grpFill/>
            <a:ln w="9525">
              <a:noFill/>
              <a:round/>
              <a:headEnd/>
              <a:tailEnd/>
            </a:ln>
          </p:spPr>
          <p:txBody>
            <a:bodyPr/>
            <a:lstStyle/>
            <a:p>
              <a:endParaRPr lang="en-GB">
                <a:solidFill>
                  <a:srgbClr val="000000"/>
                </a:solidFill>
              </a:endParaRPr>
            </a:p>
          </p:txBody>
        </p:sp>
        <p:sp>
          <p:nvSpPr>
            <p:cNvPr id="11" name="Freeform 76"/>
            <p:cNvSpPr>
              <a:spLocks/>
            </p:cNvSpPr>
            <p:nvPr userDrawn="1"/>
          </p:nvSpPr>
          <p:spPr bwMode="gray">
            <a:xfrm>
              <a:off x="8733748" y="399953"/>
              <a:ext cx="169788" cy="206759"/>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grpFill/>
            <a:ln w="9525">
              <a:noFill/>
              <a:round/>
              <a:headEnd/>
              <a:tailEnd/>
            </a:ln>
          </p:spPr>
          <p:txBody>
            <a:bodyPr/>
            <a:lstStyle/>
            <a:p>
              <a:endParaRPr lang="en-GB">
                <a:solidFill>
                  <a:srgbClr val="000000"/>
                </a:solidFill>
              </a:endParaRPr>
            </a:p>
          </p:txBody>
        </p:sp>
        <p:sp>
          <p:nvSpPr>
            <p:cNvPr id="12" name="Freeform 77"/>
            <p:cNvSpPr>
              <a:spLocks/>
            </p:cNvSpPr>
            <p:nvPr userDrawn="1"/>
          </p:nvSpPr>
          <p:spPr bwMode="gray">
            <a:xfrm>
              <a:off x="8138119" y="399953"/>
              <a:ext cx="171158" cy="206759"/>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grpFill/>
            <a:ln w="9525">
              <a:noFill/>
              <a:round/>
              <a:headEnd/>
              <a:tailEnd/>
            </a:ln>
          </p:spPr>
          <p:txBody>
            <a:bodyPr/>
            <a:lstStyle/>
            <a:p>
              <a:endParaRPr lang="en-GB">
                <a:solidFill>
                  <a:srgbClr val="000000"/>
                </a:solidFill>
              </a:endParaRPr>
            </a:p>
          </p:txBody>
        </p:sp>
        <p:sp>
          <p:nvSpPr>
            <p:cNvPr id="13" name="Freeform 78"/>
            <p:cNvSpPr>
              <a:spLocks/>
            </p:cNvSpPr>
            <p:nvPr userDrawn="1"/>
          </p:nvSpPr>
          <p:spPr bwMode="gray">
            <a:xfrm>
              <a:off x="8602299" y="395845"/>
              <a:ext cx="130080" cy="210866"/>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grpFill/>
            <a:ln w="9525">
              <a:noFill/>
              <a:round/>
              <a:headEnd/>
              <a:tailEnd/>
            </a:ln>
          </p:spPr>
          <p:txBody>
            <a:bodyPr/>
            <a:lstStyle/>
            <a:p>
              <a:endParaRPr lang="en-GB">
                <a:solidFill>
                  <a:srgbClr val="000000"/>
                </a:solidFill>
              </a:endParaRPr>
            </a:p>
          </p:txBody>
        </p:sp>
      </p:grpSp>
      <p:sp>
        <p:nvSpPr>
          <p:cNvPr id="14" name="Footer Placeholder 13"/>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r>
              <a:rPr lang="en-GB" dirty="0" smtClean="0">
                <a:solidFill>
                  <a:srgbClr val="000000">
                    <a:tint val="75000"/>
                  </a:srgbClr>
                </a:solidFill>
              </a:rPr>
              <a:t>© FUJITSU LIMITED 2014</a:t>
            </a:r>
            <a:endParaRPr lang="en-GB" dirty="0">
              <a:solidFill>
                <a:srgbClr val="000000">
                  <a:tint val="75000"/>
                </a:srgbClr>
              </a:solidFill>
            </a:endParaRPr>
          </a:p>
        </p:txBody>
      </p:sp>
      <p:sp>
        <p:nvSpPr>
          <p:cNvPr id="15" name="Slide Number Placeholder 14"/>
          <p:cNvSpPr>
            <a:spLocks noGrp="1"/>
          </p:cNvSpPr>
          <p:nvPr>
            <p:ph type="sldNum" sz="quarter" idx="12"/>
          </p:nvPr>
        </p:nvSpPr>
        <p:spPr/>
        <p:txBody>
          <a:bodyPr/>
          <a:lstStyle/>
          <a:p>
            <a:fld id="{DB1452FB-80B4-4EFB-A3AA-013940B1C537}"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4141593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ext 1 column">
    <p:bg>
      <p:bgPr>
        <a:blipFill dpi="0" rotWithShape="1">
          <a:blip r:embed="rId2" cstate="screen">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dirty="0"/>
          </a:p>
        </p:txBody>
      </p:sp>
      <p:sp>
        <p:nvSpPr>
          <p:cNvPr id="3" name="Footer Placeholder 2"/>
          <p:cNvSpPr>
            <a:spLocks noGrp="1"/>
          </p:cNvSpPr>
          <p:nvPr>
            <p:ph type="ftr" sz="quarter" idx="11"/>
          </p:nvPr>
        </p:nvSpPr>
        <p:spPr/>
        <p:txBody>
          <a:bodyPr/>
          <a:lstStyle/>
          <a:p>
            <a:r>
              <a:rPr lang="en-GB" smtClean="0"/>
              <a:t>© FUJITSU LIMITED 2014</a:t>
            </a:r>
            <a:endParaRPr lang="en-GB" dirty="0"/>
          </a:p>
        </p:txBody>
      </p:sp>
      <p:sp>
        <p:nvSpPr>
          <p:cNvPr id="4" name="Slide Number Placeholder 3"/>
          <p:cNvSpPr>
            <a:spLocks noGrp="1"/>
          </p:cNvSpPr>
          <p:nvPr>
            <p:ph type="sldNum" sz="quarter" idx="12"/>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4197553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7_Text 1 column">
    <p:bg>
      <p:bgPr>
        <a:blipFill dpi="0" rotWithShape="1">
          <a:blip r:embed="rId2" cstate="screen">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solidFill>
                  <a:schemeClr val="tx1"/>
                </a:solidFill>
              </a:defRPr>
            </a:lvl1pPr>
          </a:lstStyle>
          <a:p>
            <a:r>
              <a:rPr lang="en-US" noProof="0" smtClean="0"/>
              <a:t>Click to edit Master title style</a:t>
            </a:r>
            <a:endParaRPr lang="en-US" noProof="0"/>
          </a:p>
        </p:txBody>
      </p:sp>
      <p:sp>
        <p:nvSpPr>
          <p:cNvPr id="10" name="Text Placeholder 9"/>
          <p:cNvSpPr>
            <a:spLocks noGrp="1"/>
          </p:cNvSpPr>
          <p:nvPr>
            <p:ph type="body" sz="quarter" idx="10"/>
          </p:nvPr>
        </p:nvSpPr>
        <p:spPr bwMode="gray">
          <a:xfrm>
            <a:off x="466725" y="1131889"/>
            <a:ext cx="8426450" cy="374491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grpSp>
        <p:nvGrpSpPr>
          <p:cNvPr id="4" name="Group 3"/>
          <p:cNvGrpSpPr/>
          <p:nvPr userDrawn="1"/>
        </p:nvGrpSpPr>
        <p:grpSpPr>
          <a:xfrm>
            <a:off x="8008069" y="247980"/>
            <a:ext cx="895497" cy="435425"/>
            <a:chOff x="8008039" y="247965"/>
            <a:chExt cx="895497" cy="435425"/>
          </a:xfrm>
          <a:solidFill>
            <a:schemeClr val="accent1"/>
          </a:solidFill>
        </p:grpSpPr>
        <p:sp>
          <p:nvSpPr>
            <p:cNvPr id="5" name="Freeform 71"/>
            <p:cNvSpPr>
              <a:spLocks/>
            </p:cNvSpPr>
            <p:nvPr userDrawn="1"/>
          </p:nvSpPr>
          <p:spPr bwMode="gray">
            <a:xfrm>
              <a:off x="8303800" y="247965"/>
              <a:ext cx="180743" cy="13966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grpFill/>
            <a:ln w="9525">
              <a:noFill/>
              <a:round/>
              <a:headEnd/>
              <a:tailEnd/>
            </a:ln>
          </p:spPr>
          <p:txBody>
            <a:bodyPr/>
            <a:lstStyle/>
            <a:p>
              <a:endParaRPr lang="en-GB">
                <a:solidFill>
                  <a:srgbClr val="000000"/>
                </a:solidFill>
              </a:endParaRPr>
            </a:p>
          </p:txBody>
        </p:sp>
        <p:sp>
          <p:nvSpPr>
            <p:cNvPr id="6" name="Freeform 72"/>
            <p:cNvSpPr>
              <a:spLocks/>
            </p:cNvSpPr>
            <p:nvPr userDrawn="1"/>
          </p:nvSpPr>
          <p:spPr bwMode="gray">
            <a:xfrm>
              <a:off x="8008039" y="399953"/>
              <a:ext cx="124603" cy="202651"/>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grpFill/>
            <a:ln w="9525">
              <a:noFill/>
              <a:round/>
              <a:headEnd/>
              <a:tailEnd/>
            </a:ln>
          </p:spPr>
          <p:txBody>
            <a:bodyPr/>
            <a:lstStyle/>
            <a:p>
              <a:endParaRPr lang="en-GB">
                <a:solidFill>
                  <a:srgbClr val="000000"/>
                </a:solidFill>
              </a:endParaRPr>
            </a:p>
          </p:txBody>
        </p:sp>
        <p:sp>
          <p:nvSpPr>
            <p:cNvPr id="7" name="Freeform 73"/>
            <p:cNvSpPr>
              <a:spLocks/>
            </p:cNvSpPr>
            <p:nvPr userDrawn="1"/>
          </p:nvSpPr>
          <p:spPr bwMode="gray">
            <a:xfrm>
              <a:off x="8302431" y="399953"/>
              <a:ext cx="82156" cy="28343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grpFill/>
            <a:ln w="9525">
              <a:noFill/>
              <a:round/>
              <a:headEnd/>
              <a:tailEnd/>
            </a:ln>
          </p:spPr>
          <p:txBody>
            <a:bodyPr/>
            <a:lstStyle/>
            <a:p>
              <a:endParaRPr lang="en-GB">
                <a:solidFill>
                  <a:srgbClr val="000000"/>
                </a:solidFill>
              </a:endParaRPr>
            </a:p>
          </p:txBody>
        </p:sp>
        <p:sp>
          <p:nvSpPr>
            <p:cNvPr id="8" name="Freeform 74"/>
            <p:cNvSpPr>
              <a:spLocks/>
            </p:cNvSpPr>
            <p:nvPr userDrawn="1"/>
          </p:nvSpPr>
          <p:spPr bwMode="gray">
            <a:xfrm>
              <a:off x="8392802" y="399953"/>
              <a:ext cx="64355" cy="202651"/>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grpFill/>
            <a:ln w="9525">
              <a:noFill/>
              <a:round/>
              <a:headEnd/>
              <a:tailEnd/>
            </a:ln>
          </p:spPr>
          <p:txBody>
            <a:bodyPr/>
            <a:lstStyle/>
            <a:p>
              <a:endParaRPr lang="en-GB">
                <a:solidFill>
                  <a:srgbClr val="000000"/>
                </a:solidFill>
              </a:endParaRPr>
            </a:p>
          </p:txBody>
        </p:sp>
        <p:sp>
          <p:nvSpPr>
            <p:cNvPr id="9" name="Freeform 75"/>
            <p:cNvSpPr>
              <a:spLocks/>
            </p:cNvSpPr>
            <p:nvPr userDrawn="1"/>
          </p:nvSpPr>
          <p:spPr bwMode="gray">
            <a:xfrm>
              <a:off x="8457157" y="399953"/>
              <a:ext cx="151988" cy="202651"/>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grpFill/>
            <a:ln w="9525">
              <a:noFill/>
              <a:round/>
              <a:headEnd/>
              <a:tailEnd/>
            </a:ln>
          </p:spPr>
          <p:txBody>
            <a:bodyPr/>
            <a:lstStyle/>
            <a:p>
              <a:endParaRPr lang="en-GB">
                <a:solidFill>
                  <a:srgbClr val="000000"/>
                </a:solidFill>
              </a:endParaRPr>
            </a:p>
          </p:txBody>
        </p:sp>
        <p:sp>
          <p:nvSpPr>
            <p:cNvPr id="11" name="Freeform 76"/>
            <p:cNvSpPr>
              <a:spLocks/>
            </p:cNvSpPr>
            <p:nvPr userDrawn="1"/>
          </p:nvSpPr>
          <p:spPr bwMode="gray">
            <a:xfrm>
              <a:off x="8733748" y="399953"/>
              <a:ext cx="169788" cy="206759"/>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grpFill/>
            <a:ln w="9525">
              <a:noFill/>
              <a:round/>
              <a:headEnd/>
              <a:tailEnd/>
            </a:ln>
          </p:spPr>
          <p:txBody>
            <a:bodyPr/>
            <a:lstStyle/>
            <a:p>
              <a:endParaRPr lang="en-GB">
                <a:solidFill>
                  <a:srgbClr val="000000"/>
                </a:solidFill>
              </a:endParaRPr>
            </a:p>
          </p:txBody>
        </p:sp>
        <p:sp>
          <p:nvSpPr>
            <p:cNvPr id="12" name="Freeform 77"/>
            <p:cNvSpPr>
              <a:spLocks/>
            </p:cNvSpPr>
            <p:nvPr userDrawn="1"/>
          </p:nvSpPr>
          <p:spPr bwMode="gray">
            <a:xfrm>
              <a:off x="8138119" y="399953"/>
              <a:ext cx="171158" cy="206759"/>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grpFill/>
            <a:ln w="9525">
              <a:noFill/>
              <a:round/>
              <a:headEnd/>
              <a:tailEnd/>
            </a:ln>
          </p:spPr>
          <p:txBody>
            <a:bodyPr/>
            <a:lstStyle/>
            <a:p>
              <a:endParaRPr lang="en-GB">
                <a:solidFill>
                  <a:srgbClr val="000000"/>
                </a:solidFill>
              </a:endParaRPr>
            </a:p>
          </p:txBody>
        </p:sp>
        <p:sp>
          <p:nvSpPr>
            <p:cNvPr id="13" name="Freeform 78"/>
            <p:cNvSpPr>
              <a:spLocks/>
            </p:cNvSpPr>
            <p:nvPr userDrawn="1"/>
          </p:nvSpPr>
          <p:spPr bwMode="gray">
            <a:xfrm>
              <a:off x="8602299" y="395845"/>
              <a:ext cx="130080" cy="210866"/>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grpFill/>
            <a:ln w="9525">
              <a:noFill/>
              <a:round/>
              <a:headEnd/>
              <a:tailEnd/>
            </a:ln>
          </p:spPr>
          <p:txBody>
            <a:bodyPr/>
            <a:lstStyle/>
            <a:p>
              <a:endParaRPr lang="en-GB">
                <a:solidFill>
                  <a:srgbClr val="000000"/>
                </a:solidFill>
              </a:endParaRPr>
            </a:p>
          </p:txBody>
        </p:sp>
      </p:grpSp>
      <p:sp>
        <p:nvSpPr>
          <p:cNvPr id="3" name="Footer Placeholder 2"/>
          <p:cNvSpPr>
            <a:spLocks noGrp="1"/>
          </p:cNvSpPr>
          <p:nvPr>
            <p:ph type="ftr" sz="quarter" idx="11"/>
          </p:nvPr>
        </p:nvSpPr>
        <p:spPr/>
        <p:txBody>
          <a:bodyPr/>
          <a:lstStyle/>
          <a:p>
            <a:r>
              <a:rPr lang="en-GB" smtClean="0">
                <a:solidFill>
                  <a:srgbClr val="000000">
                    <a:tint val="75000"/>
                  </a:srgbClr>
                </a:solidFill>
              </a:rPr>
              <a:t>© FUJITSU LIMITED 2014</a:t>
            </a:r>
            <a:endParaRPr lang="en-GB" dirty="0">
              <a:solidFill>
                <a:srgbClr val="000000">
                  <a:tint val="75000"/>
                </a:srgbClr>
              </a:solidFill>
            </a:endParaRPr>
          </a:p>
        </p:txBody>
      </p:sp>
      <p:sp>
        <p:nvSpPr>
          <p:cNvPr id="14" name="Slide Number Placeholder 13"/>
          <p:cNvSpPr>
            <a:spLocks noGrp="1"/>
          </p:cNvSpPr>
          <p:nvPr>
            <p:ph type="sldNum" sz="quarter" idx="12"/>
          </p:nvPr>
        </p:nvSpPr>
        <p:spPr/>
        <p:txBody>
          <a:bodyPr/>
          <a:lstStyle/>
          <a:p>
            <a:fld id="{DB1452FB-80B4-4EFB-A3AA-013940B1C537}"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1173021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2_Text 1 column">
    <p:bg>
      <p:bgPr>
        <a:blipFill dpi="0" rotWithShape="1">
          <a:blip r:embed="rId2" cstate="screen">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dirty="0"/>
          </a:p>
        </p:txBody>
      </p:sp>
      <p:sp>
        <p:nvSpPr>
          <p:cNvPr id="3" name="Footer Placeholder 2"/>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r>
              <a:rPr lang="en-GB" smtClean="0">
                <a:solidFill>
                  <a:srgbClr val="000000">
                    <a:tint val="75000"/>
                  </a:srgbClr>
                </a:solidFill>
              </a:rPr>
              <a:t>© FUJITSU LIMITED 2014</a:t>
            </a:r>
            <a:endParaRPr lang="en-GB" dirty="0">
              <a:solidFill>
                <a:srgbClr val="000000">
                  <a:tint val="75000"/>
                </a:srgbClr>
              </a:solidFill>
            </a:endParaRPr>
          </a:p>
        </p:txBody>
      </p:sp>
      <p:sp>
        <p:nvSpPr>
          <p:cNvPr id="4" name="Slide Number Placeholder 3"/>
          <p:cNvSpPr>
            <a:spLocks noGrp="1"/>
          </p:cNvSpPr>
          <p:nvPr>
            <p:ph type="sldNum" sz="quarter" idx="12"/>
          </p:nvPr>
        </p:nvSpPr>
        <p:spPr/>
        <p:txBody>
          <a:bodyPr/>
          <a:lstStyle/>
          <a:p>
            <a:fld id="{DB1452FB-80B4-4EFB-A3AA-013940B1C537}"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4197553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5_Text 1 column">
    <p:bg>
      <p:bgPr>
        <a:blipFill dpi="0" rotWithShape="1">
          <a:blip r:embed="rId2" cstate="screen">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solidFill>
                  <a:schemeClr val="tx1"/>
                </a:solidFill>
              </a:defRPr>
            </a:lvl1pPr>
          </a:lstStyle>
          <a:p>
            <a:r>
              <a:rPr lang="en-US" noProof="0" smtClean="0"/>
              <a:t>Click to edit Master title style</a:t>
            </a:r>
            <a:endParaRPr lang="en-US" noProof="0"/>
          </a:p>
        </p:txBody>
      </p:sp>
      <p:sp>
        <p:nvSpPr>
          <p:cNvPr id="10" name="Text Placeholder 9"/>
          <p:cNvSpPr>
            <a:spLocks noGrp="1"/>
          </p:cNvSpPr>
          <p:nvPr>
            <p:ph type="body" sz="quarter" idx="10"/>
          </p:nvPr>
        </p:nvSpPr>
        <p:spPr bwMode="gray">
          <a:xfrm>
            <a:off x="466725" y="1131889"/>
            <a:ext cx="8426450" cy="374491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grpSp>
        <p:nvGrpSpPr>
          <p:cNvPr id="4" name="Group 3"/>
          <p:cNvGrpSpPr/>
          <p:nvPr userDrawn="1"/>
        </p:nvGrpSpPr>
        <p:grpSpPr>
          <a:xfrm>
            <a:off x="8008069" y="247980"/>
            <a:ext cx="895497" cy="435425"/>
            <a:chOff x="8008039" y="247965"/>
            <a:chExt cx="895497" cy="435425"/>
          </a:xfrm>
          <a:solidFill>
            <a:schemeClr val="accent1"/>
          </a:solidFill>
        </p:grpSpPr>
        <p:sp>
          <p:nvSpPr>
            <p:cNvPr id="5" name="Freeform 71"/>
            <p:cNvSpPr>
              <a:spLocks/>
            </p:cNvSpPr>
            <p:nvPr userDrawn="1"/>
          </p:nvSpPr>
          <p:spPr bwMode="gray">
            <a:xfrm>
              <a:off x="8303800" y="247965"/>
              <a:ext cx="180743" cy="13966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grpFill/>
            <a:ln w="9525">
              <a:noFill/>
              <a:round/>
              <a:headEnd/>
              <a:tailEnd/>
            </a:ln>
          </p:spPr>
          <p:txBody>
            <a:bodyPr/>
            <a:lstStyle/>
            <a:p>
              <a:endParaRPr lang="en-GB">
                <a:solidFill>
                  <a:srgbClr val="000000"/>
                </a:solidFill>
              </a:endParaRPr>
            </a:p>
          </p:txBody>
        </p:sp>
        <p:sp>
          <p:nvSpPr>
            <p:cNvPr id="6" name="Freeform 72"/>
            <p:cNvSpPr>
              <a:spLocks/>
            </p:cNvSpPr>
            <p:nvPr userDrawn="1"/>
          </p:nvSpPr>
          <p:spPr bwMode="gray">
            <a:xfrm>
              <a:off x="8008039" y="399953"/>
              <a:ext cx="124603" cy="202651"/>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grpFill/>
            <a:ln w="9525">
              <a:noFill/>
              <a:round/>
              <a:headEnd/>
              <a:tailEnd/>
            </a:ln>
          </p:spPr>
          <p:txBody>
            <a:bodyPr/>
            <a:lstStyle/>
            <a:p>
              <a:endParaRPr lang="en-GB">
                <a:solidFill>
                  <a:srgbClr val="000000"/>
                </a:solidFill>
              </a:endParaRPr>
            </a:p>
          </p:txBody>
        </p:sp>
        <p:sp>
          <p:nvSpPr>
            <p:cNvPr id="7" name="Freeform 73"/>
            <p:cNvSpPr>
              <a:spLocks/>
            </p:cNvSpPr>
            <p:nvPr userDrawn="1"/>
          </p:nvSpPr>
          <p:spPr bwMode="gray">
            <a:xfrm>
              <a:off x="8302431" y="399953"/>
              <a:ext cx="82156" cy="28343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grpFill/>
            <a:ln w="9525">
              <a:noFill/>
              <a:round/>
              <a:headEnd/>
              <a:tailEnd/>
            </a:ln>
          </p:spPr>
          <p:txBody>
            <a:bodyPr/>
            <a:lstStyle/>
            <a:p>
              <a:endParaRPr lang="en-GB">
                <a:solidFill>
                  <a:srgbClr val="000000"/>
                </a:solidFill>
              </a:endParaRPr>
            </a:p>
          </p:txBody>
        </p:sp>
        <p:sp>
          <p:nvSpPr>
            <p:cNvPr id="8" name="Freeform 74"/>
            <p:cNvSpPr>
              <a:spLocks/>
            </p:cNvSpPr>
            <p:nvPr userDrawn="1"/>
          </p:nvSpPr>
          <p:spPr bwMode="gray">
            <a:xfrm>
              <a:off x="8392802" y="399953"/>
              <a:ext cx="64355" cy="202651"/>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grpFill/>
            <a:ln w="9525">
              <a:noFill/>
              <a:round/>
              <a:headEnd/>
              <a:tailEnd/>
            </a:ln>
          </p:spPr>
          <p:txBody>
            <a:bodyPr/>
            <a:lstStyle/>
            <a:p>
              <a:endParaRPr lang="en-GB">
                <a:solidFill>
                  <a:srgbClr val="000000"/>
                </a:solidFill>
              </a:endParaRPr>
            </a:p>
          </p:txBody>
        </p:sp>
        <p:sp>
          <p:nvSpPr>
            <p:cNvPr id="9" name="Freeform 75"/>
            <p:cNvSpPr>
              <a:spLocks/>
            </p:cNvSpPr>
            <p:nvPr userDrawn="1"/>
          </p:nvSpPr>
          <p:spPr bwMode="gray">
            <a:xfrm>
              <a:off x="8457157" y="399953"/>
              <a:ext cx="151988" cy="202651"/>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grpFill/>
            <a:ln w="9525">
              <a:noFill/>
              <a:round/>
              <a:headEnd/>
              <a:tailEnd/>
            </a:ln>
          </p:spPr>
          <p:txBody>
            <a:bodyPr/>
            <a:lstStyle/>
            <a:p>
              <a:endParaRPr lang="en-GB">
                <a:solidFill>
                  <a:srgbClr val="000000"/>
                </a:solidFill>
              </a:endParaRPr>
            </a:p>
          </p:txBody>
        </p:sp>
        <p:sp>
          <p:nvSpPr>
            <p:cNvPr id="11" name="Freeform 76"/>
            <p:cNvSpPr>
              <a:spLocks/>
            </p:cNvSpPr>
            <p:nvPr userDrawn="1"/>
          </p:nvSpPr>
          <p:spPr bwMode="gray">
            <a:xfrm>
              <a:off x="8733748" y="399953"/>
              <a:ext cx="169788" cy="206759"/>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grpFill/>
            <a:ln w="9525">
              <a:noFill/>
              <a:round/>
              <a:headEnd/>
              <a:tailEnd/>
            </a:ln>
          </p:spPr>
          <p:txBody>
            <a:bodyPr/>
            <a:lstStyle/>
            <a:p>
              <a:endParaRPr lang="en-GB">
                <a:solidFill>
                  <a:srgbClr val="000000"/>
                </a:solidFill>
              </a:endParaRPr>
            </a:p>
          </p:txBody>
        </p:sp>
        <p:sp>
          <p:nvSpPr>
            <p:cNvPr id="12" name="Freeform 77"/>
            <p:cNvSpPr>
              <a:spLocks/>
            </p:cNvSpPr>
            <p:nvPr userDrawn="1"/>
          </p:nvSpPr>
          <p:spPr bwMode="gray">
            <a:xfrm>
              <a:off x="8138119" y="399953"/>
              <a:ext cx="171158" cy="206759"/>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grpFill/>
            <a:ln w="9525">
              <a:noFill/>
              <a:round/>
              <a:headEnd/>
              <a:tailEnd/>
            </a:ln>
          </p:spPr>
          <p:txBody>
            <a:bodyPr/>
            <a:lstStyle/>
            <a:p>
              <a:endParaRPr lang="en-GB">
                <a:solidFill>
                  <a:srgbClr val="000000"/>
                </a:solidFill>
              </a:endParaRPr>
            </a:p>
          </p:txBody>
        </p:sp>
        <p:sp>
          <p:nvSpPr>
            <p:cNvPr id="13" name="Freeform 78"/>
            <p:cNvSpPr>
              <a:spLocks/>
            </p:cNvSpPr>
            <p:nvPr userDrawn="1"/>
          </p:nvSpPr>
          <p:spPr bwMode="gray">
            <a:xfrm>
              <a:off x="8602299" y="395845"/>
              <a:ext cx="130080" cy="210866"/>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grpFill/>
            <a:ln w="9525">
              <a:noFill/>
              <a:round/>
              <a:headEnd/>
              <a:tailEnd/>
            </a:ln>
          </p:spPr>
          <p:txBody>
            <a:bodyPr/>
            <a:lstStyle/>
            <a:p>
              <a:endParaRPr lang="en-GB">
                <a:solidFill>
                  <a:srgbClr val="000000"/>
                </a:solidFill>
              </a:endParaRPr>
            </a:p>
          </p:txBody>
        </p:sp>
      </p:grpSp>
      <p:sp>
        <p:nvSpPr>
          <p:cNvPr id="3" name="Footer Placeholder 2"/>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r>
              <a:rPr lang="en-GB" smtClean="0">
                <a:solidFill>
                  <a:srgbClr val="000000">
                    <a:tint val="75000"/>
                  </a:srgbClr>
                </a:solidFill>
              </a:rPr>
              <a:t>© FUJITSU LIMITED 2014</a:t>
            </a:r>
            <a:endParaRPr lang="en-GB" dirty="0">
              <a:solidFill>
                <a:srgbClr val="000000">
                  <a:tint val="75000"/>
                </a:srgbClr>
              </a:solidFill>
            </a:endParaRPr>
          </a:p>
        </p:txBody>
      </p:sp>
      <p:sp>
        <p:nvSpPr>
          <p:cNvPr id="14" name="Slide Number Placeholder 13"/>
          <p:cNvSpPr>
            <a:spLocks noGrp="1"/>
          </p:cNvSpPr>
          <p:nvPr>
            <p:ph type="sldNum" sz="quarter" idx="12"/>
          </p:nvPr>
        </p:nvSpPr>
        <p:spPr/>
        <p:txBody>
          <a:bodyPr/>
          <a:lstStyle/>
          <a:p>
            <a:fld id="{DB1452FB-80B4-4EFB-A3AA-013940B1C537}"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2365052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3_Text 1 column">
    <p:bg>
      <p:bgPr>
        <a:blipFill dpi="0" rotWithShape="1">
          <a:blip r:embed="rId2" cstate="screen">
            <a:lum/>
          </a:blip>
          <a:srcRect/>
          <a:stretch>
            <a:fillRect/>
          </a:stretch>
        </a:blip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r>
              <a:rPr lang="en-GB" smtClean="0">
                <a:solidFill>
                  <a:srgbClr val="000000">
                    <a:tint val="75000"/>
                  </a:srgbClr>
                </a:solidFill>
              </a:rPr>
              <a:t>© FUJITSU LIMITED 2014</a:t>
            </a:r>
            <a:endParaRPr lang="en-GB" dirty="0">
              <a:solidFill>
                <a:srgbClr val="000000">
                  <a:tint val="75000"/>
                </a:srgbClr>
              </a:solidFill>
            </a:endParaRPr>
          </a:p>
        </p:txBody>
      </p:sp>
      <p:sp>
        <p:nvSpPr>
          <p:cNvPr id="4" name="Slide Number Placeholder 3"/>
          <p:cNvSpPr>
            <a:spLocks noGrp="1"/>
          </p:cNvSpPr>
          <p:nvPr>
            <p:ph type="sldNum" sz="quarter" idx="12"/>
          </p:nvPr>
        </p:nvSpPr>
        <p:spPr/>
        <p:txBody>
          <a:bodyPr/>
          <a:lstStyle/>
          <a:p>
            <a:fld id="{DB1452FB-80B4-4EFB-A3AA-013940B1C537}"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2079957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6_Text 1 column">
    <p:bg>
      <p:bgPr>
        <a:blipFill dpi="0" rotWithShape="1">
          <a:blip r:embed="rId2" cstate="screen">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solidFill>
                  <a:schemeClr val="tx1"/>
                </a:solidFill>
              </a:defRPr>
            </a:lvl1pPr>
          </a:lstStyle>
          <a:p>
            <a:r>
              <a:rPr lang="en-US" noProof="0" smtClean="0"/>
              <a:t>Click to edit Master title style</a:t>
            </a:r>
            <a:endParaRPr lang="en-US" noProof="0"/>
          </a:p>
        </p:txBody>
      </p:sp>
      <p:sp>
        <p:nvSpPr>
          <p:cNvPr id="10" name="Text Placeholder 9"/>
          <p:cNvSpPr>
            <a:spLocks noGrp="1"/>
          </p:cNvSpPr>
          <p:nvPr>
            <p:ph type="body" sz="quarter" idx="10"/>
          </p:nvPr>
        </p:nvSpPr>
        <p:spPr bwMode="gray">
          <a:xfrm>
            <a:off x="466725" y="1131889"/>
            <a:ext cx="8426450" cy="374491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grpSp>
        <p:nvGrpSpPr>
          <p:cNvPr id="4" name="Group 3"/>
          <p:cNvGrpSpPr/>
          <p:nvPr userDrawn="1"/>
        </p:nvGrpSpPr>
        <p:grpSpPr>
          <a:xfrm>
            <a:off x="8008069" y="247980"/>
            <a:ext cx="895497" cy="435425"/>
            <a:chOff x="8008039" y="247965"/>
            <a:chExt cx="895497" cy="435425"/>
          </a:xfrm>
          <a:solidFill>
            <a:schemeClr val="accent1"/>
          </a:solidFill>
        </p:grpSpPr>
        <p:sp>
          <p:nvSpPr>
            <p:cNvPr id="5" name="Freeform 71"/>
            <p:cNvSpPr>
              <a:spLocks/>
            </p:cNvSpPr>
            <p:nvPr userDrawn="1"/>
          </p:nvSpPr>
          <p:spPr bwMode="gray">
            <a:xfrm>
              <a:off x="8303800" y="247965"/>
              <a:ext cx="180743" cy="13966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grpFill/>
            <a:ln w="9525">
              <a:noFill/>
              <a:round/>
              <a:headEnd/>
              <a:tailEnd/>
            </a:ln>
          </p:spPr>
          <p:txBody>
            <a:bodyPr/>
            <a:lstStyle/>
            <a:p>
              <a:endParaRPr lang="en-GB">
                <a:solidFill>
                  <a:srgbClr val="000000"/>
                </a:solidFill>
              </a:endParaRPr>
            </a:p>
          </p:txBody>
        </p:sp>
        <p:sp>
          <p:nvSpPr>
            <p:cNvPr id="6" name="Freeform 72"/>
            <p:cNvSpPr>
              <a:spLocks/>
            </p:cNvSpPr>
            <p:nvPr userDrawn="1"/>
          </p:nvSpPr>
          <p:spPr bwMode="gray">
            <a:xfrm>
              <a:off x="8008039" y="399953"/>
              <a:ext cx="124603" cy="202651"/>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grpFill/>
            <a:ln w="9525">
              <a:noFill/>
              <a:round/>
              <a:headEnd/>
              <a:tailEnd/>
            </a:ln>
          </p:spPr>
          <p:txBody>
            <a:bodyPr/>
            <a:lstStyle/>
            <a:p>
              <a:endParaRPr lang="en-GB">
                <a:solidFill>
                  <a:srgbClr val="000000"/>
                </a:solidFill>
              </a:endParaRPr>
            </a:p>
          </p:txBody>
        </p:sp>
        <p:sp>
          <p:nvSpPr>
            <p:cNvPr id="7" name="Freeform 73"/>
            <p:cNvSpPr>
              <a:spLocks/>
            </p:cNvSpPr>
            <p:nvPr userDrawn="1"/>
          </p:nvSpPr>
          <p:spPr bwMode="gray">
            <a:xfrm>
              <a:off x="8302431" y="399953"/>
              <a:ext cx="82156" cy="28343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grpFill/>
            <a:ln w="9525">
              <a:noFill/>
              <a:round/>
              <a:headEnd/>
              <a:tailEnd/>
            </a:ln>
          </p:spPr>
          <p:txBody>
            <a:bodyPr/>
            <a:lstStyle/>
            <a:p>
              <a:endParaRPr lang="en-GB">
                <a:solidFill>
                  <a:srgbClr val="000000"/>
                </a:solidFill>
              </a:endParaRPr>
            </a:p>
          </p:txBody>
        </p:sp>
        <p:sp>
          <p:nvSpPr>
            <p:cNvPr id="8" name="Freeform 74"/>
            <p:cNvSpPr>
              <a:spLocks/>
            </p:cNvSpPr>
            <p:nvPr userDrawn="1"/>
          </p:nvSpPr>
          <p:spPr bwMode="gray">
            <a:xfrm>
              <a:off x="8392802" y="399953"/>
              <a:ext cx="64355" cy="202651"/>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grpFill/>
            <a:ln w="9525">
              <a:noFill/>
              <a:round/>
              <a:headEnd/>
              <a:tailEnd/>
            </a:ln>
          </p:spPr>
          <p:txBody>
            <a:bodyPr/>
            <a:lstStyle/>
            <a:p>
              <a:endParaRPr lang="en-GB">
                <a:solidFill>
                  <a:srgbClr val="000000"/>
                </a:solidFill>
              </a:endParaRPr>
            </a:p>
          </p:txBody>
        </p:sp>
        <p:sp>
          <p:nvSpPr>
            <p:cNvPr id="9" name="Freeform 75"/>
            <p:cNvSpPr>
              <a:spLocks/>
            </p:cNvSpPr>
            <p:nvPr userDrawn="1"/>
          </p:nvSpPr>
          <p:spPr bwMode="gray">
            <a:xfrm>
              <a:off x="8457157" y="399953"/>
              <a:ext cx="151988" cy="202651"/>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grpFill/>
            <a:ln w="9525">
              <a:noFill/>
              <a:round/>
              <a:headEnd/>
              <a:tailEnd/>
            </a:ln>
          </p:spPr>
          <p:txBody>
            <a:bodyPr/>
            <a:lstStyle/>
            <a:p>
              <a:endParaRPr lang="en-GB">
                <a:solidFill>
                  <a:srgbClr val="000000"/>
                </a:solidFill>
              </a:endParaRPr>
            </a:p>
          </p:txBody>
        </p:sp>
        <p:sp>
          <p:nvSpPr>
            <p:cNvPr id="11" name="Freeform 76"/>
            <p:cNvSpPr>
              <a:spLocks/>
            </p:cNvSpPr>
            <p:nvPr userDrawn="1"/>
          </p:nvSpPr>
          <p:spPr bwMode="gray">
            <a:xfrm>
              <a:off x="8733748" y="399953"/>
              <a:ext cx="169788" cy="206759"/>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grpFill/>
            <a:ln w="9525">
              <a:noFill/>
              <a:round/>
              <a:headEnd/>
              <a:tailEnd/>
            </a:ln>
          </p:spPr>
          <p:txBody>
            <a:bodyPr/>
            <a:lstStyle/>
            <a:p>
              <a:endParaRPr lang="en-GB">
                <a:solidFill>
                  <a:srgbClr val="000000"/>
                </a:solidFill>
              </a:endParaRPr>
            </a:p>
          </p:txBody>
        </p:sp>
        <p:sp>
          <p:nvSpPr>
            <p:cNvPr id="12" name="Freeform 77"/>
            <p:cNvSpPr>
              <a:spLocks/>
            </p:cNvSpPr>
            <p:nvPr userDrawn="1"/>
          </p:nvSpPr>
          <p:spPr bwMode="gray">
            <a:xfrm>
              <a:off x="8138119" y="399953"/>
              <a:ext cx="171158" cy="206759"/>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grpFill/>
            <a:ln w="9525">
              <a:noFill/>
              <a:round/>
              <a:headEnd/>
              <a:tailEnd/>
            </a:ln>
          </p:spPr>
          <p:txBody>
            <a:bodyPr/>
            <a:lstStyle/>
            <a:p>
              <a:endParaRPr lang="en-GB">
                <a:solidFill>
                  <a:srgbClr val="000000"/>
                </a:solidFill>
              </a:endParaRPr>
            </a:p>
          </p:txBody>
        </p:sp>
        <p:sp>
          <p:nvSpPr>
            <p:cNvPr id="13" name="Freeform 78"/>
            <p:cNvSpPr>
              <a:spLocks/>
            </p:cNvSpPr>
            <p:nvPr userDrawn="1"/>
          </p:nvSpPr>
          <p:spPr bwMode="gray">
            <a:xfrm>
              <a:off x="8602299" y="395845"/>
              <a:ext cx="130080" cy="210866"/>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grpFill/>
            <a:ln w="9525">
              <a:noFill/>
              <a:round/>
              <a:headEnd/>
              <a:tailEnd/>
            </a:ln>
          </p:spPr>
          <p:txBody>
            <a:bodyPr/>
            <a:lstStyle/>
            <a:p>
              <a:endParaRPr lang="en-GB">
                <a:solidFill>
                  <a:srgbClr val="000000"/>
                </a:solidFill>
              </a:endParaRPr>
            </a:p>
          </p:txBody>
        </p:sp>
      </p:grpSp>
      <p:sp>
        <p:nvSpPr>
          <p:cNvPr id="3" name="Footer Placeholder 2"/>
          <p:cNvSpPr>
            <a:spLocks noGrp="1"/>
          </p:cNvSpPr>
          <p:nvPr>
            <p:ph type="ftr" sz="quarter" idx="11"/>
          </p:nvPr>
        </p:nvSpPr>
        <p:spPr/>
        <p:txBody>
          <a:bodyPr/>
          <a:lstStyle/>
          <a:p>
            <a:r>
              <a:rPr lang="en-GB" smtClean="0">
                <a:solidFill>
                  <a:srgbClr val="000000">
                    <a:tint val="75000"/>
                  </a:srgbClr>
                </a:solidFill>
              </a:rPr>
              <a:t>© FUJITSU LIMITED 2014</a:t>
            </a:r>
            <a:endParaRPr lang="en-GB" dirty="0">
              <a:solidFill>
                <a:srgbClr val="000000">
                  <a:tint val="75000"/>
                </a:srgbClr>
              </a:solidFill>
            </a:endParaRPr>
          </a:p>
        </p:txBody>
      </p:sp>
      <p:sp>
        <p:nvSpPr>
          <p:cNvPr id="14" name="Slide Number Placeholder 13"/>
          <p:cNvSpPr>
            <a:spLocks noGrp="1"/>
          </p:cNvSpPr>
          <p:nvPr>
            <p:ph type="sldNum" sz="quarter" idx="12"/>
          </p:nvPr>
        </p:nvSpPr>
        <p:spPr/>
        <p:txBody>
          <a:bodyPr/>
          <a:lstStyle/>
          <a:p>
            <a:fld id="{DB1452FB-80B4-4EFB-A3AA-013940B1C537}"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3784272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1_Text 2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5" name="Text Placeholder 12"/>
          <p:cNvSpPr>
            <a:spLocks noGrp="1"/>
          </p:cNvSpPr>
          <p:nvPr>
            <p:ph type="body" sz="quarter" idx="15"/>
          </p:nvPr>
        </p:nvSpPr>
        <p:spPr bwMode="gray">
          <a:xfrm>
            <a:off x="466748" y="1131902"/>
            <a:ext cx="4177159" cy="3744913"/>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6" name="Text Placeholder 12"/>
          <p:cNvSpPr>
            <a:spLocks noGrp="1"/>
          </p:cNvSpPr>
          <p:nvPr>
            <p:ph type="body" sz="quarter" idx="16"/>
          </p:nvPr>
        </p:nvSpPr>
        <p:spPr bwMode="gray">
          <a:xfrm>
            <a:off x="4644009" y="1131889"/>
            <a:ext cx="4249166" cy="374491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3" name="Footer Placeholder 2"/>
          <p:cNvSpPr>
            <a:spLocks noGrp="1"/>
          </p:cNvSpPr>
          <p:nvPr>
            <p:ph type="ftr" sz="quarter" idx="17"/>
          </p:nvPr>
        </p:nvSpPr>
        <p:spPr/>
        <p:txBody>
          <a:bodyPr/>
          <a:lstStyle/>
          <a:p>
            <a:r>
              <a:rPr lang="en-GB" smtClean="0">
                <a:solidFill>
                  <a:srgbClr val="000000">
                    <a:tint val="75000"/>
                  </a:srgbClr>
                </a:solidFill>
              </a:rPr>
              <a:t>© FUJITSU LIMITED 2014</a:t>
            </a:r>
            <a:endParaRPr lang="en-GB" dirty="0">
              <a:solidFill>
                <a:srgbClr val="000000">
                  <a:tint val="75000"/>
                </a:srgbClr>
              </a:solidFill>
            </a:endParaRPr>
          </a:p>
        </p:txBody>
      </p:sp>
      <p:sp>
        <p:nvSpPr>
          <p:cNvPr id="4" name="Slide Number Placeholder 3"/>
          <p:cNvSpPr>
            <a:spLocks noGrp="1"/>
          </p:cNvSpPr>
          <p:nvPr>
            <p:ph type="sldNum" sz="quarter" idx="18"/>
          </p:nvPr>
        </p:nvSpPr>
        <p:spPr/>
        <p:txBody>
          <a:bodyPr/>
          <a:lstStyle/>
          <a:p>
            <a:fld id="{DB1452FB-80B4-4EFB-A3AA-013940B1C537}"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3824423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1_Text 3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4" name="Text Placeholder 9"/>
          <p:cNvSpPr>
            <a:spLocks noGrp="1"/>
          </p:cNvSpPr>
          <p:nvPr>
            <p:ph type="body" sz="quarter" idx="18"/>
          </p:nvPr>
        </p:nvSpPr>
        <p:spPr bwMode="gray">
          <a:xfrm>
            <a:off x="469424" y="1131902"/>
            <a:ext cx="2736999" cy="3744911"/>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6" name="Text Placeholder 9"/>
          <p:cNvSpPr>
            <a:spLocks noGrp="1"/>
          </p:cNvSpPr>
          <p:nvPr>
            <p:ph type="body" sz="quarter" idx="19"/>
          </p:nvPr>
        </p:nvSpPr>
        <p:spPr bwMode="gray">
          <a:xfrm>
            <a:off x="3309485" y="1131953"/>
            <a:ext cx="2808313" cy="3745267"/>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18" name="Text Placeholder 9"/>
          <p:cNvSpPr>
            <a:spLocks noGrp="1"/>
          </p:cNvSpPr>
          <p:nvPr>
            <p:ph type="body" sz="quarter" idx="20"/>
          </p:nvPr>
        </p:nvSpPr>
        <p:spPr bwMode="gray">
          <a:xfrm>
            <a:off x="6220870" y="1132301"/>
            <a:ext cx="2664990" cy="3744911"/>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3" name="Footer Placeholder 2"/>
          <p:cNvSpPr>
            <a:spLocks noGrp="1"/>
          </p:cNvSpPr>
          <p:nvPr>
            <p:ph type="ftr" sz="quarter" idx="21"/>
          </p:nvPr>
        </p:nvSpPr>
        <p:spPr/>
        <p:txBody>
          <a:bodyPr/>
          <a:lstStyle/>
          <a:p>
            <a:r>
              <a:rPr lang="en-GB" smtClean="0">
                <a:solidFill>
                  <a:srgbClr val="000000">
                    <a:tint val="75000"/>
                  </a:srgbClr>
                </a:solidFill>
              </a:rPr>
              <a:t>© FUJITSU LIMITED 2014</a:t>
            </a:r>
            <a:endParaRPr lang="en-GB" dirty="0">
              <a:solidFill>
                <a:srgbClr val="000000">
                  <a:tint val="75000"/>
                </a:srgbClr>
              </a:solidFill>
            </a:endParaRPr>
          </a:p>
        </p:txBody>
      </p:sp>
      <p:sp>
        <p:nvSpPr>
          <p:cNvPr id="4" name="Slide Number Placeholder 3"/>
          <p:cNvSpPr>
            <a:spLocks noGrp="1"/>
          </p:cNvSpPr>
          <p:nvPr>
            <p:ph type="sldNum" sz="quarter" idx="22"/>
          </p:nvPr>
        </p:nvSpPr>
        <p:spPr/>
        <p:txBody>
          <a:bodyPr/>
          <a:lstStyle/>
          <a:p>
            <a:fld id="{DB1452FB-80B4-4EFB-A3AA-013940B1C537}"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1455695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type="titleOnly" preserve="1">
  <p:cSld name="2_Title">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3" name="Footer Placeholder 2"/>
          <p:cNvSpPr>
            <a:spLocks noGrp="1"/>
          </p:cNvSpPr>
          <p:nvPr>
            <p:ph type="ftr" sz="quarter" idx="10"/>
          </p:nvPr>
        </p:nvSpPr>
        <p:spPr/>
        <p:txBody>
          <a:bodyPr/>
          <a:lstStyle/>
          <a:p>
            <a:r>
              <a:rPr lang="en-GB" smtClean="0">
                <a:solidFill>
                  <a:srgbClr val="000000">
                    <a:tint val="75000"/>
                  </a:srgbClr>
                </a:solidFill>
              </a:rPr>
              <a:t>© FUJITSU LIMITED 2014</a:t>
            </a:r>
            <a:endParaRPr lang="en-GB" dirty="0">
              <a:solidFill>
                <a:srgbClr val="000000">
                  <a:tint val="75000"/>
                </a:srgbClr>
              </a:solidFill>
            </a:endParaRPr>
          </a:p>
        </p:txBody>
      </p:sp>
      <p:sp>
        <p:nvSpPr>
          <p:cNvPr id="4" name="Slide Number Placeholder 3"/>
          <p:cNvSpPr>
            <a:spLocks noGrp="1"/>
          </p:cNvSpPr>
          <p:nvPr>
            <p:ph type="sldNum" sz="quarter" idx="11"/>
          </p:nvPr>
        </p:nvSpPr>
        <p:spPr/>
        <p:txBody>
          <a:bodyPr/>
          <a:lstStyle/>
          <a:p>
            <a:fld id="{DB1452FB-80B4-4EFB-A3AA-013940B1C537}"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320813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3_Title">
    <p:spTree>
      <p:nvGrpSpPr>
        <p:cNvPr id="1" name=""/>
        <p:cNvGrpSpPr/>
        <p:nvPr/>
      </p:nvGrpSpPr>
      <p:grpSpPr>
        <a:xfrm>
          <a:off x="0" y="0"/>
          <a:ext cx="0" cy="0"/>
          <a:chOff x="0" y="0"/>
          <a:chExt cx="0" cy="0"/>
        </a:xfrm>
      </p:grpSpPr>
      <p:sp>
        <p:nvSpPr>
          <p:cNvPr id="2" name="Titel 1"/>
          <p:cNvSpPr>
            <a:spLocks noGrp="1"/>
          </p:cNvSpPr>
          <p:nvPr>
            <p:ph type="title"/>
          </p:nvPr>
        </p:nvSpPr>
        <p:spPr bwMode="gray">
          <a:xfrm>
            <a:off x="466726" y="62903"/>
            <a:ext cx="7345364" cy="579228"/>
          </a:xfrm>
        </p:spPr>
        <p:txBody>
          <a:bodyPr/>
          <a:lstStyle>
            <a:lvl1pPr algn="l">
              <a:defRPr sz="2400"/>
            </a:lvl1pPr>
          </a:lstStyle>
          <a:p>
            <a:r>
              <a:rPr lang="en-US" noProof="0" smtClean="0"/>
              <a:t>Click to edit Master title style</a:t>
            </a:r>
            <a:endParaRPr lang="en-US" noProof="0" dirty="0"/>
          </a:p>
        </p:txBody>
      </p:sp>
      <p:sp>
        <p:nvSpPr>
          <p:cNvPr id="4" name="Textplatzhalter 14"/>
          <p:cNvSpPr>
            <a:spLocks noGrp="1"/>
          </p:cNvSpPr>
          <p:nvPr>
            <p:ph type="body" sz="quarter" idx="18"/>
          </p:nvPr>
        </p:nvSpPr>
        <p:spPr bwMode="gray">
          <a:xfrm>
            <a:off x="466725" y="503991"/>
            <a:ext cx="8426450" cy="288040"/>
          </a:xfrm>
          <a:prstGeom prst="rect">
            <a:avLst/>
          </a:prstGeom>
        </p:spPr>
        <p:txBody>
          <a:bodyPr anchor="ctr"/>
          <a:lstStyle>
            <a:lvl1pPr marL="0" indent="0">
              <a:spcBef>
                <a:spcPts val="0"/>
              </a:spcBef>
              <a:spcAft>
                <a:spcPts val="0"/>
              </a:spcAft>
              <a:buFont typeface="Arial" pitchFamily="34" charset="0"/>
              <a:buNone/>
              <a:defRPr sz="1400" b="1">
                <a:solidFill>
                  <a:schemeClr val="bg1"/>
                </a:solidFill>
              </a:defRPr>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US" noProof="0" smtClean="0"/>
              <a:t>Click to edit Master text styles</a:t>
            </a:r>
          </a:p>
        </p:txBody>
      </p:sp>
      <p:sp>
        <p:nvSpPr>
          <p:cNvPr id="3" name="Footer Placeholder 2"/>
          <p:cNvSpPr>
            <a:spLocks noGrp="1"/>
          </p:cNvSpPr>
          <p:nvPr>
            <p:ph type="ftr" sz="quarter" idx="19"/>
          </p:nvPr>
        </p:nvSpPr>
        <p:spPr/>
        <p:txBody>
          <a:bodyPr/>
          <a:lstStyle/>
          <a:p>
            <a:r>
              <a:rPr lang="en-GB" smtClean="0">
                <a:solidFill>
                  <a:srgbClr val="000000">
                    <a:tint val="75000"/>
                  </a:srgbClr>
                </a:solidFill>
              </a:rPr>
              <a:t>© FUJITSU LIMITED 2014</a:t>
            </a:r>
            <a:endParaRPr lang="en-GB" dirty="0">
              <a:solidFill>
                <a:srgbClr val="000000">
                  <a:tint val="75000"/>
                </a:srgbClr>
              </a:solidFill>
            </a:endParaRPr>
          </a:p>
        </p:txBody>
      </p:sp>
      <p:sp>
        <p:nvSpPr>
          <p:cNvPr id="5" name="Slide Number Placeholder 4"/>
          <p:cNvSpPr>
            <a:spLocks noGrp="1"/>
          </p:cNvSpPr>
          <p:nvPr>
            <p:ph type="sldNum" sz="quarter" idx="20"/>
          </p:nvPr>
        </p:nvSpPr>
        <p:spPr/>
        <p:txBody>
          <a:bodyPr/>
          <a:lstStyle/>
          <a:p>
            <a:fld id="{DB1452FB-80B4-4EFB-A3AA-013940B1C537}"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4283573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1_1 Picture">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1" name="Picture Placeholder 10"/>
          <p:cNvSpPr>
            <a:spLocks noGrp="1"/>
          </p:cNvSpPr>
          <p:nvPr>
            <p:ph type="pic" sz="quarter" idx="13"/>
            <p:custDataLst>
              <p:tags r:id="rId1"/>
            </p:custDataLst>
          </p:nvPr>
        </p:nvSpPr>
        <p:spPr bwMode="gray">
          <a:xfrm>
            <a:off x="466725" y="1131902"/>
            <a:ext cx="8426450" cy="3744913"/>
          </a:xfrm>
          <a:prstGeom prst="round1Rect">
            <a:avLst>
              <a:gd name="adj" fmla="val 10174"/>
            </a:avLst>
          </a:prstGeom>
          <a:noFill/>
          <a:ln>
            <a:noFill/>
          </a:ln>
        </p:spPr>
        <p:txBody>
          <a:bodyPr/>
          <a:lstStyle/>
          <a:p>
            <a:r>
              <a:rPr lang="en-US" noProof="0" smtClean="0"/>
              <a:t>Click icon to add picture</a:t>
            </a:r>
            <a:endParaRPr lang="en-US" noProof="0"/>
          </a:p>
        </p:txBody>
      </p:sp>
      <p:sp>
        <p:nvSpPr>
          <p:cNvPr id="3" name="Footer Placeholder 2"/>
          <p:cNvSpPr>
            <a:spLocks noGrp="1"/>
          </p:cNvSpPr>
          <p:nvPr>
            <p:ph type="ftr" sz="quarter" idx="14"/>
          </p:nvPr>
        </p:nvSpPr>
        <p:spPr/>
        <p:txBody>
          <a:bodyPr/>
          <a:lstStyle/>
          <a:p>
            <a:r>
              <a:rPr lang="en-GB" smtClean="0">
                <a:solidFill>
                  <a:srgbClr val="000000">
                    <a:tint val="75000"/>
                  </a:srgbClr>
                </a:solidFill>
              </a:rPr>
              <a:t>© FUJITSU LIMITED 2014</a:t>
            </a:r>
            <a:endParaRPr lang="en-GB" dirty="0">
              <a:solidFill>
                <a:srgbClr val="000000">
                  <a:tint val="75000"/>
                </a:srgbClr>
              </a:solidFill>
            </a:endParaRPr>
          </a:p>
        </p:txBody>
      </p:sp>
      <p:sp>
        <p:nvSpPr>
          <p:cNvPr id="4" name="Slide Number Placeholder 3"/>
          <p:cNvSpPr>
            <a:spLocks noGrp="1"/>
          </p:cNvSpPr>
          <p:nvPr>
            <p:ph type="sldNum" sz="quarter" idx="15"/>
          </p:nvPr>
        </p:nvSpPr>
        <p:spPr/>
        <p:txBody>
          <a:bodyPr/>
          <a:lstStyle/>
          <a:p>
            <a:fld id="{DB1452FB-80B4-4EFB-A3AA-013940B1C537}"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690949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5_Text 1 column">
    <p:bg>
      <p:bgPr>
        <a:blipFill dpi="0" rotWithShape="1">
          <a:blip r:embed="rId2" cstate="screen">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solidFill>
                  <a:schemeClr val="tx1"/>
                </a:solidFill>
              </a:defRPr>
            </a:lvl1pPr>
          </a:lstStyle>
          <a:p>
            <a:r>
              <a:rPr lang="en-US" noProof="0" smtClean="0"/>
              <a:t>Click to edit Master title style</a:t>
            </a:r>
            <a:endParaRPr lang="en-US" noProof="0"/>
          </a:p>
        </p:txBody>
      </p:sp>
      <p:sp>
        <p:nvSpPr>
          <p:cNvPr id="10" name="Text Placeholder 9"/>
          <p:cNvSpPr>
            <a:spLocks noGrp="1"/>
          </p:cNvSpPr>
          <p:nvPr>
            <p:ph type="body" sz="quarter" idx="10"/>
          </p:nvPr>
        </p:nvSpPr>
        <p:spPr bwMode="gray">
          <a:xfrm>
            <a:off x="466725" y="1131889"/>
            <a:ext cx="8426450" cy="374491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grpSp>
        <p:nvGrpSpPr>
          <p:cNvPr id="4" name="Group 3"/>
          <p:cNvGrpSpPr/>
          <p:nvPr userDrawn="1"/>
        </p:nvGrpSpPr>
        <p:grpSpPr>
          <a:xfrm>
            <a:off x="8008053" y="247972"/>
            <a:ext cx="895497" cy="435425"/>
            <a:chOff x="8008039" y="247965"/>
            <a:chExt cx="895497" cy="435425"/>
          </a:xfrm>
          <a:solidFill>
            <a:schemeClr val="accent1"/>
          </a:solidFill>
        </p:grpSpPr>
        <p:sp>
          <p:nvSpPr>
            <p:cNvPr id="5" name="Freeform 71"/>
            <p:cNvSpPr>
              <a:spLocks/>
            </p:cNvSpPr>
            <p:nvPr userDrawn="1"/>
          </p:nvSpPr>
          <p:spPr bwMode="gray">
            <a:xfrm>
              <a:off x="8303800" y="247965"/>
              <a:ext cx="180743" cy="13966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grpFill/>
            <a:ln w="9525">
              <a:noFill/>
              <a:round/>
              <a:headEnd/>
              <a:tailEnd/>
            </a:ln>
          </p:spPr>
          <p:txBody>
            <a:bodyPr/>
            <a:lstStyle/>
            <a:p>
              <a:endParaRPr lang="en-GB"/>
            </a:p>
          </p:txBody>
        </p:sp>
        <p:sp>
          <p:nvSpPr>
            <p:cNvPr id="6" name="Freeform 72"/>
            <p:cNvSpPr>
              <a:spLocks/>
            </p:cNvSpPr>
            <p:nvPr userDrawn="1"/>
          </p:nvSpPr>
          <p:spPr bwMode="gray">
            <a:xfrm>
              <a:off x="8008039" y="399953"/>
              <a:ext cx="124603" cy="202651"/>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grpFill/>
            <a:ln w="9525">
              <a:noFill/>
              <a:round/>
              <a:headEnd/>
              <a:tailEnd/>
            </a:ln>
          </p:spPr>
          <p:txBody>
            <a:bodyPr/>
            <a:lstStyle/>
            <a:p>
              <a:endParaRPr lang="en-GB"/>
            </a:p>
          </p:txBody>
        </p:sp>
        <p:sp>
          <p:nvSpPr>
            <p:cNvPr id="7" name="Freeform 73"/>
            <p:cNvSpPr>
              <a:spLocks/>
            </p:cNvSpPr>
            <p:nvPr userDrawn="1"/>
          </p:nvSpPr>
          <p:spPr bwMode="gray">
            <a:xfrm>
              <a:off x="8302431" y="399953"/>
              <a:ext cx="82156" cy="28343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grpFill/>
            <a:ln w="9525">
              <a:noFill/>
              <a:round/>
              <a:headEnd/>
              <a:tailEnd/>
            </a:ln>
          </p:spPr>
          <p:txBody>
            <a:bodyPr/>
            <a:lstStyle/>
            <a:p>
              <a:endParaRPr lang="en-GB"/>
            </a:p>
          </p:txBody>
        </p:sp>
        <p:sp>
          <p:nvSpPr>
            <p:cNvPr id="8" name="Freeform 74"/>
            <p:cNvSpPr>
              <a:spLocks/>
            </p:cNvSpPr>
            <p:nvPr userDrawn="1"/>
          </p:nvSpPr>
          <p:spPr bwMode="gray">
            <a:xfrm>
              <a:off x="8392802" y="399953"/>
              <a:ext cx="64355" cy="202651"/>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grpFill/>
            <a:ln w="9525">
              <a:noFill/>
              <a:round/>
              <a:headEnd/>
              <a:tailEnd/>
            </a:ln>
          </p:spPr>
          <p:txBody>
            <a:bodyPr/>
            <a:lstStyle/>
            <a:p>
              <a:endParaRPr lang="en-GB"/>
            </a:p>
          </p:txBody>
        </p:sp>
        <p:sp>
          <p:nvSpPr>
            <p:cNvPr id="9" name="Freeform 75"/>
            <p:cNvSpPr>
              <a:spLocks/>
            </p:cNvSpPr>
            <p:nvPr userDrawn="1"/>
          </p:nvSpPr>
          <p:spPr bwMode="gray">
            <a:xfrm>
              <a:off x="8457157" y="399953"/>
              <a:ext cx="151988" cy="202651"/>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grpFill/>
            <a:ln w="9525">
              <a:noFill/>
              <a:round/>
              <a:headEnd/>
              <a:tailEnd/>
            </a:ln>
          </p:spPr>
          <p:txBody>
            <a:bodyPr/>
            <a:lstStyle/>
            <a:p>
              <a:endParaRPr lang="en-GB"/>
            </a:p>
          </p:txBody>
        </p:sp>
        <p:sp>
          <p:nvSpPr>
            <p:cNvPr id="11" name="Freeform 76"/>
            <p:cNvSpPr>
              <a:spLocks/>
            </p:cNvSpPr>
            <p:nvPr userDrawn="1"/>
          </p:nvSpPr>
          <p:spPr bwMode="gray">
            <a:xfrm>
              <a:off x="8733748" y="399953"/>
              <a:ext cx="169788" cy="206759"/>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grpFill/>
            <a:ln w="9525">
              <a:noFill/>
              <a:round/>
              <a:headEnd/>
              <a:tailEnd/>
            </a:ln>
          </p:spPr>
          <p:txBody>
            <a:bodyPr/>
            <a:lstStyle/>
            <a:p>
              <a:endParaRPr lang="en-GB"/>
            </a:p>
          </p:txBody>
        </p:sp>
        <p:sp>
          <p:nvSpPr>
            <p:cNvPr id="12" name="Freeform 77"/>
            <p:cNvSpPr>
              <a:spLocks/>
            </p:cNvSpPr>
            <p:nvPr userDrawn="1"/>
          </p:nvSpPr>
          <p:spPr bwMode="gray">
            <a:xfrm>
              <a:off x="8138119" y="399953"/>
              <a:ext cx="171158" cy="206759"/>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grpFill/>
            <a:ln w="9525">
              <a:noFill/>
              <a:round/>
              <a:headEnd/>
              <a:tailEnd/>
            </a:ln>
          </p:spPr>
          <p:txBody>
            <a:bodyPr/>
            <a:lstStyle/>
            <a:p>
              <a:endParaRPr lang="en-GB"/>
            </a:p>
          </p:txBody>
        </p:sp>
        <p:sp>
          <p:nvSpPr>
            <p:cNvPr id="13" name="Freeform 78"/>
            <p:cNvSpPr>
              <a:spLocks/>
            </p:cNvSpPr>
            <p:nvPr userDrawn="1"/>
          </p:nvSpPr>
          <p:spPr bwMode="gray">
            <a:xfrm>
              <a:off x="8602299" y="395845"/>
              <a:ext cx="130080" cy="210866"/>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grpFill/>
            <a:ln w="9525">
              <a:noFill/>
              <a:round/>
              <a:headEnd/>
              <a:tailEnd/>
            </a:ln>
          </p:spPr>
          <p:txBody>
            <a:bodyPr/>
            <a:lstStyle/>
            <a:p>
              <a:endParaRPr lang="en-GB"/>
            </a:p>
          </p:txBody>
        </p:sp>
      </p:grpSp>
      <p:sp>
        <p:nvSpPr>
          <p:cNvPr id="3" name="Footer Placeholder 2"/>
          <p:cNvSpPr>
            <a:spLocks noGrp="1"/>
          </p:cNvSpPr>
          <p:nvPr>
            <p:ph type="ftr" sz="quarter" idx="11"/>
          </p:nvPr>
        </p:nvSpPr>
        <p:spPr/>
        <p:txBody>
          <a:bodyPr/>
          <a:lstStyle/>
          <a:p>
            <a:r>
              <a:rPr lang="en-GB" smtClean="0"/>
              <a:t>© FUJITSU LIMITED 2014</a:t>
            </a:r>
            <a:endParaRPr lang="en-GB" dirty="0"/>
          </a:p>
        </p:txBody>
      </p:sp>
      <p:sp>
        <p:nvSpPr>
          <p:cNvPr id="14" name="Slide Number Placeholder 13"/>
          <p:cNvSpPr>
            <a:spLocks noGrp="1"/>
          </p:cNvSpPr>
          <p:nvPr>
            <p:ph type="sldNum" sz="quarter" idx="12"/>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2365052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1_2 Picture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1" name="Picture Placeholder 10"/>
          <p:cNvSpPr>
            <a:spLocks noGrp="1"/>
          </p:cNvSpPr>
          <p:nvPr>
            <p:ph type="pic" sz="quarter" idx="13"/>
            <p:custDataLst>
              <p:tags r:id="rId1"/>
            </p:custDataLst>
          </p:nvPr>
        </p:nvSpPr>
        <p:spPr bwMode="gray">
          <a:xfrm>
            <a:off x="4643445" y="1131664"/>
            <a:ext cx="4249737" cy="3744913"/>
          </a:xfrm>
          <a:prstGeom prst="round1Rect">
            <a:avLst>
              <a:gd name="adj" fmla="val 10174"/>
            </a:avLst>
          </a:prstGeom>
          <a:noFill/>
          <a:ln>
            <a:noFill/>
          </a:ln>
        </p:spPr>
        <p:txBody>
          <a:bodyPr/>
          <a:lstStyle/>
          <a:p>
            <a:r>
              <a:rPr lang="en-US" noProof="0" smtClean="0"/>
              <a:t>Click icon to add picture</a:t>
            </a:r>
            <a:endParaRPr lang="en-US" noProof="0"/>
          </a:p>
        </p:txBody>
      </p:sp>
      <p:sp>
        <p:nvSpPr>
          <p:cNvPr id="10" name="Picture Placeholder 10"/>
          <p:cNvSpPr>
            <a:spLocks noGrp="1"/>
          </p:cNvSpPr>
          <p:nvPr>
            <p:ph type="pic" sz="quarter" idx="16"/>
            <p:custDataLst>
              <p:tags r:id="rId2"/>
            </p:custDataLst>
          </p:nvPr>
        </p:nvSpPr>
        <p:spPr bwMode="gray">
          <a:xfrm>
            <a:off x="469408" y="1131664"/>
            <a:ext cx="4102592" cy="3744913"/>
          </a:xfrm>
          <a:prstGeom prst="rect">
            <a:avLst/>
          </a:prstGeom>
          <a:noFill/>
          <a:ln>
            <a:noFill/>
          </a:ln>
        </p:spPr>
        <p:txBody>
          <a:bodyPr/>
          <a:lstStyle/>
          <a:p>
            <a:r>
              <a:rPr lang="en-US" noProof="0" smtClean="0"/>
              <a:t>Click icon to add picture</a:t>
            </a:r>
            <a:endParaRPr lang="en-US" noProof="0"/>
          </a:p>
        </p:txBody>
      </p:sp>
      <p:sp>
        <p:nvSpPr>
          <p:cNvPr id="3" name="Footer Placeholder 2"/>
          <p:cNvSpPr>
            <a:spLocks noGrp="1"/>
          </p:cNvSpPr>
          <p:nvPr>
            <p:ph type="ftr" sz="quarter" idx="17"/>
          </p:nvPr>
        </p:nvSpPr>
        <p:spPr/>
        <p:txBody>
          <a:bodyPr/>
          <a:lstStyle/>
          <a:p>
            <a:r>
              <a:rPr lang="en-GB" smtClean="0">
                <a:solidFill>
                  <a:srgbClr val="000000">
                    <a:tint val="75000"/>
                  </a:srgbClr>
                </a:solidFill>
              </a:rPr>
              <a:t>© FUJITSU LIMITED 2014</a:t>
            </a:r>
            <a:endParaRPr lang="en-GB" dirty="0">
              <a:solidFill>
                <a:srgbClr val="000000">
                  <a:tint val="75000"/>
                </a:srgbClr>
              </a:solidFill>
            </a:endParaRPr>
          </a:p>
        </p:txBody>
      </p:sp>
      <p:sp>
        <p:nvSpPr>
          <p:cNvPr id="4" name="Slide Number Placeholder 3"/>
          <p:cNvSpPr>
            <a:spLocks noGrp="1"/>
          </p:cNvSpPr>
          <p:nvPr>
            <p:ph type="sldNum" sz="quarter" idx="18"/>
          </p:nvPr>
        </p:nvSpPr>
        <p:spPr/>
        <p:txBody>
          <a:bodyPr/>
          <a:lstStyle/>
          <a:p>
            <a:fld id="{DB1452FB-80B4-4EFB-A3AA-013940B1C537}"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218114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1_Text left – Picture righ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4" name="Bildplatzhalter 12"/>
          <p:cNvSpPr>
            <a:spLocks noGrp="1"/>
          </p:cNvSpPr>
          <p:nvPr>
            <p:ph type="pic" sz="quarter" idx="14"/>
            <p:custDataLst>
              <p:tags r:id="rId1"/>
            </p:custDataLst>
          </p:nvPr>
        </p:nvSpPr>
        <p:spPr bwMode="gray">
          <a:xfrm>
            <a:off x="4643445" y="1131902"/>
            <a:ext cx="4249737" cy="3744913"/>
          </a:xfrm>
          <a:prstGeom prst="round1Rect">
            <a:avLst>
              <a:gd name="adj" fmla="val 10174"/>
            </a:avLst>
          </a:prstGeom>
        </p:spPr>
        <p:txBody>
          <a:bodyPr/>
          <a:lstStyle/>
          <a:p>
            <a:r>
              <a:rPr lang="en-US" noProof="0" smtClean="0"/>
              <a:t>Click icon to add picture</a:t>
            </a:r>
            <a:endParaRPr lang="en-US" noProof="0"/>
          </a:p>
        </p:txBody>
      </p:sp>
      <p:sp>
        <p:nvSpPr>
          <p:cNvPr id="11" name="Text Placeholder 8"/>
          <p:cNvSpPr>
            <a:spLocks noGrp="1"/>
          </p:cNvSpPr>
          <p:nvPr>
            <p:ph type="body" sz="quarter" idx="16"/>
          </p:nvPr>
        </p:nvSpPr>
        <p:spPr bwMode="gray">
          <a:xfrm>
            <a:off x="466733" y="1131902"/>
            <a:ext cx="4105275" cy="3744913"/>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3" name="Footer Placeholder 2"/>
          <p:cNvSpPr>
            <a:spLocks noGrp="1"/>
          </p:cNvSpPr>
          <p:nvPr>
            <p:ph type="ftr" sz="quarter" idx="17"/>
          </p:nvPr>
        </p:nvSpPr>
        <p:spPr/>
        <p:txBody>
          <a:bodyPr/>
          <a:lstStyle/>
          <a:p>
            <a:r>
              <a:rPr lang="en-GB" smtClean="0">
                <a:solidFill>
                  <a:srgbClr val="000000">
                    <a:tint val="75000"/>
                  </a:srgbClr>
                </a:solidFill>
              </a:rPr>
              <a:t>© FUJITSU LIMITED 2014</a:t>
            </a:r>
            <a:endParaRPr lang="en-GB" dirty="0">
              <a:solidFill>
                <a:srgbClr val="000000">
                  <a:tint val="75000"/>
                </a:srgbClr>
              </a:solidFill>
            </a:endParaRPr>
          </a:p>
        </p:txBody>
      </p:sp>
      <p:sp>
        <p:nvSpPr>
          <p:cNvPr id="4" name="Slide Number Placeholder 3"/>
          <p:cNvSpPr>
            <a:spLocks noGrp="1"/>
          </p:cNvSpPr>
          <p:nvPr>
            <p:ph type="sldNum" sz="quarter" idx="18"/>
          </p:nvPr>
        </p:nvSpPr>
        <p:spPr/>
        <p:txBody>
          <a:bodyPr/>
          <a:lstStyle/>
          <a:p>
            <a:fld id="{DB1452FB-80B4-4EFB-A3AA-013940B1C537}"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392693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1_Picture left – Text righ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4" name="Bildplatzhalter 12"/>
          <p:cNvSpPr>
            <a:spLocks noGrp="1"/>
          </p:cNvSpPr>
          <p:nvPr>
            <p:ph type="pic" sz="quarter" idx="14"/>
            <p:custDataLst>
              <p:tags r:id="rId1"/>
            </p:custDataLst>
          </p:nvPr>
        </p:nvSpPr>
        <p:spPr bwMode="gray">
          <a:xfrm>
            <a:off x="466733" y="1131902"/>
            <a:ext cx="4105275" cy="3744913"/>
          </a:xfrm>
          <a:prstGeom prst="rect">
            <a:avLst/>
          </a:prstGeom>
        </p:spPr>
        <p:txBody>
          <a:bodyPr/>
          <a:lstStyle/>
          <a:p>
            <a:r>
              <a:rPr lang="en-US" noProof="0" smtClean="0"/>
              <a:t>Click icon to add picture</a:t>
            </a:r>
            <a:endParaRPr lang="en-US" noProof="0" dirty="0"/>
          </a:p>
        </p:txBody>
      </p:sp>
      <p:sp>
        <p:nvSpPr>
          <p:cNvPr id="10" name="Text Placeholder 8"/>
          <p:cNvSpPr>
            <a:spLocks noGrp="1"/>
          </p:cNvSpPr>
          <p:nvPr>
            <p:ph type="body" sz="quarter" idx="16"/>
          </p:nvPr>
        </p:nvSpPr>
        <p:spPr bwMode="gray">
          <a:xfrm>
            <a:off x="4644009" y="1131902"/>
            <a:ext cx="4249166" cy="3744913"/>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3" name="Footer Placeholder 2"/>
          <p:cNvSpPr>
            <a:spLocks noGrp="1"/>
          </p:cNvSpPr>
          <p:nvPr>
            <p:ph type="ftr" sz="quarter" idx="17"/>
          </p:nvPr>
        </p:nvSpPr>
        <p:spPr/>
        <p:txBody>
          <a:bodyPr/>
          <a:lstStyle/>
          <a:p>
            <a:r>
              <a:rPr lang="en-GB" smtClean="0">
                <a:solidFill>
                  <a:srgbClr val="000000">
                    <a:tint val="75000"/>
                  </a:srgbClr>
                </a:solidFill>
              </a:rPr>
              <a:t>© FUJITSU LIMITED 2014</a:t>
            </a:r>
            <a:endParaRPr lang="en-GB" dirty="0">
              <a:solidFill>
                <a:srgbClr val="000000">
                  <a:tint val="75000"/>
                </a:srgbClr>
              </a:solidFill>
            </a:endParaRPr>
          </a:p>
        </p:txBody>
      </p:sp>
      <p:sp>
        <p:nvSpPr>
          <p:cNvPr id="4" name="Slide Number Placeholder 3"/>
          <p:cNvSpPr>
            <a:spLocks noGrp="1"/>
          </p:cNvSpPr>
          <p:nvPr>
            <p:ph type="sldNum" sz="quarter" idx="18"/>
          </p:nvPr>
        </p:nvSpPr>
        <p:spPr/>
        <p:txBody>
          <a:bodyPr/>
          <a:lstStyle/>
          <a:p>
            <a:fld id="{DB1452FB-80B4-4EFB-A3AA-013940B1C537}"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766574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2_Text left 2/3 – Picture right 1/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6" name="Bildplatzhalter 14"/>
          <p:cNvSpPr>
            <a:spLocks noGrp="1"/>
          </p:cNvSpPr>
          <p:nvPr>
            <p:ph type="pic" sz="quarter" idx="16"/>
            <p:custDataLst>
              <p:tags r:id="rId1"/>
            </p:custDataLst>
          </p:nvPr>
        </p:nvSpPr>
        <p:spPr bwMode="gray">
          <a:xfrm>
            <a:off x="6228211" y="1131903"/>
            <a:ext cx="2664990" cy="3744913"/>
          </a:xfrm>
          <a:prstGeom prst="round1Rect">
            <a:avLst>
              <a:gd name="adj" fmla="val 14296"/>
            </a:avLst>
          </a:prstGeom>
        </p:spPr>
        <p:txBody>
          <a:bodyPr/>
          <a:lstStyle/>
          <a:p>
            <a:r>
              <a:rPr lang="en-US" noProof="0" smtClean="0"/>
              <a:t>Click icon to add picture</a:t>
            </a:r>
            <a:endParaRPr lang="en-US" noProof="0" dirty="0"/>
          </a:p>
        </p:txBody>
      </p:sp>
      <p:sp>
        <p:nvSpPr>
          <p:cNvPr id="11" name="Text Placeholder 9"/>
          <p:cNvSpPr>
            <a:spLocks noGrp="1"/>
          </p:cNvSpPr>
          <p:nvPr>
            <p:ph type="body" sz="quarter" idx="17"/>
          </p:nvPr>
        </p:nvSpPr>
        <p:spPr bwMode="gray">
          <a:xfrm>
            <a:off x="466730" y="1131903"/>
            <a:ext cx="5761335" cy="3744913"/>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3" name="Footer Placeholder 2"/>
          <p:cNvSpPr>
            <a:spLocks noGrp="1"/>
          </p:cNvSpPr>
          <p:nvPr>
            <p:ph type="ftr" sz="quarter" idx="18"/>
          </p:nvPr>
        </p:nvSpPr>
        <p:spPr/>
        <p:txBody>
          <a:bodyPr/>
          <a:lstStyle/>
          <a:p>
            <a:r>
              <a:rPr lang="en-GB" smtClean="0">
                <a:solidFill>
                  <a:srgbClr val="000000">
                    <a:tint val="75000"/>
                  </a:srgbClr>
                </a:solidFill>
              </a:rPr>
              <a:t>© FUJITSU LIMITED 2014</a:t>
            </a:r>
            <a:endParaRPr lang="en-GB" dirty="0">
              <a:solidFill>
                <a:srgbClr val="000000">
                  <a:tint val="75000"/>
                </a:srgbClr>
              </a:solidFill>
            </a:endParaRPr>
          </a:p>
        </p:txBody>
      </p:sp>
      <p:sp>
        <p:nvSpPr>
          <p:cNvPr id="4" name="Slide Number Placeholder 3"/>
          <p:cNvSpPr>
            <a:spLocks noGrp="1"/>
          </p:cNvSpPr>
          <p:nvPr>
            <p:ph type="sldNum" sz="quarter" idx="19"/>
          </p:nvPr>
        </p:nvSpPr>
        <p:spPr/>
        <p:txBody>
          <a:bodyPr/>
          <a:lstStyle/>
          <a:p>
            <a:fld id="{DB1452FB-80B4-4EFB-A3AA-013940B1C537}"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2640945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1_Picture left 1/3 – Text right 2/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6" name="Bildplatzhalter 14"/>
          <p:cNvSpPr>
            <a:spLocks noGrp="1"/>
          </p:cNvSpPr>
          <p:nvPr>
            <p:ph type="pic" sz="quarter" idx="16"/>
            <p:custDataLst>
              <p:tags r:id="rId1"/>
            </p:custDataLst>
          </p:nvPr>
        </p:nvSpPr>
        <p:spPr bwMode="gray">
          <a:xfrm>
            <a:off x="466725" y="1131903"/>
            <a:ext cx="2664992" cy="3744913"/>
          </a:xfrm>
          <a:prstGeom prst="rect">
            <a:avLst/>
          </a:prstGeom>
        </p:spPr>
        <p:txBody>
          <a:bodyPr/>
          <a:lstStyle/>
          <a:p>
            <a:r>
              <a:rPr lang="en-US" noProof="0" smtClean="0"/>
              <a:t>Click icon to add picture</a:t>
            </a:r>
            <a:endParaRPr lang="en-US" noProof="0" dirty="0"/>
          </a:p>
        </p:txBody>
      </p:sp>
      <p:sp>
        <p:nvSpPr>
          <p:cNvPr id="11" name="Text Placeholder 9"/>
          <p:cNvSpPr>
            <a:spLocks noGrp="1"/>
          </p:cNvSpPr>
          <p:nvPr>
            <p:ph type="body" sz="quarter" idx="17"/>
          </p:nvPr>
        </p:nvSpPr>
        <p:spPr bwMode="gray">
          <a:xfrm>
            <a:off x="3203837" y="1124552"/>
            <a:ext cx="5689365" cy="3752250"/>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3" name="Footer Placeholder 2"/>
          <p:cNvSpPr>
            <a:spLocks noGrp="1"/>
          </p:cNvSpPr>
          <p:nvPr>
            <p:ph type="ftr" sz="quarter" idx="18"/>
          </p:nvPr>
        </p:nvSpPr>
        <p:spPr/>
        <p:txBody>
          <a:bodyPr/>
          <a:lstStyle/>
          <a:p>
            <a:r>
              <a:rPr lang="en-GB" smtClean="0">
                <a:solidFill>
                  <a:srgbClr val="000000">
                    <a:tint val="75000"/>
                  </a:srgbClr>
                </a:solidFill>
              </a:rPr>
              <a:t>© FUJITSU LIMITED 2014</a:t>
            </a:r>
            <a:endParaRPr lang="en-GB" dirty="0">
              <a:solidFill>
                <a:srgbClr val="000000">
                  <a:tint val="75000"/>
                </a:srgbClr>
              </a:solidFill>
            </a:endParaRPr>
          </a:p>
        </p:txBody>
      </p:sp>
      <p:sp>
        <p:nvSpPr>
          <p:cNvPr id="4" name="Slide Number Placeholder 3"/>
          <p:cNvSpPr>
            <a:spLocks noGrp="1"/>
          </p:cNvSpPr>
          <p:nvPr>
            <p:ph type="sldNum" sz="quarter" idx="19"/>
          </p:nvPr>
        </p:nvSpPr>
        <p:spPr/>
        <p:txBody>
          <a:bodyPr/>
          <a:lstStyle/>
          <a:p>
            <a:fld id="{DB1452FB-80B4-4EFB-A3AA-013940B1C537}"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2551669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1_Text left 1/3 – Picture right 2/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6" name="Bildplatzhalter 14"/>
          <p:cNvSpPr>
            <a:spLocks noGrp="1"/>
          </p:cNvSpPr>
          <p:nvPr>
            <p:ph type="pic" sz="quarter" idx="16"/>
            <p:custDataLst>
              <p:tags r:id="rId1"/>
            </p:custDataLst>
          </p:nvPr>
        </p:nvSpPr>
        <p:spPr bwMode="gray">
          <a:xfrm>
            <a:off x="3203837" y="1131889"/>
            <a:ext cx="5689365" cy="3744914"/>
          </a:xfrm>
          <a:prstGeom prst="round1Rect">
            <a:avLst>
              <a:gd name="adj" fmla="val 10174"/>
            </a:avLst>
          </a:prstGeom>
        </p:spPr>
        <p:txBody>
          <a:bodyPr/>
          <a:lstStyle/>
          <a:p>
            <a:r>
              <a:rPr lang="en-US" noProof="0" smtClean="0"/>
              <a:t>Click icon to add picture</a:t>
            </a:r>
            <a:endParaRPr lang="en-US" noProof="0" dirty="0"/>
          </a:p>
        </p:txBody>
      </p:sp>
      <p:sp>
        <p:nvSpPr>
          <p:cNvPr id="10" name="Text Placeholder 8"/>
          <p:cNvSpPr>
            <a:spLocks noGrp="1"/>
          </p:cNvSpPr>
          <p:nvPr>
            <p:ph type="body" sz="quarter" idx="18"/>
          </p:nvPr>
        </p:nvSpPr>
        <p:spPr bwMode="gray">
          <a:xfrm>
            <a:off x="466728" y="1131903"/>
            <a:ext cx="2665413" cy="3744913"/>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3" name="Footer Placeholder 2"/>
          <p:cNvSpPr>
            <a:spLocks noGrp="1"/>
          </p:cNvSpPr>
          <p:nvPr>
            <p:ph type="ftr" sz="quarter" idx="19"/>
          </p:nvPr>
        </p:nvSpPr>
        <p:spPr/>
        <p:txBody>
          <a:bodyPr/>
          <a:lstStyle/>
          <a:p>
            <a:r>
              <a:rPr lang="en-GB" smtClean="0">
                <a:solidFill>
                  <a:srgbClr val="000000">
                    <a:tint val="75000"/>
                  </a:srgbClr>
                </a:solidFill>
              </a:rPr>
              <a:t>© FUJITSU LIMITED 2014</a:t>
            </a:r>
            <a:endParaRPr lang="en-GB" dirty="0">
              <a:solidFill>
                <a:srgbClr val="000000">
                  <a:tint val="75000"/>
                </a:srgbClr>
              </a:solidFill>
            </a:endParaRPr>
          </a:p>
        </p:txBody>
      </p:sp>
      <p:sp>
        <p:nvSpPr>
          <p:cNvPr id="4" name="Slide Number Placeholder 3"/>
          <p:cNvSpPr>
            <a:spLocks noGrp="1"/>
          </p:cNvSpPr>
          <p:nvPr>
            <p:ph type="sldNum" sz="quarter" idx="20"/>
          </p:nvPr>
        </p:nvSpPr>
        <p:spPr/>
        <p:txBody>
          <a:bodyPr/>
          <a:lstStyle/>
          <a:p>
            <a:fld id="{DB1452FB-80B4-4EFB-A3AA-013940B1C537}"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3495112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1_Picture left 2/3 – Text right 1/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dirty="0"/>
          </a:p>
        </p:txBody>
      </p:sp>
      <p:sp>
        <p:nvSpPr>
          <p:cNvPr id="16" name="Bildplatzhalter 14"/>
          <p:cNvSpPr>
            <a:spLocks noGrp="1"/>
          </p:cNvSpPr>
          <p:nvPr>
            <p:ph type="pic" sz="quarter" idx="16"/>
            <p:custDataLst>
              <p:tags r:id="rId1"/>
            </p:custDataLst>
          </p:nvPr>
        </p:nvSpPr>
        <p:spPr bwMode="gray">
          <a:xfrm>
            <a:off x="466737" y="1131889"/>
            <a:ext cx="5689495" cy="3744912"/>
          </a:xfrm>
          <a:prstGeom prst="rect">
            <a:avLst/>
          </a:prstGeom>
        </p:spPr>
        <p:txBody>
          <a:bodyPr/>
          <a:lstStyle/>
          <a:p>
            <a:r>
              <a:rPr lang="en-US" noProof="0" smtClean="0"/>
              <a:t>Click icon to add picture</a:t>
            </a:r>
            <a:endParaRPr lang="en-US" noProof="0"/>
          </a:p>
        </p:txBody>
      </p:sp>
      <p:sp>
        <p:nvSpPr>
          <p:cNvPr id="10" name="Text Placeholder 8"/>
          <p:cNvSpPr>
            <a:spLocks noGrp="1"/>
          </p:cNvSpPr>
          <p:nvPr>
            <p:ph type="body" sz="quarter" idx="18"/>
          </p:nvPr>
        </p:nvSpPr>
        <p:spPr bwMode="gray">
          <a:xfrm>
            <a:off x="6227763" y="1131889"/>
            <a:ext cx="2665412" cy="374491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3" name="Footer Placeholder 2"/>
          <p:cNvSpPr>
            <a:spLocks noGrp="1"/>
          </p:cNvSpPr>
          <p:nvPr>
            <p:ph type="ftr" sz="quarter" idx="19"/>
          </p:nvPr>
        </p:nvSpPr>
        <p:spPr/>
        <p:txBody>
          <a:bodyPr/>
          <a:lstStyle/>
          <a:p>
            <a:r>
              <a:rPr lang="en-GB" smtClean="0">
                <a:solidFill>
                  <a:srgbClr val="000000">
                    <a:tint val="75000"/>
                  </a:srgbClr>
                </a:solidFill>
              </a:rPr>
              <a:t>© FUJITSU LIMITED 2014</a:t>
            </a:r>
            <a:endParaRPr lang="en-GB" dirty="0">
              <a:solidFill>
                <a:srgbClr val="000000">
                  <a:tint val="75000"/>
                </a:srgbClr>
              </a:solidFill>
            </a:endParaRPr>
          </a:p>
        </p:txBody>
      </p:sp>
      <p:sp>
        <p:nvSpPr>
          <p:cNvPr id="4" name="Slide Number Placeholder 3"/>
          <p:cNvSpPr>
            <a:spLocks noGrp="1"/>
          </p:cNvSpPr>
          <p:nvPr>
            <p:ph type="sldNum" sz="quarter" idx="20"/>
          </p:nvPr>
        </p:nvSpPr>
        <p:spPr/>
        <p:txBody>
          <a:bodyPr/>
          <a:lstStyle/>
          <a:p>
            <a:fld id="{DB1452FB-80B4-4EFB-A3AA-013940B1C537}"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419362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1_Subheadline + Text 2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5" name="Text Placeholder 10"/>
          <p:cNvSpPr>
            <a:spLocks noGrp="1"/>
          </p:cNvSpPr>
          <p:nvPr>
            <p:ph type="body" sz="quarter" idx="16"/>
          </p:nvPr>
        </p:nvSpPr>
        <p:spPr bwMode="gray">
          <a:xfrm>
            <a:off x="469414" y="1563928"/>
            <a:ext cx="4177159" cy="331287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6" name="Text Placeholder 10"/>
          <p:cNvSpPr>
            <a:spLocks noGrp="1"/>
          </p:cNvSpPr>
          <p:nvPr>
            <p:ph type="body" sz="quarter" idx="17"/>
          </p:nvPr>
        </p:nvSpPr>
        <p:spPr bwMode="gray">
          <a:xfrm>
            <a:off x="4644009" y="1563928"/>
            <a:ext cx="4249166" cy="331287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Textplatzhalter 14"/>
          <p:cNvSpPr>
            <a:spLocks noGrp="1"/>
          </p:cNvSpPr>
          <p:nvPr>
            <p:ph type="body" sz="quarter" idx="18" hasCustomPrompt="1"/>
          </p:nvPr>
        </p:nvSpPr>
        <p:spPr bwMode="gray">
          <a:xfrm>
            <a:off x="466725" y="987270"/>
            <a:ext cx="84264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US" noProof="0" dirty="0" err="1" smtClean="0"/>
              <a:t>Subheadline</a:t>
            </a:r>
            <a:endParaRPr lang="en-US" noProof="0" dirty="0"/>
          </a:p>
        </p:txBody>
      </p:sp>
      <p:sp>
        <p:nvSpPr>
          <p:cNvPr id="3" name="Footer Placeholder 2"/>
          <p:cNvSpPr>
            <a:spLocks noGrp="1"/>
          </p:cNvSpPr>
          <p:nvPr>
            <p:ph type="ftr" sz="quarter" idx="19"/>
          </p:nvPr>
        </p:nvSpPr>
        <p:spPr/>
        <p:txBody>
          <a:bodyPr/>
          <a:lstStyle/>
          <a:p>
            <a:r>
              <a:rPr lang="en-GB" smtClean="0">
                <a:solidFill>
                  <a:srgbClr val="000000">
                    <a:tint val="75000"/>
                  </a:srgbClr>
                </a:solidFill>
              </a:rPr>
              <a:t>© FUJITSU LIMITED 2014</a:t>
            </a:r>
            <a:endParaRPr lang="en-GB" dirty="0">
              <a:solidFill>
                <a:srgbClr val="000000">
                  <a:tint val="75000"/>
                </a:srgbClr>
              </a:solidFill>
            </a:endParaRPr>
          </a:p>
        </p:txBody>
      </p:sp>
      <p:sp>
        <p:nvSpPr>
          <p:cNvPr id="4" name="Slide Number Placeholder 3"/>
          <p:cNvSpPr>
            <a:spLocks noGrp="1"/>
          </p:cNvSpPr>
          <p:nvPr>
            <p:ph type="sldNum" sz="quarter" idx="20"/>
          </p:nvPr>
        </p:nvSpPr>
        <p:spPr/>
        <p:txBody>
          <a:bodyPr/>
          <a:lstStyle/>
          <a:p>
            <a:fld id="{DB1452FB-80B4-4EFB-A3AA-013940B1C537}"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3250782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Text 2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5" name="Text Placeholder 12"/>
          <p:cNvSpPr>
            <a:spLocks noGrp="1"/>
          </p:cNvSpPr>
          <p:nvPr>
            <p:ph type="body" sz="quarter" idx="15"/>
          </p:nvPr>
        </p:nvSpPr>
        <p:spPr bwMode="gray">
          <a:xfrm>
            <a:off x="250825" y="987425"/>
            <a:ext cx="4177159" cy="3816351"/>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16" name="Text Placeholder 12"/>
          <p:cNvSpPr>
            <a:spLocks noGrp="1"/>
          </p:cNvSpPr>
          <p:nvPr>
            <p:ph type="body" sz="quarter" idx="16"/>
          </p:nvPr>
        </p:nvSpPr>
        <p:spPr bwMode="gray">
          <a:xfrm>
            <a:off x="4644009" y="987427"/>
            <a:ext cx="4249166" cy="3816350"/>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3" name="Footer Placeholder 2"/>
          <p:cNvSpPr>
            <a:spLocks noGrp="1"/>
          </p:cNvSpPr>
          <p:nvPr>
            <p:ph type="ftr" sz="quarter" idx="17"/>
          </p:nvPr>
        </p:nvSpPr>
        <p:spPr/>
        <p:txBody>
          <a:bodyPr/>
          <a:lstStyle/>
          <a:p>
            <a:r>
              <a:rPr lang="en-GB" smtClean="0">
                <a:solidFill>
                  <a:srgbClr val="000000">
                    <a:tint val="75000"/>
                  </a:srgbClr>
                </a:solidFill>
              </a:rPr>
              <a:t>© FUJITSU LIMITED 2014</a:t>
            </a:r>
            <a:endParaRPr lang="en-GB" dirty="0">
              <a:solidFill>
                <a:srgbClr val="000000">
                  <a:tint val="75000"/>
                </a:srgbClr>
              </a:solidFill>
            </a:endParaRPr>
          </a:p>
        </p:txBody>
      </p:sp>
      <p:sp>
        <p:nvSpPr>
          <p:cNvPr id="4" name="Slide Number Placeholder 3"/>
          <p:cNvSpPr>
            <a:spLocks noGrp="1"/>
          </p:cNvSpPr>
          <p:nvPr>
            <p:ph type="sldNum" sz="quarter" idx="18"/>
          </p:nvPr>
        </p:nvSpPr>
        <p:spPr/>
        <p:txBody>
          <a:bodyPr/>
          <a:lstStyle/>
          <a:p>
            <a:fld id="{DB1452FB-80B4-4EFB-A3AA-013940B1C537}"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1327705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1_Subheadline + Text 3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8" name="Text Placeholder 9"/>
          <p:cNvSpPr>
            <a:spLocks noGrp="1"/>
          </p:cNvSpPr>
          <p:nvPr>
            <p:ph type="body" sz="quarter" idx="19"/>
          </p:nvPr>
        </p:nvSpPr>
        <p:spPr bwMode="gray">
          <a:xfrm>
            <a:off x="466731" y="1563928"/>
            <a:ext cx="2736999" cy="331287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9" name="Text Placeholder 9"/>
          <p:cNvSpPr>
            <a:spLocks noGrp="1"/>
          </p:cNvSpPr>
          <p:nvPr>
            <p:ph type="body" sz="quarter" idx="20"/>
          </p:nvPr>
        </p:nvSpPr>
        <p:spPr bwMode="gray">
          <a:xfrm>
            <a:off x="3311799" y="1563928"/>
            <a:ext cx="2808313" cy="331287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20" name="Text Placeholder 9"/>
          <p:cNvSpPr>
            <a:spLocks noGrp="1"/>
          </p:cNvSpPr>
          <p:nvPr>
            <p:ph type="body" sz="quarter" idx="21"/>
          </p:nvPr>
        </p:nvSpPr>
        <p:spPr bwMode="gray">
          <a:xfrm>
            <a:off x="6228211" y="1563928"/>
            <a:ext cx="2664990" cy="3312872"/>
          </a:xfrm>
          <a:prstGeom prst="rect">
            <a:avLst/>
          </a:prstGeom>
        </p:spPr>
        <p:txBody>
          <a:bodyPr/>
          <a:lstStyle>
            <a:lvl5pPr>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7" name="Textplatzhalter 14"/>
          <p:cNvSpPr>
            <a:spLocks noGrp="1"/>
          </p:cNvSpPr>
          <p:nvPr>
            <p:ph type="body" sz="quarter" idx="16" hasCustomPrompt="1"/>
          </p:nvPr>
        </p:nvSpPr>
        <p:spPr bwMode="gray">
          <a:xfrm>
            <a:off x="466725" y="987270"/>
            <a:ext cx="84264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US" noProof="0" dirty="0" err="1" smtClean="0"/>
              <a:t>Subheadline</a:t>
            </a:r>
            <a:endParaRPr lang="en-US" noProof="0" dirty="0"/>
          </a:p>
        </p:txBody>
      </p:sp>
      <p:sp>
        <p:nvSpPr>
          <p:cNvPr id="3" name="Footer Placeholder 2"/>
          <p:cNvSpPr>
            <a:spLocks noGrp="1"/>
          </p:cNvSpPr>
          <p:nvPr>
            <p:ph type="ftr" sz="quarter" idx="22"/>
          </p:nvPr>
        </p:nvSpPr>
        <p:spPr/>
        <p:txBody>
          <a:bodyPr/>
          <a:lstStyle/>
          <a:p>
            <a:r>
              <a:rPr lang="en-GB" smtClean="0">
                <a:solidFill>
                  <a:srgbClr val="000000">
                    <a:tint val="75000"/>
                  </a:srgbClr>
                </a:solidFill>
              </a:rPr>
              <a:t>© FUJITSU LIMITED 2014</a:t>
            </a:r>
            <a:endParaRPr lang="en-GB" dirty="0">
              <a:solidFill>
                <a:srgbClr val="000000">
                  <a:tint val="75000"/>
                </a:srgbClr>
              </a:solidFill>
            </a:endParaRPr>
          </a:p>
        </p:txBody>
      </p:sp>
      <p:sp>
        <p:nvSpPr>
          <p:cNvPr id="4" name="Slide Number Placeholder 3"/>
          <p:cNvSpPr>
            <a:spLocks noGrp="1"/>
          </p:cNvSpPr>
          <p:nvPr>
            <p:ph type="sldNum" sz="quarter" idx="23"/>
          </p:nvPr>
        </p:nvSpPr>
        <p:spPr/>
        <p:txBody>
          <a:bodyPr/>
          <a:lstStyle/>
          <a:p>
            <a:fld id="{DB1452FB-80B4-4EFB-A3AA-013940B1C537}"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100650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6_Title Master">
    <p:bg>
      <p:bgPr>
        <a:solidFill>
          <a:schemeClr val="bg1"/>
        </a:solidFill>
        <a:effectLst/>
      </p:bgPr>
    </p:bg>
    <p:spTree>
      <p:nvGrpSpPr>
        <p:cNvPr id="1" name=""/>
        <p:cNvGrpSpPr/>
        <p:nvPr/>
      </p:nvGrpSpPr>
      <p:grpSpPr>
        <a:xfrm>
          <a:off x="0" y="0"/>
          <a:ext cx="0" cy="0"/>
          <a:chOff x="0" y="0"/>
          <a:chExt cx="0" cy="0"/>
        </a:xfrm>
      </p:grpSpPr>
      <p:pic>
        <p:nvPicPr>
          <p:cNvPr id="4" name="Bild 3" descr="RM_7.jpg"/>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1" y="0"/>
            <a:ext cx="9142676" cy="5143500"/>
          </a:xfrm>
          <a:prstGeom prst="rect">
            <a:avLst/>
          </a:prstGeom>
        </p:spPr>
      </p:pic>
      <p:sp>
        <p:nvSpPr>
          <p:cNvPr id="7" name="VCT_Marker_ID_7" hidden="1"/>
          <p:cNvSpPr/>
          <p:nvPr>
            <p:custDataLst>
              <p:tags r:id="rId1"/>
            </p:custDataLst>
          </p:nvPr>
        </p:nvSpPr>
        <p:spPr>
          <a:xfrm>
            <a:off x="1270002" y="95251"/>
            <a:ext cx="127001" cy="95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4" name="VCT_Backup_ID_44" hidden="1"/>
          <p:cNvSpPr txBox="1"/>
          <p:nvPr>
            <p:custDataLst>
              <p:tags r:id="rId2"/>
            </p:custDataLst>
          </p:nvPr>
        </p:nvSpPr>
        <p:spPr bwMode="auto">
          <a:xfrm>
            <a:off x="324011" y="1304104"/>
            <a:ext cx="8496149" cy="1102519"/>
          </a:xfrm>
          <a:prstGeom prst="rect">
            <a:avLst/>
          </a:prstGeom>
          <a:noFill/>
          <a:ln w="0">
            <a:noFill/>
          </a:ln>
        </p:spPr>
        <p:txBody>
          <a:bodyPr vert="horz" wrap="square" lIns="0" tIns="0" rIns="0" bIns="0" rtlCol="0" anchor="b" anchorCtr="0">
            <a:noAutofit/>
          </a:bodyPr>
          <a:lstStyle/>
          <a:p>
            <a:pPr marL="0" marR="0" lvl="0" indent="0" algn="l" defTabSz="914400" rtl="0" eaLnBrk="1" fontAlgn="auto" latinLnBrk="0" hangingPunct="1">
              <a:lnSpc>
                <a:spcPct val="100000"/>
              </a:lnSpc>
              <a:spcBef>
                <a:spcPct val="0"/>
              </a:spcBef>
              <a:spcAft>
                <a:spcPct val="0"/>
              </a:spcAft>
              <a:buClrTx/>
              <a:buSzTx/>
              <a:buFontTx/>
              <a:buNone/>
              <a:tabLst>
                <a:tab pos="3676650" algn="l"/>
              </a:tabLst>
              <a:defRPr/>
            </a:pPr>
            <a:r>
              <a:rPr lang="en-GB" sz="4400" b="0" i="0" u="none" baseline="0" dirty="0" smtClean="0">
                <a:solidFill>
                  <a:srgbClr val="FFFFFF"/>
                </a:solidFill>
                <a:latin typeface="Arial"/>
              </a:rPr>
              <a:t>Titelmasterformat durch Klicken bearbeiten</a:t>
            </a:r>
            <a:endParaRPr lang="en-GB" sz="4400" b="0" i="0" u="none" baseline="0" dirty="0">
              <a:solidFill>
                <a:srgbClr val="FFFFFF"/>
              </a:solidFill>
              <a:latin typeface="Arial"/>
            </a:endParaRPr>
          </a:p>
        </p:txBody>
      </p:sp>
      <p:sp>
        <p:nvSpPr>
          <p:cNvPr id="45" name="VCT_Backup_ID_45" hidden="1"/>
          <p:cNvSpPr txBox="1"/>
          <p:nvPr>
            <p:custDataLst>
              <p:tags r:id="rId3"/>
            </p:custDataLst>
          </p:nvPr>
        </p:nvSpPr>
        <p:spPr bwMode="auto">
          <a:xfrm>
            <a:off x="324008" y="3434404"/>
            <a:ext cx="8496151" cy="1339199"/>
          </a:xfrm>
          <a:prstGeom prst="rect">
            <a:avLst/>
          </a:prstGeom>
          <a:noFill/>
          <a:ln w="0">
            <a:noFill/>
          </a:ln>
        </p:spPr>
        <p:txBody>
          <a:bodyPr vert="horz" wrap="square" lIns="0" tIns="0" rIns="0" bIns="0" rtlCol="0" anchor="t" anchorCtr="0">
            <a:noAutofit/>
          </a:bodyPr>
          <a:lstStyle/>
          <a:p>
            <a:pPr marL="0" lvl="0" indent="0" algn="l" defTabSz="457200" rtl="0" eaLnBrk="1" latinLnBrk="0" hangingPunct="1">
              <a:lnSpc>
                <a:spcPct val="100000"/>
              </a:lnSpc>
              <a:spcBef>
                <a:spcPct val="0"/>
              </a:spcBef>
              <a:spcAft>
                <a:spcPct val="0"/>
              </a:spcAft>
              <a:buNone/>
            </a:pPr>
            <a:r>
              <a:rPr lang="de-DE" sz="2400" b="0" i="0" u="none" baseline="0" dirty="0" smtClean="0">
                <a:solidFill>
                  <a:srgbClr val="000000"/>
                </a:solidFill>
                <a:latin typeface="Arial"/>
              </a:rPr>
              <a:t>Formatvorlage des Untertitelmasters durch Klicken bearbeiten</a:t>
            </a:r>
            <a:endParaRPr lang="en-GB" sz="2400" b="0" i="0" u="none" baseline="0" dirty="0">
              <a:solidFill>
                <a:srgbClr val="000000"/>
              </a:solidFill>
              <a:latin typeface="Arial"/>
            </a:endParaRPr>
          </a:p>
        </p:txBody>
      </p:sp>
      <p:sp>
        <p:nvSpPr>
          <p:cNvPr id="59" name="Subtitle 2"/>
          <p:cNvSpPr>
            <a:spLocks noGrp="1"/>
          </p:cNvSpPr>
          <p:nvPr>
            <p:ph type="subTitle" idx="1" hasCustomPrompt="1"/>
          </p:nvPr>
        </p:nvSpPr>
        <p:spPr bwMode="gray">
          <a:xfrm>
            <a:off x="412941" y="411511"/>
            <a:ext cx="2267342" cy="172819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0" indent="0" algn="l" defTabSz="457200" rtl="0" eaLnBrk="1" fontAlgn="base" latinLnBrk="0" hangingPunct="1">
              <a:lnSpc>
                <a:spcPct val="90000"/>
              </a:lnSpc>
              <a:spcBef>
                <a:spcPts val="500"/>
              </a:spcBef>
              <a:spcAft>
                <a:spcPts val="200"/>
              </a:spcAft>
              <a:buClr>
                <a:srgbClr val="A30B1A"/>
              </a:buClr>
              <a:buFont typeface="Wingdings" pitchFamily="2" charset="2"/>
              <a:buNone/>
              <a:defRPr kumimoji="1" lang="en-US" altLang="ja-JP" sz="2800" b="0" kern="1200" noProof="0" dirty="0">
                <a:solidFill>
                  <a:schemeClr val="bg1"/>
                </a:solidFill>
                <a:latin typeface="+mj-lt"/>
                <a:ea typeface="+mn-ea"/>
                <a:cs typeface="+mn-cs"/>
              </a:defRPr>
            </a:lvl1pPr>
            <a:lvl2pPr marL="0" indent="0" algn="l">
              <a:spcBef>
                <a:spcPts val="0"/>
              </a:spcBef>
              <a:spcAft>
                <a:spcPts val="0"/>
              </a:spcAft>
              <a:buNone/>
              <a:defRPr sz="2400">
                <a:solidFill>
                  <a:schemeClr val="tx1"/>
                </a:solidFill>
              </a:defRPr>
            </a:lvl2pPr>
            <a:lvl3pPr marL="0" indent="0" algn="l">
              <a:spcBef>
                <a:spcPts val="0"/>
              </a:spcBef>
              <a:spcAft>
                <a:spcPts val="0"/>
              </a:spcAft>
              <a:buNone/>
              <a:defRPr sz="2400">
                <a:solidFill>
                  <a:schemeClr val="tx1"/>
                </a:solidFill>
              </a:defRPr>
            </a:lvl3pPr>
            <a:lvl4pPr marL="0" indent="0" algn="l">
              <a:spcBef>
                <a:spcPts val="0"/>
              </a:spcBef>
              <a:spcAft>
                <a:spcPts val="0"/>
              </a:spcAft>
              <a:buNone/>
              <a:defRPr sz="2400">
                <a:solidFill>
                  <a:schemeClr val="tx1"/>
                </a:solidFill>
              </a:defRPr>
            </a:lvl4pPr>
            <a:lvl5pPr marL="0" indent="0" algn="l">
              <a:spcBef>
                <a:spcPts val="0"/>
              </a:spcBef>
              <a:spcAft>
                <a:spcPts val="0"/>
              </a:spcAft>
              <a:buNone/>
              <a:defRPr sz="2400">
                <a:solidFill>
                  <a:schemeClr val="tx1"/>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smtClean="0"/>
              <a:t>IB Leadership</a:t>
            </a:r>
          </a:p>
          <a:p>
            <a:r>
              <a:rPr lang="en-US" noProof="0" dirty="0" smtClean="0"/>
              <a:t>Forum 2014</a:t>
            </a:r>
            <a:endParaRPr lang="en-US" noProof="0" dirty="0"/>
          </a:p>
        </p:txBody>
      </p:sp>
      <p:pic>
        <p:nvPicPr>
          <p:cNvPr id="9" name="Picture 2" descr="Fujitsu_Logo_white"/>
          <p:cNvPicPr>
            <a:picLocks noChangeAspect="1" noChangeArrowheads="1"/>
          </p:cNvPicPr>
          <p:nvPr/>
        </p:nvPicPr>
        <p:blipFill>
          <a:blip r:embed="rId6" cstate="screen"/>
          <a:srcRect/>
          <a:stretch>
            <a:fillRect/>
          </a:stretch>
        </p:blipFill>
        <p:spPr bwMode="gray">
          <a:xfrm>
            <a:off x="7664453" y="242890"/>
            <a:ext cx="1252539" cy="627062"/>
          </a:xfrm>
          <a:prstGeom prst="rect">
            <a:avLst/>
          </a:prstGeom>
          <a:noFill/>
          <a:ln w="9525">
            <a:noFill/>
            <a:miter lim="800000"/>
            <a:headEnd/>
            <a:tailEnd/>
          </a:ln>
        </p:spPr>
      </p:pic>
    </p:spTree>
    <p:extLst>
      <p:ext uri="{BB962C8B-B14F-4D97-AF65-F5344CB8AC3E}">
        <p14:creationId xmlns:p14="http://schemas.microsoft.com/office/powerpoint/2010/main" val="2084010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 xmlns:p15="http://schemas.microsoft.com/office/powerpoint/2012/main">
        <p15:guide id="1" pos="431"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ext 1 column">
    <p:bg>
      <p:bgPr>
        <a:blipFill dpi="0" rotWithShape="1">
          <a:blip r:embed="rId2" cstate="screen">
            <a:lum/>
          </a:blip>
          <a:srcRect/>
          <a:stretch>
            <a:fillRect/>
          </a:stretch>
        </a:blip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GB" smtClean="0"/>
              <a:t>© FUJITSU LIMITED 2014</a:t>
            </a:r>
            <a:endParaRPr lang="en-GB" dirty="0"/>
          </a:p>
        </p:txBody>
      </p:sp>
      <p:sp>
        <p:nvSpPr>
          <p:cNvPr id="4" name="Slide Number Placeholder 3"/>
          <p:cNvSpPr>
            <a:spLocks noGrp="1"/>
          </p:cNvSpPr>
          <p:nvPr>
            <p:ph type="sldNum" sz="quarter" idx="12"/>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2079957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type="blank" preserve="1">
  <p:cSld name="Leer">
    <p:bg bwMode="gray">
      <p:bgRef idx="1001">
        <a:schemeClr val="bg1"/>
      </p:bgRef>
    </p:bg>
    <p:spTree>
      <p:nvGrpSpPr>
        <p:cNvPr id="1" name=""/>
        <p:cNvGrpSpPr/>
        <p:nvPr/>
      </p:nvGrpSpPr>
      <p:grpSpPr>
        <a:xfrm>
          <a:off x="0" y="0"/>
          <a:ext cx="0" cy="0"/>
          <a:chOff x="0" y="0"/>
          <a:chExt cx="0" cy="0"/>
        </a:xfrm>
      </p:grpSpPr>
      <p:grpSp>
        <p:nvGrpSpPr>
          <p:cNvPr id="2" name="Group 47" descr="Fujitsu - shaping tomorrow with you"/>
          <p:cNvGrpSpPr>
            <a:grpSpLocks noChangeAspect="1"/>
          </p:cNvGrpSpPr>
          <p:nvPr userDrawn="1"/>
        </p:nvGrpSpPr>
        <p:grpSpPr bwMode="auto">
          <a:xfrm>
            <a:off x="7604107" y="112409"/>
            <a:ext cx="1421294" cy="794172"/>
            <a:chOff x="4604" y="117"/>
            <a:chExt cx="1038" cy="580"/>
          </a:xfrm>
        </p:grpSpPr>
        <p:sp>
          <p:nvSpPr>
            <p:cNvPr id="5" name="AutoShape 48"/>
            <p:cNvSpPr>
              <a:spLocks noChangeAspect="1" noChangeArrowheads="1" noTextEdit="1"/>
            </p:cNvSpPr>
            <p:nvPr userDrawn="1"/>
          </p:nvSpPr>
          <p:spPr bwMode="gray">
            <a:xfrm>
              <a:off x="4604" y="117"/>
              <a:ext cx="1038" cy="580"/>
            </a:xfrm>
            <a:prstGeom prst="rect">
              <a:avLst/>
            </a:prstGeom>
            <a:noFill/>
            <a:ln w="9525">
              <a:noFill/>
              <a:miter lim="800000"/>
              <a:headEnd/>
              <a:tailEnd/>
            </a:ln>
          </p:spPr>
          <p:txBody>
            <a:bodyPr/>
            <a:lstStyle/>
            <a:p>
              <a:endParaRPr lang="en-GB">
                <a:solidFill>
                  <a:srgbClr val="000000"/>
                </a:solidFill>
              </a:endParaRPr>
            </a:p>
          </p:txBody>
        </p:sp>
        <p:sp>
          <p:nvSpPr>
            <p:cNvPr id="6" name="Freeform 49"/>
            <p:cNvSpPr>
              <a:spLocks/>
            </p:cNvSpPr>
            <p:nvPr userDrawn="1"/>
          </p:nvSpPr>
          <p:spPr bwMode="gray">
            <a:xfrm>
              <a:off x="4655" y="604"/>
              <a:ext cx="26" cy="43"/>
            </a:xfrm>
            <a:custGeom>
              <a:avLst/>
              <a:gdLst/>
              <a:ahLst/>
              <a:cxnLst>
                <a:cxn ang="0">
                  <a:pos x="0" y="731"/>
                </a:cxn>
                <a:cxn ang="0">
                  <a:pos x="0" y="643"/>
                </a:cxn>
                <a:cxn ang="0">
                  <a:pos x="177" y="684"/>
                </a:cxn>
                <a:cxn ang="0">
                  <a:pos x="355" y="568"/>
                </a:cxn>
                <a:cxn ang="0">
                  <a:pos x="325" y="493"/>
                </a:cxn>
                <a:cxn ang="0">
                  <a:pos x="271" y="452"/>
                </a:cxn>
                <a:cxn ang="0">
                  <a:pos x="203" y="417"/>
                </a:cxn>
                <a:cxn ang="0">
                  <a:pos x="62" y="323"/>
                </a:cxn>
                <a:cxn ang="0">
                  <a:pos x="12" y="190"/>
                </a:cxn>
                <a:cxn ang="0">
                  <a:pos x="90" y="41"/>
                </a:cxn>
                <a:cxn ang="0">
                  <a:pos x="257" y="0"/>
                </a:cxn>
                <a:cxn ang="0">
                  <a:pos x="411" y="24"/>
                </a:cxn>
                <a:cxn ang="0">
                  <a:pos x="411" y="106"/>
                </a:cxn>
                <a:cxn ang="0">
                  <a:pos x="262" y="74"/>
                </a:cxn>
                <a:cxn ang="0">
                  <a:pos x="162" y="98"/>
                </a:cxn>
                <a:cxn ang="0">
                  <a:pos x="120" y="178"/>
                </a:cxn>
                <a:cxn ang="0">
                  <a:pos x="149" y="253"/>
                </a:cxn>
                <a:cxn ang="0">
                  <a:pos x="273" y="331"/>
                </a:cxn>
                <a:cxn ang="0">
                  <a:pos x="374" y="388"/>
                </a:cxn>
                <a:cxn ang="0">
                  <a:pos x="444" y="465"/>
                </a:cxn>
                <a:cxn ang="0">
                  <a:pos x="463" y="556"/>
                </a:cxn>
                <a:cxn ang="0">
                  <a:pos x="184" y="762"/>
                </a:cxn>
                <a:cxn ang="0">
                  <a:pos x="0" y="731"/>
                </a:cxn>
              </a:cxnLst>
              <a:rect l="0" t="0" r="r" b="b"/>
              <a:pathLst>
                <a:path w="463" h="762">
                  <a:moveTo>
                    <a:pt x="0" y="731"/>
                  </a:moveTo>
                  <a:cubicBezTo>
                    <a:pt x="0" y="643"/>
                    <a:pt x="0" y="643"/>
                    <a:pt x="0" y="643"/>
                  </a:cubicBezTo>
                  <a:cubicBezTo>
                    <a:pt x="48" y="670"/>
                    <a:pt x="107" y="684"/>
                    <a:pt x="177" y="684"/>
                  </a:cubicBezTo>
                  <a:cubicBezTo>
                    <a:pt x="296" y="684"/>
                    <a:pt x="355" y="645"/>
                    <a:pt x="355" y="568"/>
                  </a:cubicBezTo>
                  <a:cubicBezTo>
                    <a:pt x="355" y="538"/>
                    <a:pt x="345" y="513"/>
                    <a:pt x="325" y="493"/>
                  </a:cubicBezTo>
                  <a:cubicBezTo>
                    <a:pt x="309" y="477"/>
                    <a:pt x="291" y="463"/>
                    <a:pt x="271" y="452"/>
                  </a:cubicBezTo>
                  <a:cubicBezTo>
                    <a:pt x="253" y="442"/>
                    <a:pt x="231" y="431"/>
                    <a:pt x="203" y="417"/>
                  </a:cubicBezTo>
                  <a:cubicBezTo>
                    <a:pt x="135" y="384"/>
                    <a:pt x="89" y="352"/>
                    <a:pt x="62" y="323"/>
                  </a:cubicBezTo>
                  <a:cubicBezTo>
                    <a:pt x="29" y="286"/>
                    <a:pt x="12" y="242"/>
                    <a:pt x="12" y="190"/>
                  </a:cubicBezTo>
                  <a:cubicBezTo>
                    <a:pt x="12" y="124"/>
                    <a:pt x="38" y="74"/>
                    <a:pt x="90" y="41"/>
                  </a:cubicBezTo>
                  <a:cubicBezTo>
                    <a:pt x="134" y="13"/>
                    <a:pt x="189" y="0"/>
                    <a:pt x="257" y="0"/>
                  </a:cubicBezTo>
                  <a:cubicBezTo>
                    <a:pt x="304" y="0"/>
                    <a:pt x="355" y="8"/>
                    <a:pt x="411" y="24"/>
                  </a:cubicBezTo>
                  <a:cubicBezTo>
                    <a:pt x="411" y="106"/>
                    <a:pt x="411" y="106"/>
                    <a:pt x="411" y="106"/>
                  </a:cubicBezTo>
                  <a:cubicBezTo>
                    <a:pt x="364" y="85"/>
                    <a:pt x="314" y="74"/>
                    <a:pt x="262" y="74"/>
                  </a:cubicBezTo>
                  <a:cubicBezTo>
                    <a:pt x="222" y="74"/>
                    <a:pt x="188" y="82"/>
                    <a:pt x="162" y="98"/>
                  </a:cubicBezTo>
                  <a:cubicBezTo>
                    <a:pt x="134" y="115"/>
                    <a:pt x="120" y="141"/>
                    <a:pt x="120" y="178"/>
                  </a:cubicBezTo>
                  <a:cubicBezTo>
                    <a:pt x="120" y="209"/>
                    <a:pt x="130" y="234"/>
                    <a:pt x="149" y="253"/>
                  </a:cubicBezTo>
                  <a:cubicBezTo>
                    <a:pt x="168" y="273"/>
                    <a:pt x="209" y="298"/>
                    <a:pt x="273" y="331"/>
                  </a:cubicBezTo>
                  <a:cubicBezTo>
                    <a:pt x="324" y="356"/>
                    <a:pt x="357" y="375"/>
                    <a:pt x="374" y="388"/>
                  </a:cubicBezTo>
                  <a:cubicBezTo>
                    <a:pt x="407" y="412"/>
                    <a:pt x="430" y="437"/>
                    <a:pt x="444" y="465"/>
                  </a:cubicBezTo>
                  <a:cubicBezTo>
                    <a:pt x="457" y="490"/>
                    <a:pt x="463" y="520"/>
                    <a:pt x="463" y="556"/>
                  </a:cubicBezTo>
                  <a:cubicBezTo>
                    <a:pt x="463" y="693"/>
                    <a:pt x="370" y="762"/>
                    <a:pt x="184" y="762"/>
                  </a:cubicBezTo>
                  <a:cubicBezTo>
                    <a:pt x="109" y="762"/>
                    <a:pt x="48" y="752"/>
                    <a:pt x="0" y="731"/>
                  </a:cubicBezTo>
                  <a:close/>
                </a:path>
              </a:pathLst>
            </a:custGeom>
            <a:solidFill>
              <a:srgbClr val="FFFFFF"/>
            </a:solidFill>
            <a:ln w="9525">
              <a:noFill/>
              <a:round/>
              <a:headEnd/>
              <a:tailEnd/>
            </a:ln>
          </p:spPr>
          <p:txBody>
            <a:bodyPr/>
            <a:lstStyle/>
            <a:p>
              <a:endParaRPr lang="en-GB">
                <a:solidFill>
                  <a:srgbClr val="000000"/>
                </a:solidFill>
              </a:endParaRPr>
            </a:p>
          </p:txBody>
        </p:sp>
        <p:sp>
          <p:nvSpPr>
            <p:cNvPr id="7" name="Freeform 50"/>
            <p:cNvSpPr>
              <a:spLocks/>
            </p:cNvSpPr>
            <p:nvPr userDrawn="1"/>
          </p:nvSpPr>
          <p:spPr bwMode="gray">
            <a:xfrm>
              <a:off x="4691" y="585"/>
              <a:ext cx="30" cy="61"/>
            </a:xfrm>
            <a:custGeom>
              <a:avLst/>
              <a:gdLst/>
              <a:ahLst/>
              <a:cxnLst>
                <a:cxn ang="0">
                  <a:pos x="0" y="1087"/>
                </a:cxn>
                <a:cxn ang="0">
                  <a:pos x="0" y="0"/>
                </a:cxn>
                <a:cxn ang="0">
                  <a:pos x="124" y="0"/>
                </a:cxn>
                <a:cxn ang="0">
                  <a:pos x="124" y="382"/>
                </a:cxn>
                <a:cxn ang="0">
                  <a:pos x="306" y="345"/>
                </a:cxn>
                <a:cxn ang="0">
                  <a:pos x="526" y="458"/>
                </a:cxn>
                <a:cxn ang="0">
                  <a:pos x="548" y="644"/>
                </a:cxn>
                <a:cxn ang="0">
                  <a:pos x="548" y="1087"/>
                </a:cxn>
                <a:cxn ang="0">
                  <a:pos x="425" y="1087"/>
                </a:cxn>
                <a:cxn ang="0">
                  <a:pos x="425" y="624"/>
                </a:cxn>
                <a:cxn ang="0">
                  <a:pos x="403" y="477"/>
                </a:cxn>
                <a:cxn ang="0">
                  <a:pos x="294" y="419"/>
                </a:cxn>
                <a:cxn ang="0">
                  <a:pos x="124" y="463"/>
                </a:cxn>
                <a:cxn ang="0">
                  <a:pos x="124" y="1087"/>
                </a:cxn>
                <a:cxn ang="0">
                  <a:pos x="0" y="1087"/>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w="9525">
              <a:noFill/>
              <a:round/>
              <a:headEnd/>
              <a:tailEnd/>
            </a:ln>
          </p:spPr>
          <p:txBody>
            <a:bodyPr/>
            <a:lstStyle/>
            <a:p>
              <a:endParaRPr lang="en-GB">
                <a:solidFill>
                  <a:srgbClr val="000000"/>
                </a:solidFill>
              </a:endParaRPr>
            </a:p>
          </p:txBody>
        </p:sp>
        <p:sp>
          <p:nvSpPr>
            <p:cNvPr id="8" name="Freeform 51"/>
            <p:cNvSpPr>
              <a:spLocks noEditPoints="1"/>
            </p:cNvSpPr>
            <p:nvPr userDrawn="1"/>
          </p:nvSpPr>
          <p:spPr bwMode="gray">
            <a:xfrm>
              <a:off x="4730" y="604"/>
              <a:ext cx="32" cy="43"/>
            </a:xfrm>
            <a:custGeom>
              <a:avLst/>
              <a:gdLst/>
              <a:ahLst/>
              <a:cxnLst>
                <a:cxn ang="0">
                  <a:pos x="437" y="286"/>
                </a:cxn>
                <a:cxn ang="0">
                  <a:pos x="437" y="248"/>
                </a:cxn>
                <a:cxn ang="0">
                  <a:pos x="415" y="138"/>
                </a:cxn>
                <a:cxn ang="0">
                  <a:pos x="271" y="77"/>
                </a:cxn>
                <a:cxn ang="0">
                  <a:pos x="70" y="118"/>
                </a:cxn>
                <a:cxn ang="0">
                  <a:pos x="70" y="31"/>
                </a:cxn>
                <a:cxn ang="0">
                  <a:pos x="284" y="0"/>
                </a:cxn>
                <a:cxn ang="0">
                  <a:pos x="516" y="76"/>
                </a:cxn>
                <a:cxn ang="0">
                  <a:pos x="558" y="200"/>
                </a:cxn>
                <a:cxn ang="0">
                  <a:pos x="561" y="290"/>
                </a:cxn>
                <a:cxn ang="0">
                  <a:pos x="561" y="727"/>
                </a:cxn>
                <a:cxn ang="0">
                  <a:pos x="293" y="762"/>
                </a:cxn>
                <a:cxn ang="0">
                  <a:pos x="83" y="720"/>
                </a:cxn>
                <a:cxn ang="0">
                  <a:pos x="0" y="558"/>
                </a:cxn>
                <a:cxn ang="0">
                  <a:pos x="96" y="363"/>
                </a:cxn>
                <a:cxn ang="0">
                  <a:pos x="336" y="297"/>
                </a:cxn>
                <a:cxn ang="0">
                  <a:pos x="437" y="286"/>
                </a:cxn>
                <a:cxn ang="0">
                  <a:pos x="437" y="356"/>
                </a:cxn>
                <a:cxn ang="0">
                  <a:pos x="267" y="382"/>
                </a:cxn>
                <a:cxn ang="0">
                  <a:pos x="127" y="545"/>
                </a:cxn>
                <a:cxn ang="0">
                  <a:pos x="168" y="650"/>
                </a:cxn>
                <a:cxn ang="0">
                  <a:pos x="312" y="687"/>
                </a:cxn>
                <a:cxn ang="0">
                  <a:pos x="437" y="670"/>
                </a:cxn>
                <a:cxn ang="0">
                  <a:pos x="437" y="356"/>
                </a:cxn>
              </a:cxnLst>
              <a:rect l="0" t="0" r="r" b="b"/>
              <a:pathLst>
                <a:path w="561" h="762">
                  <a:moveTo>
                    <a:pt x="437" y="286"/>
                  </a:moveTo>
                  <a:cubicBezTo>
                    <a:pt x="437" y="248"/>
                    <a:pt x="437" y="248"/>
                    <a:pt x="437" y="248"/>
                  </a:cubicBezTo>
                  <a:cubicBezTo>
                    <a:pt x="437" y="200"/>
                    <a:pt x="430" y="164"/>
                    <a:pt x="415" y="138"/>
                  </a:cubicBezTo>
                  <a:cubicBezTo>
                    <a:pt x="392" y="97"/>
                    <a:pt x="344" y="77"/>
                    <a:pt x="271" y="77"/>
                  </a:cubicBezTo>
                  <a:cubicBezTo>
                    <a:pt x="206" y="77"/>
                    <a:pt x="139" y="91"/>
                    <a:pt x="70" y="118"/>
                  </a:cubicBezTo>
                  <a:cubicBezTo>
                    <a:pt x="70" y="31"/>
                    <a:pt x="70" y="31"/>
                    <a:pt x="70" y="31"/>
                  </a:cubicBezTo>
                  <a:cubicBezTo>
                    <a:pt x="139" y="10"/>
                    <a:pt x="210" y="0"/>
                    <a:pt x="284" y="0"/>
                  </a:cubicBezTo>
                  <a:cubicBezTo>
                    <a:pt x="397" y="0"/>
                    <a:pt x="474" y="25"/>
                    <a:pt x="516" y="76"/>
                  </a:cubicBezTo>
                  <a:cubicBezTo>
                    <a:pt x="539" y="104"/>
                    <a:pt x="553" y="145"/>
                    <a:pt x="558" y="200"/>
                  </a:cubicBezTo>
                  <a:cubicBezTo>
                    <a:pt x="560" y="220"/>
                    <a:pt x="561" y="250"/>
                    <a:pt x="561" y="290"/>
                  </a:cubicBezTo>
                  <a:cubicBezTo>
                    <a:pt x="561" y="727"/>
                    <a:pt x="561" y="727"/>
                    <a:pt x="561" y="727"/>
                  </a:cubicBezTo>
                  <a:cubicBezTo>
                    <a:pt x="477" y="750"/>
                    <a:pt x="387" y="762"/>
                    <a:pt x="293" y="762"/>
                  </a:cubicBezTo>
                  <a:cubicBezTo>
                    <a:pt x="203" y="762"/>
                    <a:pt x="133" y="748"/>
                    <a:pt x="83" y="720"/>
                  </a:cubicBezTo>
                  <a:cubicBezTo>
                    <a:pt x="28" y="689"/>
                    <a:pt x="0" y="635"/>
                    <a:pt x="0" y="558"/>
                  </a:cubicBezTo>
                  <a:cubicBezTo>
                    <a:pt x="0" y="470"/>
                    <a:pt x="32" y="405"/>
                    <a:pt x="96" y="363"/>
                  </a:cubicBezTo>
                  <a:cubicBezTo>
                    <a:pt x="143" y="332"/>
                    <a:pt x="223" y="310"/>
                    <a:pt x="336" y="297"/>
                  </a:cubicBezTo>
                  <a:cubicBezTo>
                    <a:pt x="357" y="294"/>
                    <a:pt x="391" y="291"/>
                    <a:pt x="437" y="286"/>
                  </a:cubicBezTo>
                  <a:close/>
                  <a:moveTo>
                    <a:pt x="437" y="356"/>
                  </a:moveTo>
                  <a:cubicBezTo>
                    <a:pt x="362" y="363"/>
                    <a:pt x="305" y="372"/>
                    <a:pt x="267" y="382"/>
                  </a:cubicBezTo>
                  <a:cubicBezTo>
                    <a:pt x="173" y="405"/>
                    <a:pt x="127" y="460"/>
                    <a:pt x="127" y="545"/>
                  </a:cubicBezTo>
                  <a:cubicBezTo>
                    <a:pt x="127" y="593"/>
                    <a:pt x="140" y="627"/>
                    <a:pt x="168" y="650"/>
                  </a:cubicBezTo>
                  <a:cubicBezTo>
                    <a:pt x="198" y="675"/>
                    <a:pt x="246" y="687"/>
                    <a:pt x="312" y="687"/>
                  </a:cubicBezTo>
                  <a:cubicBezTo>
                    <a:pt x="357" y="687"/>
                    <a:pt x="398" y="681"/>
                    <a:pt x="437" y="670"/>
                  </a:cubicBezTo>
                  <a:lnTo>
                    <a:pt x="437" y="356"/>
                  </a:lnTo>
                  <a:close/>
                </a:path>
              </a:pathLst>
            </a:custGeom>
            <a:solidFill>
              <a:srgbClr val="FFFFFF"/>
            </a:solidFill>
            <a:ln w="9525">
              <a:noFill/>
              <a:round/>
              <a:headEnd/>
              <a:tailEnd/>
            </a:ln>
          </p:spPr>
          <p:txBody>
            <a:bodyPr/>
            <a:lstStyle/>
            <a:p>
              <a:endParaRPr lang="en-GB">
                <a:solidFill>
                  <a:srgbClr val="000000"/>
                </a:solidFill>
              </a:endParaRPr>
            </a:p>
          </p:txBody>
        </p:sp>
        <p:sp>
          <p:nvSpPr>
            <p:cNvPr id="9" name="Freeform 52"/>
            <p:cNvSpPr>
              <a:spLocks noEditPoints="1"/>
            </p:cNvSpPr>
            <p:nvPr userDrawn="1"/>
          </p:nvSpPr>
          <p:spPr bwMode="gray">
            <a:xfrm>
              <a:off x="4774" y="604"/>
              <a:ext cx="32" cy="61"/>
            </a:xfrm>
            <a:custGeom>
              <a:avLst/>
              <a:gdLst/>
              <a:ahLst/>
              <a:cxnLst>
                <a:cxn ang="0">
                  <a:pos x="123" y="711"/>
                </a:cxn>
                <a:cxn ang="0">
                  <a:pos x="123" y="1087"/>
                </a:cxn>
                <a:cxn ang="0">
                  <a:pos x="0" y="1087"/>
                </a:cxn>
                <a:cxn ang="0">
                  <a:pos x="0" y="28"/>
                </a:cxn>
                <a:cxn ang="0">
                  <a:pos x="249" y="0"/>
                </a:cxn>
                <a:cxn ang="0">
                  <a:pos x="505" y="113"/>
                </a:cxn>
                <a:cxn ang="0">
                  <a:pos x="567" y="379"/>
                </a:cxn>
                <a:cxn ang="0">
                  <a:pos x="489" y="662"/>
                </a:cxn>
                <a:cxn ang="0">
                  <a:pos x="274" y="762"/>
                </a:cxn>
                <a:cxn ang="0">
                  <a:pos x="172" y="742"/>
                </a:cxn>
                <a:cxn ang="0">
                  <a:pos x="123" y="711"/>
                </a:cxn>
                <a:cxn ang="0">
                  <a:pos x="123" y="625"/>
                </a:cxn>
                <a:cxn ang="0">
                  <a:pos x="260" y="687"/>
                </a:cxn>
                <a:cxn ang="0">
                  <a:pos x="400" y="591"/>
                </a:cxn>
                <a:cxn ang="0">
                  <a:pos x="441" y="378"/>
                </a:cxn>
                <a:cxn ang="0">
                  <a:pos x="386" y="140"/>
                </a:cxn>
                <a:cxn ang="0">
                  <a:pos x="230" y="74"/>
                </a:cxn>
                <a:cxn ang="0">
                  <a:pos x="123" y="83"/>
                </a:cxn>
                <a:cxn ang="0">
                  <a:pos x="123" y="625"/>
                </a:cxn>
              </a:cxnLst>
              <a:rect l="0" t="0" r="r" b="b"/>
              <a:pathLst>
                <a:path w="567" h="1087">
                  <a:moveTo>
                    <a:pt x="123" y="711"/>
                  </a:moveTo>
                  <a:cubicBezTo>
                    <a:pt x="123" y="1087"/>
                    <a:pt x="123" y="1087"/>
                    <a:pt x="123" y="1087"/>
                  </a:cubicBezTo>
                  <a:cubicBezTo>
                    <a:pt x="0" y="1087"/>
                    <a:pt x="0" y="1087"/>
                    <a:pt x="0" y="1087"/>
                  </a:cubicBezTo>
                  <a:cubicBezTo>
                    <a:pt x="0" y="28"/>
                    <a:pt x="0" y="28"/>
                    <a:pt x="0" y="28"/>
                  </a:cubicBezTo>
                  <a:cubicBezTo>
                    <a:pt x="85" y="9"/>
                    <a:pt x="168" y="0"/>
                    <a:pt x="249" y="0"/>
                  </a:cubicBezTo>
                  <a:cubicBezTo>
                    <a:pt x="374" y="0"/>
                    <a:pt x="459" y="37"/>
                    <a:pt x="505" y="113"/>
                  </a:cubicBezTo>
                  <a:cubicBezTo>
                    <a:pt x="546" y="180"/>
                    <a:pt x="567" y="269"/>
                    <a:pt x="567" y="379"/>
                  </a:cubicBezTo>
                  <a:cubicBezTo>
                    <a:pt x="567" y="495"/>
                    <a:pt x="541" y="590"/>
                    <a:pt x="489" y="662"/>
                  </a:cubicBezTo>
                  <a:cubicBezTo>
                    <a:pt x="440" y="728"/>
                    <a:pt x="369" y="762"/>
                    <a:pt x="274" y="762"/>
                  </a:cubicBezTo>
                  <a:cubicBezTo>
                    <a:pt x="234" y="762"/>
                    <a:pt x="200" y="755"/>
                    <a:pt x="172" y="742"/>
                  </a:cubicBezTo>
                  <a:cubicBezTo>
                    <a:pt x="159" y="736"/>
                    <a:pt x="142" y="725"/>
                    <a:pt x="123" y="711"/>
                  </a:cubicBezTo>
                  <a:close/>
                  <a:moveTo>
                    <a:pt x="123" y="625"/>
                  </a:moveTo>
                  <a:cubicBezTo>
                    <a:pt x="165" y="666"/>
                    <a:pt x="210" y="687"/>
                    <a:pt x="260" y="687"/>
                  </a:cubicBezTo>
                  <a:cubicBezTo>
                    <a:pt x="324" y="687"/>
                    <a:pt x="371" y="655"/>
                    <a:pt x="400" y="591"/>
                  </a:cubicBezTo>
                  <a:cubicBezTo>
                    <a:pt x="427" y="533"/>
                    <a:pt x="441" y="462"/>
                    <a:pt x="441" y="378"/>
                  </a:cubicBezTo>
                  <a:cubicBezTo>
                    <a:pt x="441" y="272"/>
                    <a:pt x="422" y="193"/>
                    <a:pt x="386" y="140"/>
                  </a:cubicBezTo>
                  <a:cubicBezTo>
                    <a:pt x="356" y="96"/>
                    <a:pt x="304" y="74"/>
                    <a:pt x="230" y="74"/>
                  </a:cubicBezTo>
                  <a:cubicBezTo>
                    <a:pt x="198" y="74"/>
                    <a:pt x="162" y="77"/>
                    <a:pt x="123" y="83"/>
                  </a:cubicBezTo>
                  <a:lnTo>
                    <a:pt x="123" y="625"/>
                  </a:lnTo>
                  <a:close/>
                </a:path>
              </a:pathLst>
            </a:custGeom>
            <a:solidFill>
              <a:srgbClr val="FFFFFF"/>
            </a:solidFill>
            <a:ln w="9525">
              <a:noFill/>
              <a:round/>
              <a:headEnd/>
              <a:tailEnd/>
            </a:ln>
          </p:spPr>
          <p:txBody>
            <a:bodyPr/>
            <a:lstStyle/>
            <a:p>
              <a:endParaRPr lang="en-GB">
                <a:solidFill>
                  <a:srgbClr val="000000"/>
                </a:solidFill>
              </a:endParaRPr>
            </a:p>
          </p:txBody>
        </p:sp>
        <p:sp>
          <p:nvSpPr>
            <p:cNvPr id="10" name="Freeform 53"/>
            <p:cNvSpPr>
              <a:spLocks noEditPoints="1"/>
            </p:cNvSpPr>
            <p:nvPr userDrawn="1"/>
          </p:nvSpPr>
          <p:spPr bwMode="gray">
            <a:xfrm>
              <a:off x="4815" y="591"/>
              <a:ext cx="9" cy="55"/>
            </a:xfrm>
            <a:custGeom>
              <a:avLst/>
              <a:gdLst/>
              <a:ahLst/>
              <a:cxnLst>
                <a:cxn ang="0">
                  <a:pos x="75" y="0"/>
                </a:cxn>
                <a:cxn ang="0">
                  <a:pos x="131" y="25"/>
                </a:cxn>
                <a:cxn ang="0">
                  <a:pos x="150" y="76"/>
                </a:cxn>
                <a:cxn ang="0">
                  <a:pos x="126" y="132"/>
                </a:cxn>
                <a:cxn ang="0">
                  <a:pos x="74" y="151"/>
                </a:cxn>
                <a:cxn ang="0">
                  <a:pos x="19" y="127"/>
                </a:cxn>
                <a:cxn ang="0">
                  <a:pos x="0" y="75"/>
                </a:cxn>
                <a:cxn ang="0">
                  <a:pos x="24" y="20"/>
                </a:cxn>
                <a:cxn ang="0">
                  <a:pos x="75" y="0"/>
                </a:cxn>
                <a:cxn ang="0">
                  <a:pos x="15" y="987"/>
                </a:cxn>
                <a:cxn ang="0">
                  <a:pos x="15" y="265"/>
                </a:cxn>
                <a:cxn ang="0">
                  <a:pos x="138" y="265"/>
                </a:cxn>
                <a:cxn ang="0">
                  <a:pos x="138" y="987"/>
                </a:cxn>
                <a:cxn ang="0">
                  <a:pos x="15" y="987"/>
                </a:cxn>
              </a:cxnLst>
              <a:rect l="0" t="0" r="r" b="b"/>
              <a:pathLst>
                <a:path w="150" h="987">
                  <a:moveTo>
                    <a:pt x="75" y="0"/>
                  </a:moveTo>
                  <a:cubicBezTo>
                    <a:pt x="97" y="0"/>
                    <a:pt x="116" y="9"/>
                    <a:pt x="131" y="25"/>
                  </a:cubicBezTo>
                  <a:cubicBezTo>
                    <a:pt x="144" y="40"/>
                    <a:pt x="150" y="57"/>
                    <a:pt x="150" y="76"/>
                  </a:cubicBezTo>
                  <a:cubicBezTo>
                    <a:pt x="150" y="98"/>
                    <a:pt x="142" y="117"/>
                    <a:pt x="126" y="132"/>
                  </a:cubicBezTo>
                  <a:cubicBezTo>
                    <a:pt x="112" y="145"/>
                    <a:pt x="94" y="151"/>
                    <a:pt x="74" y="151"/>
                  </a:cubicBezTo>
                  <a:cubicBezTo>
                    <a:pt x="52" y="151"/>
                    <a:pt x="33" y="143"/>
                    <a:pt x="19" y="127"/>
                  </a:cubicBezTo>
                  <a:cubicBezTo>
                    <a:pt x="6" y="112"/>
                    <a:pt x="0" y="95"/>
                    <a:pt x="0" y="75"/>
                  </a:cubicBezTo>
                  <a:cubicBezTo>
                    <a:pt x="0" y="53"/>
                    <a:pt x="8" y="35"/>
                    <a:pt x="24" y="20"/>
                  </a:cubicBezTo>
                  <a:cubicBezTo>
                    <a:pt x="38" y="7"/>
                    <a:pt x="55" y="0"/>
                    <a:pt x="75" y="0"/>
                  </a:cubicBezTo>
                  <a:close/>
                  <a:moveTo>
                    <a:pt x="15" y="987"/>
                  </a:moveTo>
                  <a:cubicBezTo>
                    <a:pt x="15" y="265"/>
                    <a:pt x="15" y="265"/>
                    <a:pt x="15" y="265"/>
                  </a:cubicBezTo>
                  <a:cubicBezTo>
                    <a:pt x="138" y="265"/>
                    <a:pt x="138" y="265"/>
                    <a:pt x="138" y="265"/>
                  </a:cubicBezTo>
                  <a:cubicBezTo>
                    <a:pt x="138" y="987"/>
                    <a:pt x="138" y="987"/>
                    <a:pt x="138" y="987"/>
                  </a:cubicBezTo>
                  <a:lnTo>
                    <a:pt x="15" y="987"/>
                  </a:lnTo>
                  <a:close/>
                </a:path>
              </a:pathLst>
            </a:custGeom>
            <a:solidFill>
              <a:srgbClr val="FFFFFF"/>
            </a:solidFill>
            <a:ln w="9525">
              <a:noFill/>
              <a:round/>
              <a:headEnd/>
              <a:tailEnd/>
            </a:ln>
          </p:spPr>
          <p:txBody>
            <a:bodyPr/>
            <a:lstStyle/>
            <a:p>
              <a:endParaRPr lang="en-GB">
                <a:solidFill>
                  <a:srgbClr val="000000"/>
                </a:solidFill>
              </a:endParaRPr>
            </a:p>
          </p:txBody>
        </p:sp>
        <p:sp>
          <p:nvSpPr>
            <p:cNvPr id="11" name="Freeform 54"/>
            <p:cNvSpPr>
              <a:spLocks/>
            </p:cNvSpPr>
            <p:nvPr userDrawn="1"/>
          </p:nvSpPr>
          <p:spPr bwMode="gray">
            <a:xfrm>
              <a:off x="4836" y="604"/>
              <a:ext cx="31" cy="42"/>
            </a:xfrm>
            <a:custGeom>
              <a:avLst/>
              <a:gdLst/>
              <a:ahLst/>
              <a:cxnLst>
                <a:cxn ang="0">
                  <a:pos x="0" y="742"/>
                </a:cxn>
                <a:cxn ang="0">
                  <a:pos x="0" y="28"/>
                </a:cxn>
                <a:cxn ang="0">
                  <a:pos x="289" y="0"/>
                </a:cxn>
                <a:cxn ang="0">
                  <a:pos x="526" y="113"/>
                </a:cxn>
                <a:cxn ang="0">
                  <a:pos x="548" y="299"/>
                </a:cxn>
                <a:cxn ang="0">
                  <a:pos x="548" y="742"/>
                </a:cxn>
                <a:cxn ang="0">
                  <a:pos x="424" y="742"/>
                </a:cxn>
                <a:cxn ang="0">
                  <a:pos x="424" y="306"/>
                </a:cxn>
                <a:cxn ang="0">
                  <a:pos x="403" y="134"/>
                </a:cxn>
                <a:cxn ang="0">
                  <a:pos x="277" y="74"/>
                </a:cxn>
                <a:cxn ang="0">
                  <a:pos x="123" y="90"/>
                </a:cxn>
                <a:cxn ang="0">
                  <a:pos x="123" y="742"/>
                </a:cxn>
                <a:cxn ang="0">
                  <a:pos x="0" y="742"/>
                </a:cxn>
              </a:cxnLst>
              <a:rect l="0" t="0" r="r" b="b"/>
              <a:pathLst>
                <a:path w="548" h="742">
                  <a:moveTo>
                    <a:pt x="0" y="742"/>
                  </a:moveTo>
                  <a:cubicBezTo>
                    <a:pt x="0" y="28"/>
                    <a:pt x="0" y="28"/>
                    <a:pt x="0" y="28"/>
                  </a:cubicBezTo>
                  <a:cubicBezTo>
                    <a:pt x="114" y="9"/>
                    <a:pt x="210" y="0"/>
                    <a:pt x="289" y="0"/>
                  </a:cubicBezTo>
                  <a:cubicBezTo>
                    <a:pt x="415" y="0"/>
                    <a:pt x="494" y="38"/>
                    <a:pt x="526" y="113"/>
                  </a:cubicBezTo>
                  <a:cubicBezTo>
                    <a:pt x="541" y="149"/>
                    <a:pt x="548" y="210"/>
                    <a:pt x="548" y="299"/>
                  </a:cubicBezTo>
                  <a:cubicBezTo>
                    <a:pt x="548" y="742"/>
                    <a:pt x="548" y="742"/>
                    <a:pt x="548" y="742"/>
                  </a:cubicBezTo>
                  <a:cubicBezTo>
                    <a:pt x="424" y="742"/>
                    <a:pt x="424" y="742"/>
                    <a:pt x="424" y="742"/>
                  </a:cubicBezTo>
                  <a:cubicBezTo>
                    <a:pt x="424" y="306"/>
                    <a:pt x="424" y="306"/>
                    <a:pt x="424" y="306"/>
                  </a:cubicBezTo>
                  <a:cubicBezTo>
                    <a:pt x="424" y="221"/>
                    <a:pt x="417" y="163"/>
                    <a:pt x="403" y="134"/>
                  </a:cubicBezTo>
                  <a:cubicBezTo>
                    <a:pt x="382" y="94"/>
                    <a:pt x="341" y="74"/>
                    <a:pt x="277" y="74"/>
                  </a:cubicBezTo>
                  <a:cubicBezTo>
                    <a:pt x="227" y="74"/>
                    <a:pt x="176" y="80"/>
                    <a:pt x="123" y="90"/>
                  </a:cubicBezTo>
                  <a:cubicBezTo>
                    <a:pt x="123" y="742"/>
                    <a:pt x="123" y="742"/>
                    <a:pt x="123" y="742"/>
                  </a:cubicBezTo>
                  <a:lnTo>
                    <a:pt x="0" y="742"/>
                  </a:lnTo>
                  <a:close/>
                </a:path>
              </a:pathLst>
            </a:custGeom>
            <a:solidFill>
              <a:srgbClr val="FFFFFF"/>
            </a:solidFill>
            <a:ln w="9525">
              <a:noFill/>
              <a:round/>
              <a:headEnd/>
              <a:tailEnd/>
            </a:ln>
          </p:spPr>
          <p:txBody>
            <a:bodyPr/>
            <a:lstStyle/>
            <a:p>
              <a:endParaRPr lang="en-GB">
                <a:solidFill>
                  <a:srgbClr val="000000"/>
                </a:solidFill>
              </a:endParaRPr>
            </a:p>
          </p:txBody>
        </p:sp>
        <p:sp>
          <p:nvSpPr>
            <p:cNvPr id="12" name="Freeform 55"/>
            <p:cNvSpPr>
              <a:spLocks noEditPoints="1"/>
            </p:cNvSpPr>
            <p:nvPr userDrawn="1"/>
          </p:nvSpPr>
          <p:spPr bwMode="gray">
            <a:xfrm>
              <a:off x="4876" y="604"/>
              <a:ext cx="32" cy="62"/>
            </a:xfrm>
            <a:custGeom>
              <a:avLst/>
              <a:gdLst/>
              <a:ahLst/>
              <a:cxnLst>
                <a:cxn ang="0">
                  <a:pos x="445" y="677"/>
                </a:cxn>
                <a:cxn ang="0">
                  <a:pos x="399" y="721"/>
                </a:cxn>
                <a:cxn ang="0">
                  <a:pos x="257" y="762"/>
                </a:cxn>
                <a:cxn ang="0">
                  <a:pos x="97" y="708"/>
                </a:cxn>
                <a:cxn ang="0">
                  <a:pos x="0" y="414"/>
                </a:cxn>
                <a:cxn ang="0">
                  <a:pos x="71" y="131"/>
                </a:cxn>
                <a:cxn ang="0">
                  <a:pos x="340" y="0"/>
                </a:cxn>
                <a:cxn ang="0">
                  <a:pos x="569" y="28"/>
                </a:cxn>
                <a:cxn ang="0">
                  <a:pos x="569" y="601"/>
                </a:cxn>
                <a:cxn ang="0">
                  <a:pos x="555" y="843"/>
                </a:cxn>
                <a:cxn ang="0">
                  <a:pos x="422" y="1052"/>
                </a:cxn>
                <a:cxn ang="0">
                  <a:pos x="191" y="1098"/>
                </a:cxn>
                <a:cxn ang="0">
                  <a:pos x="98" y="1092"/>
                </a:cxn>
                <a:cxn ang="0">
                  <a:pos x="98" y="1018"/>
                </a:cxn>
                <a:cxn ang="0">
                  <a:pos x="190" y="1024"/>
                </a:cxn>
                <a:cxn ang="0">
                  <a:pos x="341" y="997"/>
                </a:cxn>
                <a:cxn ang="0">
                  <a:pos x="434" y="858"/>
                </a:cxn>
                <a:cxn ang="0">
                  <a:pos x="445" y="716"/>
                </a:cxn>
                <a:cxn ang="0">
                  <a:pos x="445" y="677"/>
                </a:cxn>
                <a:cxn ang="0">
                  <a:pos x="445" y="81"/>
                </a:cxn>
                <a:cxn ang="0">
                  <a:pos x="353" y="74"/>
                </a:cxn>
                <a:cxn ang="0">
                  <a:pos x="231" y="106"/>
                </a:cxn>
                <a:cxn ang="0">
                  <a:pos x="152" y="233"/>
                </a:cxn>
                <a:cxn ang="0">
                  <a:pos x="126" y="419"/>
                </a:cxn>
                <a:cxn ang="0">
                  <a:pos x="174" y="633"/>
                </a:cxn>
                <a:cxn ang="0">
                  <a:pos x="274" y="687"/>
                </a:cxn>
                <a:cxn ang="0">
                  <a:pos x="371" y="654"/>
                </a:cxn>
                <a:cxn ang="0">
                  <a:pos x="435" y="566"/>
                </a:cxn>
                <a:cxn ang="0">
                  <a:pos x="445" y="483"/>
                </a:cxn>
                <a:cxn ang="0">
                  <a:pos x="445" y="81"/>
                </a:cxn>
              </a:cxnLst>
              <a:rect l="0" t="0" r="r" b="b"/>
              <a:pathLst>
                <a:path w="569" h="1098">
                  <a:moveTo>
                    <a:pt x="445" y="677"/>
                  </a:moveTo>
                  <a:cubicBezTo>
                    <a:pt x="427" y="697"/>
                    <a:pt x="412" y="712"/>
                    <a:pt x="399" y="721"/>
                  </a:cubicBezTo>
                  <a:cubicBezTo>
                    <a:pt x="362" y="748"/>
                    <a:pt x="314" y="762"/>
                    <a:pt x="257" y="762"/>
                  </a:cubicBezTo>
                  <a:cubicBezTo>
                    <a:pt x="192" y="762"/>
                    <a:pt x="139" y="744"/>
                    <a:pt x="97" y="708"/>
                  </a:cubicBezTo>
                  <a:cubicBezTo>
                    <a:pt x="32" y="654"/>
                    <a:pt x="0" y="556"/>
                    <a:pt x="0" y="414"/>
                  </a:cubicBezTo>
                  <a:cubicBezTo>
                    <a:pt x="0" y="300"/>
                    <a:pt x="24" y="206"/>
                    <a:pt x="71" y="131"/>
                  </a:cubicBezTo>
                  <a:cubicBezTo>
                    <a:pt x="126" y="44"/>
                    <a:pt x="216" y="0"/>
                    <a:pt x="340" y="0"/>
                  </a:cubicBezTo>
                  <a:cubicBezTo>
                    <a:pt x="414" y="0"/>
                    <a:pt x="490" y="9"/>
                    <a:pt x="569" y="28"/>
                  </a:cubicBezTo>
                  <a:cubicBezTo>
                    <a:pt x="569" y="601"/>
                    <a:pt x="569" y="601"/>
                    <a:pt x="569" y="601"/>
                  </a:cubicBezTo>
                  <a:cubicBezTo>
                    <a:pt x="569" y="707"/>
                    <a:pt x="564" y="788"/>
                    <a:pt x="555" y="843"/>
                  </a:cubicBezTo>
                  <a:cubicBezTo>
                    <a:pt x="538" y="944"/>
                    <a:pt x="494" y="1013"/>
                    <a:pt x="422" y="1052"/>
                  </a:cubicBezTo>
                  <a:cubicBezTo>
                    <a:pt x="363" y="1083"/>
                    <a:pt x="286" y="1098"/>
                    <a:pt x="191" y="1098"/>
                  </a:cubicBezTo>
                  <a:cubicBezTo>
                    <a:pt x="164" y="1098"/>
                    <a:pt x="133" y="1096"/>
                    <a:pt x="98" y="1092"/>
                  </a:cubicBezTo>
                  <a:cubicBezTo>
                    <a:pt x="98" y="1018"/>
                    <a:pt x="98" y="1018"/>
                    <a:pt x="98" y="1018"/>
                  </a:cubicBezTo>
                  <a:cubicBezTo>
                    <a:pt x="130" y="1022"/>
                    <a:pt x="160" y="1024"/>
                    <a:pt x="190" y="1024"/>
                  </a:cubicBezTo>
                  <a:cubicBezTo>
                    <a:pt x="258" y="1024"/>
                    <a:pt x="308" y="1015"/>
                    <a:pt x="341" y="997"/>
                  </a:cubicBezTo>
                  <a:cubicBezTo>
                    <a:pt x="390" y="971"/>
                    <a:pt x="421" y="924"/>
                    <a:pt x="434" y="858"/>
                  </a:cubicBezTo>
                  <a:cubicBezTo>
                    <a:pt x="442" y="821"/>
                    <a:pt x="445" y="773"/>
                    <a:pt x="445" y="716"/>
                  </a:cubicBezTo>
                  <a:lnTo>
                    <a:pt x="445" y="677"/>
                  </a:lnTo>
                  <a:close/>
                  <a:moveTo>
                    <a:pt x="445" y="81"/>
                  </a:moveTo>
                  <a:cubicBezTo>
                    <a:pt x="411" y="77"/>
                    <a:pt x="380" y="74"/>
                    <a:pt x="353" y="74"/>
                  </a:cubicBezTo>
                  <a:cubicBezTo>
                    <a:pt x="301" y="74"/>
                    <a:pt x="260" y="85"/>
                    <a:pt x="231" y="106"/>
                  </a:cubicBezTo>
                  <a:cubicBezTo>
                    <a:pt x="197" y="130"/>
                    <a:pt x="171" y="173"/>
                    <a:pt x="152" y="233"/>
                  </a:cubicBezTo>
                  <a:cubicBezTo>
                    <a:pt x="135" y="287"/>
                    <a:pt x="126" y="348"/>
                    <a:pt x="126" y="419"/>
                  </a:cubicBezTo>
                  <a:cubicBezTo>
                    <a:pt x="126" y="517"/>
                    <a:pt x="142" y="589"/>
                    <a:pt x="174" y="633"/>
                  </a:cubicBezTo>
                  <a:cubicBezTo>
                    <a:pt x="199" y="669"/>
                    <a:pt x="233" y="687"/>
                    <a:pt x="274" y="687"/>
                  </a:cubicBezTo>
                  <a:cubicBezTo>
                    <a:pt x="308" y="687"/>
                    <a:pt x="341" y="676"/>
                    <a:pt x="371" y="654"/>
                  </a:cubicBezTo>
                  <a:cubicBezTo>
                    <a:pt x="401" y="631"/>
                    <a:pt x="423" y="602"/>
                    <a:pt x="435" y="566"/>
                  </a:cubicBezTo>
                  <a:cubicBezTo>
                    <a:pt x="442" y="547"/>
                    <a:pt x="445" y="520"/>
                    <a:pt x="445" y="483"/>
                  </a:cubicBezTo>
                  <a:lnTo>
                    <a:pt x="445" y="81"/>
                  </a:lnTo>
                  <a:close/>
                </a:path>
              </a:pathLst>
            </a:custGeom>
            <a:solidFill>
              <a:srgbClr val="FFFFFF"/>
            </a:solidFill>
            <a:ln w="9525">
              <a:noFill/>
              <a:round/>
              <a:headEnd/>
              <a:tailEnd/>
            </a:ln>
          </p:spPr>
          <p:txBody>
            <a:bodyPr/>
            <a:lstStyle/>
            <a:p>
              <a:endParaRPr lang="en-GB">
                <a:solidFill>
                  <a:srgbClr val="000000"/>
                </a:solidFill>
              </a:endParaRPr>
            </a:p>
          </p:txBody>
        </p:sp>
        <p:sp>
          <p:nvSpPr>
            <p:cNvPr id="13" name="Freeform 56"/>
            <p:cNvSpPr>
              <a:spLocks/>
            </p:cNvSpPr>
            <p:nvPr userDrawn="1"/>
          </p:nvSpPr>
          <p:spPr bwMode="gray">
            <a:xfrm>
              <a:off x="4939" y="595"/>
              <a:ext cx="18" cy="51"/>
            </a:xfrm>
            <a:custGeom>
              <a:avLst/>
              <a:gdLst/>
              <a:ahLst/>
              <a:cxnLst>
                <a:cxn ang="0">
                  <a:pos x="0" y="0"/>
                </a:cxn>
                <a:cxn ang="0">
                  <a:pos x="124" y="0"/>
                </a:cxn>
                <a:cxn ang="0">
                  <a:pos x="124" y="195"/>
                </a:cxn>
                <a:cxn ang="0">
                  <a:pos x="318" y="195"/>
                </a:cxn>
                <a:cxn ang="0">
                  <a:pos x="318" y="273"/>
                </a:cxn>
                <a:cxn ang="0">
                  <a:pos x="124" y="273"/>
                </a:cxn>
                <a:cxn ang="0">
                  <a:pos x="124" y="656"/>
                </a:cxn>
                <a:cxn ang="0">
                  <a:pos x="156" y="804"/>
                </a:cxn>
                <a:cxn ang="0">
                  <a:pos x="225" y="836"/>
                </a:cxn>
                <a:cxn ang="0">
                  <a:pos x="277" y="838"/>
                </a:cxn>
                <a:cxn ang="0">
                  <a:pos x="318" y="838"/>
                </a:cxn>
                <a:cxn ang="0">
                  <a:pos x="318" y="917"/>
                </a:cxn>
                <a:cxn ang="0">
                  <a:pos x="251" y="917"/>
                </a:cxn>
                <a:cxn ang="0">
                  <a:pos x="127" y="904"/>
                </a:cxn>
                <a:cxn ang="0">
                  <a:pos x="11" y="782"/>
                </a:cxn>
                <a:cxn ang="0">
                  <a:pos x="0" y="638"/>
                </a:cxn>
                <a:cxn ang="0">
                  <a:pos x="0" y="0"/>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6" y="846"/>
                    <a:pt x="11" y="782"/>
                  </a:cubicBezTo>
                  <a:cubicBezTo>
                    <a:pt x="4" y="747"/>
                    <a:pt x="0" y="699"/>
                    <a:pt x="0" y="638"/>
                  </a:cubicBezTo>
                  <a:lnTo>
                    <a:pt x="0" y="0"/>
                  </a:lnTo>
                  <a:close/>
                </a:path>
              </a:pathLst>
            </a:custGeom>
            <a:solidFill>
              <a:srgbClr val="FFFFFF"/>
            </a:solidFill>
            <a:ln w="9525">
              <a:noFill/>
              <a:round/>
              <a:headEnd/>
              <a:tailEnd/>
            </a:ln>
          </p:spPr>
          <p:txBody>
            <a:bodyPr/>
            <a:lstStyle/>
            <a:p>
              <a:endParaRPr lang="en-GB">
                <a:solidFill>
                  <a:srgbClr val="000000"/>
                </a:solidFill>
              </a:endParaRPr>
            </a:p>
          </p:txBody>
        </p:sp>
        <p:sp>
          <p:nvSpPr>
            <p:cNvPr id="14" name="Freeform 57"/>
            <p:cNvSpPr>
              <a:spLocks noEditPoints="1"/>
            </p:cNvSpPr>
            <p:nvPr userDrawn="1"/>
          </p:nvSpPr>
          <p:spPr bwMode="gray">
            <a:xfrm>
              <a:off x="4963" y="604"/>
              <a:ext cx="34" cy="4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solidFill>
                  <a:srgbClr val="000000"/>
                </a:solidFill>
              </a:endParaRPr>
            </a:p>
          </p:txBody>
        </p:sp>
        <p:sp>
          <p:nvSpPr>
            <p:cNvPr id="15" name="Freeform 58"/>
            <p:cNvSpPr>
              <a:spLocks/>
            </p:cNvSpPr>
            <p:nvPr userDrawn="1"/>
          </p:nvSpPr>
          <p:spPr bwMode="gray">
            <a:xfrm>
              <a:off x="5007" y="604"/>
              <a:ext cx="52" cy="42"/>
            </a:xfrm>
            <a:custGeom>
              <a:avLst/>
              <a:gdLst/>
              <a:ahLst/>
              <a:cxnLst>
                <a:cxn ang="0">
                  <a:pos x="0" y="742"/>
                </a:cxn>
                <a:cxn ang="0">
                  <a:pos x="0" y="28"/>
                </a:cxn>
                <a:cxn ang="0">
                  <a:pos x="267" y="0"/>
                </a:cxn>
                <a:cxn ang="0">
                  <a:pos x="460" y="46"/>
                </a:cxn>
                <a:cxn ang="0">
                  <a:pos x="691" y="0"/>
                </a:cxn>
                <a:cxn ang="0">
                  <a:pos x="912" y="114"/>
                </a:cxn>
                <a:cxn ang="0">
                  <a:pos x="933" y="299"/>
                </a:cxn>
                <a:cxn ang="0">
                  <a:pos x="933" y="742"/>
                </a:cxn>
                <a:cxn ang="0">
                  <a:pos x="809" y="742"/>
                </a:cxn>
                <a:cxn ang="0">
                  <a:pos x="809" y="306"/>
                </a:cxn>
                <a:cxn ang="0">
                  <a:pos x="790" y="135"/>
                </a:cxn>
                <a:cxn ang="0">
                  <a:pos x="675" y="74"/>
                </a:cxn>
                <a:cxn ang="0">
                  <a:pos x="528" y="108"/>
                </a:cxn>
                <a:cxn ang="0">
                  <a:pos x="528" y="742"/>
                </a:cxn>
                <a:cxn ang="0">
                  <a:pos x="405" y="742"/>
                </a:cxn>
                <a:cxn ang="0">
                  <a:pos x="405" y="301"/>
                </a:cxn>
                <a:cxn ang="0">
                  <a:pos x="385" y="135"/>
                </a:cxn>
                <a:cxn ang="0">
                  <a:pos x="267" y="74"/>
                </a:cxn>
                <a:cxn ang="0">
                  <a:pos x="124" y="90"/>
                </a:cxn>
                <a:cxn ang="0">
                  <a:pos x="124" y="742"/>
                </a:cxn>
                <a:cxn ang="0">
                  <a:pos x="0" y="742"/>
                </a:cxn>
              </a:cxnLst>
              <a:rect l="0" t="0" r="r" b="b"/>
              <a:pathLst>
                <a:path w="933" h="742">
                  <a:moveTo>
                    <a:pt x="0" y="742"/>
                  </a:moveTo>
                  <a:cubicBezTo>
                    <a:pt x="0" y="28"/>
                    <a:pt x="0" y="28"/>
                    <a:pt x="0" y="28"/>
                  </a:cubicBezTo>
                  <a:cubicBezTo>
                    <a:pt x="113" y="9"/>
                    <a:pt x="202" y="0"/>
                    <a:pt x="267" y="0"/>
                  </a:cubicBezTo>
                  <a:cubicBezTo>
                    <a:pt x="352" y="0"/>
                    <a:pt x="417" y="15"/>
                    <a:pt x="460" y="46"/>
                  </a:cubicBezTo>
                  <a:cubicBezTo>
                    <a:pt x="538" y="15"/>
                    <a:pt x="615" y="0"/>
                    <a:pt x="691" y="0"/>
                  </a:cubicBezTo>
                  <a:cubicBezTo>
                    <a:pt x="808" y="0"/>
                    <a:pt x="881" y="38"/>
                    <a:pt x="912" y="114"/>
                  </a:cubicBezTo>
                  <a:cubicBezTo>
                    <a:pt x="926" y="149"/>
                    <a:pt x="933" y="211"/>
                    <a:pt x="933" y="299"/>
                  </a:cubicBezTo>
                  <a:cubicBezTo>
                    <a:pt x="933" y="742"/>
                    <a:pt x="933" y="742"/>
                    <a:pt x="933" y="742"/>
                  </a:cubicBezTo>
                  <a:cubicBezTo>
                    <a:pt x="809" y="742"/>
                    <a:pt x="809" y="742"/>
                    <a:pt x="809" y="742"/>
                  </a:cubicBezTo>
                  <a:cubicBezTo>
                    <a:pt x="809" y="306"/>
                    <a:pt x="809" y="306"/>
                    <a:pt x="809" y="306"/>
                  </a:cubicBezTo>
                  <a:cubicBezTo>
                    <a:pt x="809" y="222"/>
                    <a:pt x="803" y="164"/>
                    <a:pt x="790" y="135"/>
                  </a:cubicBezTo>
                  <a:cubicBezTo>
                    <a:pt x="771" y="94"/>
                    <a:pt x="733" y="74"/>
                    <a:pt x="675" y="74"/>
                  </a:cubicBezTo>
                  <a:cubicBezTo>
                    <a:pt x="627" y="74"/>
                    <a:pt x="578" y="86"/>
                    <a:pt x="528" y="108"/>
                  </a:cubicBezTo>
                  <a:cubicBezTo>
                    <a:pt x="528" y="742"/>
                    <a:pt x="528" y="742"/>
                    <a:pt x="528" y="742"/>
                  </a:cubicBezTo>
                  <a:cubicBezTo>
                    <a:pt x="405" y="742"/>
                    <a:pt x="405" y="742"/>
                    <a:pt x="405" y="742"/>
                  </a:cubicBezTo>
                  <a:cubicBezTo>
                    <a:pt x="405" y="301"/>
                    <a:pt x="405" y="301"/>
                    <a:pt x="405" y="301"/>
                  </a:cubicBezTo>
                  <a:cubicBezTo>
                    <a:pt x="405" y="219"/>
                    <a:pt x="398" y="164"/>
                    <a:pt x="385" y="135"/>
                  </a:cubicBezTo>
                  <a:cubicBezTo>
                    <a:pt x="366" y="94"/>
                    <a:pt x="327" y="74"/>
                    <a:pt x="267" y="74"/>
                  </a:cubicBezTo>
                  <a:cubicBezTo>
                    <a:pt x="221" y="74"/>
                    <a:pt x="173" y="80"/>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a:solidFill>
                  <a:srgbClr val="000000"/>
                </a:solidFill>
              </a:endParaRPr>
            </a:p>
          </p:txBody>
        </p:sp>
        <p:sp>
          <p:nvSpPr>
            <p:cNvPr id="16" name="Freeform 59"/>
            <p:cNvSpPr>
              <a:spLocks noEditPoints="1"/>
            </p:cNvSpPr>
            <p:nvPr userDrawn="1"/>
          </p:nvSpPr>
          <p:spPr bwMode="gray">
            <a:xfrm>
              <a:off x="5069" y="604"/>
              <a:ext cx="34" cy="4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solidFill>
                  <a:srgbClr val="000000"/>
                </a:solidFill>
              </a:endParaRPr>
            </a:p>
          </p:txBody>
        </p:sp>
        <p:sp>
          <p:nvSpPr>
            <p:cNvPr id="17" name="Freeform 60"/>
            <p:cNvSpPr>
              <a:spLocks/>
            </p:cNvSpPr>
            <p:nvPr userDrawn="1"/>
          </p:nvSpPr>
          <p:spPr bwMode="gray">
            <a:xfrm>
              <a:off x="5113" y="604"/>
              <a:ext cx="17" cy="42"/>
            </a:xfrm>
            <a:custGeom>
              <a:avLst/>
              <a:gdLst/>
              <a:ahLst/>
              <a:cxnLst>
                <a:cxn ang="0">
                  <a:pos x="0" y="742"/>
                </a:cxn>
                <a:cxn ang="0">
                  <a:pos x="0" y="31"/>
                </a:cxn>
                <a:cxn ang="0">
                  <a:pos x="312" y="0"/>
                </a:cxn>
                <a:cxn ang="0">
                  <a:pos x="312" y="77"/>
                </a:cxn>
                <a:cxn ang="0">
                  <a:pos x="124" y="90"/>
                </a:cxn>
                <a:cxn ang="0">
                  <a:pos x="124" y="742"/>
                </a:cxn>
                <a:cxn ang="0">
                  <a:pos x="0" y="742"/>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a:solidFill>
                  <a:srgbClr val="000000"/>
                </a:solidFill>
              </a:endParaRPr>
            </a:p>
          </p:txBody>
        </p:sp>
        <p:sp>
          <p:nvSpPr>
            <p:cNvPr id="18" name="Freeform 61"/>
            <p:cNvSpPr>
              <a:spLocks/>
            </p:cNvSpPr>
            <p:nvPr userDrawn="1"/>
          </p:nvSpPr>
          <p:spPr bwMode="gray">
            <a:xfrm>
              <a:off x="5138" y="604"/>
              <a:ext cx="17" cy="42"/>
            </a:xfrm>
            <a:custGeom>
              <a:avLst/>
              <a:gdLst/>
              <a:ahLst/>
              <a:cxnLst>
                <a:cxn ang="0">
                  <a:pos x="0" y="742"/>
                </a:cxn>
                <a:cxn ang="0">
                  <a:pos x="0" y="31"/>
                </a:cxn>
                <a:cxn ang="0">
                  <a:pos x="312" y="0"/>
                </a:cxn>
                <a:cxn ang="0">
                  <a:pos x="312" y="77"/>
                </a:cxn>
                <a:cxn ang="0">
                  <a:pos x="124" y="90"/>
                </a:cxn>
                <a:cxn ang="0">
                  <a:pos x="124" y="742"/>
                </a:cxn>
                <a:cxn ang="0">
                  <a:pos x="0" y="742"/>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a:solidFill>
                  <a:srgbClr val="000000"/>
                </a:solidFill>
              </a:endParaRPr>
            </a:p>
          </p:txBody>
        </p:sp>
        <p:sp>
          <p:nvSpPr>
            <p:cNvPr id="19" name="Freeform 62"/>
            <p:cNvSpPr>
              <a:spLocks noEditPoints="1"/>
            </p:cNvSpPr>
            <p:nvPr userDrawn="1"/>
          </p:nvSpPr>
          <p:spPr bwMode="gray">
            <a:xfrm>
              <a:off x="5160" y="604"/>
              <a:ext cx="34" cy="43"/>
            </a:xfrm>
            <a:custGeom>
              <a:avLst/>
              <a:gdLst/>
              <a:ahLst/>
              <a:cxnLst>
                <a:cxn ang="0">
                  <a:pos x="304" y="0"/>
                </a:cxn>
                <a:cxn ang="0">
                  <a:pos x="534" y="103"/>
                </a:cxn>
                <a:cxn ang="0">
                  <a:pos x="607" y="381"/>
                </a:cxn>
                <a:cxn ang="0">
                  <a:pos x="534" y="659"/>
                </a:cxn>
                <a:cxn ang="0">
                  <a:pos x="305"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5" y="762"/>
                  </a:cubicBezTo>
                  <a:cubicBezTo>
                    <a:pt x="102"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solidFill>
                  <a:srgbClr val="000000"/>
                </a:solidFill>
              </a:endParaRPr>
            </a:p>
          </p:txBody>
        </p:sp>
        <p:sp>
          <p:nvSpPr>
            <p:cNvPr id="20" name="Freeform 63"/>
            <p:cNvSpPr>
              <a:spLocks/>
            </p:cNvSpPr>
            <p:nvPr userDrawn="1"/>
          </p:nvSpPr>
          <p:spPr bwMode="gray">
            <a:xfrm>
              <a:off x="5198" y="605"/>
              <a:ext cx="52" cy="41"/>
            </a:xfrm>
            <a:custGeom>
              <a:avLst/>
              <a:gdLst/>
              <a:ahLst/>
              <a:cxnLst>
                <a:cxn ang="0">
                  <a:pos x="204" y="722"/>
                </a:cxn>
                <a:cxn ang="0">
                  <a:pos x="0" y="0"/>
                </a:cxn>
                <a:cxn ang="0">
                  <a:pos x="124" y="0"/>
                </a:cxn>
                <a:cxn ang="0">
                  <a:pos x="277" y="588"/>
                </a:cxn>
                <a:cxn ang="0">
                  <a:pos x="412" y="0"/>
                </a:cxn>
                <a:cxn ang="0">
                  <a:pos x="534" y="0"/>
                </a:cxn>
                <a:cxn ang="0">
                  <a:pos x="676" y="588"/>
                </a:cxn>
                <a:cxn ang="0">
                  <a:pos x="828" y="0"/>
                </a:cxn>
                <a:cxn ang="0">
                  <a:pos x="929" y="0"/>
                </a:cxn>
                <a:cxn ang="0">
                  <a:pos x="726" y="722"/>
                </a:cxn>
                <a:cxn ang="0">
                  <a:pos x="603" y="722"/>
                </a:cxn>
                <a:cxn ang="0">
                  <a:pos x="495" y="255"/>
                </a:cxn>
                <a:cxn ang="0">
                  <a:pos x="468" y="107"/>
                </a:cxn>
                <a:cxn ang="0">
                  <a:pos x="440" y="254"/>
                </a:cxn>
                <a:cxn ang="0">
                  <a:pos x="332" y="722"/>
                </a:cxn>
                <a:cxn ang="0">
                  <a:pos x="204" y="722"/>
                </a:cxn>
              </a:cxnLst>
              <a:rect l="0" t="0" r="r" b="b"/>
              <a:pathLst>
                <a:path w="929" h="722">
                  <a:moveTo>
                    <a:pt x="204" y="722"/>
                  </a:moveTo>
                  <a:cubicBezTo>
                    <a:pt x="0" y="0"/>
                    <a:pt x="0" y="0"/>
                    <a:pt x="0" y="0"/>
                  </a:cubicBezTo>
                  <a:cubicBezTo>
                    <a:pt x="124" y="0"/>
                    <a:pt x="124" y="0"/>
                    <a:pt x="124" y="0"/>
                  </a:cubicBezTo>
                  <a:cubicBezTo>
                    <a:pt x="277" y="588"/>
                    <a:pt x="277" y="588"/>
                    <a:pt x="277" y="588"/>
                  </a:cubicBezTo>
                  <a:cubicBezTo>
                    <a:pt x="412" y="0"/>
                    <a:pt x="412" y="0"/>
                    <a:pt x="412" y="0"/>
                  </a:cubicBezTo>
                  <a:cubicBezTo>
                    <a:pt x="534" y="0"/>
                    <a:pt x="534" y="0"/>
                    <a:pt x="534" y="0"/>
                  </a:cubicBezTo>
                  <a:cubicBezTo>
                    <a:pt x="676" y="588"/>
                    <a:pt x="676" y="588"/>
                    <a:pt x="676" y="588"/>
                  </a:cubicBezTo>
                  <a:cubicBezTo>
                    <a:pt x="828" y="0"/>
                    <a:pt x="828" y="0"/>
                    <a:pt x="828" y="0"/>
                  </a:cubicBezTo>
                  <a:cubicBezTo>
                    <a:pt x="929" y="0"/>
                    <a:pt x="929" y="0"/>
                    <a:pt x="929" y="0"/>
                  </a:cubicBezTo>
                  <a:cubicBezTo>
                    <a:pt x="726" y="722"/>
                    <a:pt x="726" y="722"/>
                    <a:pt x="726" y="722"/>
                  </a:cubicBezTo>
                  <a:cubicBezTo>
                    <a:pt x="603" y="722"/>
                    <a:pt x="603" y="722"/>
                    <a:pt x="603" y="722"/>
                  </a:cubicBezTo>
                  <a:cubicBezTo>
                    <a:pt x="495" y="255"/>
                    <a:pt x="495" y="255"/>
                    <a:pt x="495" y="255"/>
                  </a:cubicBezTo>
                  <a:cubicBezTo>
                    <a:pt x="487" y="221"/>
                    <a:pt x="478" y="172"/>
                    <a:pt x="468" y="107"/>
                  </a:cubicBezTo>
                  <a:cubicBezTo>
                    <a:pt x="460" y="159"/>
                    <a:pt x="451" y="208"/>
                    <a:pt x="440" y="254"/>
                  </a:cubicBezTo>
                  <a:cubicBezTo>
                    <a:pt x="332" y="722"/>
                    <a:pt x="332" y="722"/>
                    <a:pt x="332" y="722"/>
                  </a:cubicBezTo>
                  <a:lnTo>
                    <a:pt x="204" y="722"/>
                  </a:lnTo>
                  <a:close/>
                </a:path>
              </a:pathLst>
            </a:custGeom>
            <a:solidFill>
              <a:srgbClr val="FFFFFF"/>
            </a:solidFill>
            <a:ln w="9525">
              <a:noFill/>
              <a:round/>
              <a:headEnd/>
              <a:tailEnd/>
            </a:ln>
          </p:spPr>
          <p:txBody>
            <a:bodyPr/>
            <a:lstStyle/>
            <a:p>
              <a:endParaRPr lang="en-GB">
                <a:solidFill>
                  <a:srgbClr val="000000"/>
                </a:solidFill>
              </a:endParaRPr>
            </a:p>
          </p:txBody>
        </p:sp>
        <p:sp>
          <p:nvSpPr>
            <p:cNvPr id="21" name="Freeform 64"/>
            <p:cNvSpPr>
              <a:spLocks/>
            </p:cNvSpPr>
            <p:nvPr userDrawn="1"/>
          </p:nvSpPr>
          <p:spPr bwMode="gray">
            <a:xfrm>
              <a:off x="5270" y="605"/>
              <a:ext cx="52" cy="41"/>
            </a:xfrm>
            <a:custGeom>
              <a:avLst/>
              <a:gdLst/>
              <a:ahLst/>
              <a:cxnLst>
                <a:cxn ang="0">
                  <a:pos x="204" y="722"/>
                </a:cxn>
                <a:cxn ang="0">
                  <a:pos x="0" y="0"/>
                </a:cxn>
                <a:cxn ang="0">
                  <a:pos x="125" y="0"/>
                </a:cxn>
                <a:cxn ang="0">
                  <a:pos x="277" y="588"/>
                </a:cxn>
                <a:cxn ang="0">
                  <a:pos x="412" y="0"/>
                </a:cxn>
                <a:cxn ang="0">
                  <a:pos x="535" y="0"/>
                </a:cxn>
                <a:cxn ang="0">
                  <a:pos x="676" y="588"/>
                </a:cxn>
                <a:cxn ang="0">
                  <a:pos x="829" y="0"/>
                </a:cxn>
                <a:cxn ang="0">
                  <a:pos x="930" y="0"/>
                </a:cxn>
                <a:cxn ang="0">
                  <a:pos x="726" y="722"/>
                </a:cxn>
                <a:cxn ang="0">
                  <a:pos x="604" y="722"/>
                </a:cxn>
                <a:cxn ang="0">
                  <a:pos x="495" y="255"/>
                </a:cxn>
                <a:cxn ang="0">
                  <a:pos x="468" y="107"/>
                </a:cxn>
                <a:cxn ang="0">
                  <a:pos x="441" y="254"/>
                </a:cxn>
                <a:cxn ang="0">
                  <a:pos x="332" y="722"/>
                </a:cxn>
                <a:cxn ang="0">
                  <a:pos x="204" y="722"/>
                </a:cxn>
              </a:cxnLst>
              <a:rect l="0" t="0" r="r" b="b"/>
              <a:pathLst>
                <a:path w="930" h="722">
                  <a:moveTo>
                    <a:pt x="204" y="722"/>
                  </a:moveTo>
                  <a:cubicBezTo>
                    <a:pt x="0" y="0"/>
                    <a:pt x="0" y="0"/>
                    <a:pt x="0" y="0"/>
                  </a:cubicBezTo>
                  <a:cubicBezTo>
                    <a:pt x="125" y="0"/>
                    <a:pt x="125" y="0"/>
                    <a:pt x="125" y="0"/>
                  </a:cubicBezTo>
                  <a:cubicBezTo>
                    <a:pt x="277" y="588"/>
                    <a:pt x="277" y="588"/>
                    <a:pt x="277" y="588"/>
                  </a:cubicBezTo>
                  <a:cubicBezTo>
                    <a:pt x="412" y="0"/>
                    <a:pt x="412" y="0"/>
                    <a:pt x="412" y="0"/>
                  </a:cubicBezTo>
                  <a:cubicBezTo>
                    <a:pt x="535" y="0"/>
                    <a:pt x="535" y="0"/>
                    <a:pt x="535" y="0"/>
                  </a:cubicBezTo>
                  <a:cubicBezTo>
                    <a:pt x="676" y="588"/>
                    <a:pt x="676" y="588"/>
                    <a:pt x="676" y="588"/>
                  </a:cubicBezTo>
                  <a:cubicBezTo>
                    <a:pt x="829" y="0"/>
                    <a:pt x="829" y="0"/>
                    <a:pt x="829" y="0"/>
                  </a:cubicBezTo>
                  <a:cubicBezTo>
                    <a:pt x="930" y="0"/>
                    <a:pt x="930" y="0"/>
                    <a:pt x="930" y="0"/>
                  </a:cubicBezTo>
                  <a:cubicBezTo>
                    <a:pt x="726" y="722"/>
                    <a:pt x="726" y="722"/>
                    <a:pt x="726" y="722"/>
                  </a:cubicBezTo>
                  <a:cubicBezTo>
                    <a:pt x="604" y="722"/>
                    <a:pt x="604" y="722"/>
                    <a:pt x="604" y="722"/>
                  </a:cubicBezTo>
                  <a:cubicBezTo>
                    <a:pt x="495" y="255"/>
                    <a:pt x="495" y="255"/>
                    <a:pt x="495" y="255"/>
                  </a:cubicBezTo>
                  <a:cubicBezTo>
                    <a:pt x="488" y="221"/>
                    <a:pt x="479" y="172"/>
                    <a:pt x="468" y="107"/>
                  </a:cubicBezTo>
                  <a:cubicBezTo>
                    <a:pt x="460" y="159"/>
                    <a:pt x="451" y="208"/>
                    <a:pt x="441" y="254"/>
                  </a:cubicBezTo>
                  <a:cubicBezTo>
                    <a:pt x="332" y="722"/>
                    <a:pt x="332" y="722"/>
                    <a:pt x="332" y="722"/>
                  </a:cubicBezTo>
                  <a:lnTo>
                    <a:pt x="204" y="722"/>
                  </a:lnTo>
                  <a:close/>
                </a:path>
              </a:pathLst>
            </a:custGeom>
            <a:solidFill>
              <a:srgbClr val="FFFFFF"/>
            </a:solidFill>
            <a:ln w="9525">
              <a:noFill/>
              <a:round/>
              <a:headEnd/>
              <a:tailEnd/>
            </a:ln>
          </p:spPr>
          <p:txBody>
            <a:bodyPr/>
            <a:lstStyle/>
            <a:p>
              <a:endParaRPr lang="en-GB">
                <a:solidFill>
                  <a:srgbClr val="000000"/>
                </a:solidFill>
              </a:endParaRPr>
            </a:p>
          </p:txBody>
        </p:sp>
        <p:sp>
          <p:nvSpPr>
            <p:cNvPr id="22" name="Freeform 65"/>
            <p:cNvSpPr>
              <a:spLocks noEditPoints="1"/>
            </p:cNvSpPr>
            <p:nvPr userDrawn="1"/>
          </p:nvSpPr>
          <p:spPr bwMode="gray">
            <a:xfrm>
              <a:off x="5329" y="591"/>
              <a:ext cx="9" cy="55"/>
            </a:xfrm>
            <a:custGeom>
              <a:avLst/>
              <a:gdLst/>
              <a:ahLst/>
              <a:cxnLst>
                <a:cxn ang="0">
                  <a:pos x="76" y="0"/>
                </a:cxn>
                <a:cxn ang="0">
                  <a:pos x="132" y="25"/>
                </a:cxn>
                <a:cxn ang="0">
                  <a:pos x="151" y="76"/>
                </a:cxn>
                <a:cxn ang="0">
                  <a:pos x="126" y="132"/>
                </a:cxn>
                <a:cxn ang="0">
                  <a:pos x="75" y="151"/>
                </a:cxn>
                <a:cxn ang="0">
                  <a:pos x="20" y="127"/>
                </a:cxn>
                <a:cxn ang="0">
                  <a:pos x="0" y="75"/>
                </a:cxn>
                <a:cxn ang="0">
                  <a:pos x="25" y="20"/>
                </a:cxn>
                <a:cxn ang="0">
                  <a:pos x="76" y="0"/>
                </a:cxn>
                <a:cxn ang="0">
                  <a:pos x="15" y="987"/>
                </a:cxn>
                <a:cxn ang="0">
                  <a:pos x="15" y="265"/>
                </a:cxn>
                <a:cxn ang="0">
                  <a:pos x="139" y="265"/>
                </a:cxn>
                <a:cxn ang="0">
                  <a:pos x="139" y="987"/>
                </a:cxn>
                <a:cxn ang="0">
                  <a:pos x="15" y="987"/>
                </a:cxn>
              </a:cxnLst>
              <a:rect l="0" t="0" r="r" b="b"/>
              <a:pathLst>
                <a:path w="151" h="987">
                  <a:moveTo>
                    <a:pt x="76" y="0"/>
                  </a:moveTo>
                  <a:cubicBezTo>
                    <a:pt x="98" y="0"/>
                    <a:pt x="117" y="9"/>
                    <a:pt x="132" y="25"/>
                  </a:cubicBezTo>
                  <a:cubicBezTo>
                    <a:pt x="145" y="40"/>
                    <a:pt x="151" y="57"/>
                    <a:pt x="151" y="76"/>
                  </a:cubicBezTo>
                  <a:cubicBezTo>
                    <a:pt x="151" y="98"/>
                    <a:pt x="143" y="117"/>
                    <a:pt x="126" y="132"/>
                  </a:cubicBezTo>
                  <a:cubicBezTo>
                    <a:pt x="112" y="145"/>
                    <a:pt x="95" y="151"/>
                    <a:pt x="75" y="151"/>
                  </a:cubicBezTo>
                  <a:cubicBezTo>
                    <a:pt x="53" y="151"/>
                    <a:pt x="34" y="143"/>
                    <a:pt x="20" y="127"/>
                  </a:cubicBezTo>
                  <a:cubicBezTo>
                    <a:pt x="7" y="112"/>
                    <a:pt x="0" y="95"/>
                    <a:pt x="0" y="75"/>
                  </a:cubicBezTo>
                  <a:cubicBezTo>
                    <a:pt x="0" y="53"/>
                    <a:pt x="9" y="35"/>
                    <a:pt x="25" y="20"/>
                  </a:cubicBezTo>
                  <a:cubicBezTo>
                    <a:pt x="39" y="7"/>
                    <a:pt x="56" y="0"/>
                    <a:pt x="76" y="0"/>
                  </a:cubicBezTo>
                  <a:close/>
                  <a:moveTo>
                    <a:pt x="15" y="987"/>
                  </a:moveTo>
                  <a:cubicBezTo>
                    <a:pt x="15" y="265"/>
                    <a:pt x="15" y="265"/>
                    <a:pt x="15" y="265"/>
                  </a:cubicBezTo>
                  <a:cubicBezTo>
                    <a:pt x="139" y="265"/>
                    <a:pt x="139" y="265"/>
                    <a:pt x="139" y="265"/>
                  </a:cubicBezTo>
                  <a:cubicBezTo>
                    <a:pt x="139" y="987"/>
                    <a:pt x="139" y="987"/>
                    <a:pt x="139" y="987"/>
                  </a:cubicBezTo>
                  <a:lnTo>
                    <a:pt x="15" y="987"/>
                  </a:lnTo>
                  <a:close/>
                </a:path>
              </a:pathLst>
            </a:custGeom>
            <a:solidFill>
              <a:srgbClr val="FFFFFF"/>
            </a:solidFill>
            <a:ln w="9525">
              <a:noFill/>
              <a:round/>
              <a:headEnd/>
              <a:tailEnd/>
            </a:ln>
          </p:spPr>
          <p:txBody>
            <a:bodyPr/>
            <a:lstStyle/>
            <a:p>
              <a:endParaRPr lang="en-GB">
                <a:solidFill>
                  <a:srgbClr val="000000"/>
                </a:solidFill>
              </a:endParaRPr>
            </a:p>
          </p:txBody>
        </p:sp>
        <p:sp>
          <p:nvSpPr>
            <p:cNvPr id="23" name="Freeform 66"/>
            <p:cNvSpPr>
              <a:spLocks/>
            </p:cNvSpPr>
            <p:nvPr userDrawn="1"/>
          </p:nvSpPr>
          <p:spPr bwMode="gray">
            <a:xfrm>
              <a:off x="5350" y="595"/>
              <a:ext cx="18" cy="51"/>
            </a:xfrm>
            <a:custGeom>
              <a:avLst/>
              <a:gdLst/>
              <a:ahLst/>
              <a:cxnLst>
                <a:cxn ang="0">
                  <a:pos x="0" y="0"/>
                </a:cxn>
                <a:cxn ang="0">
                  <a:pos x="124" y="0"/>
                </a:cxn>
                <a:cxn ang="0">
                  <a:pos x="124" y="195"/>
                </a:cxn>
                <a:cxn ang="0">
                  <a:pos x="318" y="195"/>
                </a:cxn>
                <a:cxn ang="0">
                  <a:pos x="318" y="273"/>
                </a:cxn>
                <a:cxn ang="0">
                  <a:pos x="124" y="273"/>
                </a:cxn>
                <a:cxn ang="0">
                  <a:pos x="124" y="656"/>
                </a:cxn>
                <a:cxn ang="0">
                  <a:pos x="156" y="804"/>
                </a:cxn>
                <a:cxn ang="0">
                  <a:pos x="225" y="836"/>
                </a:cxn>
                <a:cxn ang="0">
                  <a:pos x="277" y="838"/>
                </a:cxn>
                <a:cxn ang="0">
                  <a:pos x="318" y="838"/>
                </a:cxn>
                <a:cxn ang="0">
                  <a:pos x="318" y="917"/>
                </a:cxn>
                <a:cxn ang="0">
                  <a:pos x="251" y="917"/>
                </a:cxn>
                <a:cxn ang="0">
                  <a:pos x="127" y="904"/>
                </a:cxn>
                <a:cxn ang="0">
                  <a:pos x="11" y="782"/>
                </a:cxn>
                <a:cxn ang="0">
                  <a:pos x="0" y="638"/>
                </a:cxn>
                <a:cxn ang="0">
                  <a:pos x="0" y="0"/>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5" y="846"/>
                    <a:pt x="11" y="782"/>
                  </a:cubicBezTo>
                  <a:cubicBezTo>
                    <a:pt x="4" y="747"/>
                    <a:pt x="0" y="699"/>
                    <a:pt x="0" y="638"/>
                  </a:cubicBezTo>
                  <a:lnTo>
                    <a:pt x="0" y="0"/>
                  </a:lnTo>
                  <a:close/>
                </a:path>
              </a:pathLst>
            </a:custGeom>
            <a:solidFill>
              <a:srgbClr val="FFFFFF"/>
            </a:solidFill>
            <a:ln w="9525">
              <a:noFill/>
              <a:round/>
              <a:headEnd/>
              <a:tailEnd/>
            </a:ln>
          </p:spPr>
          <p:txBody>
            <a:bodyPr/>
            <a:lstStyle/>
            <a:p>
              <a:endParaRPr lang="en-GB">
                <a:solidFill>
                  <a:srgbClr val="000000"/>
                </a:solidFill>
              </a:endParaRPr>
            </a:p>
          </p:txBody>
        </p:sp>
        <p:sp>
          <p:nvSpPr>
            <p:cNvPr id="24" name="Freeform 67"/>
            <p:cNvSpPr>
              <a:spLocks/>
            </p:cNvSpPr>
            <p:nvPr userDrawn="1"/>
          </p:nvSpPr>
          <p:spPr bwMode="gray">
            <a:xfrm>
              <a:off x="5376" y="585"/>
              <a:ext cx="31" cy="61"/>
            </a:xfrm>
            <a:custGeom>
              <a:avLst/>
              <a:gdLst/>
              <a:ahLst/>
              <a:cxnLst>
                <a:cxn ang="0">
                  <a:pos x="0" y="1087"/>
                </a:cxn>
                <a:cxn ang="0">
                  <a:pos x="0" y="0"/>
                </a:cxn>
                <a:cxn ang="0">
                  <a:pos x="124" y="0"/>
                </a:cxn>
                <a:cxn ang="0">
                  <a:pos x="124" y="382"/>
                </a:cxn>
                <a:cxn ang="0">
                  <a:pos x="306" y="345"/>
                </a:cxn>
                <a:cxn ang="0">
                  <a:pos x="526" y="458"/>
                </a:cxn>
                <a:cxn ang="0">
                  <a:pos x="548" y="644"/>
                </a:cxn>
                <a:cxn ang="0">
                  <a:pos x="548" y="1087"/>
                </a:cxn>
                <a:cxn ang="0">
                  <a:pos x="425" y="1087"/>
                </a:cxn>
                <a:cxn ang="0">
                  <a:pos x="425" y="624"/>
                </a:cxn>
                <a:cxn ang="0">
                  <a:pos x="403" y="477"/>
                </a:cxn>
                <a:cxn ang="0">
                  <a:pos x="294" y="419"/>
                </a:cxn>
                <a:cxn ang="0">
                  <a:pos x="124" y="463"/>
                </a:cxn>
                <a:cxn ang="0">
                  <a:pos x="124" y="1087"/>
                </a:cxn>
                <a:cxn ang="0">
                  <a:pos x="0" y="1087"/>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w="9525">
              <a:noFill/>
              <a:round/>
              <a:headEnd/>
              <a:tailEnd/>
            </a:ln>
          </p:spPr>
          <p:txBody>
            <a:bodyPr/>
            <a:lstStyle/>
            <a:p>
              <a:endParaRPr lang="en-GB">
                <a:solidFill>
                  <a:srgbClr val="000000"/>
                </a:solidFill>
              </a:endParaRPr>
            </a:p>
          </p:txBody>
        </p:sp>
        <p:sp>
          <p:nvSpPr>
            <p:cNvPr id="25" name="Freeform 68"/>
            <p:cNvSpPr>
              <a:spLocks/>
            </p:cNvSpPr>
            <p:nvPr userDrawn="1"/>
          </p:nvSpPr>
          <p:spPr bwMode="gray">
            <a:xfrm>
              <a:off x="5432" y="605"/>
              <a:ext cx="34" cy="60"/>
            </a:xfrm>
            <a:custGeom>
              <a:avLst/>
              <a:gdLst/>
              <a:ahLst/>
              <a:cxnLst>
                <a:cxn ang="0">
                  <a:pos x="15" y="41"/>
                </a:cxn>
                <a:cxn ang="0">
                  <a:pos x="0" y="0"/>
                </a:cxn>
                <a:cxn ang="0">
                  <a:pos x="7" y="0"/>
                </a:cxn>
                <a:cxn ang="0">
                  <a:pos x="18" y="33"/>
                </a:cxn>
                <a:cxn ang="0">
                  <a:pos x="28" y="0"/>
                </a:cxn>
                <a:cxn ang="0">
                  <a:pos x="34" y="0"/>
                </a:cxn>
                <a:cxn ang="0">
                  <a:pos x="14" y="60"/>
                </a:cxn>
                <a:cxn ang="0">
                  <a:pos x="8" y="60"/>
                </a:cxn>
                <a:cxn ang="0">
                  <a:pos x="15" y="41"/>
                </a:cxn>
              </a:cxnLst>
              <a:rect l="0" t="0" r="r" b="b"/>
              <a:pathLst>
                <a:path w="34" h="60">
                  <a:moveTo>
                    <a:pt x="15" y="41"/>
                  </a:moveTo>
                  <a:lnTo>
                    <a:pt x="0" y="0"/>
                  </a:lnTo>
                  <a:lnTo>
                    <a:pt x="7" y="0"/>
                  </a:lnTo>
                  <a:lnTo>
                    <a:pt x="18" y="33"/>
                  </a:lnTo>
                  <a:lnTo>
                    <a:pt x="28" y="0"/>
                  </a:lnTo>
                  <a:lnTo>
                    <a:pt x="34" y="0"/>
                  </a:lnTo>
                  <a:lnTo>
                    <a:pt x="14" y="60"/>
                  </a:lnTo>
                  <a:lnTo>
                    <a:pt x="8" y="60"/>
                  </a:lnTo>
                  <a:lnTo>
                    <a:pt x="15" y="41"/>
                  </a:lnTo>
                  <a:close/>
                </a:path>
              </a:pathLst>
            </a:custGeom>
            <a:solidFill>
              <a:srgbClr val="FFFFFF"/>
            </a:solidFill>
            <a:ln w="9525">
              <a:noFill/>
              <a:round/>
              <a:headEnd/>
              <a:tailEnd/>
            </a:ln>
          </p:spPr>
          <p:txBody>
            <a:bodyPr/>
            <a:lstStyle/>
            <a:p>
              <a:endParaRPr lang="en-GB">
                <a:solidFill>
                  <a:srgbClr val="000000"/>
                </a:solidFill>
              </a:endParaRPr>
            </a:p>
          </p:txBody>
        </p:sp>
        <p:sp>
          <p:nvSpPr>
            <p:cNvPr id="26" name="Freeform 69"/>
            <p:cNvSpPr>
              <a:spLocks noEditPoints="1"/>
            </p:cNvSpPr>
            <p:nvPr userDrawn="1"/>
          </p:nvSpPr>
          <p:spPr bwMode="gray">
            <a:xfrm>
              <a:off x="5470" y="604"/>
              <a:ext cx="34" cy="4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5" y="106"/>
                    <a:pt x="159" y="168"/>
                  </a:cubicBezTo>
                  <a:cubicBezTo>
                    <a:pt x="137" y="220"/>
                    <a:pt x="126" y="290"/>
                    <a:pt x="126" y="377"/>
                  </a:cubicBezTo>
                  <a:cubicBezTo>
                    <a:pt x="126" y="469"/>
                    <a:pt x="137" y="541"/>
                    <a:pt x="159" y="593"/>
                  </a:cubicBezTo>
                  <a:cubicBezTo>
                    <a:pt x="185"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solidFill>
                  <a:srgbClr val="000000"/>
                </a:solidFill>
              </a:endParaRPr>
            </a:p>
          </p:txBody>
        </p:sp>
        <p:sp>
          <p:nvSpPr>
            <p:cNvPr id="27" name="Freeform 70"/>
            <p:cNvSpPr>
              <a:spLocks/>
            </p:cNvSpPr>
            <p:nvPr userDrawn="1"/>
          </p:nvSpPr>
          <p:spPr bwMode="gray">
            <a:xfrm>
              <a:off x="5514" y="605"/>
              <a:ext cx="29" cy="42"/>
            </a:xfrm>
            <a:custGeom>
              <a:avLst/>
              <a:gdLst/>
              <a:ahLst/>
              <a:cxnLst>
                <a:cxn ang="0">
                  <a:pos x="0" y="0"/>
                </a:cxn>
                <a:cxn ang="0">
                  <a:pos x="123" y="0"/>
                </a:cxn>
                <a:cxn ang="0">
                  <a:pos x="123" y="445"/>
                </a:cxn>
                <a:cxn ang="0">
                  <a:pos x="145" y="609"/>
                </a:cxn>
                <a:cxn ang="0">
                  <a:pos x="197" y="656"/>
                </a:cxn>
                <a:cxn ang="0">
                  <a:pos x="276" y="667"/>
                </a:cxn>
                <a:cxn ang="0">
                  <a:pos x="403" y="648"/>
                </a:cxn>
                <a:cxn ang="0">
                  <a:pos x="403" y="0"/>
                </a:cxn>
                <a:cxn ang="0">
                  <a:pos x="527" y="0"/>
                </a:cxn>
                <a:cxn ang="0">
                  <a:pos x="527" y="710"/>
                </a:cxn>
                <a:cxn ang="0">
                  <a:pos x="269" y="742"/>
                </a:cxn>
                <a:cxn ang="0">
                  <a:pos x="86" y="703"/>
                </a:cxn>
                <a:cxn ang="0">
                  <a:pos x="6" y="567"/>
                </a:cxn>
                <a:cxn ang="0">
                  <a:pos x="0" y="454"/>
                </a:cxn>
                <a:cxn ang="0">
                  <a:pos x="0" y="0"/>
                </a:cxn>
              </a:cxnLst>
              <a:rect l="0" t="0" r="r" b="b"/>
              <a:pathLst>
                <a:path w="527" h="742">
                  <a:moveTo>
                    <a:pt x="0" y="0"/>
                  </a:moveTo>
                  <a:cubicBezTo>
                    <a:pt x="123" y="0"/>
                    <a:pt x="123" y="0"/>
                    <a:pt x="123" y="0"/>
                  </a:cubicBezTo>
                  <a:cubicBezTo>
                    <a:pt x="123" y="445"/>
                    <a:pt x="123" y="445"/>
                    <a:pt x="123" y="445"/>
                  </a:cubicBezTo>
                  <a:cubicBezTo>
                    <a:pt x="123" y="527"/>
                    <a:pt x="131" y="582"/>
                    <a:pt x="145" y="609"/>
                  </a:cubicBezTo>
                  <a:cubicBezTo>
                    <a:pt x="157" y="632"/>
                    <a:pt x="174" y="648"/>
                    <a:pt x="197" y="656"/>
                  </a:cubicBezTo>
                  <a:cubicBezTo>
                    <a:pt x="216" y="663"/>
                    <a:pt x="242" y="667"/>
                    <a:pt x="276" y="667"/>
                  </a:cubicBezTo>
                  <a:cubicBezTo>
                    <a:pt x="317" y="667"/>
                    <a:pt x="359" y="661"/>
                    <a:pt x="403" y="648"/>
                  </a:cubicBezTo>
                  <a:cubicBezTo>
                    <a:pt x="403" y="0"/>
                    <a:pt x="403" y="0"/>
                    <a:pt x="403" y="0"/>
                  </a:cubicBezTo>
                  <a:cubicBezTo>
                    <a:pt x="527" y="0"/>
                    <a:pt x="527" y="0"/>
                    <a:pt x="527" y="0"/>
                  </a:cubicBezTo>
                  <a:cubicBezTo>
                    <a:pt x="527" y="710"/>
                    <a:pt x="527" y="710"/>
                    <a:pt x="527" y="710"/>
                  </a:cubicBezTo>
                  <a:cubicBezTo>
                    <a:pt x="435" y="731"/>
                    <a:pt x="349" y="742"/>
                    <a:pt x="269" y="742"/>
                  </a:cubicBezTo>
                  <a:cubicBezTo>
                    <a:pt x="187" y="742"/>
                    <a:pt x="126" y="729"/>
                    <a:pt x="86" y="703"/>
                  </a:cubicBezTo>
                  <a:cubicBezTo>
                    <a:pt x="41" y="674"/>
                    <a:pt x="14" y="629"/>
                    <a:pt x="6" y="567"/>
                  </a:cubicBezTo>
                  <a:cubicBezTo>
                    <a:pt x="2" y="539"/>
                    <a:pt x="0" y="501"/>
                    <a:pt x="0" y="454"/>
                  </a:cubicBezTo>
                  <a:lnTo>
                    <a:pt x="0" y="0"/>
                  </a:lnTo>
                  <a:close/>
                </a:path>
              </a:pathLst>
            </a:custGeom>
            <a:solidFill>
              <a:srgbClr val="FFFFFF"/>
            </a:solidFill>
            <a:ln w="9525">
              <a:noFill/>
              <a:round/>
              <a:headEnd/>
              <a:tailEnd/>
            </a:ln>
          </p:spPr>
          <p:txBody>
            <a:bodyPr/>
            <a:lstStyle/>
            <a:p>
              <a:endParaRPr lang="en-GB">
                <a:solidFill>
                  <a:srgbClr val="000000"/>
                </a:solidFill>
              </a:endParaRPr>
            </a:p>
          </p:txBody>
        </p:sp>
        <p:sp>
          <p:nvSpPr>
            <p:cNvPr id="28" name="Freeform 71"/>
            <p:cNvSpPr>
              <a:spLocks/>
            </p:cNvSpPr>
            <p:nvPr userDrawn="1"/>
          </p:nvSpPr>
          <p:spPr bwMode="gray">
            <a:xfrm>
              <a:off x="5115" y="216"/>
              <a:ext cx="132" cy="102"/>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w="9525">
              <a:noFill/>
              <a:round/>
              <a:headEnd/>
              <a:tailEnd/>
            </a:ln>
          </p:spPr>
          <p:txBody>
            <a:bodyPr/>
            <a:lstStyle/>
            <a:p>
              <a:endParaRPr lang="en-GB">
                <a:solidFill>
                  <a:srgbClr val="000000"/>
                </a:solidFill>
              </a:endParaRPr>
            </a:p>
          </p:txBody>
        </p:sp>
        <p:sp>
          <p:nvSpPr>
            <p:cNvPr id="29" name="Freeform 72"/>
            <p:cNvSpPr>
              <a:spLocks/>
            </p:cNvSpPr>
            <p:nvPr userDrawn="1"/>
          </p:nvSpPr>
          <p:spPr bwMode="gray">
            <a:xfrm>
              <a:off x="4899" y="327"/>
              <a:ext cx="91" cy="148"/>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30" name="Freeform 73"/>
            <p:cNvSpPr>
              <a:spLocks/>
            </p:cNvSpPr>
            <p:nvPr userDrawn="1"/>
          </p:nvSpPr>
          <p:spPr bwMode="gray">
            <a:xfrm>
              <a:off x="5114" y="327"/>
              <a:ext cx="60" cy="20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31" name="Freeform 74"/>
            <p:cNvSpPr>
              <a:spLocks/>
            </p:cNvSpPr>
            <p:nvPr userDrawn="1"/>
          </p:nvSpPr>
          <p:spPr bwMode="gray">
            <a:xfrm>
              <a:off x="5180" y="327"/>
              <a:ext cx="47" cy="148"/>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32" name="Freeform 75"/>
            <p:cNvSpPr>
              <a:spLocks/>
            </p:cNvSpPr>
            <p:nvPr userDrawn="1"/>
          </p:nvSpPr>
          <p:spPr bwMode="gray">
            <a:xfrm>
              <a:off x="5227" y="327"/>
              <a:ext cx="111" cy="148"/>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w="9525">
              <a:noFill/>
              <a:round/>
              <a:headEnd/>
              <a:tailEnd/>
            </a:ln>
          </p:spPr>
          <p:txBody>
            <a:bodyPr/>
            <a:lstStyle/>
            <a:p>
              <a:endParaRPr lang="en-GB">
                <a:solidFill>
                  <a:srgbClr val="000000"/>
                </a:solidFill>
              </a:endParaRPr>
            </a:p>
          </p:txBody>
        </p:sp>
        <p:sp>
          <p:nvSpPr>
            <p:cNvPr id="33" name="Freeform 76"/>
            <p:cNvSpPr>
              <a:spLocks/>
            </p:cNvSpPr>
            <p:nvPr userDrawn="1"/>
          </p:nvSpPr>
          <p:spPr bwMode="gray">
            <a:xfrm>
              <a:off x="5429" y="327"/>
              <a:ext cx="124" cy="151"/>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34" name="Freeform 77"/>
            <p:cNvSpPr>
              <a:spLocks/>
            </p:cNvSpPr>
            <p:nvPr userDrawn="1"/>
          </p:nvSpPr>
          <p:spPr bwMode="gray">
            <a:xfrm>
              <a:off x="4994" y="327"/>
              <a:ext cx="125" cy="151"/>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35" name="Freeform 78"/>
            <p:cNvSpPr>
              <a:spLocks/>
            </p:cNvSpPr>
            <p:nvPr userDrawn="1"/>
          </p:nvSpPr>
          <p:spPr bwMode="gray">
            <a:xfrm>
              <a:off x="5333" y="324"/>
              <a:ext cx="95" cy="154"/>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w="9525">
              <a:noFill/>
              <a:round/>
              <a:headEnd/>
              <a:tailEnd/>
            </a:ln>
          </p:spPr>
          <p:txBody>
            <a:bodyPr/>
            <a:lstStyle/>
            <a:p>
              <a:endParaRPr lang="en-GB">
                <a:solidFill>
                  <a:srgbClr val="000000"/>
                </a:solidFill>
              </a:endParaRPr>
            </a:p>
          </p:txBody>
        </p:sp>
      </p:grpSp>
    </p:spTree>
    <p:extLst>
      <p:ext uri="{BB962C8B-B14F-4D97-AF65-F5344CB8AC3E}">
        <p14:creationId xmlns:p14="http://schemas.microsoft.com/office/powerpoint/2010/main" val="126034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type="blank" preserve="1">
  <p:cSld name="1_Blank">
    <p:bg bwMode="gray">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9318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type="blank" preserve="1">
  <p:cSld name="Closing page">
    <p:spTree>
      <p:nvGrpSpPr>
        <p:cNvPr id="1" name=""/>
        <p:cNvGrpSpPr/>
        <p:nvPr/>
      </p:nvGrpSpPr>
      <p:grpSpPr>
        <a:xfrm>
          <a:off x="0" y="0"/>
          <a:ext cx="0" cy="0"/>
          <a:chOff x="0" y="0"/>
          <a:chExt cx="0" cy="0"/>
        </a:xfrm>
      </p:grpSpPr>
      <p:sp>
        <p:nvSpPr>
          <p:cNvPr id="7" name="Rectangle 5"/>
          <p:cNvSpPr>
            <a:spLocks noChangeArrowheads="1"/>
          </p:cNvSpPr>
          <p:nvPr/>
        </p:nvSpPr>
        <p:spPr bwMode="gray">
          <a:xfrm>
            <a:off x="0" y="0"/>
            <a:ext cx="9144000" cy="5143500"/>
          </a:xfrm>
          <a:prstGeom prst="rect">
            <a:avLst/>
          </a:prstGeom>
          <a:solidFill>
            <a:schemeClr val="bg1"/>
          </a:solidFill>
          <a:ln w="9525" algn="ctr">
            <a:noFill/>
            <a:miter lim="800000"/>
            <a:headEnd/>
            <a:tailEnd/>
          </a:ln>
          <a:effectLst/>
        </p:spPr>
        <p:txBody>
          <a:bodyPr wrap="none" anchor="ctr"/>
          <a:lstStyle/>
          <a:p>
            <a:endParaRPr lang="en-US">
              <a:solidFill>
                <a:srgbClr val="000000"/>
              </a:solidFill>
            </a:endParaRPr>
          </a:p>
        </p:txBody>
      </p:sp>
      <p:pic>
        <p:nvPicPr>
          <p:cNvPr id="42" name="Picture 2" descr="Fujitsu_Logo"/>
          <p:cNvPicPr>
            <a:picLocks noChangeAspect="1" noChangeArrowheads="1"/>
          </p:cNvPicPr>
          <p:nvPr userDrawn="1"/>
        </p:nvPicPr>
        <p:blipFill>
          <a:blip r:embed="rId2" cstate="screen"/>
          <a:srcRect/>
          <a:stretch>
            <a:fillRect/>
          </a:stretch>
        </p:blipFill>
        <p:spPr bwMode="auto">
          <a:xfrm>
            <a:off x="2455538" y="1309687"/>
            <a:ext cx="4202009" cy="2100264"/>
          </a:xfrm>
          <a:prstGeom prst="rect">
            <a:avLst/>
          </a:prstGeom>
          <a:noFill/>
        </p:spPr>
      </p:pic>
    </p:spTree>
    <p:extLst>
      <p:ext uri="{BB962C8B-B14F-4D97-AF65-F5344CB8AC3E}">
        <p14:creationId xmlns:p14="http://schemas.microsoft.com/office/powerpoint/2010/main" val="4240299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8_タイトルとコンテンツ">
    <p:bg>
      <p:bgPr>
        <a:gradFill>
          <a:gsLst>
            <a:gs pos="90000">
              <a:srgbClr val="EEEEEE">
                <a:lumMod val="95000"/>
              </a:srgbClr>
            </a:gs>
            <a:gs pos="0">
              <a:schemeClr val="bg1">
                <a:lumMod val="100000"/>
              </a:schemeClr>
            </a:gs>
          </a:gsLst>
          <a:path path="circle">
            <a:fillToRect l="50000" t="50000" r="50000" b="50000"/>
          </a:path>
        </a:gradFill>
        <a:effectLst/>
      </p:bgPr>
    </p:bg>
    <p:spTree>
      <p:nvGrpSpPr>
        <p:cNvPr id="1" name=""/>
        <p:cNvGrpSpPr/>
        <p:nvPr/>
      </p:nvGrpSpPr>
      <p:grpSpPr>
        <a:xfrm>
          <a:off x="0" y="0"/>
          <a:ext cx="0" cy="0"/>
          <a:chOff x="0" y="0"/>
          <a:chExt cx="0" cy="0"/>
        </a:xfrm>
      </p:grpSpPr>
      <p:pic>
        <p:nvPicPr>
          <p:cNvPr id="4" name="Picture 20" descr="C:\Users\HirabaruS\Documents\FUJITSU_Brand Porject\VIアプリケーション開発\ビジネステンプレート\PPT新デザイン\Trial\Template\symbolmark_content.png"/>
          <p:cNvPicPr preferRelativeResize="0">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gray">
          <a:xfrm>
            <a:off x="8031479" y="269824"/>
            <a:ext cx="859100" cy="437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0"/>
          <p:cNvSpPr txBox="1">
            <a:spLocks noChangeArrowheads="1"/>
          </p:cNvSpPr>
          <p:nvPr userDrawn="1"/>
        </p:nvSpPr>
        <p:spPr bwMode="gray">
          <a:xfrm>
            <a:off x="4882220" y="4880929"/>
            <a:ext cx="4022725" cy="201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defPPr>
              <a:defRPr lang="ja-JP"/>
            </a:defPPr>
            <a:lvl1pPr marL="0" algn="r" defTabSz="914400" rtl="0" eaLnBrk="1" fontAlgn="base" latinLnBrk="0" hangingPunct="1">
              <a:defRPr kumimoji="0" sz="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de-DE" altLang="ja-JP" dirty="0" smtClean="0">
                <a:solidFill>
                  <a:srgbClr val="000000"/>
                </a:solidFill>
                <a:latin typeface="Fujitsu Sans" pitchFamily="34" charset="0"/>
              </a:rPr>
              <a:t>Copyright 2014 FUJITSU LIMITED</a:t>
            </a:r>
            <a:endParaRPr lang="de-DE" altLang="ja-JP" dirty="0">
              <a:solidFill>
                <a:srgbClr val="000000"/>
              </a:solidFill>
              <a:latin typeface="Fujitsu Sans" pitchFamily="34" charset="0"/>
            </a:endParaRPr>
          </a:p>
        </p:txBody>
      </p:sp>
    </p:spTree>
    <p:extLst>
      <p:ext uri="{BB962C8B-B14F-4D97-AF65-F5344CB8AC3E}">
        <p14:creationId xmlns:p14="http://schemas.microsoft.com/office/powerpoint/2010/main" val="472667334"/>
      </p:ext>
    </p:extLst>
  </p:cSld>
  <p:clrMapOvr>
    <a:masterClrMapping/>
  </p:clrMapOvr>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1 Picture">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1" name="Picture Placeholder 10"/>
          <p:cNvSpPr>
            <a:spLocks noGrp="1"/>
          </p:cNvSpPr>
          <p:nvPr>
            <p:ph type="pic" sz="quarter" idx="13"/>
            <p:custDataLst>
              <p:tags r:id="rId1"/>
            </p:custDataLst>
          </p:nvPr>
        </p:nvSpPr>
        <p:spPr bwMode="gray">
          <a:xfrm>
            <a:off x="250837" y="1058863"/>
            <a:ext cx="8642350" cy="3744912"/>
          </a:xfrm>
          <a:prstGeom prst="round1Rect">
            <a:avLst>
              <a:gd name="adj" fmla="val 10174"/>
            </a:avLst>
          </a:prstGeom>
          <a:noFill/>
          <a:ln>
            <a:noFill/>
          </a:ln>
        </p:spPr>
        <p:txBody>
          <a:bodyPr/>
          <a:lstStyle/>
          <a:p>
            <a:r>
              <a:rPr lang="en-US" noProof="0" smtClean="0"/>
              <a:t>Click icon to add picture</a:t>
            </a:r>
            <a:endParaRPr lang="en-GB" noProof="0"/>
          </a:p>
        </p:txBody>
      </p:sp>
      <p:sp>
        <p:nvSpPr>
          <p:cNvPr id="4" name="Footer Placeholder 110"/>
          <p:cNvSpPr>
            <a:spLocks noGrp="1"/>
          </p:cNvSpPr>
          <p:nvPr>
            <p:ph type="ftr" sz="quarter" idx="3"/>
          </p:nvPr>
        </p:nvSpPr>
        <p:spPr>
          <a:xfrm>
            <a:off x="4929576" y="4937125"/>
            <a:ext cx="3963600" cy="2016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2012 FUJITSU</a:t>
            </a:r>
          </a:p>
        </p:txBody>
      </p:sp>
    </p:spTree>
    <p:extLst>
      <p:ext uri="{BB962C8B-B14F-4D97-AF65-F5344CB8AC3E}">
        <p14:creationId xmlns:p14="http://schemas.microsoft.com/office/powerpoint/2010/main" val="4086623863"/>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47650"/>
            <a:ext cx="8229600" cy="609600"/>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05801" y="5162566"/>
            <a:ext cx="838201" cy="100013"/>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700262" y="4848227"/>
            <a:ext cx="338139" cy="111918"/>
          </a:xfrm>
          <a:prstGeom prst="rect">
            <a:avLst/>
          </a:prstGeom>
        </p:spPr>
        <p:txBody>
          <a:bodyPr/>
          <a:lstStyle/>
          <a:p>
            <a:fld id="{6EA6D8CF-3CDE-4807-BCD2-C9F2B831AAA5}" type="slidenum">
              <a:rPr lang="en-US" smtClean="0"/>
              <a:t>‹#›</a:t>
            </a:fld>
            <a:endParaRPr lang="en-US"/>
          </a:p>
        </p:txBody>
      </p:sp>
      <p:sp>
        <p:nvSpPr>
          <p:cNvPr id="8" name="Picture Placeholder 7"/>
          <p:cNvSpPr>
            <a:spLocks noGrp="1"/>
          </p:cNvSpPr>
          <p:nvPr>
            <p:ph type="pic" sz="quarter" idx="13" hasCustomPrompt="1"/>
          </p:nvPr>
        </p:nvSpPr>
        <p:spPr>
          <a:xfrm>
            <a:off x="6948489" y="357187"/>
            <a:ext cx="1727200" cy="486966"/>
          </a:xfrm>
        </p:spPr>
        <p:txBody>
          <a:bodyPr/>
          <a:lstStyle>
            <a:lvl1pPr>
              <a:defRPr/>
            </a:lvl1pPr>
          </a:lstStyle>
          <a:p>
            <a:r>
              <a:rPr lang="ru-RU" dirty="0" smtClean="0"/>
              <a:t>лдж</a:t>
            </a:r>
            <a:endParaRPr lang="en-US" dirty="0"/>
          </a:p>
        </p:txBody>
      </p:sp>
    </p:spTree>
    <p:extLst>
      <p:ext uri="{BB962C8B-B14F-4D97-AF65-F5344CB8AC3E}">
        <p14:creationId xmlns:p14="http://schemas.microsoft.com/office/powerpoint/2010/main" val="1657144368"/>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Text 1 column">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dirty="0"/>
          </a:p>
        </p:txBody>
      </p:sp>
      <p:sp>
        <p:nvSpPr>
          <p:cNvPr id="10" name="Text Placeholder 9"/>
          <p:cNvSpPr>
            <a:spLocks noGrp="1"/>
          </p:cNvSpPr>
          <p:nvPr>
            <p:ph type="body" sz="quarter" idx="10"/>
          </p:nvPr>
        </p:nvSpPr>
        <p:spPr bwMode="gray">
          <a:xfrm>
            <a:off x="250825" y="987427"/>
            <a:ext cx="8642350" cy="381635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4" name="Footer Placeholder 110"/>
          <p:cNvSpPr>
            <a:spLocks noGrp="1"/>
          </p:cNvSpPr>
          <p:nvPr>
            <p:ph type="ftr" sz="quarter" idx="3"/>
          </p:nvPr>
        </p:nvSpPr>
        <p:spPr>
          <a:xfrm>
            <a:off x="4929576" y="4937125"/>
            <a:ext cx="3963600" cy="2016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2012 FUJITSU</a:t>
            </a:r>
          </a:p>
        </p:txBody>
      </p:sp>
    </p:spTree>
    <p:extLst>
      <p:ext uri="{BB962C8B-B14F-4D97-AF65-F5344CB8AC3E}">
        <p14:creationId xmlns:p14="http://schemas.microsoft.com/office/powerpoint/2010/main" val="4062456050"/>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10_タイトルとコンテンツ">
    <p:bg>
      <p:bgPr>
        <a:gradFill>
          <a:gsLst>
            <a:gs pos="85000">
              <a:srgbClr val="EEEEEE">
                <a:lumMod val="93000"/>
              </a:srgbClr>
            </a:gs>
            <a:gs pos="0">
              <a:schemeClr val="bg1">
                <a:lumMod val="100000"/>
              </a:schemeClr>
            </a:gs>
          </a:gsLst>
          <a:path path="circle">
            <a:fillToRect l="50000" t="50000" r="50000" b="50000"/>
          </a:path>
        </a:gradFill>
        <a:effectLst/>
      </p:bgPr>
    </p:bg>
    <p:spTree>
      <p:nvGrpSpPr>
        <p:cNvPr id="1" name=""/>
        <p:cNvGrpSpPr/>
        <p:nvPr/>
      </p:nvGrpSpPr>
      <p:grpSpPr>
        <a:xfrm>
          <a:off x="0" y="0"/>
          <a:ext cx="0" cy="0"/>
          <a:chOff x="0" y="0"/>
          <a:chExt cx="0" cy="0"/>
        </a:xfrm>
      </p:grpSpPr>
      <p:pic>
        <p:nvPicPr>
          <p:cNvPr id="4" name="Picture 20" descr="C:\Users\HirabaruS\Documents\FUJITSU_Brand Porject\VIアプリケーション開発\ビジネステンプレート\PPT新デザイン\Trial\Template\symbolmark_content.png"/>
          <p:cNvPicPr preferRelativeResize="0">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gray">
          <a:xfrm>
            <a:off x="8031479" y="269824"/>
            <a:ext cx="859100" cy="437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0"/>
          <p:cNvSpPr txBox="1">
            <a:spLocks noChangeArrowheads="1"/>
          </p:cNvSpPr>
          <p:nvPr userDrawn="1"/>
        </p:nvSpPr>
        <p:spPr bwMode="gray">
          <a:xfrm>
            <a:off x="4882220" y="4888548"/>
            <a:ext cx="4022725" cy="201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defPPr>
              <a:defRPr lang="ja-JP"/>
            </a:defPPr>
            <a:lvl1pPr marL="0" algn="r" defTabSz="914400" rtl="0" eaLnBrk="1" fontAlgn="base" latinLnBrk="0" hangingPunct="1">
              <a:defRPr kumimoji="0" sz="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de-DE" altLang="ja-JP" dirty="0" smtClean="0">
                <a:solidFill>
                  <a:prstClr val="black"/>
                </a:solidFill>
                <a:latin typeface="Arial" panose="020B0604020202020204" pitchFamily="34" charset="0"/>
                <a:cs typeface="Arial" panose="020B0604020202020204" pitchFamily="34" charset="0"/>
              </a:rPr>
              <a:t>Copyright 2014 FUJITSU LIMITED</a:t>
            </a:r>
            <a:endParaRPr lang="de-DE" altLang="ja-JP"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7975232"/>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Subheadline + Text 1 column">
    <p:spTree>
      <p:nvGrpSpPr>
        <p:cNvPr id="1" name=""/>
        <p:cNvGrpSpPr/>
        <p:nvPr/>
      </p:nvGrpSpPr>
      <p:grpSpPr>
        <a:xfrm>
          <a:off x="0" y="0"/>
          <a:ext cx="0" cy="0"/>
          <a:chOff x="0" y="0"/>
          <a:chExt cx="0" cy="0"/>
        </a:xfrm>
      </p:grpSpPr>
      <p:sp>
        <p:nvSpPr>
          <p:cNvPr id="10" name="Text Placeholder 7"/>
          <p:cNvSpPr>
            <a:spLocks noGrp="1"/>
          </p:cNvSpPr>
          <p:nvPr>
            <p:ph type="body" sz="quarter" idx="15"/>
          </p:nvPr>
        </p:nvSpPr>
        <p:spPr bwMode="gray">
          <a:xfrm>
            <a:off x="179404" y="1221604"/>
            <a:ext cx="8785225" cy="3618291"/>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13" name="Titel 12"/>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5" name="Textplatzhalter 14"/>
          <p:cNvSpPr>
            <a:spLocks noGrp="1"/>
          </p:cNvSpPr>
          <p:nvPr>
            <p:ph type="body" sz="quarter" idx="14" hasCustomPrompt="1"/>
          </p:nvPr>
        </p:nvSpPr>
        <p:spPr bwMode="gray">
          <a:xfrm>
            <a:off x="179404" y="627534"/>
            <a:ext cx="8785225" cy="594066"/>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US" noProof="0" smtClean="0"/>
              <a:t>Subheadline</a:t>
            </a:r>
            <a:endParaRPr lang="en-US" noProof="0"/>
          </a:p>
        </p:txBody>
      </p:sp>
      <p:sp>
        <p:nvSpPr>
          <p:cNvPr id="6" name="Footer Placeholder 19"/>
          <p:cNvSpPr>
            <a:spLocks noGrp="1"/>
          </p:cNvSpPr>
          <p:nvPr>
            <p:ph type="ftr" sz="quarter" idx="3"/>
          </p:nvPr>
        </p:nvSpPr>
        <p:spPr>
          <a:xfrm>
            <a:off x="4933463" y="4989919"/>
            <a:ext cx="4024800" cy="1512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lang="en-US">
                <a:solidFill>
                  <a:srgbClr val="000000"/>
                </a:solidFill>
              </a:rPr>
              <a:t>Copyright 2012 FUJITSU</a:t>
            </a:r>
          </a:p>
        </p:txBody>
      </p:sp>
    </p:spTree>
    <p:extLst>
      <p:ext uri="{BB962C8B-B14F-4D97-AF65-F5344CB8AC3E}">
        <p14:creationId xmlns:p14="http://schemas.microsoft.com/office/powerpoint/2010/main" val="4268556625"/>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15615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6_Text 1 column">
    <p:bg>
      <p:bgPr>
        <a:blipFill dpi="0" rotWithShape="1">
          <a:blip r:embed="rId2" cstate="screen">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solidFill>
                  <a:schemeClr val="tx1"/>
                </a:solidFill>
              </a:defRPr>
            </a:lvl1pPr>
          </a:lstStyle>
          <a:p>
            <a:r>
              <a:rPr lang="en-US" noProof="0" smtClean="0"/>
              <a:t>Click to edit Master title style</a:t>
            </a:r>
            <a:endParaRPr lang="en-US" noProof="0"/>
          </a:p>
        </p:txBody>
      </p:sp>
      <p:sp>
        <p:nvSpPr>
          <p:cNvPr id="10" name="Text Placeholder 9"/>
          <p:cNvSpPr>
            <a:spLocks noGrp="1"/>
          </p:cNvSpPr>
          <p:nvPr>
            <p:ph type="body" sz="quarter" idx="10"/>
          </p:nvPr>
        </p:nvSpPr>
        <p:spPr bwMode="gray">
          <a:xfrm>
            <a:off x="466725" y="1131889"/>
            <a:ext cx="8426450" cy="374491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grpSp>
        <p:nvGrpSpPr>
          <p:cNvPr id="4" name="Group 3"/>
          <p:cNvGrpSpPr/>
          <p:nvPr userDrawn="1"/>
        </p:nvGrpSpPr>
        <p:grpSpPr>
          <a:xfrm>
            <a:off x="8008053" y="247972"/>
            <a:ext cx="895497" cy="435425"/>
            <a:chOff x="8008039" y="247965"/>
            <a:chExt cx="895497" cy="435425"/>
          </a:xfrm>
          <a:solidFill>
            <a:schemeClr val="accent1"/>
          </a:solidFill>
        </p:grpSpPr>
        <p:sp>
          <p:nvSpPr>
            <p:cNvPr id="5" name="Freeform 71"/>
            <p:cNvSpPr>
              <a:spLocks/>
            </p:cNvSpPr>
            <p:nvPr userDrawn="1"/>
          </p:nvSpPr>
          <p:spPr bwMode="gray">
            <a:xfrm>
              <a:off x="8303800" y="247965"/>
              <a:ext cx="180743" cy="13966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grpFill/>
            <a:ln w="9525">
              <a:noFill/>
              <a:round/>
              <a:headEnd/>
              <a:tailEnd/>
            </a:ln>
          </p:spPr>
          <p:txBody>
            <a:bodyPr/>
            <a:lstStyle/>
            <a:p>
              <a:endParaRPr lang="en-GB"/>
            </a:p>
          </p:txBody>
        </p:sp>
        <p:sp>
          <p:nvSpPr>
            <p:cNvPr id="6" name="Freeform 72"/>
            <p:cNvSpPr>
              <a:spLocks/>
            </p:cNvSpPr>
            <p:nvPr userDrawn="1"/>
          </p:nvSpPr>
          <p:spPr bwMode="gray">
            <a:xfrm>
              <a:off x="8008039" y="399953"/>
              <a:ext cx="124603" cy="202651"/>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grpFill/>
            <a:ln w="9525">
              <a:noFill/>
              <a:round/>
              <a:headEnd/>
              <a:tailEnd/>
            </a:ln>
          </p:spPr>
          <p:txBody>
            <a:bodyPr/>
            <a:lstStyle/>
            <a:p>
              <a:endParaRPr lang="en-GB"/>
            </a:p>
          </p:txBody>
        </p:sp>
        <p:sp>
          <p:nvSpPr>
            <p:cNvPr id="7" name="Freeform 73"/>
            <p:cNvSpPr>
              <a:spLocks/>
            </p:cNvSpPr>
            <p:nvPr userDrawn="1"/>
          </p:nvSpPr>
          <p:spPr bwMode="gray">
            <a:xfrm>
              <a:off x="8302431" y="399953"/>
              <a:ext cx="82156" cy="28343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grpFill/>
            <a:ln w="9525">
              <a:noFill/>
              <a:round/>
              <a:headEnd/>
              <a:tailEnd/>
            </a:ln>
          </p:spPr>
          <p:txBody>
            <a:bodyPr/>
            <a:lstStyle/>
            <a:p>
              <a:endParaRPr lang="en-GB"/>
            </a:p>
          </p:txBody>
        </p:sp>
        <p:sp>
          <p:nvSpPr>
            <p:cNvPr id="8" name="Freeform 74"/>
            <p:cNvSpPr>
              <a:spLocks/>
            </p:cNvSpPr>
            <p:nvPr userDrawn="1"/>
          </p:nvSpPr>
          <p:spPr bwMode="gray">
            <a:xfrm>
              <a:off x="8392802" y="399953"/>
              <a:ext cx="64355" cy="202651"/>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grpFill/>
            <a:ln w="9525">
              <a:noFill/>
              <a:round/>
              <a:headEnd/>
              <a:tailEnd/>
            </a:ln>
          </p:spPr>
          <p:txBody>
            <a:bodyPr/>
            <a:lstStyle/>
            <a:p>
              <a:endParaRPr lang="en-GB"/>
            </a:p>
          </p:txBody>
        </p:sp>
        <p:sp>
          <p:nvSpPr>
            <p:cNvPr id="9" name="Freeform 75"/>
            <p:cNvSpPr>
              <a:spLocks/>
            </p:cNvSpPr>
            <p:nvPr userDrawn="1"/>
          </p:nvSpPr>
          <p:spPr bwMode="gray">
            <a:xfrm>
              <a:off x="8457157" y="399953"/>
              <a:ext cx="151988" cy="202651"/>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grpFill/>
            <a:ln w="9525">
              <a:noFill/>
              <a:round/>
              <a:headEnd/>
              <a:tailEnd/>
            </a:ln>
          </p:spPr>
          <p:txBody>
            <a:bodyPr/>
            <a:lstStyle/>
            <a:p>
              <a:endParaRPr lang="en-GB"/>
            </a:p>
          </p:txBody>
        </p:sp>
        <p:sp>
          <p:nvSpPr>
            <p:cNvPr id="11" name="Freeform 76"/>
            <p:cNvSpPr>
              <a:spLocks/>
            </p:cNvSpPr>
            <p:nvPr userDrawn="1"/>
          </p:nvSpPr>
          <p:spPr bwMode="gray">
            <a:xfrm>
              <a:off x="8733748" y="399953"/>
              <a:ext cx="169788" cy="206759"/>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grpFill/>
            <a:ln w="9525">
              <a:noFill/>
              <a:round/>
              <a:headEnd/>
              <a:tailEnd/>
            </a:ln>
          </p:spPr>
          <p:txBody>
            <a:bodyPr/>
            <a:lstStyle/>
            <a:p>
              <a:endParaRPr lang="en-GB"/>
            </a:p>
          </p:txBody>
        </p:sp>
        <p:sp>
          <p:nvSpPr>
            <p:cNvPr id="12" name="Freeform 77"/>
            <p:cNvSpPr>
              <a:spLocks/>
            </p:cNvSpPr>
            <p:nvPr userDrawn="1"/>
          </p:nvSpPr>
          <p:spPr bwMode="gray">
            <a:xfrm>
              <a:off x="8138119" y="399953"/>
              <a:ext cx="171158" cy="206759"/>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grpFill/>
            <a:ln w="9525">
              <a:noFill/>
              <a:round/>
              <a:headEnd/>
              <a:tailEnd/>
            </a:ln>
          </p:spPr>
          <p:txBody>
            <a:bodyPr/>
            <a:lstStyle/>
            <a:p>
              <a:endParaRPr lang="en-GB"/>
            </a:p>
          </p:txBody>
        </p:sp>
        <p:sp>
          <p:nvSpPr>
            <p:cNvPr id="13" name="Freeform 78"/>
            <p:cNvSpPr>
              <a:spLocks/>
            </p:cNvSpPr>
            <p:nvPr userDrawn="1"/>
          </p:nvSpPr>
          <p:spPr bwMode="gray">
            <a:xfrm>
              <a:off x="8602299" y="395845"/>
              <a:ext cx="130080" cy="210866"/>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grpFill/>
            <a:ln w="9525">
              <a:noFill/>
              <a:round/>
              <a:headEnd/>
              <a:tailEnd/>
            </a:ln>
          </p:spPr>
          <p:txBody>
            <a:bodyPr/>
            <a:lstStyle/>
            <a:p>
              <a:endParaRPr lang="en-GB"/>
            </a:p>
          </p:txBody>
        </p:sp>
      </p:grpSp>
      <p:sp>
        <p:nvSpPr>
          <p:cNvPr id="3" name="Footer Placeholder 2"/>
          <p:cNvSpPr>
            <a:spLocks noGrp="1"/>
          </p:cNvSpPr>
          <p:nvPr>
            <p:ph type="ftr" sz="quarter" idx="11"/>
          </p:nvPr>
        </p:nvSpPr>
        <p:spPr/>
        <p:txBody>
          <a:bodyPr/>
          <a:lstStyle/>
          <a:p>
            <a:r>
              <a:rPr lang="en-GB" smtClean="0"/>
              <a:t>© FUJITSU LIMITED 2014</a:t>
            </a:r>
            <a:endParaRPr lang="en-GB" dirty="0"/>
          </a:p>
        </p:txBody>
      </p:sp>
      <p:sp>
        <p:nvSpPr>
          <p:cNvPr id="14" name="Slide Number Placeholder 13"/>
          <p:cNvSpPr>
            <a:spLocks noGrp="1"/>
          </p:cNvSpPr>
          <p:nvPr>
            <p:ph type="sldNum" sz="quarter" idx="12"/>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3784272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10.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Click to edit Master title style</a:t>
            </a:r>
            <a:endParaRPr lang="de-DE"/>
          </a:p>
        </p:txBody>
      </p:sp>
      <p:sp>
        <p:nvSpPr>
          <p:cNvPr id="3" name="Inhaltsplatzhalt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Rectangle 6"/>
          <p:cNvSpPr>
            <a:spLocks noGrp="1" noChangeArrowheads="1"/>
          </p:cNvSpPr>
          <p:nvPr>
            <p:ph type="sldNum" sz="quarter" idx="10"/>
          </p:nvPr>
        </p:nvSpPr>
        <p:spPr>
          <a:xfrm>
            <a:off x="4265643" y="5007785"/>
            <a:ext cx="611188" cy="135731"/>
          </a:xfrm>
          <a:prstGeom prst="rect">
            <a:avLst/>
          </a:prstGeom>
          <a:ln/>
        </p:spPr>
        <p:txBody>
          <a:bodyPr/>
          <a:lstStyle>
            <a:lvl1pPr>
              <a:defRPr/>
            </a:lvl1pPr>
          </a:lstStyle>
          <a:p>
            <a:pPr>
              <a:defRPr/>
            </a:pPr>
            <a:fld id="{F68ABA82-CB44-4A9C-9305-06E73A04A0C8}" type="slidenum">
              <a:rPr lang="de-DE">
                <a:solidFill>
                  <a:srgbClr val="000000"/>
                </a:solidFill>
              </a:rPr>
              <a:pPr>
                <a:defRPr/>
              </a:pPr>
              <a:t>‹#›</a:t>
            </a:fld>
            <a:endParaRPr lang="de-DE">
              <a:solidFill>
                <a:srgbClr val="000000"/>
              </a:solidFill>
            </a:endParaRPr>
          </a:p>
        </p:txBody>
      </p:sp>
    </p:spTree>
    <p:extLst>
      <p:ext uri="{BB962C8B-B14F-4D97-AF65-F5344CB8AC3E}">
        <p14:creationId xmlns:p14="http://schemas.microsoft.com/office/powerpoint/2010/main" val="1565757487"/>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pic>
        <p:nvPicPr>
          <p:cNvPr id="362503" name="Picture 7" descr="TitleRed_24_L150"/>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gray">
          <a:xfrm>
            <a:off x="0" y="0"/>
            <a:ext cx="9144000" cy="3729474"/>
          </a:xfrm>
          <a:prstGeom prst="rect">
            <a:avLst/>
          </a:prstGeom>
          <a:noFill/>
          <a:extLst>
            <a:ext uri="{909E8E84-426E-40DD-AFC4-6F175D3DCCD1}">
              <a14:hiddenFill xmlns:a14="http://schemas.microsoft.com/office/drawing/2010/main">
                <a:solidFill>
                  <a:srgbClr val="FFFFFF"/>
                </a:solidFill>
              </a14:hiddenFill>
            </a:ext>
          </a:extLst>
        </p:spPr>
      </p:pic>
      <p:sp>
        <p:nvSpPr>
          <p:cNvPr id="362499" name="Rectangle 3"/>
          <p:cNvSpPr>
            <a:spLocks noGrp="1" noChangeArrowheads="1"/>
          </p:cNvSpPr>
          <p:nvPr>
            <p:ph type="ctrTitle"/>
          </p:nvPr>
        </p:nvSpPr>
        <p:spPr>
          <a:xfrm>
            <a:off x="233366" y="2404323"/>
            <a:ext cx="7129461" cy="660196"/>
          </a:xfrm>
          <a:extLst>
            <a:ext uri="{AF507438-7753-43E0-B8FC-AC1667EBCBE1}">
              <a14:hiddenEffects xmlns:a14="http://schemas.microsoft.com/office/drawing/2010/main">
                <a:effectLst>
                  <a:outerShdw dist="17961" dir="2700000" algn="ctr" rotWithShape="0">
                    <a:srgbClr val="C0C0C0"/>
                  </a:outerShdw>
                </a:effectLst>
              </a14:hiddenEffects>
            </a:ext>
          </a:extLst>
        </p:spPr>
        <p:txBody>
          <a:bodyPr anchor="b"/>
          <a:lstStyle>
            <a:lvl1pPr>
              <a:defRPr sz="3200">
                <a:solidFill>
                  <a:schemeClr val="bg1"/>
                </a:solidFill>
              </a:defRPr>
            </a:lvl1pPr>
          </a:lstStyle>
          <a:p>
            <a:pPr lvl="0"/>
            <a:r>
              <a:rPr lang="en-US" altLang="ja-JP" noProof="0" smtClean="0"/>
              <a:t>Click to edit Master title style</a:t>
            </a:r>
            <a:endParaRPr lang="ja-JP" altLang="en-US" noProof="0" smtClean="0"/>
          </a:p>
        </p:txBody>
      </p:sp>
      <p:sp>
        <p:nvSpPr>
          <p:cNvPr id="362500" name="Rectangle 4"/>
          <p:cNvSpPr>
            <a:spLocks noGrp="1" noChangeArrowheads="1"/>
          </p:cNvSpPr>
          <p:nvPr>
            <p:ph type="subTitle" idx="1"/>
          </p:nvPr>
        </p:nvSpPr>
        <p:spPr>
          <a:xfrm>
            <a:off x="233366" y="2055179"/>
            <a:ext cx="7129461" cy="431667"/>
          </a:xfrm>
        </p:spPr>
        <p:txBody>
          <a:bodyPr anchor="b"/>
          <a:lstStyle>
            <a:lvl1pPr marL="0" indent="0">
              <a:buFont typeface="Wingdings" pitchFamily="2" charset="2"/>
              <a:buNone/>
              <a:defRPr kumimoji="0" sz="2000">
                <a:solidFill>
                  <a:schemeClr val="bg1"/>
                </a:solidFill>
              </a:defRPr>
            </a:lvl1pPr>
          </a:lstStyle>
          <a:p>
            <a:pPr lvl="0"/>
            <a:r>
              <a:rPr lang="en-US" altLang="ja-JP" noProof="0" smtClean="0"/>
              <a:t>Click to edit Master subtitle style</a:t>
            </a:r>
            <a:endParaRPr lang="ja-JP" altLang="en-US" noProof="0" smtClean="0"/>
          </a:p>
        </p:txBody>
      </p:sp>
      <p:grpSp>
        <p:nvGrpSpPr>
          <p:cNvPr id="2" name="Group 11"/>
          <p:cNvGrpSpPr>
            <a:grpSpLocks noChangeAspect="1"/>
          </p:cNvGrpSpPr>
          <p:nvPr userDrawn="1"/>
        </p:nvGrpSpPr>
        <p:grpSpPr bwMode="auto">
          <a:xfrm>
            <a:off x="7608896" y="114266"/>
            <a:ext cx="1417637" cy="791919"/>
            <a:chOff x="4793" y="72"/>
            <a:chExt cx="893" cy="499"/>
          </a:xfrm>
        </p:grpSpPr>
        <p:sp>
          <p:nvSpPr>
            <p:cNvPr id="362506" name="AutoShape 10"/>
            <p:cNvSpPr>
              <a:spLocks noChangeAspect="1" noChangeArrowheads="1" noTextEdit="1"/>
            </p:cNvSpPr>
            <p:nvPr userDrawn="1"/>
          </p:nvSpPr>
          <p:spPr bwMode="gray">
            <a:xfrm>
              <a:off x="4793" y="72"/>
              <a:ext cx="893" cy="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08" name="Freeform 12"/>
            <p:cNvSpPr>
              <a:spLocks/>
            </p:cNvSpPr>
            <p:nvPr userDrawn="1"/>
          </p:nvSpPr>
          <p:spPr bwMode="gray">
            <a:xfrm>
              <a:off x="4837" y="491"/>
              <a:ext cx="22" cy="37"/>
            </a:xfrm>
            <a:custGeom>
              <a:avLst/>
              <a:gdLst>
                <a:gd name="T0" fmla="*/ 0 w 463"/>
                <a:gd name="T1" fmla="*/ 731 h 762"/>
                <a:gd name="T2" fmla="*/ 0 w 463"/>
                <a:gd name="T3" fmla="*/ 643 h 762"/>
                <a:gd name="T4" fmla="*/ 177 w 463"/>
                <a:gd name="T5" fmla="*/ 684 h 762"/>
                <a:gd name="T6" fmla="*/ 355 w 463"/>
                <a:gd name="T7" fmla="*/ 568 h 762"/>
                <a:gd name="T8" fmla="*/ 325 w 463"/>
                <a:gd name="T9" fmla="*/ 493 h 762"/>
                <a:gd name="T10" fmla="*/ 271 w 463"/>
                <a:gd name="T11" fmla="*/ 452 h 762"/>
                <a:gd name="T12" fmla="*/ 203 w 463"/>
                <a:gd name="T13" fmla="*/ 417 h 762"/>
                <a:gd name="T14" fmla="*/ 62 w 463"/>
                <a:gd name="T15" fmla="*/ 323 h 762"/>
                <a:gd name="T16" fmla="*/ 12 w 463"/>
                <a:gd name="T17" fmla="*/ 190 h 762"/>
                <a:gd name="T18" fmla="*/ 90 w 463"/>
                <a:gd name="T19" fmla="*/ 41 h 762"/>
                <a:gd name="T20" fmla="*/ 257 w 463"/>
                <a:gd name="T21" fmla="*/ 0 h 762"/>
                <a:gd name="T22" fmla="*/ 411 w 463"/>
                <a:gd name="T23" fmla="*/ 24 h 762"/>
                <a:gd name="T24" fmla="*/ 411 w 463"/>
                <a:gd name="T25" fmla="*/ 106 h 762"/>
                <a:gd name="T26" fmla="*/ 262 w 463"/>
                <a:gd name="T27" fmla="*/ 74 h 762"/>
                <a:gd name="T28" fmla="*/ 162 w 463"/>
                <a:gd name="T29" fmla="*/ 98 h 762"/>
                <a:gd name="T30" fmla="*/ 120 w 463"/>
                <a:gd name="T31" fmla="*/ 178 h 762"/>
                <a:gd name="T32" fmla="*/ 149 w 463"/>
                <a:gd name="T33" fmla="*/ 253 h 762"/>
                <a:gd name="T34" fmla="*/ 273 w 463"/>
                <a:gd name="T35" fmla="*/ 331 h 762"/>
                <a:gd name="T36" fmla="*/ 374 w 463"/>
                <a:gd name="T37" fmla="*/ 388 h 762"/>
                <a:gd name="T38" fmla="*/ 444 w 463"/>
                <a:gd name="T39" fmla="*/ 465 h 762"/>
                <a:gd name="T40" fmla="*/ 463 w 463"/>
                <a:gd name="T41" fmla="*/ 556 h 762"/>
                <a:gd name="T42" fmla="*/ 184 w 463"/>
                <a:gd name="T43" fmla="*/ 762 h 762"/>
                <a:gd name="T44" fmla="*/ 0 w 463"/>
                <a:gd name="T45" fmla="*/ 731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63" h="762">
                  <a:moveTo>
                    <a:pt x="0" y="731"/>
                  </a:moveTo>
                  <a:cubicBezTo>
                    <a:pt x="0" y="643"/>
                    <a:pt x="0" y="643"/>
                    <a:pt x="0" y="643"/>
                  </a:cubicBezTo>
                  <a:cubicBezTo>
                    <a:pt x="48" y="670"/>
                    <a:pt x="107" y="684"/>
                    <a:pt x="177" y="684"/>
                  </a:cubicBezTo>
                  <a:cubicBezTo>
                    <a:pt x="296" y="684"/>
                    <a:pt x="355" y="645"/>
                    <a:pt x="355" y="568"/>
                  </a:cubicBezTo>
                  <a:cubicBezTo>
                    <a:pt x="355" y="538"/>
                    <a:pt x="345" y="513"/>
                    <a:pt x="325" y="493"/>
                  </a:cubicBezTo>
                  <a:cubicBezTo>
                    <a:pt x="309" y="477"/>
                    <a:pt x="291" y="463"/>
                    <a:pt x="271" y="452"/>
                  </a:cubicBezTo>
                  <a:cubicBezTo>
                    <a:pt x="253" y="442"/>
                    <a:pt x="231" y="431"/>
                    <a:pt x="203" y="417"/>
                  </a:cubicBezTo>
                  <a:cubicBezTo>
                    <a:pt x="135" y="384"/>
                    <a:pt x="89" y="352"/>
                    <a:pt x="62" y="323"/>
                  </a:cubicBezTo>
                  <a:cubicBezTo>
                    <a:pt x="29" y="286"/>
                    <a:pt x="12" y="242"/>
                    <a:pt x="12" y="190"/>
                  </a:cubicBezTo>
                  <a:cubicBezTo>
                    <a:pt x="12" y="124"/>
                    <a:pt x="38" y="74"/>
                    <a:pt x="90" y="41"/>
                  </a:cubicBezTo>
                  <a:cubicBezTo>
                    <a:pt x="134" y="13"/>
                    <a:pt x="189" y="0"/>
                    <a:pt x="257" y="0"/>
                  </a:cubicBezTo>
                  <a:cubicBezTo>
                    <a:pt x="304" y="0"/>
                    <a:pt x="355" y="8"/>
                    <a:pt x="411" y="24"/>
                  </a:cubicBezTo>
                  <a:cubicBezTo>
                    <a:pt x="411" y="106"/>
                    <a:pt x="411" y="106"/>
                    <a:pt x="411" y="106"/>
                  </a:cubicBezTo>
                  <a:cubicBezTo>
                    <a:pt x="364" y="85"/>
                    <a:pt x="314" y="74"/>
                    <a:pt x="262" y="74"/>
                  </a:cubicBezTo>
                  <a:cubicBezTo>
                    <a:pt x="222" y="74"/>
                    <a:pt x="188" y="82"/>
                    <a:pt x="162" y="98"/>
                  </a:cubicBezTo>
                  <a:cubicBezTo>
                    <a:pt x="134" y="115"/>
                    <a:pt x="120" y="141"/>
                    <a:pt x="120" y="178"/>
                  </a:cubicBezTo>
                  <a:cubicBezTo>
                    <a:pt x="120" y="209"/>
                    <a:pt x="130" y="234"/>
                    <a:pt x="149" y="253"/>
                  </a:cubicBezTo>
                  <a:cubicBezTo>
                    <a:pt x="168" y="273"/>
                    <a:pt x="209" y="298"/>
                    <a:pt x="273" y="331"/>
                  </a:cubicBezTo>
                  <a:cubicBezTo>
                    <a:pt x="324" y="356"/>
                    <a:pt x="357" y="375"/>
                    <a:pt x="374" y="388"/>
                  </a:cubicBezTo>
                  <a:cubicBezTo>
                    <a:pt x="407" y="412"/>
                    <a:pt x="430" y="437"/>
                    <a:pt x="444" y="465"/>
                  </a:cubicBezTo>
                  <a:cubicBezTo>
                    <a:pt x="457" y="490"/>
                    <a:pt x="463" y="520"/>
                    <a:pt x="463" y="556"/>
                  </a:cubicBezTo>
                  <a:cubicBezTo>
                    <a:pt x="463" y="693"/>
                    <a:pt x="370" y="762"/>
                    <a:pt x="184" y="762"/>
                  </a:cubicBezTo>
                  <a:cubicBezTo>
                    <a:pt x="109" y="762"/>
                    <a:pt x="48" y="752"/>
                    <a:pt x="0" y="7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09" name="Freeform 13"/>
            <p:cNvSpPr>
              <a:spLocks/>
            </p:cNvSpPr>
            <p:nvPr userDrawn="1"/>
          </p:nvSpPr>
          <p:spPr bwMode="gray">
            <a:xfrm>
              <a:off x="4868" y="475"/>
              <a:ext cx="26" cy="52"/>
            </a:xfrm>
            <a:custGeom>
              <a:avLst/>
              <a:gdLst>
                <a:gd name="T0" fmla="*/ 0 w 548"/>
                <a:gd name="T1" fmla="*/ 1087 h 1087"/>
                <a:gd name="T2" fmla="*/ 0 w 548"/>
                <a:gd name="T3" fmla="*/ 0 h 1087"/>
                <a:gd name="T4" fmla="*/ 124 w 548"/>
                <a:gd name="T5" fmla="*/ 0 h 1087"/>
                <a:gd name="T6" fmla="*/ 124 w 548"/>
                <a:gd name="T7" fmla="*/ 382 h 1087"/>
                <a:gd name="T8" fmla="*/ 306 w 548"/>
                <a:gd name="T9" fmla="*/ 345 h 1087"/>
                <a:gd name="T10" fmla="*/ 526 w 548"/>
                <a:gd name="T11" fmla="*/ 458 h 1087"/>
                <a:gd name="T12" fmla="*/ 548 w 548"/>
                <a:gd name="T13" fmla="*/ 644 h 1087"/>
                <a:gd name="T14" fmla="*/ 548 w 548"/>
                <a:gd name="T15" fmla="*/ 1087 h 1087"/>
                <a:gd name="T16" fmla="*/ 425 w 548"/>
                <a:gd name="T17" fmla="*/ 1087 h 1087"/>
                <a:gd name="T18" fmla="*/ 425 w 548"/>
                <a:gd name="T19" fmla="*/ 624 h 1087"/>
                <a:gd name="T20" fmla="*/ 403 w 548"/>
                <a:gd name="T21" fmla="*/ 477 h 1087"/>
                <a:gd name="T22" fmla="*/ 294 w 548"/>
                <a:gd name="T23" fmla="*/ 419 h 1087"/>
                <a:gd name="T24" fmla="*/ 124 w 548"/>
                <a:gd name="T25" fmla="*/ 463 h 1087"/>
                <a:gd name="T26" fmla="*/ 124 w 548"/>
                <a:gd name="T27" fmla="*/ 1087 h 1087"/>
                <a:gd name="T28" fmla="*/ 0 w 548"/>
                <a:gd name="T29" fmla="*/ 1087 h 1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0" name="Freeform 14"/>
            <p:cNvSpPr>
              <a:spLocks noEditPoints="1"/>
            </p:cNvSpPr>
            <p:nvPr userDrawn="1"/>
          </p:nvSpPr>
          <p:spPr bwMode="gray">
            <a:xfrm>
              <a:off x="4902" y="491"/>
              <a:ext cx="27" cy="37"/>
            </a:xfrm>
            <a:custGeom>
              <a:avLst/>
              <a:gdLst>
                <a:gd name="T0" fmla="*/ 437 w 561"/>
                <a:gd name="T1" fmla="*/ 286 h 762"/>
                <a:gd name="T2" fmla="*/ 437 w 561"/>
                <a:gd name="T3" fmla="*/ 248 h 762"/>
                <a:gd name="T4" fmla="*/ 415 w 561"/>
                <a:gd name="T5" fmla="*/ 138 h 762"/>
                <a:gd name="T6" fmla="*/ 271 w 561"/>
                <a:gd name="T7" fmla="*/ 77 h 762"/>
                <a:gd name="T8" fmla="*/ 70 w 561"/>
                <a:gd name="T9" fmla="*/ 118 h 762"/>
                <a:gd name="T10" fmla="*/ 70 w 561"/>
                <a:gd name="T11" fmla="*/ 31 h 762"/>
                <a:gd name="T12" fmla="*/ 284 w 561"/>
                <a:gd name="T13" fmla="*/ 0 h 762"/>
                <a:gd name="T14" fmla="*/ 516 w 561"/>
                <a:gd name="T15" fmla="*/ 76 h 762"/>
                <a:gd name="T16" fmla="*/ 558 w 561"/>
                <a:gd name="T17" fmla="*/ 200 h 762"/>
                <a:gd name="T18" fmla="*/ 561 w 561"/>
                <a:gd name="T19" fmla="*/ 290 h 762"/>
                <a:gd name="T20" fmla="*/ 561 w 561"/>
                <a:gd name="T21" fmla="*/ 727 h 762"/>
                <a:gd name="T22" fmla="*/ 293 w 561"/>
                <a:gd name="T23" fmla="*/ 762 h 762"/>
                <a:gd name="T24" fmla="*/ 83 w 561"/>
                <a:gd name="T25" fmla="*/ 720 h 762"/>
                <a:gd name="T26" fmla="*/ 0 w 561"/>
                <a:gd name="T27" fmla="*/ 558 h 762"/>
                <a:gd name="T28" fmla="*/ 96 w 561"/>
                <a:gd name="T29" fmla="*/ 363 h 762"/>
                <a:gd name="T30" fmla="*/ 336 w 561"/>
                <a:gd name="T31" fmla="*/ 297 h 762"/>
                <a:gd name="T32" fmla="*/ 437 w 561"/>
                <a:gd name="T33" fmla="*/ 286 h 762"/>
                <a:gd name="T34" fmla="*/ 437 w 561"/>
                <a:gd name="T35" fmla="*/ 356 h 762"/>
                <a:gd name="T36" fmla="*/ 267 w 561"/>
                <a:gd name="T37" fmla="*/ 382 h 762"/>
                <a:gd name="T38" fmla="*/ 127 w 561"/>
                <a:gd name="T39" fmla="*/ 545 h 762"/>
                <a:gd name="T40" fmla="*/ 168 w 561"/>
                <a:gd name="T41" fmla="*/ 650 h 762"/>
                <a:gd name="T42" fmla="*/ 312 w 561"/>
                <a:gd name="T43" fmla="*/ 687 h 762"/>
                <a:gd name="T44" fmla="*/ 437 w 561"/>
                <a:gd name="T45" fmla="*/ 670 h 762"/>
                <a:gd name="T46" fmla="*/ 437 w 561"/>
                <a:gd name="T47" fmla="*/ 356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1" h="762">
                  <a:moveTo>
                    <a:pt x="437" y="286"/>
                  </a:moveTo>
                  <a:cubicBezTo>
                    <a:pt x="437" y="248"/>
                    <a:pt x="437" y="248"/>
                    <a:pt x="437" y="248"/>
                  </a:cubicBezTo>
                  <a:cubicBezTo>
                    <a:pt x="437" y="200"/>
                    <a:pt x="430" y="164"/>
                    <a:pt x="415" y="138"/>
                  </a:cubicBezTo>
                  <a:cubicBezTo>
                    <a:pt x="392" y="97"/>
                    <a:pt x="344" y="77"/>
                    <a:pt x="271" y="77"/>
                  </a:cubicBezTo>
                  <a:cubicBezTo>
                    <a:pt x="206" y="77"/>
                    <a:pt x="139" y="91"/>
                    <a:pt x="70" y="118"/>
                  </a:cubicBezTo>
                  <a:cubicBezTo>
                    <a:pt x="70" y="31"/>
                    <a:pt x="70" y="31"/>
                    <a:pt x="70" y="31"/>
                  </a:cubicBezTo>
                  <a:cubicBezTo>
                    <a:pt x="139" y="10"/>
                    <a:pt x="210" y="0"/>
                    <a:pt x="284" y="0"/>
                  </a:cubicBezTo>
                  <a:cubicBezTo>
                    <a:pt x="397" y="0"/>
                    <a:pt x="474" y="25"/>
                    <a:pt x="516" y="76"/>
                  </a:cubicBezTo>
                  <a:cubicBezTo>
                    <a:pt x="539" y="104"/>
                    <a:pt x="553" y="145"/>
                    <a:pt x="558" y="200"/>
                  </a:cubicBezTo>
                  <a:cubicBezTo>
                    <a:pt x="560" y="220"/>
                    <a:pt x="561" y="250"/>
                    <a:pt x="561" y="290"/>
                  </a:cubicBezTo>
                  <a:cubicBezTo>
                    <a:pt x="561" y="727"/>
                    <a:pt x="561" y="727"/>
                    <a:pt x="561" y="727"/>
                  </a:cubicBezTo>
                  <a:cubicBezTo>
                    <a:pt x="477" y="750"/>
                    <a:pt x="387" y="762"/>
                    <a:pt x="293" y="762"/>
                  </a:cubicBezTo>
                  <a:cubicBezTo>
                    <a:pt x="203" y="762"/>
                    <a:pt x="133" y="748"/>
                    <a:pt x="83" y="720"/>
                  </a:cubicBezTo>
                  <a:cubicBezTo>
                    <a:pt x="28" y="689"/>
                    <a:pt x="0" y="635"/>
                    <a:pt x="0" y="558"/>
                  </a:cubicBezTo>
                  <a:cubicBezTo>
                    <a:pt x="0" y="470"/>
                    <a:pt x="32" y="405"/>
                    <a:pt x="96" y="363"/>
                  </a:cubicBezTo>
                  <a:cubicBezTo>
                    <a:pt x="143" y="332"/>
                    <a:pt x="223" y="310"/>
                    <a:pt x="336" y="297"/>
                  </a:cubicBezTo>
                  <a:cubicBezTo>
                    <a:pt x="357" y="294"/>
                    <a:pt x="391" y="291"/>
                    <a:pt x="437" y="286"/>
                  </a:cubicBezTo>
                  <a:close/>
                  <a:moveTo>
                    <a:pt x="437" y="356"/>
                  </a:moveTo>
                  <a:cubicBezTo>
                    <a:pt x="362" y="363"/>
                    <a:pt x="305" y="372"/>
                    <a:pt x="267" y="382"/>
                  </a:cubicBezTo>
                  <a:cubicBezTo>
                    <a:pt x="173" y="405"/>
                    <a:pt x="127" y="460"/>
                    <a:pt x="127" y="545"/>
                  </a:cubicBezTo>
                  <a:cubicBezTo>
                    <a:pt x="127" y="593"/>
                    <a:pt x="140" y="627"/>
                    <a:pt x="168" y="650"/>
                  </a:cubicBezTo>
                  <a:cubicBezTo>
                    <a:pt x="198" y="675"/>
                    <a:pt x="246" y="687"/>
                    <a:pt x="312" y="687"/>
                  </a:cubicBezTo>
                  <a:cubicBezTo>
                    <a:pt x="357" y="687"/>
                    <a:pt x="398" y="681"/>
                    <a:pt x="437" y="670"/>
                  </a:cubicBezTo>
                  <a:lnTo>
                    <a:pt x="437" y="3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1" name="Freeform 15"/>
            <p:cNvSpPr>
              <a:spLocks noEditPoints="1"/>
            </p:cNvSpPr>
            <p:nvPr userDrawn="1"/>
          </p:nvSpPr>
          <p:spPr bwMode="gray">
            <a:xfrm>
              <a:off x="4939" y="491"/>
              <a:ext cx="28" cy="53"/>
            </a:xfrm>
            <a:custGeom>
              <a:avLst/>
              <a:gdLst>
                <a:gd name="T0" fmla="*/ 123 w 567"/>
                <a:gd name="T1" fmla="*/ 711 h 1087"/>
                <a:gd name="T2" fmla="*/ 123 w 567"/>
                <a:gd name="T3" fmla="*/ 1087 h 1087"/>
                <a:gd name="T4" fmla="*/ 0 w 567"/>
                <a:gd name="T5" fmla="*/ 1087 h 1087"/>
                <a:gd name="T6" fmla="*/ 0 w 567"/>
                <a:gd name="T7" fmla="*/ 28 h 1087"/>
                <a:gd name="T8" fmla="*/ 249 w 567"/>
                <a:gd name="T9" fmla="*/ 0 h 1087"/>
                <a:gd name="T10" fmla="*/ 505 w 567"/>
                <a:gd name="T11" fmla="*/ 113 h 1087"/>
                <a:gd name="T12" fmla="*/ 567 w 567"/>
                <a:gd name="T13" fmla="*/ 379 h 1087"/>
                <a:gd name="T14" fmla="*/ 489 w 567"/>
                <a:gd name="T15" fmla="*/ 662 h 1087"/>
                <a:gd name="T16" fmla="*/ 274 w 567"/>
                <a:gd name="T17" fmla="*/ 762 h 1087"/>
                <a:gd name="T18" fmla="*/ 172 w 567"/>
                <a:gd name="T19" fmla="*/ 742 h 1087"/>
                <a:gd name="T20" fmla="*/ 123 w 567"/>
                <a:gd name="T21" fmla="*/ 711 h 1087"/>
                <a:gd name="T22" fmla="*/ 123 w 567"/>
                <a:gd name="T23" fmla="*/ 625 h 1087"/>
                <a:gd name="T24" fmla="*/ 260 w 567"/>
                <a:gd name="T25" fmla="*/ 687 h 1087"/>
                <a:gd name="T26" fmla="*/ 400 w 567"/>
                <a:gd name="T27" fmla="*/ 591 h 1087"/>
                <a:gd name="T28" fmla="*/ 441 w 567"/>
                <a:gd name="T29" fmla="*/ 378 h 1087"/>
                <a:gd name="T30" fmla="*/ 386 w 567"/>
                <a:gd name="T31" fmla="*/ 140 h 1087"/>
                <a:gd name="T32" fmla="*/ 230 w 567"/>
                <a:gd name="T33" fmla="*/ 74 h 1087"/>
                <a:gd name="T34" fmla="*/ 123 w 567"/>
                <a:gd name="T35" fmla="*/ 83 h 1087"/>
                <a:gd name="T36" fmla="*/ 123 w 567"/>
                <a:gd name="T37" fmla="*/ 625 h 1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67" h="1087">
                  <a:moveTo>
                    <a:pt x="123" y="711"/>
                  </a:moveTo>
                  <a:cubicBezTo>
                    <a:pt x="123" y="1087"/>
                    <a:pt x="123" y="1087"/>
                    <a:pt x="123" y="1087"/>
                  </a:cubicBezTo>
                  <a:cubicBezTo>
                    <a:pt x="0" y="1087"/>
                    <a:pt x="0" y="1087"/>
                    <a:pt x="0" y="1087"/>
                  </a:cubicBezTo>
                  <a:cubicBezTo>
                    <a:pt x="0" y="28"/>
                    <a:pt x="0" y="28"/>
                    <a:pt x="0" y="28"/>
                  </a:cubicBezTo>
                  <a:cubicBezTo>
                    <a:pt x="85" y="9"/>
                    <a:pt x="168" y="0"/>
                    <a:pt x="249" y="0"/>
                  </a:cubicBezTo>
                  <a:cubicBezTo>
                    <a:pt x="374" y="0"/>
                    <a:pt x="459" y="37"/>
                    <a:pt x="505" y="113"/>
                  </a:cubicBezTo>
                  <a:cubicBezTo>
                    <a:pt x="546" y="180"/>
                    <a:pt x="567" y="269"/>
                    <a:pt x="567" y="379"/>
                  </a:cubicBezTo>
                  <a:cubicBezTo>
                    <a:pt x="567" y="495"/>
                    <a:pt x="541" y="590"/>
                    <a:pt x="489" y="662"/>
                  </a:cubicBezTo>
                  <a:cubicBezTo>
                    <a:pt x="440" y="728"/>
                    <a:pt x="369" y="762"/>
                    <a:pt x="274" y="762"/>
                  </a:cubicBezTo>
                  <a:cubicBezTo>
                    <a:pt x="234" y="762"/>
                    <a:pt x="200" y="755"/>
                    <a:pt x="172" y="742"/>
                  </a:cubicBezTo>
                  <a:cubicBezTo>
                    <a:pt x="159" y="736"/>
                    <a:pt x="142" y="725"/>
                    <a:pt x="123" y="711"/>
                  </a:cubicBezTo>
                  <a:close/>
                  <a:moveTo>
                    <a:pt x="123" y="625"/>
                  </a:moveTo>
                  <a:cubicBezTo>
                    <a:pt x="165" y="666"/>
                    <a:pt x="210" y="687"/>
                    <a:pt x="260" y="687"/>
                  </a:cubicBezTo>
                  <a:cubicBezTo>
                    <a:pt x="324" y="687"/>
                    <a:pt x="371" y="655"/>
                    <a:pt x="400" y="591"/>
                  </a:cubicBezTo>
                  <a:cubicBezTo>
                    <a:pt x="427" y="533"/>
                    <a:pt x="441" y="462"/>
                    <a:pt x="441" y="378"/>
                  </a:cubicBezTo>
                  <a:cubicBezTo>
                    <a:pt x="441" y="272"/>
                    <a:pt x="422" y="193"/>
                    <a:pt x="386" y="140"/>
                  </a:cubicBezTo>
                  <a:cubicBezTo>
                    <a:pt x="356" y="96"/>
                    <a:pt x="304" y="74"/>
                    <a:pt x="230" y="74"/>
                  </a:cubicBezTo>
                  <a:cubicBezTo>
                    <a:pt x="198" y="74"/>
                    <a:pt x="162" y="77"/>
                    <a:pt x="123" y="83"/>
                  </a:cubicBezTo>
                  <a:lnTo>
                    <a:pt x="123" y="6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2" name="Freeform 16"/>
            <p:cNvSpPr>
              <a:spLocks noEditPoints="1"/>
            </p:cNvSpPr>
            <p:nvPr userDrawn="1"/>
          </p:nvSpPr>
          <p:spPr bwMode="gray">
            <a:xfrm>
              <a:off x="4975" y="479"/>
              <a:ext cx="7" cy="48"/>
            </a:xfrm>
            <a:custGeom>
              <a:avLst/>
              <a:gdLst>
                <a:gd name="T0" fmla="*/ 75 w 150"/>
                <a:gd name="T1" fmla="*/ 0 h 987"/>
                <a:gd name="T2" fmla="*/ 131 w 150"/>
                <a:gd name="T3" fmla="*/ 25 h 987"/>
                <a:gd name="T4" fmla="*/ 150 w 150"/>
                <a:gd name="T5" fmla="*/ 76 h 987"/>
                <a:gd name="T6" fmla="*/ 126 w 150"/>
                <a:gd name="T7" fmla="*/ 132 h 987"/>
                <a:gd name="T8" fmla="*/ 74 w 150"/>
                <a:gd name="T9" fmla="*/ 151 h 987"/>
                <a:gd name="T10" fmla="*/ 19 w 150"/>
                <a:gd name="T11" fmla="*/ 127 h 987"/>
                <a:gd name="T12" fmla="*/ 0 w 150"/>
                <a:gd name="T13" fmla="*/ 75 h 987"/>
                <a:gd name="T14" fmla="*/ 24 w 150"/>
                <a:gd name="T15" fmla="*/ 20 h 987"/>
                <a:gd name="T16" fmla="*/ 75 w 150"/>
                <a:gd name="T17" fmla="*/ 0 h 987"/>
                <a:gd name="T18" fmla="*/ 15 w 150"/>
                <a:gd name="T19" fmla="*/ 987 h 987"/>
                <a:gd name="T20" fmla="*/ 15 w 150"/>
                <a:gd name="T21" fmla="*/ 265 h 987"/>
                <a:gd name="T22" fmla="*/ 138 w 150"/>
                <a:gd name="T23" fmla="*/ 265 h 987"/>
                <a:gd name="T24" fmla="*/ 138 w 150"/>
                <a:gd name="T25" fmla="*/ 987 h 987"/>
                <a:gd name="T26" fmla="*/ 15 w 150"/>
                <a:gd name="T27" fmla="*/ 987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987">
                  <a:moveTo>
                    <a:pt x="75" y="0"/>
                  </a:moveTo>
                  <a:cubicBezTo>
                    <a:pt x="97" y="0"/>
                    <a:pt x="116" y="9"/>
                    <a:pt x="131" y="25"/>
                  </a:cubicBezTo>
                  <a:cubicBezTo>
                    <a:pt x="144" y="40"/>
                    <a:pt x="150" y="57"/>
                    <a:pt x="150" y="76"/>
                  </a:cubicBezTo>
                  <a:cubicBezTo>
                    <a:pt x="150" y="98"/>
                    <a:pt x="142" y="117"/>
                    <a:pt x="126" y="132"/>
                  </a:cubicBezTo>
                  <a:cubicBezTo>
                    <a:pt x="112" y="145"/>
                    <a:pt x="94" y="151"/>
                    <a:pt x="74" y="151"/>
                  </a:cubicBezTo>
                  <a:cubicBezTo>
                    <a:pt x="52" y="151"/>
                    <a:pt x="33" y="143"/>
                    <a:pt x="19" y="127"/>
                  </a:cubicBezTo>
                  <a:cubicBezTo>
                    <a:pt x="6" y="112"/>
                    <a:pt x="0" y="95"/>
                    <a:pt x="0" y="75"/>
                  </a:cubicBezTo>
                  <a:cubicBezTo>
                    <a:pt x="0" y="53"/>
                    <a:pt x="8" y="35"/>
                    <a:pt x="24" y="20"/>
                  </a:cubicBezTo>
                  <a:cubicBezTo>
                    <a:pt x="38" y="7"/>
                    <a:pt x="55" y="0"/>
                    <a:pt x="75" y="0"/>
                  </a:cubicBezTo>
                  <a:close/>
                  <a:moveTo>
                    <a:pt x="15" y="987"/>
                  </a:moveTo>
                  <a:cubicBezTo>
                    <a:pt x="15" y="265"/>
                    <a:pt x="15" y="265"/>
                    <a:pt x="15" y="265"/>
                  </a:cubicBezTo>
                  <a:cubicBezTo>
                    <a:pt x="138" y="265"/>
                    <a:pt x="138" y="265"/>
                    <a:pt x="138" y="265"/>
                  </a:cubicBezTo>
                  <a:cubicBezTo>
                    <a:pt x="138" y="987"/>
                    <a:pt x="138" y="987"/>
                    <a:pt x="138" y="987"/>
                  </a:cubicBezTo>
                  <a:lnTo>
                    <a:pt x="15" y="9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3" name="Freeform 17"/>
            <p:cNvSpPr>
              <a:spLocks/>
            </p:cNvSpPr>
            <p:nvPr userDrawn="1"/>
          </p:nvSpPr>
          <p:spPr bwMode="gray">
            <a:xfrm>
              <a:off x="4993" y="491"/>
              <a:ext cx="26" cy="36"/>
            </a:xfrm>
            <a:custGeom>
              <a:avLst/>
              <a:gdLst>
                <a:gd name="T0" fmla="*/ 0 w 548"/>
                <a:gd name="T1" fmla="*/ 742 h 742"/>
                <a:gd name="T2" fmla="*/ 0 w 548"/>
                <a:gd name="T3" fmla="*/ 28 h 742"/>
                <a:gd name="T4" fmla="*/ 289 w 548"/>
                <a:gd name="T5" fmla="*/ 0 h 742"/>
                <a:gd name="T6" fmla="*/ 526 w 548"/>
                <a:gd name="T7" fmla="*/ 113 h 742"/>
                <a:gd name="T8" fmla="*/ 548 w 548"/>
                <a:gd name="T9" fmla="*/ 299 h 742"/>
                <a:gd name="T10" fmla="*/ 548 w 548"/>
                <a:gd name="T11" fmla="*/ 742 h 742"/>
                <a:gd name="T12" fmla="*/ 424 w 548"/>
                <a:gd name="T13" fmla="*/ 742 h 742"/>
                <a:gd name="T14" fmla="*/ 424 w 548"/>
                <a:gd name="T15" fmla="*/ 306 h 742"/>
                <a:gd name="T16" fmla="*/ 403 w 548"/>
                <a:gd name="T17" fmla="*/ 134 h 742"/>
                <a:gd name="T18" fmla="*/ 277 w 548"/>
                <a:gd name="T19" fmla="*/ 74 h 742"/>
                <a:gd name="T20" fmla="*/ 123 w 548"/>
                <a:gd name="T21" fmla="*/ 90 h 742"/>
                <a:gd name="T22" fmla="*/ 123 w 548"/>
                <a:gd name="T23" fmla="*/ 742 h 742"/>
                <a:gd name="T24" fmla="*/ 0 w 548"/>
                <a:gd name="T25" fmla="*/ 742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8" h="742">
                  <a:moveTo>
                    <a:pt x="0" y="742"/>
                  </a:moveTo>
                  <a:cubicBezTo>
                    <a:pt x="0" y="28"/>
                    <a:pt x="0" y="28"/>
                    <a:pt x="0" y="28"/>
                  </a:cubicBezTo>
                  <a:cubicBezTo>
                    <a:pt x="114" y="9"/>
                    <a:pt x="210" y="0"/>
                    <a:pt x="289" y="0"/>
                  </a:cubicBezTo>
                  <a:cubicBezTo>
                    <a:pt x="415" y="0"/>
                    <a:pt x="494" y="38"/>
                    <a:pt x="526" y="113"/>
                  </a:cubicBezTo>
                  <a:cubicBezTo>
                    <a:pt x="541" y="149"/>
                    <a:pt x="548" y="210"/>
                    <a:pt x="548" y="299"/>
                  </a:cubicBezTo>
                  <a:cubicBezTo>
                    <a:pt x="548" y="742"/>
                    <a:pt x="548" y="742"/>
                    <a:pt x="548" y="742"/>
                  </a:cubicBezTo>
                  <a:cubicBezTo>
                    <a:pt x="424" y="742"/>
                    <a:pt x="424" y="742"/>
                    <a:pt x="424" y="742"/>
                  </a:cubicBezTo>
                  <a:cubicBezTo>
                    <a:pt x="424" y="306"/>
                    <a:pt x="424" y="306"/>
                    <a:pt x="424" y="306"/>
                  </a:cubicBezTo>
                  <a:cubicBezTo>
                    <a:pt x="424" y="221"/>
                    <a:pt x="417" y="163"/>
                    <a:pt x="403" y="134"/>
                  </a:cubicBezTo>
                  <a:cubicBezTo>
                    <a:pt x="382" y="94"/>
                    <a:pt x="341" y="74"/>
                    <a:pt x="277" y="74"/>
                  </a:cubicBezTo>
                  <a:cubicBezTo>
                    <a:pt x="227" y="74"/>
                    <a:pt x="176" y="80"/>
                    <a:pt x="123" y="90"/>
                  </a:cubicBezTo>
                  <a:cubicBezTo>
                    <a:pt x="123" y="742"/>
                    <a:pt x="123" y="742"/>
                    <a:pt x="123" y="742"/>
                  </a:cubicBezTo>
                  <a:lnTo>
                    <a:pt x="0" y="7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4" name="Freeform 18"/>
            <p:cNvSpPr>
              <a:spLocks noEditPoints="1"/>
            </p:cNvSpPr>
            <p:nvPr userDrawn="1"/>
          </p:nvSpPr>
          <p:spPr bwMode="gray">
            <a:xfrm>
              <a:off x="5027" y="491"/>
              <a:ext cx="27" cy="53"/>
            </a:xfrm>
            <a:custGeom>
              <a:avLst/>
              <a:gdLst>
                <a:gd name="T0" fmla="*/ 445 w 569"/>
                <a:gd name="T1" fmla="*/ 677 h 1098"/>
                <a:gd name="T2" fmla="*/ 399 w 569"/>
                <a:gd name="T3" fmla="*/ 721 h 1098"/>
                <a:gd name="T4" fmla="*/ 257 w 569"/>
                <a:gd name="T5" fmla="*/ 762 h 1098"/>
                <a:gd name="T6" fmla="*/ 97 w 569"/>
                <a:gd name="T7" fmla="*/ 708 h 1098"/>
                <a:gd name="T8" fmla="*/ 0 w 569"/>
                <a:gd name="T9" fmla="*/ 414 h 1098"/>
                <a:gd name="T10" fmla="*/ 71 w 569"/>
                <a:gd name="T11" fmla="*/ 131 h 1098"/>
                <a:gd name="T12" fmla="*/ 340 w 569"/>
                <a:gd name="T13" fmla="*/ 0 h 1098"/>
                <a:gd name="T14" fmla="*/ 569 w 569"/>
                <a:gd name="T15" fmla="*/ 28 h 1098"/>
                <a:gd name="T16" fmla="*/ 569 w 569"/>
                <a:gd name="T17" fmla="*/ 601 h 1098"/>
                <a:gd name="T18" fmla="*/ 555 w 569"/>
                <a:gd name="T19" fmla="*/ 843 h 1098"/>
                <a:gd name="T20" fmla="*/ 422 w 569"/>
                <a:gd name="T21" fmla="*/ 1052 h 1098"/>
                <a:gd name="T22" fmla="*/ 191 w 569"/>
                <a:gd name="T23" fmla="*/ 1098 h 1098"/>
                <a:gd name="T24" fmla="*/ 98 w 569"/>
                <a:gd name="T25" fmla="*/ 1092 h 1098"/>
                <a:gd name="T26" fmla="*/ 98 w 569"/>
                <a:gd name="T27" fmla="*/ 1018 h 1098"/>
                <a:gd name="T28" fmla="*/ 190 w 569"/>
                <a:gd name="T29" fmla="*/ 1024 h 1098"/>
                <a:gd name="T30" fmla="*/ 341 w 569"/>
                <a:gd name="T31" fmla="*/ 997 h 1098"/>
                <a:gd name="T32" fmla="*/ 434 w 569"/>
                <a:gd name="T33" fmla="*/ 858 h 1098"/>
                <a:gd name="T34" fmla="*/ 445 w 569"/>
                <a:gd name="T35" fmla="*/ 716 h 1098"/>
                <a:gd name="T36" fmla="*/ 445 w 569"/>
                <a:gd name="T37" fmla="*/ 677 h 1098"/>
                <a:gd name="T38" fmla="*/ 445 w 569"/>
                <a:gd name="T39" fmla="*/ 81 h 1098"/>
                <a:gd name="T40" fmla="*/ 353 w 569"/>
                <a:gd name="T41" fmla="*/ 74 h 1098"/>
                <a:gd name="T42" fmla="*/ 231 w 569"/>
                <a:gd name="T43" fmla="*/ 106 h 1098"/>
                <a:gd name="T44" fmla="*/ 152 w 569"/>
                <a:gd name="T45" fmla="*/ 233 h 1098"/>
                <a:gd name="T46" fmla="*/ 126 w 569"/>
                <a:gd name="T47" fmla="*/ 419 h 1098"/>
                <a:gd name="T48" fmla="*/ 174 w 569"/>
                <a:gd name="T49" fmla="*/ 633 h 1098"/>
                <a:gd name="T50" fmla="*/ 274 w 569"/>
                <a:gd name="T51" fmla="*/ 687 h 1098"/>
                <a:gd name="T52" fmla="*/ 371 w 569"/>
                <a:gd name="T53" fmla="*/ 654 h 1098"/>
                <a:gd name="T54" fmla="*/ 435 w 569"/>
                <a:gd name="T55" fmla="*/ 566 h 1098"/>
                <a:gd name="T56" fmla="*/ 445 w 569"/>
                <a:gd name="T57" fmla="*/ 483 h 1098"/>
                <a:gd name="T58" fmla="*/ 445 w 569"/>
                <a:gd name="T59" fmla="*/ 81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69" h="1098">
                  <a:moveTo>
                    <a:pt x="445" y="677"/>
                  </a:moveTo>
                  <a:cubicBezTo>
                    <a:pt x="427" y="697"/>
                    <a:pt x="412" y="712"/>
                    <a:pt x="399" y="721"/>
                  </a:cubicBezTo>
                  <a:cubicBezTo>
                    <a:pt x="362" y="748"/>
                    <a:pt x="314" y="762"/>
                    <a:pt x="257" y="762"/>
                  </a:cubicBezTo>
                  <a:cubicBezTo>
                    <a:pt x="192" y="762"/>
                    <a:pt x="139" y="744"/>
                    <a:pt x="97" y="708"/>
                  </a:cubicBezTo>
                  <a:cubicBezTo>
                    <a:pt x="32" y="654"/>
                    <a:pt x="0" y="556"/>
                    <a:pt x="0" y="414"/>
                  </a:cubicBezTo>
                  <a:cubicBezTo>
                    <a:pt x="0" y="300"/>
                    <a:pt x="24" y="206"/>
                    <a:pt x="71" y="131"/>
                  </a:cubicBezTo>
                  <a:cubicBezTo>
                    <a:pt x="126" y="44"/>
                    <a:pt x="216" y="0"/>
                    <a:pt x="340" y="0"/>
                  </a:cubicBezTo>
                  <a:cubicBezTo>
                    <a:pt x="414" y="0"/>
                    <a:pt x="490" y="9"/>
                    <a:pt x="569" y="28"/>
                  </a:cubicBezTo>
                  <a:cubicBezTo>
                    <a:pt x="569" y="601"/>
                    <a:pt x="569" y="601"/>
                    <a:pt x="569" y="601"/>
                  </a:cubicBezTo>
                  <a:cubicBezTo>
                    <a:pt x="569" y="707"/>
                    <a:pt x="564" y="788"/>
                    <a:pt x="555" y="843"/>
                  </a:cubicBezTo>
                  <a:cubicBezTo>
                    <a:pt x="538" y="944"/>
                    <a:pt x="494" y="1013"/>
                    <a:pt x="422" y="1052"/>
                  </a:cubicBezTo>
                  <a:cubicBezTo>
                    <a:pt x="363" y="1083"/>
                    <a:pt x="286" y="1098"/>
                    <a:pt x="191" y="1098"/>
                  </a:cubicBezTo>
                  <a:cubicBezTo>
                    <a:pt x="164" y="1098"/>
                    <a:pt x="133" y="1096"/>
                    <a:pt x="98" y="1092"/>
                  </a:cubicBezTo>
                  <a:cubicBezTo>
                    <a:pt x="98" y="1018"/>
                    <a:pt x="98" y="1018"/>
                    <a:pt x="98" y="1018"/>
                  </a:cubicBezTo>
                  <a:cubicBezTo>
                    <a:pt x="130" y="1022"/>
                    <a:pt x="160" y="1024"/>
                    <a:pt x="190" y="1024"/>
                  </a:cubicBezTo>
                  <a:cubicBezTo>
                    <a:pt x="258" y="1024"/>
                    <a:pt x="308" y="1015"/>
                    <a:pt x="341" y="997"/>
                  </a:cubicBezTo>
                  <a:cubicBezTo>
                    <a:pt x="390" y="971"/>
                    <a:pt x="421" y="924"/>
                    <a:pt x="434" y="858"/>
                  </a:cubicBezTo>
                  <a:cubicBezTo>
                    <a:pt x="442" y="821"/>
                    <a:pt x="445" y="773"/>
                    <a:pt x="445" y="716"/>
                  </a:cubicBezTo>
                  <a:lnTo>
                    <a:pt x="445" y="677"/>
                  </a:lnTo>
                  <a:close/>
                  <a:moveTo>
                    <a:pt x="445" y="81"/>
                  </a:moveTo>
                  <a:cubicBezTo>
                    <a:pt x="411" y="77"/>
                    <a:pt x="380" y="74"/>
                    <a:pt x="353" y="74"/>
                  </a:cubicBezTo>
                  <a:cubicBezTo>
                    <a:pt x="301" y="74"/>
                    <a:pt x="260" y="85"/>
                    <a:pt x="231" y="106"/>
                  </a:cubicBezTo>
                  <a:cubicBezTo>
                    <a:pt x="197" y="130"/>
                    <a:pt x="171" y="173"/>
                    <a:pt x="152" y="233"/>
                  </a:cubicBezTo>
                  <a:cubicBezTo>
                    <a:pt x="135" y="287"/>
                    <a:pt x="126" y="348"/>
                    <a:pt x="126" y="419"/>
                  </a:cubicBezTo>
                  <a:cubicBezTo>
                    <a:pt x="126" y="517"/>
                    <a:pt x="142" y="589"/>
                    <a:pt x="174" y="633"/>
                  </a:cubicBezTo>
                  <a:cubicBezTo>
                    <a:pt x="199" y="669"/>
                    <a:pt x="233" y="687"/>
                    <a:pt x="274" y="687"/>
                  </a:cubicBezTo>
                  <a:cubicBezTo>
                    <a:pt x="308" y="687"/>
                    <a:pt x="341" y="676"/>
                    <a:pt x="371" y="654"/>
                  </a:cubicBezTo>
                  <a:cubicBezTo>
                    <a:pt x="401" y="631"/>
                    <a:pt x="423" y="602"/>
                    <a:pt x="435" y="566"/>
                  </a:cubicBezTo>
                  <a:cubicBezTo>
                    <a:pt x="442" y="547"/>
                    <a:pt x="445" y="520"/>
                    <a:pt x="445" y="483"/>
                  </a:cubicBezTo>
                  <a:lnTo>
                    <a:pt x="445" y="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5" name="Freeform 19"/>
            <p:cNvSpPr>
              <a:spLocks/>
            </p:cNvSpPr>
            <p:nvPr userDrawn="1"/>
          </p:nvSpPr>
          <p:spPr bwMode="gray">
            <a:xfrm>
              <a:off x="5082" y="483"/>
              <a:ext cx="15" cy="44"/>
            </a:xfrm>
            <a:custGeom>
              <a:avLst/>
              <a:gdLst>
                <a:gd name="T0" fmla="*/ 0 w 318"/>
                <a:gd name="T1" fmla="*/ 0 h 917"/>
                <a:gd name="T2" fmla="*/ 124 w 318"/>
                <a:gd name="T3" fmla="*/ 0 h 917"/>
                <a:gd name="T4" fmla="*/ 124 w 318"/>
                <a:gd name="T5" fmla="*/ 195 h 917"/>
                <a:gd name="T6" fmla="*/ 318 w 318"/>
                <a:gd name="T7" fmla="*/ 195 h 917"/>
                <a:gd name="T8" fmla="*/ 318 w 318"/>
                <a:gd name="T9" fmla="*/ 273 h 917"/>
                <a:gd name="T10" fmla="*/ 124 w 318"/>
                <a:gd name="T11" fmla="*/ 273 h 917"/>
                <a:gd name="T12" fmla="*/ 124 w 318"/>
                <a:gd name="T13" fmla="*/ 656 h 917"/>
                <a:gd name="T14" fmla="*/ 156 w 318"/>
                <a:gd name="T15" fmla="*/ 804 h 917"/>
                <a:gd name="T16" fmla="*/ 225 w 318"/>
                <a:gd name="T17" fmla="*/ 836 h 917"/>
                <a:gd name="T18" fmla="*/ 277 w 318"/>
                <a:gd name="T19" fmla="*/ 838 h 917"/>
                <a:gd name="T20" fmla="*/ 318 w 318"/>
                <a:gd name="T21" fmla="*/ 838 h 917"/>
                <a:gd name="T22" fmla="*/ 318 w 318"/>
                <a:gd name="T23" fmla="*/ 917 h 917"/>
                <a:gd name="T24" fmla="*/ 251 w 318"/>
                <a:gd name="T25" fmla="*/ 917 h 917"/>
                <a:gd name="T26" fmla="*/ 127 w 318"/>
                <a:gd name="T27" fmla="*/ 904 h 917"/>
                <a:gd name="T28" fmla="*/ 11 w 318"/>
                <a:gd name="T29" fmla="*/ 782 h 917"/>
                <a:gd name="T30" fmla="*/ 0 w 318"/>
                <a:gd name="T31" fmla="*/ 638 h 917"/>
                <a:gd name="T32" fmla="*/ 0 w 318"/>
                <a:gd name="T33" fmla="*/ 0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6" y="846"/>
                    <a:pt x="11" y="782"/>
                  </a:cubicBezTo>
                  <a:cubicBezTo>
                    <a:pt x="4" y="747"/>
                    <a:pt x="0" y="699"/>
                    <a:pt x="0" y="638"/>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6" name="Freeform 20"/>
            <p:cNvSpPr>
              <a:spLocks noEditPoints="1"/>
            </p:cNvSpPr>
            <p:nvPr userDrawn="1"/>
          </p:nvSpPr>
          <p:spPr bwMode="gray">
            <a:xfrm>
              <a:off x="5102" y="491"/>
              <a:ext cx="29" cy="37"/>
            </a:xfrm>
            <a:custGeom>
              <a:avLst/>
              <a:gdLst>
                <a:gd name="T0" fmla="*/ 304 w 607"/>
                <a:gd name="T1" fmla="*/ 0 h 762"/>
                <a:gd name="T2" fmla="*/ 534 w 607"/>
                <a:gd name="T3" fmla="*/ 103 h 762"/>
                <a:gd name="T4" fmla="*/ 607 w 607"/>
                <a:gd name="T5" fmla="*/ 381 h 762"/>
                <a:gd name="T6" fmla="*/ 534 w 607"/>
                <a:gd name="T7" fmla="*/ 659 h 762"/>
                <a:gd name="T8" fmla="*/ 304 w 607"/>
                <a:gd name="T9" fmla="*/ 762 h 762"/>
                <a:gd name="T10" fmla="*/ 0 w 607"/>
                <a:gd name="T11" fmla="*/ 375 h 762"/>
                <a:gd name="T12" fmla="*/ 73 w 607"/>
                <a:gd name="T13" fmla="*/ 103 h 762"/>
                <a:gd name="T14" fmla="*/ 304 w 607"/>
                <a:gd name="T15" fmla="*/ 0 h 762"/>
                <a:gd name="T16" fmla="*/ 304 w 607"/>
                <a:gd name="T17" fmla="*/ 74 h 762"/>
                <a:gd name="T18" fmla="*/ 159 w 607"/>
                <a:gd name="T19" fmla="*/ 168 h 762"/>
                <a:gd name="T20" fmla="*/ 126 w 607"/>
                <a:gd name="T21" fmla="*/ 377 h 762"/>
                <a:gd name="T22" fmla="*/ 159 w 607"/>
                <a:gd name="T23" fmla="*/ 593 h 762"/>
                <a:gd name="T24" fmla="*/ 304 w 607"/>
                <a:gd name="T25" fmla="*/ 687 h 762"/>
                <a:gd name="T26" fmla="*/ 448 w 607"/>
                <a:gd name="T27" fmla="*/ 593 h 762"/>
                <a:gd name="T28" fmla="*/ 481 w 607"/>
                <a:gd name="T29" fmla="*/ 380 h 762"/>
                <a:gd name="T30" fmla="*/ 448 w 607"/>
                <a:gd name="T31" fmla="*/ 168 h 762"/>
                <a:gd name="T32" fmla="*/ 304 w 607"/>
                <a:gd name="T33" fmla="*/ 7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7" name="Freeform 21"/>
            <p:cNvSpPr>
              <a:spLocks/>
            </p:cNvSpPr>
            <p:nvPr userDrawn="1"/>
          </p:nvSpPr>
          <p:spPr bwMode="gray">
            <a:xfrm>
              <a:off x="5140" y="491"/>
              <a:ext cx="45" cy="36"/>
            </a:xfrm>
            <a:custGeom>
              <a:avLst/>
              <a:gdLst>
                <a:gd name="T0" fmla="*/ 0 w 933"/>
                <a:gd name="T1" fmla="*/ 742 h 742"/>
                <a:gd name="T2" fmla="*/ 0 w 933"/>
                <a:gd name="T3" fmla="*/ 28 h 742"/>
                <a:gd name="T4" fmla="*/ 267 w 933"/>
                <a:gd name="T5" fmla="*/ 0 h 742"/>
                <a:gd name="T6" fmla="*/ 460 w 933"/>
                <a:gd name="T7" fmla="*/ 46 h 742"/>
                <a:gd name="T8" fmla="*/ 691 w 933"/>
                <a:gd name="T9" fmla="*/ 0 h 742"/>
                <a:gd name="T10" fmla="*/ 912 w 933"/>
                <a:gd name="T11" fmla="*/ 114 h 742"/>
                <a:gd name="T12" fmla="*/ 933 w 933"/>
                <a:gd name="T13" fmla="*/ 299 h 742"/>
                <a:gd name="T14" fmla="*/ 933 w 933"/>
                <a:gd name="T15" fmla="*/ 742 h 742"/>
                <a:gd name="T16" fmla="*/ 809 w 933"/>
                <a:gd name="T17" fmla="*/ 742 h 742"/>
                <a:gd name="T18" fmla="*/ 809 w 933"/>
                <a:gd name="T19" fmla="*/ 306 h 742"/>
                <a:gd name="T20" fmla="*/ 790 w 933"/>
                <a:gd name="T21" fmla="*/ 135 h 742"/>
                <a:gd name="T22" fmla="*/ 675 w 933"/>
                <a:gd name="T23" fmla="*/ 74 h 742"/>
                <a:gd name="T24" fmla="*/ 528 w 933"/>
                <a:gd name="T25" fmla="*/ 108 h 742"/>
                <a:gd name="T26" fmla="*/ 528 w 933"/>
                <a:gd name="T27" fmla="*/ 742 h 742"/>
                <a:gd name="T28" fmla="*/ 405 w 933"/>
                <a:gd name="T29" fmla="*/ 742 h 742"/>
                <a:gd name="T30" fmla="*/ 405 w 933"/>
                <a:gd name="T31" fmla="*/ 301 h 742"/>
                <a:gd name="T32" fmla="*/ 385 w 933"/>
                <a:gd name="T33" fmla="*/ 135 h 742"/>
                <a:gd name="T34" fmla="*/ 267 w 933"/>
                <a:gd name="T35" fmla="*/ 74 h 742"/>
                <a:gd name="T36" fmla="*/ 124 w 933"/>
                <a:gd name="T37" fmla="*/ 90 h 742"/>
                <a:gd name="T38" fmla="*/ 124 w 933"/>
                <a:gd name="T39" fmla="*/ 742 h 742"/>
                <a:gd name="T40" fmla="*/ 0 w 933"/>
                <a:gd name="T41" fmla="*/ 742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33" h="742">
                  <a:moveTo>
                    <a:pt x="0" y="742"/>
                  </a:moveTo>
                  <a:cubicBezTo>
                    <a:pt x="0" y="28"/>
                    <a:pt x="0" y="28"/>
                    <a:pt x="0" y="28"/>
                  </a:cubicBezTo>
                  <a:cubicBezTo>
                    <a:pt x="113" y="9"/>
                    <a:pt x="202" y="0"/>
                    <a:pt x="267" y="0"/>
                  </a:cubicBezTo>
                  <a:cubicBezTo>
                    <a:pt x="352" y="0"/>
                    <a:pt x="417" y="15"/>
                    <a:pt x="460" y="46"/>
                  </a:cubicBezTo>
                  <a:cubicBezTo>
                    <a:pt x="538" y="15"/>
                    <a:pt x="615" y="0"/>
                    <a:pt x="691" y="0"/>
                  </a:cubicBezTo>
                  <a:cubicBezTo>
                    <a:pt x="808" y="0"/>
                    <a:pt x="881" y="38"/>
                    <a:pt x="912" y="114"/>
                  </a:cubicBezTo>
                  <a:cubicBezTo>
                    <a:pt x="926" y="149"/>
                    <a:pt x="933" y="211"/>
                    <a:pt x="933" y="299"/>
                  </a:cubicBezTo>
                  <a:cubicBezTo>
                    <a:pt x="933" y="742"/>
                    <a:pt x="933" y="742"/>
                    <a:pt x="933" y="742"/>
                  </a:cubicBezTo>
                  <a:cubicBezTo>
                    <a:pt x="809" y="742"/>
                    <a:pt x="809" y="742"/>
                    <a:pt x="809" y="742"/>
                  </a:cubicBezTo>
                  <a:cubicBezTo>
                    <a:pt x="809" y="306"/>
                    <a:pt x="809" y="306"/>
                    <a:pt x="809" y="306"/>
                  </a:cubicBezTo>
                  <a:cubicBezTo>
                    <a:pt x="809" y="222"/>
                    <a:pt x="803" y="164"/>
                    <a:pt x="790" y="135"/>
                  </a:cubicBezTo>
                  <a:cubicBezTo>
                    <a:pt x="771" y="94"/>
                    <a:pt x="733" y="74"/>
                    <a:pt x="675" y="74"/>
                  </a:cubicBezTo>
                  <a:cubicBezTo>
                    <a:pt x="627" y="74"/>
                    <a:pt x="578" y="86"/>
                    <a:pt x="528" y="108"/>
                  </a:cubicBezTo>
                  <a:cubicBezTo>
                    <a:pt x="528" y="742"/>
                    <a:pt x="528" y="742"/>
                    <a:pt x="528" y="742"/>
                  </a:cubicBezTo>
                  <a:cubicBezTo>
                    <a:pt x="405" y="742"/>
                    <a:pt x="405" y="742"/>
                    <a:pt x="405" y="742"/>
                  </a:cubicBezTo>
                  <a:cubicBezTo>
                    <a:pt x="405" y="301"/>
                    <a:pt x="405" y="301"/>
                    <a:pt x="405" y="301"/>
                  </a:cubicBezTo>
                  <a:cubicBezTo>
                    <a:pt x="405" y="219"/>
                    <a:pt x="398" y="164"/>
                    <a:pt x="385" y="135"/>
                  </a:cubicBezTo>
                  <a:cubicBezTo>
                    <a:pt x="366" y="94"/>
                    <a:pt x="327" y="74"/>
                    <a:pt x="267" y="74"/>
                  </a:cubicBezTo>
                  <a:cubicBezTo>
                    <a:pt x="221" y="74"/>
                    <a:pt x="173" y="80"/>
                    <a:pt x="124" y="90"/>
                  </a:cubicBezTo>
                  <a:cubicBezTo>
                    <a:pt x="124" y="742"/>
                    <a:pt x="124" y="742"/>
                    <a:pt x="124" y="742"/>
                  </a:cubicBezTo>
                  <a:lnTo>
                    <a:pt x="0" y="7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8" name="Freeform 22"/>
            <p:cNvSpPr>
              <a:spLocks noEditPoints="1"/>
            </p:cNvSpPr>
            <p:nvPr userDrawn="1"/>
          </p:nvSpPr>
          <p:spPr bwMode="gray">
            <a:xfrm>
              <a:off x="5193" y="491"/>
              <a:ext cx="29" cy="37"/>
            </a:xfrm>
            <a:custGeom>
              <a:avLst/>
              <a:gdLst>
                <a:gd name="T0" fmla="*/ 304 w 607"/>
                <a:gd name="T1" fmla="*/ 0 h 762"/>
                <a:gd name="T2" fmla="*/ 534 w 607"/>
                <a:gd name="T3" fmla="*/ 103 h 762"/>
                <a:gd name="T4" fmla="*/ 607 w 607"/>
                <a:gd name="T5" fmla="*/ 381 h 762"/>
                <a:gd name="T6" fmla="*/ 534 w 607"/>
                <a:gd name="T7" fmla="*/ 659 h 762"/>
                <a:gd name="T8" fmla="*/ 304 w 607"/>
                <a:gd name="T9" fmla="*/ 762 h 762"/>
                <a:gd name="T10" fmla="*/ 0 w 607"/>
                <a:gd name="T11" fmla="*/ 375 h 762"/>
                <a:gd name="T12" fmla="*/ 73 w 607"/>
                <a:gd name="T13" fmla="*/ 103 h 762"/>
                <a:gd name="T14" fmla="*/ 304 w 607"/>
                <a:gd name="T15" fmla="*/ 0 h 762"/>
                <a:gd name="T16" fmla="*/ 304 w 607"/>
                <a:gd name="T17" fmla="*/ 74 h 762"/>
                <a:gd name="T18" fmla="*/ 159 w 607"/>
                <a:gd name="T19" fmla="*/ 168 h 762"/>
                <a:gd name="T20" fmla="*/ 126 w 607"/>
                <a:gd name="T21" fmla="*/ 377 h 762"/>
                <a:gd name="T22" fmla="*/ 159 w 607"/>
                <a:gd name="T23" fmla="*/ 593 h 762"/>
                <a:gd name="T24" fmla="*/ 304 w 607"/>
                <a:gd name="T25" fmla="*/ 687 h 762"/>
                <a:gd name="T26" fmla="*/ 448 w 607"/>
                <a:gd name="T27" fmla="*/ 593 h 762"/>
                <a:gd name="T28" fmla="*/ 481 w 607"/>
                <a:gd name="T29" fmla="*/ 380 h 762"/>
                <a:gd name="T30" fmla="*/ 448 w 607"/>
                <a:gd name="T31" fmla="*/ 168 h 762"/>
                <a:gd name="T32" fmla="*/ 304 w 607"/>
                <a:gd name="T33" fmla="*/ 7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9" name="Freeform 23"/>
            <p:cNvSpPr>
              <a:spLocks/>
            </p:cNvSpPr>
            <p:nvPr userDrawn="1"/>
          </p:nvSpPr>
          <p:spPr bwMode="gray">
            <a:xfrm>
              <a:off x="5230" y="491"/>
              <a:ext cx="16" cy="36"/>
            </a:xfrm>
            <a:custGeom>
              <a:avLst/>
              <a:gdLst>
                <a:gd name="T0" fmla="*/ 0 w 312"/>
                <a:gd name="T1" fmla="*/ 742 h 742"/>
                <a:gd name="T2" fmla="*/ 0 w 312"/>
                <a:gd name="T3" fmla="*/ 31 h 742"/>
                <a:gd name="T4" fmla="*/ 312 w 312"/>
                <a:gd name="T5" fmla="*/ 0 h 742"/>
                <a:gd name="T6" fmla="*/ 312 w 312"/>
                <a:gd name="T7" fmla="*/ 77 h 742"/>
                <a:gd name="T8" fmla="*/ 124 w 312"/>
                <a:gd name="T9" fmla="*/ 90 h 742"/>
                <a:gd name="T10" fmla="*/ 124 w 312"/>
                <a:gd name="T11" fmla="*/ 742 h 742"/>
                <a:gd name="T12" fmla="*/ 0 w 312"/>
                <a:gd name="T13" fmla="*/ 742 h 742"/>
              </a:gdLst>
              <a:ahLst/>
              <a:cxnLst>
                <a:cxn ang="0">
                  <a:pos x="T0" y="T1"/>
                </a:cxn>
                <a:cxn ang="0">
                  <a:pos x="T2" y="T3"/>
                </a:cxn>
                <a:cxn ang="0">
                  <a:pos x="T4" y="T5"/>
                </a:cxn>
                <a:cxn ang="0">
                  <a:pos x="T6" y="T7"/>
                </a:cxn>
                <a:cxn ang="0">
                  <a:pos x="T8" y="T9"/>
                </a:cxn>
                <a:cxn ang="0">
                  <a:pos x="T10" y="T11"/>
                </a:cxn>
                <a:cxn ang="0">
                  <a:pos x="T12" y="T13"/>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0" name="Freeform 24"/>
            <p:cNvSpPr>
              <a:spLocks/>
            </p:cNvSpPr>
            <p:nvPr userDrawn="1"/>
          </p:nvSpPr>
          <p:spPr bwMode="gray">
            <a:xfrm>
              <a:off x="5252" y="491"/>
              <a:ext cx="15" cy="36"/>
            </a:xfrm>
            <a:custGeom>
              <a:avLst/>
              <a:gdLst>
                <a:gd name="T0" fmla="*/ 0 w 312"/>
                <a:gd name="T1" fmla="*/ 742 h 742"/>
                <a:gd name="T2" fmla="*/ 0 w 312"/>
                <a:gd name="T3" fmla="*/ 31 h 742"/>
                <a:gd name="T4" fmla="*/ 312 w 312"/>
                <a:gd name="T5" fmla="*/ 0 h 742"/>
                <a:gd name="T6" fmla="*/ 312 w 312"/>
                <a:gd name="T7" fmla="*/ 77 h 742"/>
                <a:gd name="T8" fmla="*/ 124 w 312"/>
                <a:gd name="T9" fmla="*/ 90 h 742"/>
                <a:gd name="T10" fmla="*/ 124 w 312"/>
                <a:gd name="T11" fmla="*/ 742 h 742"/>
                <a:gd name="T12" fmla="*/ 0 w 312"/>
                <a:gd name="T13" fmla="*/ 742 h 742"/>
              </a:gdLst>
              <a:ahLst/>
              <a:cxnLst>
                <a:cxn ang="0">
                  <a:pos x="T0" y="T1"/>
                </a:cxn>
                <a:cxn ang="0">
                  <a:pos x="T2" y="T3"/>
                </a:cxn>
                <a:cxn ang="0">
                  <a:pos x="T4" y="T5"/>
                </a:cxn>
                <a:cxn ang="0">
                  <a:pos x="T6" y="T7"/>
                </a:cxn>
                <a:cxn ang="0">
                  <a:pos x="T8" y="T9"/>
                </a:cxn>
                <a:cxn ang="0">
                  <a:pos x="T10" y="T11"/>
                </a:cxn>
                <a:cxn ang="0">
                  <a:pos x="T12" y="T13"/>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1" name="Freeform 25"/>
            <p:cNvSpPr>
              <a:spLocks noEditPoints="1"/>
            </p:cNvSpPr>
            <p:nvPr userDrawn="1"/>
          </p:nvSpPr>
          <p:spPr bwMode="gray">
            <a:xfrm>
              <a:off x="5271" y="491"/>
              <a:ext cx="29" cy="37"/>
            </a:xfrm>
            <a:custGeom>
              <a:avLst/>
              <a:gdLst>
                <a:gd name="T0" fmla="*/ 304 w 607"/>
                <a:gd name="T1" fmla="*/ 0 h 762"/>
                <a:gd name="T2" fmla="*/ 534 w 607"/>
                <a:gd name="T3" fmla="*/ 103 h 762"/>
                <a:gd name="T4" fmla="*/ 607 w 607"/>
                <a:gd name="T5" fmla="*/ 381 h 762"/>
                <a:gd name="T6" fmla="*/ 534 w 607"/>
                <a:gd name="T7" fmla="*/ 659 h 762"/>
                <a:gd name="T8" fmla="*/ 305 w 607"/>
                <a:gd name="T9" fmla="*/ 762 h 762"/>
                <a:gd name="T10" fmla="*/ 0 w 607"/>
                <a:gd name="T11" fmla="*/ 375 h 762"/>
                <a:gd name="T12" fmla="*/ 73 w 607"/>
                <a:gd name="T13" fmla="*/ 103 h 762"/>
                <a:gd name="T14" fmla="*/ 304 w 607"/>
                <a:gd name="T15" fmla="*/ 0 h 762"/>
                <a:gd name="T16" fmla="*/ 304 w 607"/>
                <a:gd name="T17" fmla="*/ 74 h 762"/>
                <a:gd name="T18" fmla="*/ 159 w 607"/>
                <a:gd name="T19" fmla="*/ 168 h 762"/>
                <a:gd name="T20" fmla="*/ 126 w 607"/>
                <a:gd name="T21" fmla="*/ 377 h 762"/>
                <a:gd name="T22" fmla="*/ 159 w 607"/>
                <a:gd name="T23" fmla="*/ 593 h 762"/>
                <a:gd name="T24" fmla="*/ 304 w 607"/>
                <a:gd name="T25" fmla="*/ 687 h 762"/>
                <a:gd name="T26" fmla="*/ 448 w 607"/>
                <a:gd name="T27" fmla="*/ 593 h 762"/>
                <a:gd name="T28" fmla="*/ 481 w 607"/>
                <a:gd name="T29" fmla="*/ 380 h 762"/>
                <a:gd name="T30" fmla="*/ 448 w 607"/>
                <a:gd name="T31" fmla="*/ 168 h 762"/>
                <a:gd name="T32" fmla="*/ 304 w 607"/>
                <a:gd name="T33" fmla="*/ 7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5" y="762"/>
                  </a:cubicBezTo>
                  <a:cubicBezTo>
                    <a:pt x="102"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2" name="Freeform 26"/>
            <p:cNvSpPr>
              <a:spLocks/>
            </p:cNvSpPr>
            <p:nvPr userDrawn="1"/>
          </p:nvSpPr>
          <p:spPr bwMode="gray">
            <a:xfrm>
              <a:off x="5304" y="492"/>
              <a:ext cx="45" cy="35"/>
            </a:xfrm>
            <a:custGeom>
              <a:avLst/>
              <a:gdLst>
                <a:gd name="T0" fmla="*/ 204 w 929"/>
                <a:gd name="T1" fmla="*/ 722 h 722"/>
                <a:gd name="T2" fmla="*/ 0 w 929"/>
                <a:gd name="T3" fmla="*/ 0 h 722"/>
                <a:gd name="T4" fmla="*/ 124 w 929"/>
                <a:gd name="T5" fmla="*/ 0 h 722"/>
                <a:gd name="T6" fmla="*/ 277 w 929"/>
                <a:gd name="T7" fmla="*/ 588 h 722"/>
                <a:gd name="T8" fmla="*/ 412 w 929"/>
                <a:gd name="T9" fmla="*/ 0 h 722"/>
                <a:gd name="T10" fmla="*/ 534 w 929"/>
                <a:gd name="T11" fmla="*/ 0 h 722"/>
                <a:gd name="T12" fmla="*/ 676 w 929"/>
                <a:gd name="T13" fmla="*/ 588 h 722"/>
                <a:gd name="T14" fmla="*/ 828 w 929"/>
                <a:gd name="T15" fmla="*/ 0 h 722"/>
                <a:gd name="T16" fmla="*/ 929 w 929"/>
                <a:gd name="T17" fmla="*/ 0 h 722"/>
                <a:gd name="T18" fmla="*/ 726 w 929"/>
                <a:gd name="T19" fmla="*/ 722 h 722"/>
                <a:gd name="T20" fmla="*/ 603 w 929"/>
                <a:gd name="T21" fmla="*/ 722 h 722"/>
                <a:gd name="T22" fmla="*/ 495 w 929"/>
                <a:gd name="T23" fmla="*/ 255 h 722"/>
                <a:gd name="T24" fmla="*/ 468 w 929"/>
                <a:gd name="T25" fmla="*/ 107 h 722"/>
                <a:gd name="T26" fmla="*/ 440 w 929"/>
                <a:gd name="T27" fmla="*/ 254 h 722"/>
                <a:gd name="T28" fmla="*/ 332 w 929"/>
                <a:gd name="T29" fmla="*/ 722 h 722"/>
                <a:gd name="T30" fmla="*/ 204 w 929"/>
                <a:gd name="T31" fmla="*/ 722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29" h="722">
                  <a:moveTo>
                    <a:pt x="204" y="722"/>
                  </a:moveTo>
                  <a:cubicBezTo>
                    <a:pt x="0" y="0"/>
                    <a:pt x="0" y="0"/>
                    <a:pt x="0" y="0"/>
                  </a:cubicBezTo>
                  <a:cubicBezTo>
                    <a:pt x="124" y="0"/>
                    <a:pt x="124" y="0"/>
                    <a:pt x="124" y="0"/>
                  </a:cubicBezTo>
                  <a:cubicBezTo>
                    <a:pt x="277" y="588"/>
                    <a:pt x="277" y="588"/>
                    <a:pt x="277" y="588"/>
                  </a:cubicBezTo>
                  <a:cubicBezTo>
                    <a:pt x="412" y="0"/>
                    <a:pt x="412" y="0"/>
                    <a:pt x="412" y="0"/>
                  </a:cubicBezTo>
                  <a:cubicBezTo>
                    <a:pt x="534" y="0"/>
                    <a:pt x="534" y="0"/>
                    <a:pt x="534" y="0"/>
                  </a:cubicBezTo>
                  <a:cubicBezTo>
                    <a:pt x="676" y="588"/>
                    <a:pt x="676" y="588"/>
                    <a:pt x="676" y="588"/>
                  </a:cubicBezTo>
                  <a:cubicBezTo>
                    <a:pt x="828" y="0"/>
                    <a:pt x="828" y="0"/>
                    <a:pt x="828" y="0"/>
                  </a:cubicBezTo>
                  <a:cubicBezTo>
                    <a:pt x="929" y="0"/>
                    <a:pt x="929" y="0"/>
                    <a:pt x="929" y="0"/>
                  </a:cubicBezTo>
                  <a:cubicBezTo>
                    <a:pt x="726" y="722"/>
                    <a:pt x="726" y="722"/>
                    <a:pt x="726" y="722"/>
                  </a:cubicBezTo>
                  <a:cubicBezTo>
                    <a:pt x="603" y="722"/>
                    <a:pt x="603" y="722"/>
                    <a:pt x="603" y="722"/>
                  </a:cubicBezTo>
                  <a:cubicBezTo>
                    <a:pt x="495" y="255"/>
                    <a:pt x="495" y="255"/>
                    <a:pt x="495" y="255"/>
                  </a:cubicBezTo>
                  <a:cubicBezTo>
                    <a:pt x="487" y="221"/>
                    <a:pt x="478" y="172"/>
                    <a:pt x="468" y="107"/>
                  </a:cubicBezTo>
                  <a:cubicBezTo>
                    <a:pt x="460" y="159"/>
                    <a:pt x="451" y="208"/>
                    <a:pt x="440" y="254"/>
                  </a:cubicBezTo>
                  <a:cubicBezTo>
                    <a:pt x="332" y="722"/>
                    <a:pt x="332" y="722"/>
                    <a:pt x="332" y="722"/>
                  </a:cubicBezTo>
                  <a:lnTo>
                    <a:pt x="204" y="7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3" name="Freeform 27"/>
            <p:cNvSpPr>
              <a:spLocks/>
            </p:cNvSpPr>
            <p:nvPr userDrawn="1"/>
          </p:nvSpPr>
          <p:spPr bwMode="gray">
            <a:xfrm>
              <a:off x="5366" y="492"/>
              <a:ext cx="45" cy="35"/>
            </a:xfrm>
            <a:custGeom>
              <a:avLst/>
              <a:gdLst>
                <a:gd name="T0" fmla="*/ 204 w 930"/>
                <a:gd name="T1" fmla="*/ 722 h 722"/>
                <a:gd name="T2" fmla="*/ 0 w 930"/>
                <a:gd name="T3" fmla="*/ 0 h 722"/>
                <a:gd name="T4" fmla="*/ 125 w 930"/>
                <a:gd name="T5" fmla="*/ 0 h 722"/>
                <a:gd name="T6" fmla="*/ 277 w 930"/>
                <a:gd name="T7" fmla="*/ 588 h 722"/>
                <a:gd name="T8" fmla="*/ 412 w 930"/>
                <a:gd name="T9" fmla="*/ 0 h 722"/>
                <a:gd name="T10" fmla="*/ 535 w 930"/>
                <a:gd name="T11" fmla="*/ 0 h 722"/>
                <a:gd name="T12" fmla="*/ 676 w 930"/>
                <a:gd name="T13" fmla="*/ 588 h 722"/>
                <a:gd name="T14" fmla="*/ 829 w 930"/>
                <a:gd name="T15" fmla="*/ 0 h 722"/>
                <a:gd name="T16" fmla="*/ 930 w 930"/>
                <a:gd name="T17" fmla="*/ 0 h 722"/>
                <a:gd name="T18" fmla="*/ 726 w 930"/>
                <a:gd name="T19" fmla="*/ 722 h 722"/>
                <a:gd name="T20" fmla="*/ 604 w 930"/>
                <a:gd name="T21" fmla="*/ 722 h 722"/>
                <a:gd name="T22" fmla="*/ 495 w 930"/>
                <a:gd name="T23" fmla="*/ 255 h 722"/>
                <a:gd name="T24" fmla="*/ 468 w 930"/>
                <a:gd name="T25" fmla="*/ 107 h 722"/>
                <a:gd name="T26" fmla="*/ 441 w 930"/>
                <a:gd name="T27" fmla="*/ 254 h 722"/>
                <a:gd name="T28" fmla="*/ 332 w 930"/>
                <a:gd name="T29" fmla="*/ 722 h 722"/>
                <a:gd name="T30" fmla="*/ 204 w 930"/>
                <a:gd name="T31" fmla="*/ 722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30" h="722">
                  <a:moveTo>
                    <a:pt x="204" y="722"/>
                  </a:moveTo>
                  <a:cubicBezTo>
                    <a:pt x="0" y="0"/>
                    <a:pt x="0" y="0"/>
                    <a:pt x="0" y="0"/>
                  </a:cubicBezTo>
                  <a:cubicBezTo>
                    <a:pt x="125" y="0"/>
                    <a:pt x="125" y="0"/>
                    <a:pt x="125" y="0"/>
                  </a:cubicBezTo>
                  <a:cubicBezTo>
                    <a:pt x="277" y="588"/>
                    <a:pt x="277" y="588"/>
                    <a:pt x="277" y="588"/>
                  </a:cubicBezTo>
                  <a:cubicBezTo>
                    <a:pt x="412" y="0"/>
                    <a:pt x="412" y="0"/>
                    <a:pt x="412" y="0"/>
                  </a:cubicBezTo>
                  <a:cubicBezTo>
                    <a:pt x="535" y="0"/>
                    <a:pt x="535" y="0"/>
                    <a:pt x="535" y="0"/>
                  </a:cubicBezTo>
                  <a:cubicBezTo>
                    <a:pt x="676" y="588"/>
                    <a:pt x="676" y="588"/>
                    <a:pt x="676" y="588"/>
                  </a:cubicBezTo>
                  <a:cubicBezTo>
                    <a:pt x="829" y="0"/>
                    <a:pt x="829" y="0"/>
                    <a:pt x="829" y="0"/>
                  </a:cubicBezTo>
                  <a:cubicBezTo>
                    <a:pt x="930" y="0"/>
                    <a:pt x="930" y="0"/>
                    <a:pt x="930" y="0"/>
                  </a:cubicBezTo>
                  <a:cubicBezTo>
                    <a:pt x="726" y="722"/>
                    <a:pt x="726" y="722"/>
                    <a:pt x="726" y="722"/>
                  </a:cubicBezTo>
                  <a:cubicBezTo>
                    <a:pt x="604" y="722"/>
                    <a:pt x="604" y="722"/>
                    <a:pt x="604" y="722"/>
                  </a:cubicBezTo>
                  <a:cubicBezTo>
                    <a:pt x="495" y="255"/>
                    <a:pt x="495" y="255"/>
                    <a:pt x="495" y="255"/>
                  </a:cubicBezTo>
                  <a:cubicBezTo>
                    <a:pt x="488" y="221"/>
                    <a:pt x="479" y="172"/>
                    <a:pt x="468" y="107"/>
                  </a:cubicBezTo>
                  <a:cubicBezTo>
                    <a:pt x="460" y="159"/>
                    <a:pt x="451" y="208"/>
                    <a:pt x="441" y="254"/>
                  </a:cubicBezTo>
                  <a:cubicBezTo>
                    <a:pt x="332" y="722"/>
                    <a:pt x="332" y="722"/>
                    <a:pt x="332" y="722"/>
                  </a:cubicBezTo>
                  <a:lnTo>
                    <a:pt x="204" y="7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4" name="Freeform 28"/>
            <p:cNvSpPr>
              <a:spLocks noEditPoints="1"/>
            </p:cNvSpPr>
            <p:nvPr userDrawn="1"/>
          </p:nvSpPr>
          <p:spPr bwMode="gray">
            <a:xfrm>
              <a:off x="5417" y="479"/>
              <a:ext cx="7" cy="48"/>
            </a:xfrm>
            <a:custGeom>
              <a:avLst/>
              <a:gdLst>
                <a:gd name="T0" fmla="*/ 76 w 151"/>
                <a:gd name="T1" fmla="*/ 0 h 987"/>
                <a:gd name="T2" fmla="*/ 132 w 151"/>
                <a:gd name="T3" fmla="*/ 25 h 987"/>
                <a:gd name="T4" fmla="*/ 151 w 151"/>
                <a:gd name="T5" fmla="*/ 76 h 987"/>
                <a:gd name="T6" fmla="*/ 126 w 151"/>
                <a:gd name="T7" fmla="*/ 132 h 987"/>
                <a:gd name="T8" fmla="*/ 75 w 151"/>
                <a:gd name="T9" fmla="*/ 151 h 987"/>
                <a:gd name="T10" fmla="*/ 20 w 151"/>
                <a:gd name="T11" fmla="*/ 127 h 987"/>
                <a:gd name="T12" fmla="*/ 0 w 151"/>
                <a:gd name="T13" fmla="*/ 75 h 987"/>
                <a:gd name="T14" fmla="*/ 25 w 151"/>
                <a:gd name="T15" fmla="*/ 20 h 987"/>
                <a:gd name="T16" fmla="*/ 76 w 151"/>
                <a:gd name="T17" fmla="*/ 0 h 987"/>
                <a:gd name="T18" fmla="*/ 15 w 151"/>
                <a:gd name="T19" fmla="*/ 987 h 987"/>
                <a:gd name="T20" fmla="*/ 15 w 151"/>
                <a:gd name="T21" fmla="*/ 265 h 987"/>
                <a:gd name="T22" fmla="*/ 139 w 151"/>
                <a:gd name="T23" fmla="*/ 265 h 987"/>
                <a:gd name="T24" fmla="*/ 139 w 151"/>
                <a:gd name="T25" fmla="*/ 987 h 987"/>
                <a:gd name="T26" fmla="*/ 15 w 151"/>
                <a:gd name="T27" fmla="*/ 987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1" h="987">
                  <a:moveTo>
                    <a:pt x="76" y="0"/>
                  </a:moveTo>
                  <a:cubicBezTo>
                    <a:pt x="98" y="0"/>
                    <a:pt x="117" y="9"/>
                    <a:pt x="132" y="25"/>
                  </a:cubicBezTo>
                  <a:cubicBezTo>
                    <a:pt x="145" y="40"/>
                    <a:pt x="151" y="57"/>
                    <a:pt x="151" y="76"/>
                  </a:cubicBezTo>
                  <a:cubicBezTo>
                    <a:pt x="151" y="98"/>
                    <a:pt x="143" y="117"/>
                    <a:pt x="126" y="132"/>
                  </a:cubicBezTo>
                  <a:cubicBezTo>
                    <a:pt x="112" y="145"/>
                    <a:pt x="95" y="151"/>
                    <a:pt x="75" y="151"/>
                  </a:cubicBezTo>
                  <a:cubicBezTo>
                    <a:pt x="53" y="151"/>
                    <a:pt x="34" y="143"/>
                    <a:pt x="20" y="127"/>
                  </a:cubicBezTo>
                  <a:cubicBezTo>
                    <a:pt x="7" y="112"/>
                    <a:pt x="0" y="95"/>
                    <a:pt x="0" y="75"/>
                  </a:cubicBezTo>
                  <a:cubicBezTo>
                    <a:pt x="0" y="53"/>
                    <a:pt x="9" y="35"/>
                    <a:pt x="25" y="20"/>
                  </a:cubicBezTo>
                  <a:cubicBezTo>
                    <a:pt x="39" y="7"/>
                    <a:pt x="56" y="0"/>
                    <a:pt x="76" y="0"/>
                  </a:cubicBezTo>
                  <a:close/>
                  <a:moveTo>
                    <a:pt x="15" y="987"/>
                  </a:moveTo>
                  <a:cubicBezTo>
                    <a:pt x="15" y="265"/>
                    <a:pt x="15" y="265"/>
                    <a:pt x="15" y="265"/>
                  </a:cubicBezTo>
                  <a:cubicBezTo>
                    <a:pt x="139" y="265"/>
                    <a:pt x="139" y="265"/>
                    <a:pt x="139" y="265"/>
                  </a:cubicBezTo>
                  <a:cubicBezTo>
                    <a:pt x="139" y="987"/>
                    <a:pt x="139" y="987"/>
                    <a:pt x="139" y="987"/>
                  </a:cubicBezTo>
                  <a:lnTo>
                    <a:pt x="15" y="9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5" name="Freeform 29"/>
            <p:cNvSpPr>
              <a:spLocks/>
            </p:cNvSpPr>
            <p:nvPr userDrawn="1"/>
          </p:nvSpPr>
          <p:spPr bwMode="gray">
            <a:xfrm>
              <a:off x="5435" y="483"/>
              <a:ext cx="15" cy="44"/>
            </a:xfrm>
            <a:custGeom>
              <a:avLst/>
              <a:gdLst>
                <a:gd name="T0" fmla="*/ 0 w 318"/>
                <a:gd name="T1" fmla="*/ 0 h 917"/>
                <a:gd name="T2" fmla="*/ 124 w 318"/>
                <a:gd name="T3" fmla="*/ 0 h 917"/>
                <a:gd name="T4" fmla="*/ 124 w 318"/>
                <a:gd name="T5" fmla="*/ 195 h 917"/>
                <a:gd name="T6" fmla="*/ 318 w 318"/>
                <a:gd name="T7" fmla="*/ 195 h 917"/>
                <a:gd name="T8" fmla="*/ 318 w 318"/>
                <a:gd name="T9" fmla="*/ 273 h 917"/>
                <a:gd name="T10" fmla="*/ 124 w 318"/>
                <a:gd name="T11" fmla="*/ 273 h 917"/>
                <a:gd name="T12" fmla="*/ 124 w 318"/>
                <a:gd name="T13" fmla="*/ 656 h 917"/>
                <a:gd name="T14" fmla="*/ 156 w 318"/>
                <a:gd name="T15" fmla="*/ 804 h 917"/>
                <a:gd name="T16" fmla="*/ 225 w 318"/>
                <a:gd name="T17" fmla="*/ 836 h 917"/>
                <a:gd name="T18" fmla="*/ 277 w 318"/>
                <a:gd name="T19" fmla="*/ 838 h 917"/>
                <a:gd name="T20" fmla="*/ 318 w 318"/>
                <a:gd name="T21" fmla="*/ 838 h 917"/>
                <a:gd name="T22" fmla="*/ 318 w 318"/>
                <a:gd name="T23" fmla="*/ 917 h 917"/>
                <a:gd name="T24" fmla="*/ 251 w 318"/>
                <a:gd name="T25" fmla="*/ 917 h 917"/>
                <a:gd name="T26" fmla="*/ 127 w 318"/>
                <a:gd name="T27" fmla="*/ 904 h 917"/>
                <a:gd name="T28" fmla="*/ 11 w 318"/>
                <a:gd name="T29" fmla="*/ 782 h 917"/>
                <a:gd name="T30" fmla="*/ 0 w 318"/>
                <a:gd name="T31" fmla="*/ 638 h 917"/>
                <a:gd name="T32" fmla="*/ 0 w 318"/>
                <a:gd name="T33" fmla="*/ 0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5" y="846"/>
                    <a:pt x="11" y="782"/>
                  </a:cubicBezTo>
                  <a:cubicBezTo>
                    <a:pt x="4" y="747"/>
                    <a:pt x="0" y="699"/>
                    <a:pt x="0" y="638"/>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6" name="Freeform 30"/>
            <p:cNvSpPr>
              <a:spLocks/>
            </p:cNvSpPr>
            <p:nvPr userDrawn="1"/>
          </p:nvSpPr>
          <p:spPr bwMode="gray">
            <a:xfrm>
              <a:off x="5457" y="475"/>
              <a:ext cx="26" cy="52"/>
            </a:xfrm>
            <a:custGeom>
              <a:avLst/>
              <a:gdLst>
                <a:gd name="T0" fmla="*/ 0 w 548"/>
                <a:gd name="T1" fmla="*/ 1087 h 1087"/>
                <a:gd name="T2" fmla="*/ 0 w 548"/>
                <a:gd name="T3" fmla="*/ 0 h 1087"/>
                <a:gd name="T4" fmla="*/ 124 w 548"/>
                <a:gd name="T5" fmla="*/ 0 h 1087"/>
                <a:gd name="T6" fmla="*/ 124 w 548"/>
                <a:gd name="T7" fmla="*/ 382 h 1087"/>
                <a:gd name="T8" fmla="*/ 306 w 548"/>
                <a:gd name="T9" fmla="*/ 345 h 1087"/>
                <a:gd name="T10" fmla="*/ 526 w 548"/>
                <a:gd name="T11" fmla="*/ 458 h 1087"/>
                <a:gd name="T12" fmla="*/ 548 w 548"/>
                <a:gd name="T13" fmla="*/ 644 h 1087"/>
                <a:gd name="T14" fmla="*/ 548 w 548"/>
                <a:gd name="T15" fmla="*/ 1087 h 1087"/>
                <a:gd name="T16" fmla="*/ 425 w 548"/>
                <a:gd name="T17" fmla="*/ 1087 h 1087"/>
                <a:gd name="T18" fmla="*/ 425 w 548"/>
                <a:gd name="T19" fmla="*/ 624 h 1087"/>
                <a:gd name="T20" fmla="*/ 403 w 548"/>
                <a:gd name="T21" fmla="*/ 477 h 1087"/>
                <a:gd name="T22" fmla="*/ 294 w 548"/>
                <a:gd name="T23" fmla="*/ 419 h 1087"/>
                <a:gd name="T24" fmla="*/ 124 w 548"/>
                <a:gd name="T25" fmla="*/ 463 h 1087"/>
                <a:gd name="T26" fmla="*/ 124 w 548"/>
                <a:gd name="T27" fmla="*/ 1087 h 1087"/>
                <a:gd name="T28" fmla="*/ 0 w 548"/>
                <a:gd name="T29" fmla="*/ 1087 h 1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7" name="Freeform 31"/>
            <p:cNvSpPr>
              <a:spLocks/>
            </p:cNvSpPr>
            <p:nvPr userDrawn="1"/>
          </p:nvSpPr>
          <p:spPr bwMode="gray">
            <a:xfrm>
              <a:off x="5506" y="492"/>
              <a:ext cx="29" cy="52"/>
            </a:xfrm>
            <a:custGeom>
              <a:avLst/>
              <a:gdLst>
                <a:gd name="T0" fmla="*/ 12 w 29"/>
                <a:gd name="T1" fmla="*/ 36 h 52"/>
                <a:gd name="T2" fmla="*/ 0 w 29"/>
                <a:gd name="T3" fmla="*/ 0 h 52"/>
                <a:gd name="T4" fmla="*/ 6 w 29"/>
                <a:gd name="T5" fmla="*/ 0 h 52"/>
                <a:gd name="T6" fmla="*/ 15 w 29"/>
                <a:gd name="T7" fmla="*/ 28 h 52"/>
                <a:gd name="T8" fmla="*/ 23 w 29"/>
                <a:gd name="T9" fmla="*/ 0 h 52"/>
                <a:gd name="T10" fmla="*/ 29 w 29"/>
                <a:gd name="T11" fmla="*/ 0 h 52"/>
                <a:gd name="T12" fmla="*/ 11 w 29"/>
                <a:gd name="T13" fmla="*/ 52 h 52"/>
                <a:gd name="T14" fmla="*/ 6 w 29"/>
                <a:gd name="T15" fmla="*/ 52 h 52"/>
                <a:gd name="T16" fmla="*/ 12 w 29"/>
                <a:gd name="T17" fmla="*/ 3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52">
                  <a:moveTo>
                    <a:pt x="12" y="36"/>
                  </a:moveTo>
                  <a:lnTo>
                    <a:pt x="0" y="0"/>
                  </a:lnTo>
                  <a:lnTo>
                    <a:pt x="6" y="0"/>
                  </a:lnTo>
                  <a:lnTo>
                    <a:pt x="15" y="28"/>
                  </a:lnTo>
                  <a:lnTo>
                    <a:pt x="23" y="0"/>
                  </a:lnTo>
                  <a:lnTo>
                    <a:pt x="29" y="0"/>
                  </a:lnTo>
                  <a:lnTo>
                    <a:pt x="11" y="52"/>
                  </a:lnTo>
                  <a:lnTo>
                    <a:pt x="6" y="52"/>
                  </a:lnTo>
                  <a:lnTo>
                    <a:pt x="12" y="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8" name="Freeform 32"/>
            <p:cNvSpPr>
              <a:spLocks noEditPoints="1"/>
            </p:cNvSpPr>
            <p:nvPr userDrawn="1"/>
          </p:nvSpPr>
          <p:spPr bwMode="gray">
            <a:xfrm>
              <a:off x="5538" y="491"/>
              <a:ext cx="29" cy="37"/>
            </a:xfrm>
            <a:custGeom>
              <a:avLst/>
              <a:gdLst>
                <a:gd name="T0" fmla="*/ 304 w 607"/>
                <a:gd name="T1" fmla="*/ 0 h 762"/>
                <a:gd name="T2" fmla="*/ 534 w 607"/>
                <a:gd name="T3" fmla="*/ 103 h 762"/>
                <a:gd name="T4" fmla="*/ 607 w 607"/>
                <a:gd name="T5" fmla="*/ 381 h 762"/>
                <a:gd name="T6" fmla="*/ 534 w 607"/>
                <a:gd name="T7" fmla="*/ 659 h 762"/>
                <a:gd name="T8" fmla="*/ 304 w 607"/>
                <a:gd name="T9" fmla="*/ 762 h 762"/>
                <a:gd name="T10" fmla="*/ 0 w 607"/>
                <a:gd name="T11" fmla="*/ 375 h 762"/>
                <a:gd name="T12" fmla="*/ 73 w 607"/>
                <a:gd name="T13" fmla="*/ 103 h 762"/>
                <a:gd name="T14" fmla="*/ 304 w 607"/>
                <a:gd name="T15" fmla="*/ 0 h 762"/>
                <a:gd name="T16" fmla="*/ 304 w 607"/>
                <a:gd name="T17" fmla="*/ 74 h 762"/>
                <a:gd name="T18" fmla="*/ 159 w 607"/>
                <a:gd name="T19" fmla="*/ 168 h 762"/>
                <a:gd name="T20" fmla="*/ 126 w 607"/>
                <a:gd name="T21" fmla="*/ 377 h 762"/>
                <a:gd name="T22" fmla="*/ 159 w 607"/>
                <a:gd name="T23" fmla="*/ 593 h 762"/>
                <a:gd name="T24" fmla="*/ 304 w 607"/>
                <a:gd name="T25" fmla="*/ 687 h 762"/>
                <a:gd name="T26" fmla="*/ 448 w 607"/>
                <a:gd name="T27" fmla="*/ 593 h 762"/>
                <a:gd name="T28" fmla="*/ 481 w 607"/>
                <a:gd name="T29" fmla="*/ 380 h 762"/>
                <a:gd name="T30" fmla="*/ 448 w 607"/>
                <a:gd name="T31" fmla="*/ 168 h 762"/>
                <a:gd name="T32" fmla="*/ 304 w 607"/>
                <a:gd name="T33" fmla="*/ 7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5" y="106"/>
                    <a:pt x="159" y="168"/>
                  </a:cubicBezTo>
                  <a:cubicBezTo>
                    <a:pt x="137" y="220"/>
                    <a:pt x="126" y="290"/>
                    <a:pt x="126" y="377"/>
                  </a:cubicBezTo>
                  <a:cubicBezTo>
                    <a:pt x="126" y="469"/>
                    <a:pt x="137" y="541"/>
                    <a:pt x="159" y="593"/>
                  </a:cubicBezTo>
                  <a:cubicBezTo>
                    <a:pt x="185"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9" name="Freeform 33"/>
            <p:cNvSpPr>
              <a:spLocks/>
            </p:cNvSpPr>
            <p:nvPr userDrawn="1"/>
          </p:nvSpPr>
          <p:spPr bwMode="gray">
            <a:xfrm>
              <a:off x="5576" y="492"/>
              <a:ext cx="25" cy="36"/>
            </a:xfrm>
            <a:custGeom>
              <a:avLst/>
              <a:gdLst>
                <a:gd name="T0" fmla="*/ 0 w 527"/>
                <a:gd name="T1" fmla="*/ 0 h 742"/>
                <a:gd name="T2" fmla="*/ 123 w 527"/>
                <a:gd name="T3" fmla="*/ 0 h 742"/>
                <a:gd name="T4" fmla="*/ 123 w 527"/>
                <a:gd name="T5" fmla="*/ 445 h 742"/>
                <a:gd name="T6" fmla="*/ 145 w 527"/>
                <a:gd name="T7" fmla="*/ 609 h 742"/>
                <a:gd name="T8" fmla="*/ 197 w 527"/>
                <a:gd name="T9" fmla="*/ 656 h 742"/>
                <a:gd name="T10" fmla="*/ 276 w 527"/>
                <a:gd name="T11" fmla="*/ 667 h 742"/>
                <a:gd name="T12" fmla="*/ 403 w 527"/>
                <a:gd name="T13" fmla="*/ 648 h 742"/>
                <a:gd name="T14" fmla="*/ 403 w 527"/>
                <a:gd name="T15" fmla="*/ 0 h 742"/>
                <a:gd name="T16" fmla="*/ 527 w 527"/>
                <a:gd name="T17" fmla="*/ 0 h 742"/>
                <a:gd name="T18" fmla="*/ 527 w 527"/>
                <a:gd name="T19" fmla="*/ 710 h 742"/>
                <a:gd name="T20" fmla="*/ 269 w 527"/>
                <a:gd name="T21" fmla="*/ 742 h 742"/>
                <a:gd name="T22" fmla="*/ 86 w 527"/>
                <a:gd name="T23" fmla="*/ 703 h 742"/>
                <a:gd name="T24" fmla="*/ 6 w 527"/>
                <a:gd name="T25" fmla="*/ 567 h 742"/>
                <a:gd name="T26" fmla="*/ 0 w 527"/>
                <a:gd name="T27" fmla="*/ 454 h 742"/>
                <a:gd name="T28" fmla="*/ 0 w 527"/>
                <a:gd name="T29" fmla="*/ 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27" h="742">
                  <a:moveTo>
                    <a:pt x="0" y="0"/>
                  </a:moveTo>
                  <a:cubicBezTo>
                    <a:pt x="123" y="0"/>
                    <a:pt x="123" y="0"/>
                    <a:pt x="123" y="0"/>
                  </a:cubicBezTo>
                  <a:cubicBezTo>
                    <a:pt x="123" y="445"/>
                    <a:pt x="123" y="445"/>
                    <a:pt x="123" y="445"/>
                  </a:cubicBezTo>
                  <a:cubicBezTo>
                    <a:pt x="123" y="527"/>
                    <a:pt x="131" y="582"/>
                    <a:pt x="145" y="609"/>
                  </a:cubicBezTo>
                  <a:cubicBezTo>
                    <a:pt x="157" y="632"/>
                    <a:pt x="174" y="648"/>
                    <a:pt x="197" y="656"/>
                  </a:cubicBezTo>
                  <a:cubicBezTo>
                    <a:pt x="216" y="663"/>
                    <a:pt x="242" y="667"/>
                    <a:pt x="276" y="667"/>
                  </a:cubicBezTo>
                  <a:cubicBezTo>
                    <a:pt x="317" y="667"/>
                    <a:pt x="359" y="661"/>
                    <a:pt x="403" y="648"/>
                  </a:cubicBezTo>
                  <a:cubicBezTo>
                    <a:pt x="403" y="0"/>
                    <a:pt x="403" y="0"/>
                    <a:pt x="403" y="0"/>
                  </a:cubicBezTo>
                  <a:cubicBezTo>
                    <a:pt x="527" y="0"/>
                    <a:pt x="527" y="0"/>
                    <a:pt x="527" y="0"/>
                  </a:cubicBezTo>
                  <a:cubicBezTo>
                    <a:pt x="527" y="710"/>
                    <a:pt x="527" y="710"/>
                    <a:pt x="527" y="710"/>
                  </a:cubicBezTo>
                  <a:cubicBezTo>
                    <a:pt x="435" y="731"/>
                    <a:pt x="349" y="742"/>
                    <a:pt x="269" y="742"/>
                  </a:cubicBezTo>
                  <a:cubicBezTo>
                    <a:pt x="187" y="742"/>
                    <a:pt x="126" y="729"/>
                    <a:pt x="86" y="703"/>
                  </a:cubicBezTo>
                  <a:cubicBezTo>
                    <a:pt x="41" y="674"/>
                    <a:pt x="14" y="629"/>
                    <a:pt x="6" y="567"/>
                  </a:cubicBezTo>
                  <a:cubicBezTo>
                    <a:pt x="2" y="539"/>
                    <a:pt x="0" y="501"/>
                    <a:pt x="0" y="454"/>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30" name="Freeform 34"/>
            <p:cNvSpPr>
              <a:spLocks/>
            </p:cNvSpPr>
            <p:nvPr userDrawn="1"/>
          </p:nvSpPr>
          <p:spPr bwMode="gray">
            <a:xfrm>
              <a:off x="5233" y="157"/>
              <a:ext cx="113" cy="88"/>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31" name="Freeform 35"/>
            <p:cNvSpPr>
              <a:spLocks/>
            </p:cNvSpPr>
            <p:nvPr userDrawn="1"/>
          </p:nvSpPr>
          <p:spPr bwMode="gray">
            <a:xfrm>
              <a:off x="5047" y="253"/>
              <a:ext cx="78" cy="127"/>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32" name="Freeform 36"/>
            <p:cNvSpPr>
              <a:spLocks/>
            </p:cNvSpPr>
            <p:nvPr userDrawn="1"/>
          </p:nvSpPr>
          <p:spPr bwMode="gray">
            <a:xfrm>
              <a:off x="5232" y="253"/>
              <a:ext cx="51" cy="17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33" name="Freeform 37"/>
            <p:cNvSpPr>
              <a:spLocks/>
            </p:cNvSpPr>
            <p:nvPr userDrawn="1"/>
          </p:nvSpPr>
          <p:spPr bwMode="gray">
            <a:xfrm>
              <a:off x="5289" y="253"/>
              <a:ext cx="40" cy="127"/>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34" name="Freeform 38"/>
            <p:cNvSpPr>
              <a:spLocks/>
            </p:cNvSpPr>
            <p:nvPr userDrawn="1"/>
          </p:nvSpPr>
          <p:spPr bwMode="gray">
            <a:xfrm>
              <a:off x="5329" y="253"/>
              <a:ext cx="95" cy="127"/>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35" name="Freeform 39"/>
            <p:cNvSpPr>
              <a:spLocks/>
            </p:cNvSpPr>
            <p:nvPr userDrawn="1"/>
          </p:nvSpPr>
          <p:spPr bwMode="gray">
            <a:xfrm>
              <a:off x="5502" y="253"/>
              <a:ext cx="107" cy="129"/>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36" name="Freeform 40"/>
            <p:cNvSpPr>
              <a:spLocks/>
            </p:cNvSpPr>
            <p:nvPr userDrawn="1"/>
          </p:nvSpPr>
          <p:spPr bwMode="gray">
            <a:xfrm>
              <a:off x="5129" y="253"/>
              <a:ext cx="107" cy="130"/>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37" name="Freeform 41"/>
            <p:cNvSpPr>
              <a:spLocks/>
            </p:cNvSpPr>
            <p:nvPr userDrawn="1"/>
          </p:nvSpPr>
          <p:spPr bwMode="gray">
            <a:xfrm>
              <a:off x="5420" y="250"/>
              <a:ext cx="82" cy="13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grpSp>
      <p:sp>
        <p:nvSpPr>
          <p:cNvPr id="362538" name="Rectangle 42"/>
          <p:cNvSpPr>
            <a:spLocks noGrp="1" noChangeArrowheads="1"/>
          </p:cNvSpPr>
          <p:nvPr>
            <p:ph type="ftr" sz="quarter" idx="3"/>
          </p:nvPr>
        </p:nvSpPr>
        <p:spPr/>
        <p:txBody>
          <a:bodyPr/>
          <a:lstStyle>
            <a:lvl1pPr algn="r" rtl="0" fontAlgn="base">
              <a:spcBef>
                <a:spcPct val="0"/>
              </a:spcBef>
              <a:spcAft>
                <a:spcPct val="0"/>
              </a:spcAft>
              <a:defRPr kumimoji="0" lang="de-DE" altLang="ja-JP" sz="600" kern="1200" smtClean="0">
                <a:solidFill>
                  <a:schemeClr val="tx1"/>
                </a:solidFill>
                <a:latin typeface="Fujitsu Sans Light" pitchFamily="34" charset="0"/>
                <a:ea typeface="FUJI-新ゴ M" panose="020B0500000000000000" pitchFamily="50" charset="-128"/>
                <a:cs typeface="+mn-cs"/>
              </a:defRPr>
            </a:lvl1pPr>
          </a:lstStyle>
          <a:p>
            <a:endParaRPr lang="en-US" dirty="0">
              <a:solidFill>
                <a:srgbClr val="000000"/>
              </a:solidFill>
            </a:endParaRPr>
          </a:p>
        </p:txBody>
      </p:sp>
    </p:spTree>
    <p:extLst>
      <p:ext uri="{BB962C8B-B14F-4D97-AF65-F5344CB8AC3E}">
        <p14:creationId xmlns:p14="http://schemas.microsoft.com/office/powerpoint/2010/main" val="3087264768"/>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pic>
        <p:nvPicPr>
          <p:cNvPr id="6" name="Picture 27" descr="C_Gray_24_L150のコピー"/>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gray">
          <a:xfrm>
            <a:off x="0" y="1"/>
            <a:ext cx="9144000" cy="1388634"/>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12"/>
          <p:cNvGrpSpPr>
            <a:grpSpLocks noChangeAspect="1"/>
          </p:cNvGrpSpPr>
          <p:nvPr userDrawn="1"/>
        </p:nvGrpSpPr>
        <p:grpSpPr bwMode="auto">
          <a:xfrm>
            <a:off x="7607303" y="114266"/>
            <a:ext cx="1417637" cy="791919"/>
            <a:chOff x="4792" y="72"/>
            <a:chExt cx="893" cy="499"/>
          </a:xfrm>
        </p:grpSpPr>
        <p:sp>
          <p:nvSpPr>
            <p:cNvPr id="8" name="AutoShape 11"/>
            <p:cNvSpPr>
              <a:spLocks noChangeAspect="1" noChangeArrowheads="1" noTextEdit="1"/>
            </p:cNvSpPr>
            <p:nvPr userDrawn="1"/>
          </p:nvSpPr>
          <p:spPr bwMode="gray">
            <a:xfrm>
              <a:off x="4792" y="72"/>
              <a:ext cx="893" cy="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9" name="Freeform 13"/>
            <p:cNvSpPr>
              <a:spLocks/>
            </p:cNvSpPr>
            <p:nvPr userDrawn="1"/>
          </p:nvSpPr>
          <p:spPr bwMode="gray">
            <a:xfrm>
              <a:off x="5232" y="157"/>
              <a:ext cx="113" cy="88"/>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10" name="Freeform 14"/>
            <p:cNvSpPr>
              <a:spLocks/>
            </p:cNvSpPr>
            <p:nvPr userDrawn="1"/>
          </p:nvSpPr>
          <p:spPr bwMode="gray">
            <a:xfrm>
              <a:off x="5046" y="253"/>
              <a:ext cx="78" cy="127"/>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11" name="Freeform 15"/>
            <p:cNvSpPr>
              <a:spLocks/>
            </p:cNvSpPr>
            <p:nvPr userDrawn="1"/>
          </p:nvSpPr>
          <p:spPr bwMode="gray">
            <a:xfrm>
              <a:off x="5231" y="253"/>
              <a:ext cx="51" cy="17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12" name="Freeform 16"/>
            <p:cNvSpPr>
              <a:spLocks/>
            </p:cNvSpPr>
            <p:nvPr userDrawn="1"/>
          </p:nvSpPr>
          <p:spPr bwMode="gray">
            <a:xfrm>
              <a:off x="5288" y="253"/>
              <a:ext cx="40" cy="127"/>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13" name="Freeform 17"/>
            <p:cNvSpPr>
              <a:spLocks/>
            </p:cNvSpPr>
            <p:nvPr userDrawn="1"/>
          </p:nvSpPr>
          <p:spPr bwMode="gray">
            <a:xfrm>
              <a:off x="5328" y="253"/>
              <a:ext cx="95" cy="127"/>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14" name="Freeform 18"/>
            <p:cNvSpPr>
              <a:spLocks/>
            </p:cNvSpPr>
            <p:nvPr userDrawn="1"/>
          </p:nvSpPr>
          <p:spPr bwMode="gray">
            <a:xfrm>
              <a:off x="5501" y="253"/>
              <a:ext cx="107" cy="129"/>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15" name="Freeform 19"/>
            <p:cNvSpPr>
              <a:spLocks/>
            </p:cNvSpPr>
            <p:nvPr userDrawn="1"/>
          </p:nvSpPr>
          <p:spPr bwMode="gray">
            <a:xfrm>
              <a:off x="5128" y="253"/>
              <a:ext cx="107" cy="130"/>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16" name="Freeform 20"/>
            <p:cNvSpPr>
              <a:spLocks/>
            </p:cNvSpPr>
            <p:nvPr userDrawn="1"/>
          </p:nvSpPr>
          <p:spPr bwMode="gray">
            <a:xfrm>
              <a:off x="5419" y="250"/>
              <a:ext cx="82" cy="13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grpSp>
      <p:sp>
        <p:nvSpPr>
          <p:cNvPr id="2" name="タイトル 1"/>
          <p:cNvSpPr>
            <a:spLocks noGrp="1"/>
          </p:cNvSpPr>
          <p:nvPr>
            <p:ph type="title"/>
          </p:nvPr>
        </p:nvSpPr>
        <p:spPr/>
        <p:txBody>
          <a:bodyPr/>
          <a:lstStyle/>
          <a:p>
            <a:r>
              <a:rPr lang="en-US" altLang="ja-JP" smtClean="0"/>
              <a:t>Click to edit Master title style</a:t>
            </a:r>
            <a:endParaRPr lang="ja-JP" altLang="en-US"/>
          </a:p>
        </p:txBody>
      </p:sp>
      <p:sp>
        <p:nvSpPr>
          <p:cNvPr id="3" name="コンテンツ プレースホルダー 2"/>
          <p:cNvSpPr>
            <a:spLocks noGrp="1"/>
          </p:cNvSpPr>
          <p:nvPr>
            <p:ph idx="1"/>
          </p:nvPr>
        </p:nvSpPr>
        <p:spPr/>
        <p:txBody>
          <a:bodyPr/>
          <a:lstStyle>
            <a:lvl5pPr>
              <a:defRPr>
                <a:ea typeface="FUJI-新ゴ M" panose="020B0500000000000000" pitchFamily="50" charset="-128"/>
              </a:defRPr>
            </a:lvl5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dirty="0"/>
          </a:p>
        </p:txBody>
      </p:sp>
      <p:sp>
        <p:nvSpPr>
          <p:cNvPr id="4" name="フッター プレースホルダー 3"/>
          <p:cNvSpPr>
            <a:spLocks noGrp="1"/>
          </p:cNvSpPr>
          <p:nvPr>
            <p:ph type="ftr" sz="quarter" idx="10"/>
          </p:nvPr>
        </p:nvSpPr>
        <p:spPr/>
        <p:txBody>
          <a:bodyPr/>
          <a:lstStyle>
            <a:lvl1pPr>
              <a:defRPr/>
            </a:lvl1pPr>
          </a:lstStyle>
          <a:p>
            <a:endParaRPr lang="de-DE" altLang="ja-JP" dirty="0">
              <a:solidFill>
                <a:srgbClr val="000000"/>
              </a:solidFill>
            </a:endParaRPr>
          </a:p>
        </p:txBody>
      </p:sp>
      <p:sp>
        <p:nvSpPr>
          <p:cNvPr id="17" name="スライド番号プレースホルダー 3"/>
          <p:cNvSpPr>
            <a:spLocks noGrp="1"/>
          </p:cNvSpPr>
          <p:nvPr>
            <p:ph type="sldNum" sz="quarter" idx="11"/>
          </p:nvPr>
        </p:nvSpPr>
        <p:spPr>
          <a:xfrm>
            <a:off x="4212990" y="4933665"/>
            <a:ext cx="539749" cy="201550"/>
          </a:xfrm>
        </p:spPr>
        <p:txBody>
          <a:bodyPr/>
          <a:lstStyle>
            <a:lvl1pPr>
              <a:defRPr sz="800" smtClean="0">
                <a:latin typeface="Fujitsu Sans" panose="020B0404060202020204" pitchFamily="34" charset="0"/>
              </a:defRPr>
            </a:lvl1pPr>
          </a:lstStyle>
          <a:p>
            <a:pPr>
              <a:defRPr/>
            </a:pPr>
            <a:fld id="{3D3B4DFA-4076-4D5D-A549-6F3246E580A3}" type="slidenum">
              <a:rPr lang="de-DE" altLang="ja-JP">
                <a:solidFill>
                  <a:srgbClr val="000000"/>
                </a:solidFill>
              </a:rPr>
              <a:pPr>
                <a:defRPr/>
              </a:pPr>
              <a:t>‹#›</a:t>
            </a:fld>
            <a:endParaRPr lang="de-DE" altLang="ja-JP" dirty="0">
              <a:solidFill>
                <a:srgbClr val="000000"/>
              </a:solidFill>
            </a:endParaRPr>
          </a:p>
        </p:txBody>
      </p:sp>
    </p:spTree>
    <p:extLst>
      <p:ext uri="{BB962C8B-B14F-4D97-AF65-F5344CB8AC3E}">
        <p14:creationId xmlns:p14="http://schemas.microsoft.com/office/powerpoint/2010/main" val="1353391225"/>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4" name="フッター プレースホルダー 3"/>
          <p:cNvSpPr>
            <a:spLocks noGrp="1"/>
          </p:cNvSpPr>
          <p:nvPr>
            <p:ph type="ftr" sz="quarter" idx="10"/>
          </p:nvPr>
        </p:nvSpPr>
        <p:spPr/>
        <p:txBody>
          <a:bodyPr/>
          <a:lstStyle>
            <a:lvl1pPr>
              <a:defRPr/>
            </a:lvl1pPr>
          </a:lstStyle>
          <a:p>
            <a:endParaRPr lang="de-DE" altLang="ja-JP" dirty="0">
              <a:solidFill>
                <a:srgbClr val="000000"/>
              </a:solidFill>
            </a:endParaRPr>
          </a:p>
        </p:txBody>
      </p:sp>
    </p:spTree>
    <p:extLst>
      <p:ext uri="{BB962C8B-B14F-4D97-AF65-F5344CB8AC3E}">
        <p14:creationId xmlns:p14="http://schemas.microsoft.com/office/powerpoint/2010/main" val="1503497130"/>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smtClean="0"/>
              <a:t>Click to edit Master title style</a:t>
            </a:r>
            <a:endParaRPr lang="ja-JP" altLang="en-US"/>
          </a:p>
        </p:txBody>
      </p:sp>
      <p:sp>
        <p:nvSpPr>
          <p:cNvPr id="3" name="コンテンツ プレースホルダー 2"/>
          <p:cNvSpPr>
            <a:spLocks noGrp="1"/>
          </p:cNvSpPr>
          <p:nvPr>
            <p:ph sz="half" idx="1"/>
          </p:nvPr>
        </p:nvSpPr>
        <p:spPr>
          <a:xfrm>
            <a:off x="233364" y="1080755"/>
            <a:ext cx="4246562" cy="3742170"/>
          </a:xfrm>
        </p:spPr>
        <p:txBody>
          <a:bodyPr/>
          <a:lstStyle>
            <a:lvl1pPr>
              <a:defRPr sz="2800"/>
            </a:lvl1pPr>
            <a:lvl2pPr>
              <a:defRPr sz="2400"/>
            </a:lvl2pPr>
            <a:lvl3pPr>
              <a:defRPr sz="2000"/>
            </a:lvl3pPr>
            <a:lvl4pPr>
              <a:defRPr sz="1800"/>
            </a:lvl4pPr>
            <a:lvl5pPr>
              <a:defRPr sz="1800">
                <a:ea typeface="FUJI-新ゴ M" panose="020B0500000000000000" pitchFamily="50" charset="-128"/>
              </a:defRPr>
            </a:lvl5pPr>
            <a:lvl6pPr>
              <a:defRPr sz="1800"/>
            </a:lvl6pPr>
            <a:lvl7pPr>
              <a:defRPr sz="1800"/>
            </a:lvl7pPr>
            <a:lvl8pPr>
              <a:defRPr sz="1800"/>
            </a:lvl8pPr>
            <a:lvl9pPr>
              <a:defRPr sz="18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dirty="0"/>
          </a:p>
        </p:txBody>
      </p:sp>
      <p:sp>
        <p:nvSpPr>
          <p:cNvPr id="4" name="コンテンツ プレースホルダー 3"/>
          <p:cNvSpPr>
            <a:spLocks noGrp="1"/>
          </p:cNvSpPr>
          <p:nvPr>
            <p:ph sz="half" idx="2"/>
          </p:nvPr>
        </p:nvSpPr>
        <p:spPr>
          <a:xfrm>
            <a:off x="4632336" y="1080755"/>
            <a:ext cx="4246564" cy="3742170"/>
          </a:xfrm>
        </p:spPr>
        <p:txBody>
          <a:bodyPr/>
          <a:lstStyle>
            <a:lvl1pPr>
              <a:defRPr sz="2800"/>
            </a:lvl1pPr>
            <a:lvl2pPr>
              <a:defRPr sz="2400"/>
            </a:lvl2pPr>
            <a:lvl3pPr>
              <a:defRPr sz="2000"/>
            </a:lvl3pPr>
            <a:lvl4pPr>
              <a:defRPr sz="1800"/>
            </a:lvl4pPr>
            <a:lvl5pPr>
              <a:defRPr sz="1800">
                <a:ea typeface="FUJI-新ゴ M" panose="020B0500000000000000" pitchFamily="50" charset="-128"/>
              </a:defRPr>
            </a:lvl5pPr>
            <a:lvl6pPr>
              <a:defRPr sz="1800"/>
            </a:lvl6pPr>
            <a:lvl7pPr>
              <a:defRPr sz="1800"/>
            </a:lvl7pPr>
            <a:lvl8pPr>
              <a:defRPr sz="1800"/>
            </a:lvl8pPr>
            <a:lvl9pPr>
              <a:defRPr sz="18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dirty="0"/>
          </a:p>
        </p:txBody>
      </p:sp>
      <p:sp>
        <p:nvSpPr>
          <p:cNvPr id="5" name="フッター プレースホルダー 4"/>
          <p:cNvSpPr>
            <a:spLocks noGrp="1"/>
          </p:cNvSpPr>
          <p:nvPr>
            <p:ph type="ftr" sz="quarter" idx="10"/>
          </p:nvPr>
        </p:nvSpPr>
        <p:spPr/>
        <p:txBody>
          <a:bodyPr/>
          <a:lstStyle>
            <a:lvl1pPr>
              <a:defRPr/>
            </a:lvl1pPr>
          </a:lstStyle>
          <a:p>
            <a:endParaRPr lang="de-DE" altLang="ja-JP" dirty="0">
              <a:solidFill>
                <a:srgbClr val="000000"/>
              </a:solidFill>
            </a:endParaRPr>
          </a:p>
        </p:txBody>
      </p:sp>
    </p:spTree>
    <p:extLst>
      <p:ext uri="{BB962C8B-B14F-4D97-AF65-F5344CB8AC3E}">
        <p14:creationId xmlns:p14="http://schemas.microsoft.com/office/powerpoint/2010/main" val="329701047"/>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6328"/>
            <a:ext cx="8229600" cy="856985"/>
          </a:xfrm>
        </p:spPr>
        <p:txBody>
          <a:bodyPr/>
          <a:lstStyle>
            <a:lvl1pPr>
              <a:defRPr/>
            </a:lvl1pPr>
          </a:lstStyle>
          <a:p>
            <a:r>
              <a:rPr lang="en-US" altLang="ja-JP" smtClean="0"/>
              <a:t>Click to edit Master title style</a:t>
            </a:r>
            <a:endParaRPr lang="ja-JP" altLang="en-US"/>
          </a:p>
        </p:txBody>
      </p:sp>
      <p:sp>
        <p:nvSpPr>
          <p:cNvPr id="3" name="テキスト プレースホルダー 2"/>
          <p:cNvSpPr>
            <a:spLocks noGrp="1"/>
          </p:cNvSpPr>
          <p:nvPr>
            <p:ph type="body" idx="1"/>
          </p:nvPr>
        </p:nvSpPr>
        <p:spPr>
          <a:xfrm>
            <a:off x="457200" y="1150583"/>
            <a:ext cx="4040188" cy="48086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ja-JP" smtClean="0"/>
              <a:t>Click to edit Master text styles</a:t>
            </a:r>
          </a:p>
        </p:txBody>
      </p:sp>
      <p:sp>
        <p:nvSpPr>
          <p:cNvPr id="4" name="コンテンツ プレースホルダー 3"/>
          <p:cNvSpPr>
            <a:spLocks noGrp="1"/>
          </p:cNvSpPr>
          <p:nvPr>
            <p:ph sz="half" idx="2"/>
          </p:nvPr>
        </p:nvSpPr>
        <p:spPr>
          <a:xfrm>
            <a:off x="457200" y="1631448"/>
            <a:ext cx="4040188" cy="2962948"/>
          </a:xfrm>
        </p:spPr>
        <p:txBody>
          <a:bodyPr/>
          <a:lstStyle>
            <a:lvl1pPr>
              <a:defRPr sz="2400"/>
            </a:lvl1pPr>
            <a:lvl2pPr>
              <a:defRPr sz="2000"/>
            </a:lvl2pPr>
            <a:lvl3pPr>
              <a:defRPr sz="1800"/>
            </a:lvl3pPr>
            <a:lvl4pPr>
              <a:defRPr sz="1600"/>
            </a:lvl4pPr>
            <a:lvl5pPr>
              <a:defRPr sz="1600">
                <a:ea typeface="FUJI-新ゴ M" panose="020B0500000000000000" pitchFamily="50" charset="-128"/>
              </a:defRPr>
            </a:lvl5pPr>
            <a:lvl6pPr>
              <a:defRPr sz="1600"/>
            </a:lvl6pPr>
            <a:lvl7pPr>
              <a:defRPr sz="1600"/>
            </a:lvl7pPr>
            <a:lvl8pPr>
              <a:defRPr sz="1600"/>
            </a:lvl8pPr>
            <a:lvl9pPr>
              <a:defRPr sz="16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dirty="0"/>
          </a:p>
        </p:txBody>
      </p:sp>
      <p:sp>
        <p:nvSpPr>
          <p:cNvPr id="5" name="テキスト プレースホルダー 4"/>
          <p:cNvSpPr>
            <a:spLocks noGrp="1"/>
          </p:cNvSpPr>
          <p:nvPr>
            <p:ph type="body" sz="quarter" idx="3"/>
          </p:nvPr>
        </p:nvSpPr>
        <p:spPr>
          <a:xfrm>
            <a:off x="4645035" y="1150583"/>
            <a:ext cx="4041774" cy="48086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ja-JP" smtClean="0"/>
              <a:t>Click to edit Master text styles</a:t>
            </a:r>
          </a:p>
        </p:txBody>
      </p:sp>
      <p:sp>
        <p:nvSpPr>
          <p:cNvPr id="6" name="コンテンツ プレースホルダー 5"/>
          <p:cNvSpPr>
            <a:spLocks noGrp="1"/>
          </p:cNvSpPr>
          <p:nvPr>
            <p:ph sz="quarter" idx="4"/>
          </p:nvPr>
        </p:nvSpPr>
        <p:spPr>
          <a:xfrm>
            <a:off x="4645035" y="1631448"/>
            <a:ext cx="4041774" cy="2962948"/>
          </a:xfrm>
        </p:spPr>
        <p:txBody>
          <a:bodyPr/>
          <a:lstStyle>
            <a:lvl1pPr>
              <a:defRPr sz="2400"/>
            </a:lvl1pPr>
            <a:lvl2pPr>
              <a:defRPr sz="2000"/>
            </a:lvl2pPr>
            <a:lvl3pPr>
              <a:defRPr sz="1800"/>
            </a:lvl3pPr>
            <a:lvl4pPr>
              <a:defRPr sz="1600"/>
            </a:lvl4pPr>
            <a:lvl5pPr>
              <a:defRPr sz="1600">
                <a:ea typeface="FUJI-新ゴ M" panose="020B0500000000000000" pitchFamily="50" charset="-128"/>
              </a:defRPr>
            </a:lvl5pPr>
            <a:lvl6pPr>
              <a:defRPr sz="1600"/>
            </a:lvl6pPr>
            <a:lvl7pPr>
              <a:defRPr sz="1600"/>
            </a:lvl7pPr>
            <a:lvl8pPr>
              <a:defRPr sz="1600"/>
            </a:lvl8pPr>
            <a:lvl9pPr>
              <a:defRPr sz="16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dirty="0"/>
          </a:p>
        </p:txBody>
      </p:sp>
      <p:sp>
        <p:nvSpPr>
          <p:cNvPr id="7" name="フッター プレースホルダー 6"/>
          <p:cNvSpPr>
            <a:spLocks noGrp="1"/>
          </p:cNvSpPr>
          <p:nvPr>
            <p:ph type="ftr" sz="quarter" idx="10"/>
          </p:nvPr>
        </p:nvSpPr>
        <p:spPr/>
        <p:txBody>
          <a:bodyPr/>
          <a:lstStyle>
            <a:lvl1pPr>
              <a:defRPr/>
            </a:lvl1pPr>
          </a:lstStyle>
          <a:p>
            <a:endParaRPr lang="de-DE" altLang="ja-JP" dirty="0">
              <a:solidFill>
                <a:srgbClr val="000000"/>
              </a:solidFill>
            </a:endParaRPr>
          </a:p>
        </p:txBody>
      </p:sp>
    </p:spTree>
    <p:extLst>
      <p:ext uri="{BB962C8B-B14F-4D97-AF65-F5344CB8AC3E}">
        <p14:creationId xmlns:p14="http://schemas.microsoft.com/office/powerpoint/2010/main" val="423799768"/>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smtClean="0"/>
              <a:t>Click to edit Master title style</a:t>
            </a:r>
            <a:endParaRPr lang="ja-JP" altLang="en-US"/>
          </a:p>
        </p:txBody>
      </p:sp>
      <p:sp>
        <p:nvSpPr>
          <p:cNvPr id="3" name="フッター プレースホルダー 2"/>
          <p:cNvSpPr>
            <a:spLocks noGrp="1"/>
          </p:cNvSpPr>
          <p:nvPr>
            <p:ph type="ftr" sz="quarter" idx="10"/>
          </p:nvPr>
        </p:nvSpPr>
        <p:spPr/>
        <p:txBody>
          <a:bodyPr/>
          <a:lstStyle>
            <a:lvl1pPr>
              <a:defRPr/>
            </a:lvl1pPr>
          </a:lstStyle>
          <a:p>
            <a:endParaRPr lang="de-DE" altLang="ja-JP" dirty="0">
              <a:solidFill>
                <a:srgbClr val="000000"/>
              </a:solidFill>
            </a:endParaRPr>
          </a:p>
        </p:txBody>
      </p:sp>
    </p:spTree>
    <p:extLst>
      <p:ext uri="{BB962C8B-B14F-4D97-AF65-F5344CB8AC3E}">
        <p14:creationId xmlns:p14="http://schemas.microsoft.com/office/powerpoint/2010/main" val="3486258490"/>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3" name="正方形/長方形 2"/>
          <p:cNvSpPr/>
          <p:nvPr userDrawn="1"/>
        </p:nvSpPr>
        <p:spPr bwMode="auto">
          <a:xfrm>
            <a:off x="0" y="0"/>
            <a:ext cx="9144000" cy="5143500"/>
          </a:xfrm>
          <a:prstGeom prst="rect">
            <a:avLst/>
          </a:prstGeom>
          <a:gradFill flip="none" rotWithShape="1">
            <a:gsLst>
              <a:gs pos="15000">
                <a:srgbClr val="FFFFFF"/>
              </a:gs>
              <a:gs pos="100000">
                <a:srgbClr val="ECECEC"/>
              </a:gs>
            </a:gsLst>
            <a:lin ang="5400000" scaled="1"/>
            <a:tileRect/>
          </a:grad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algn="ctr" fontAlgn="ctr">
              <a:spcBef>
                <a:spcPct val="0"/>
              </a:spcBef>
              <a:spcAft>
                <a:spcPct val="0"/>
              </a:spcAft>
            </a:pPr>
            <a:endParaRPr kumimoji="1" lang="ja-JP" altLang="en-US" sz="1600" dirty="0" smtClean="0">
              <a:solidFill>
                <a:srgbClr val="000000"/>
              </a:solidFill>
              <a:ea typeface="FUJI-新ゴ M" panose="020B0500000000000000" pitchFamily="50" charset="-128"/>
            </a:endParaRPr>
          </a:p>
        </p:txBody>
      </p:sp>
      <p:sp>
        <p:nvSpPr>
          <p:cNvPr id="2" name="フッター プレースホルダー 1"/>
          <p:cNvSpPr>
            <a:spLocks noGrp="1"/>
          </p:cNvSpPr>
          <p:nvPr>
            <p:ph type="ftr" sz="quarter" idx="10"/>
          </p:nvPr>
        </p:nvSpPr>
        <p:spPr/>
        <p:txBody>
          <a:bodyPr/>
          <a:lstStyle>
            <a:lvl1pPr>
              <a:defRPr/>
            </a:lvl1pPr>
          </a:lstStyle>
          <a:p>
            <a:endParaRPr lang="de-DE" altLang="ja-JP" dirty="0">
              <a:solidFill>
                <a:srgbClr val="000000"/>
              </a:solidFill>
            </a:endParaRPr>
          </a:p>
        </p:txBody>
      </p:sp>
    </p:spTree>
    <p:extLst>
      <p:ext uri="{BB962C8B-B14F-4D97-AF65-F5344CB8AC3E}">
        <p14:creationId xmlns:p14="http://schemas.microsoft.com/office/powerpoint/2010/main" val="852697299"/>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19" y="204727"/>
            <a:ext cx="3008313" cy="871268"/>
          </a:xfrm>
        </p:spPr>
        <p:txBody>
          <a:bodyPr anchor="b"/>
          <a:lstStyle>
            <a:lvl1pPr algn="l">
              <a:defRPr sz="2000" b="1"/>
            </a:lvl1pPr>
          </a:lstStyle>
          <a:p>
            <a:r>
              <a:rPr lang="en-US" altLang="ja-JP" smtClean="0"/>
              <a:t>Click to edit Master title style</a:t>
            </a:r>
            <a:endParaRPr lang="ja-JP" altLang="en-US"/>
          </a:p>
        </p:txBody>
      </p:sp>
      <p:sp>
        <p:nvSpPr>
          <p:cNvPr id="3" name="コンテンツ プレースホルダー 2"/>
          <p:cNvSpPr>
            <a:spLocks noGrp="1"/>
          </p:cNvSpPr>
          <p:nvPr>
            <p:ph idx="1"/>
          </p:nvPr>
        </p:nvSpPr>
        <p:spPr>
          <a:xfrm>
            <a:off x="3575054" y="204726"/>
            <a:ext cx="5111749" cy="4389670"/>
          </a:xfrm>
        </p:spPr>
        <p:txBody>
          <a:bodyPr/>
          <a:lstStyle>
            <a:lvl1pPr>
              <a:defRPr sz="3200"/>
            </a:lvl1pPr>
            <a:lvl2pPr>
              <a:defRPr sz="2800"/>
            </a:lvl2pPr>
            <a:lvl3pPr>
              <a:defRPr sz="2400"/>
            </a:lvl3pPr>
            <a:lvl4pPr>
              <a:defRPr sz="2000"/>
            </a:lvl4pPr>
            <a:lvl5pPr>
              <a:defRPr sz="2000">
                <a:ea typeface="FUJI-新ゴ M" panose="020B0500000000000000" pitchFamily="50" charset="-128"/>
              </a:defRPr>
            </a:lvl5pPr>
            <a:lvl6pPr>
              <a:defRPr sz="2000"/>
            </a:lvl6pPr>
            <a:lvl7pPr>
              <a:defRPr sz="2000"/>
            </a:lvl7pPr>
            <a:lvl8pPr>
              <a:defRPr sz="2000"/>
            </a:lvl8pPr>
            <a:lvl9pPr>
              <a:defRPr sz="20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dirty="0"/>
          </a:p>
        </p:txBody>
      </p:sp>
      <p:sp>
        <p:nvSpPr>
          <p:cNvPr id="4" name="テキスト プレースホルダー 3"/>
          <p:cNvSpPr>
            <a:spLocks noGrp="1"/>
          </p:cNvSpPr>
          <p:nvPr>
            <p:ph type="body" sz="half" idx="2"/>
          </p:nvPr>
        </p:nvSpPr>
        <p:spPr>
          <a:xfrm>
            <a:off x="457219" y="1075993"/>
            <a:ext cx="3008313" cy="351840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ja-JP" smtClean="0"/>
              <a:t>Click to edit Master text styles</a:t>
            </a:r>
          </a:p>
        </p:txBody>
      </p:sp>
      <p:sp>
        <p:nvSpPr>
          <p:cNvPr id="5" name="フッター プレースホルダー 4"/>
          <p:cNvSpPr>
            <a:spLocks noGrp="1"/>
          </p:cNvSpPr>
          <p:nvPr>
            <p:ph type="ftr" sz="quarter" idx="10"/>
          </p:nvPr>
        </p:nvSpPr>
        <p:spPr/>
        <p:txBody>
          <a:bodyPr/>
          <a:lstStyle>
            <a:lvl1pPr>
              <a:defRPr/>
            </a:lvl1pPr>
          </a:lstStyle>
          <a:p>
            <a:endParaRPr lang="de-DE" altLang="ja-JP" dirty="0">
              <a:solidFill>
                <a:srgbClr val="000000"/>
              </a:solidFill>
            </a:endParaRPr>
          </a:p>
        </p:txBody>
      </p:sp>
    </p:spTree>
    <p:extLst>
      <p:ext uri="{BB962C8B-B14F-4D97-AF65-F5344CB8AC3E}">
        <p14:creationId xmlns:p14="http://schemas.microsoft.com/office/powerpoint/2010/main" val="1985574416"/>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3600928"/>
            <a:ext cx="5486400" cy="425319"/>
          </a:xfrm>
        </p:spPr>
        <p:txBody>
          <a:bodyPr anchor="b"/>
          <a:lstStyle>
            <a:lvl1pPr algn="l">
              <a:defRPr sz="2000" b="1"/>
            </a:lvl1pPr>
          </a:lstStyle>
          <a:p>
            <a:r>
              <a:rPr lang="en-US" altLang="ja-JP" smtClean="0"/>
              <a:t>Click to edit Master title style</a:t>
            </a:r>
            <a:endParaRPr lang="ja-JP" altLang="en-US"/>
          </a:p>
        </p:txBody>
      </p:sp>
      <p:sp>
        <p:nvSpPr>
          <p:cNvPr id="3" name="図プレースホルダー 2"/>
          <p:cNvSpPr>
            <a:spLocks noGrp="1"/>
          </p:cNvSpPr>
          <p:nvPr>
            <p:ph type="pic" idx="1"/>
          </p:nvPr>
        </p:nvSpPr>
        <p:spPr>
          <a:xfrm>
            <a:off x="1792288" y="460249"/>
            <a:ext cx="5486400" cy="308514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ja-JP" smtClean="0"/>
              <a:t>Click icon to add picture</a:t>
            </a:r>
            <a:endParaRPr lang="ja-JP" altLang="en-US" dirty="0"/>
          </a:p>
        </p:txBody>
      </p:sp>
      <p:sp>
        <p:nvSpPr>
          <p:cNvPr id="4" name="テキスト プレースホルダー 3"/>
          <p:cNvSpPr>
            <a:spLocks noGrp="1"/>
          </p:cNvSpPr>
          <p:nvPr>
            <p:ph type="body" sz="half" idx="2"/>
          </p:nvPr>
        </p:nvSpPr>
        <p:spPr>
          <a:xfrm>
            <a:off x="1792288" y="4026246"/>
            <a:ext cx="5486400" cy="60306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ja-JP" smtClean="0"/>
              <a:t>Click to edit Master text styles</a:t>
            </a:r>
          </a:p>
        </p:txBody>
      </p:sp>
      <p:sp>
        <p:nvSpPr>
          <p:cNvPr id="5" name="フッター プレースホルダー 4"/>
          <p:cNvSpPr>
            <a:spLocks noGrp="1"/>
          </p:cNvSpPr>
          <p:nvPr>
            <p:ph type="ftr" sz="quarter" idx="10"/>
          </p:nvPr>
        </p:nvSpPr>
        <p:spPr/>
        <p:txBody>
          <a:bodyPr/>
          <a:lstStyle>
            <a:lvl1pPr>
              <a:defRPr/>
            </a:lvl1pPr>
          </a:lstStyle>
          <a:p>
            <a:endParaRPr lang="de-DE" altLang="ja-JP" dirty="0">
              <a:solidFill>
                <a:srgbClr val="000000"/>
              </a:solidFill>
            </a:endParaRPr>
          </a:p>
        </p:txBody>
      </p:sp>
    </p:spTree>
    <p:extLst>
      <p:ext uri="{BB962C8B-B14F-4D97-AF65-F5344CB8AC3E}">
        <p14:creationId xmlns:p14="http://schemas.microsoft.com/office/powerpoint/2010/main" val="13227510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ext 2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5" name="Text Placeholder 12"/>
          <p:cNvSpPr>
            <a:spLocks noGrp="1"/>
          </p:cNvSpPr>
          <p:nvPr>
            <p:ph type="body" sz="quarter" idx="15"/>
          </p:nvPr>
        </p:nvSpPr>
        <p:spPr bwMode="gray">
          <a:xfrm>
            <a:off x="466738" y="1131894"/>
            <a:ext cx="4177159" cy="3744913"/>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6" name="Text Placeholder 12"/>
          <p:cNvSpPr>
            <a:spLocks noGrp="1"/>
          </p:cNvSpPr>
          <p:nvPr>
            <p:ph type="body" sz="quarter" idx="16"/>
          </p:nvPr>
        </p:nvSpPr>
        <p:spPr bwMode="gray">
          <a:xfrm>
            <a:off x="4644009" y="1131889"/>
            <a:ext cx="4249166" cy="374491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3" name="Footer Placeholder 2"/>
          <p:cNvSpPr>
            <a:spLocks noGrp="1"/>
          </p:cNvSpPr>
          <p:nvPr>
            <p:ph type="ftr" sz="quarter" idx="17"/>
          </p:nvPr>
        </p:nvSpPr>
        <p:spPr/>
        <p:txBody>
          <a:bodyPr/>
          <a:lstStyle/>
          <a:p>
            <a:r>
              <a:rPr lang="en-GB" smtClean="0"/>
              <a:t>© FUJITSU LIMITED 2014</a:t>
            </a:r>
            <a:endParaRPr lang="en-GB" dirty="0"/>
          </a:p>
        </p:txBody>
      </p:sp>
      <p:sp>
        <p:nvSpPr>
          <p:cNvPr id="4" name="Slide Number Placeholder 3"/>
          <p:cNvSpPr>
            <a:spLocks noGrp="1"/>
          </p:cNvSpPr>
          <p:nvPr>
            <p:ph type="sldNum" sz="quarter" idx="18"/>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3824423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smtClean="0"/>
              <a:t>Click to edit Master title style</a:t>
            </a:r>
            <a:endParaRPr lang="ja-JP" altLang="en-US"/>
          </a:p>
        </p:txBody>
      </p:sp>
      <p:sp>
        <p:nvSpPr>
          <p:cNvPr id="3" name="縦書きテキスト プレースホルダー 2"/>
          <p:cNvSpPr>
            <a:spLocks noGrp="1"/>
          </p:cNvSpPr>
          <p:nvPr>
            <p:ph type="body" orient="vert" idx="1"/>
          </p:nvPr>
        </p:nvSpPr>
        <p:spPr/>
        <p:txBody>
          <a:bodyPr vert="eaVert"/>
          <a:lstStyle>
            <a:lvl5pPr>
              <a:defRPr>
                <a:ea typeface="FUJI-新ゴ M" panose="020B0500000000000000" pitchFamily="50" charset="-128"/>
              </a:defRPr>
            </a:lvl5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dirty="0"/>
          </a:p>
        </p:txBody>
      </p:sp>
      <p:sp>
        <p:nvSpPr>
          <p:cNvPr id="4" name="フッター プレースホルダー 3"/>
          <p:cNvSpPr>
            <a:spLocks noGrp="1"/>
          </p:cNvSpPr>
          <p:nvPr>
            <p:ph type="ftr" sz="quarter" idx="10"/>
          </p:nvPr>
        </p:nvSpPr>
        <p:spPr/>
        <p:txBody>
          <a:bodyPr/>
          <a:lstStyle>
            <a:lvl1pPr>
              <a:defRPr/>
            </a:lvl1pPr>
          </a:lstStyle>
          <a:p>
            <a:endParaRPr lang="de-DE" altLang="ja-JP" dirty="0">
              <a:solidFill>
                <a:srgbClr val="000000"/>
              </a:solidFill>
            </a:endParaRPr>
          </a:p>
        </p:txBody>
      </p:sp>
    </p:spTree>
    <p:extLst>
      <p:ext uri="{BB962C8B-B14F-4D97-AF65-F5344CB8AC3E}">
        <p14:creationId xmlns:p14="http://schemas.microsoft.com/office/powerpoint/2010/main" val="2954588399"/>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718302" y="128549"/>
            <a:ext cx="2160588" cy="4694376"/>
          </a:xfrm>
        </p:spPr>
        <p:txBody>
          <a:bodyPr vert="eaVert"/>
          <a:lstStyle/>
          <a:p>
            <a:r>
              <a:rPr lang="en-US" altLang="ja-JP" smtClean="0"/>
              <a:t>Click to edit Master title style</a:t>
            </a:r>
            <a:endParaRPr lang="ja-JP" altLang="en-US"/>
          </a:p>
        </p:txBody>
      </p:sp>
      <p:sp>
        <p:nvSpPr>
          <p:cNvPr id="3" name="縦書きテキスト プレースホルダー 2"/>
          <p:cNvSpPr>
            <a:spLocks noGrp="1"/>
          </p:cNvSpPr>
          <p:nvPr>
            <p:ph type="body" orient="vert" idx="1"/>
          </p:nvPr>
        </p:nvSpPr>
        <p:spPr>
          <a:xfrm>
            <a:off x="233393" y="128549"/>
            <a:ext cx="6332537" cy="4694376"/>
          </a:xfrm>
        </p:spPr>
        <p:txBody>
          <a:bodyPr vert="eaVert"/>
          <a:lstStyle>
            <a:lvl5pPr>
              <a:defRPr>
                <a:ea typeface="FUJI-新ゴ M" panose="020B0500000000000000" pitchFamily="50" charset="-128"/>
              </a:defRPr>
            </a:lvl5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dirty="0"/>
          </a:p>
        </p:txBody>
      </p:sp>
      <p:sp>
        <p:nvSpPr>
          <p:cNvPr id="4" name="フッター プレースホルダー 3"/>
          <p:cNvSpPr>
            <a:spLocks noGrp="1"/>
          </p:cNvSpPr>
          <p:nvPr>
            <p:ph type="ftr" sz="quarter" idx="10"/>
          </p:nvPr>
        </p:nvSpPr>
        <p:spPr/>
        <p:txBody>
          <a:bodyPr/>
          <a:lstStyle>
            <a:lvl1pPr>
              <a:defRPr/>
            </a:lvl1pPr>
          </a:lstStyle>
          <a:p>
            <a:endParaRPr lang="de-DE" altLang="ja-JP" dirty="0">
              <a:solidFill>
                <a:srgbClr val="000000"/>
              </a:solidFill>
            </a:endParaRPr>
          </a:p>
        </p:txBody>
      </p:sp>
    </p:spTree>
    <p:extLst>
      <p:ext uri="{BB962C8B-B14F-4D97-AF65-F5344CB8AC3E}">
        <p14:creationId xmlns:p14="http://schemas.microsoft.com/office/powerpoint/2010/main" val="378503227"/>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2_タイトルとコンテンツ">
    <p:spTree>
      <p:nvGrpSpPr>
        <p:cNvPr id="1" name=""/>
        <p:cNvGrpSpPr/>
        <p:nvPr/>
      </p:nvGrpSpPr>
      <p:grpSpPr>
        <a:xfrm>
          <a:off x="0" y="0"/>
          <a:ext cx="0" cy="0"/>
          <a:chOff x="0" y="0"/>
          <a:chExt cx="0" cy="0"/>
        </a:xfrm>
      </p:grpSpPr>
      <p:sp>
        <p:nvSpPr>
          <p:cNvPr id="4" name="フッター プレースホルダー 3"/>
          <p:cNvSpPr>
            <a:spLocks noGrp="1"/>
          </p:cNvSpPr>
          <p:nvPr>
            <p:ph type="ftr" sz="quarter" idx="10"/>
          </p:nvPr>
        </p:nvSpPr>
        <p:spPr/>
        <p:txBody>
          <a:bodyPr/>
          <a:lstStyle>
            <a:lvl1pPr>
              <a:defRPr/>
            </a:lvl1pPr>
          </a:lstStyle>
          <a:p>
            <a:endParaRPr lang="de-DE" altLang="ja-JP" dirty="0">
              <a:solidFill>
                <a:srgbClr val="000000"/>
              </a:solidFill>
            </a:endParaRPr>
          </a:p>
        </p:txBody>
      </p:sp>
    </p:spTree>
    <p:extLst>
      <p:ext uri="{BB962C8B-B14F-4D97-AF65-F5344CB8AC3E}">
        <p14:creationId xmlns:p14="http://schemas.microsoft.com/office/powerpoint/2010/main" val="1756590603"/>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preserve="1" userDrawn="1">
  <p:cSld name="1_タイトル スライド">
    <p:spTree>
      <p:nvGrpSpPr>
        <p:cNvPr id="1" name=""/>
        <p:cNvGrpSpPr/>
        <p:nvPr/>
      </p:nvGrpSpPr>
      <p:grpSpPr>
        <a:xfrm>
          <a:off x="0" y="0"/>
          <a:ext cx="0" cy="0"/>
          <a:chOff x="0" y="0"/>
          <a:chExt cx="0" cy="0"/>
        </a:xfrm>
      </p:grpSpPr>
      <p:pic>
        <p:nvPicPr>
          <p:cNvPr id="2050" name="Picture 2" descr="W:\総合デザインセンター\02_CCD\2013\FTSVプロモ・コミュニケーションデザイン\04_制作\02_PPTスライド\03_素材\Cover\Fujitsu_Vision_PPT_cover_re.jpg"/>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0" y="-794"/>
            <a:ext cx="9144000" cy="5145088"/>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1"/>
          <p:cNvGrpSpPr>
            <a:grpSpLocks noChangeAspect="1"/>
          </p:cNvGrpSpPr>
          <p:nvPr userDrawn="1"/>
        </p:nvGrpSpPr>
        <p:grpSpPr bwMode="auto">
          <a:xfrm>
            <a:off x="7586049" y="114267"/>
            <a:ext cx="1417637" cy="791918"/>
            <a:chOff x="4793" y="72"/>
            <a:chExt cx="893" cy="499"/>
          </a:xfrm>
        </p:grpSpPr>
        <p:sp>
          <p:nvSpPr>
            <p:cNvPr id="362506" name="AutoShape 10"/>
            <p:cNvSpPr>
              <a:spLocks noChangeAspect="1" noChangeArrowheads="1" noTextEdit="1"/>
            </p:cNvSpPr>
            <p:nvPr userDrawn="1"/>
          </p:nvSpPr>
          <p:spPr bwMode="gray">
            <a:xfrm>
              <a:off x="4793" y="72"/>
              <a:ext cx="893" cy="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08" name="Freeform 12"/>
            <p:cNvSpPr>
              <a:spLocks/>
            </p:cNvSpPr>
            <p:nvPr userDrawn="1"/>
          </p:nvSpPr>
          <p:spPr bwMode="gray">
            <a:xfrm>
              <a:off x="4837" y="491"/>
              <a:ext cx="22" cy="37"/>
            </a:xfrm>
            <a:custGeom>
              <a:avLst/>
              <a:gdLst>
                <a:gd name="T0" fmla="*/ 0 w 463"/>
                <a:gd name="T1" fmla="*/ 731 h 762"/>
                <a:gd name="T2" fmla="*/ 0 w 463"/>
                <a:gd name="T3" fmla="*/ 643 h 762"/>
                <a:gd name="T4" fmla="*/ 177 w 463"/>
                <a:gd name="T5" fmla="*/ 684 h 762"/>
                <a:gd name="T6" fmla="*/ 355 w 463"/>
                <a:gd name="T7" fmla="*/ 568 h 762"/>
                <a:gd name="T8" fmla="*/ 325 w 463"/>
                <a:gd name="T9" fmla="*/ 493 h 762"/>
                <a:gd name="T10" fmla="*/ 271 w 463"/>
                <a:gd name="T11" fmla="*/ 452 h 762"/>
                <a:gd name="T12" fmla="*/ 203 w 463"/>
                <a:gd name="T13" fmla="*/ 417 h 762"/>
                <a:gd name="T14" fmla="*/ 62 w 463"/>
                <a:gd name="T15" fmla="*/ 323 h 762"/>
                <a:gd name="T16" fmla="*/ 12 w 463"/>
                <a:gd name="T17" fmla="*/ 190 h 762"/>
                <a:gd name="T18" fmla="*/ 90 w 463"/>
                <a:gd name="T19" fmla="*/ 41 h 762"/>
                <a:gd name="T20" fmla="*/ 257 w 463"/>
                <a:gd name="T21" fmla="*/ 0 h 762"/>
                <a:gd name="T22" fmla="*/ 411 w 463"/>
                <a:gd name="T23" fmla="*/ 24 h 762"/>
                <a:gd name="T24" fmla="*/ 411 w 463"/>
                <a:gd name="T25" fmla="*/ 106 h 762"/>
                <a:gd name="T26" fmla="*/ 262 w 463"/>
                <a:gd name="T27" fmla="*/ 74 h 762"/>
                <a:gd name="T28" fmla="*/ 162 w 463"/>
                <a:gd name="T29" fmla="*/ 98 h 762"/>
                <a:gd name="T30" fmla="*/ 120 w 463"/>
                <a:gd name="T31" fmla="*/ 178 h 762"/>
                <a:gd name="T32" fmla="*/ 149 w 463"/>
                <a:gd name="T33" fmla="*/ 253 h 762"/>
                <a:gd name="T34" fmla="*/ 273 w 463"/>
                <a:gd name="T35" fmla="*/ 331 h 762"/>
                <a:gd name="T36" fmla="*/ 374 w 463"/>
                <a:gd name="T37" fmla="*/ 388 h 762"/>
                <a:gd name="T38" fmla="*/ 444 w 463"/>
                <a:gd name="T39" fmla="*/ 465 h 762"/>
                <a:gd name="T40" fmla="*/ 463 w 463"/>
                <a:gd name="T41" fmla="*/ 556 h 762"/>
                <a:gd name="T42" fmla="*/ 184 w 463"/>
                <a:gd name="T43" fmla="*/ 762 h 762"/>
                <a:gd name="T44" fmla="*/ 0 w 463"/>
                <a:gd name="T45" fmla="*/ 731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63" h="762">
                  <a:moveTo>
                    <a:pt x="0" y="731"/>
                  </a:moveTo>
                  <a:cubicBezTo>
                    <a:pt x="0" y="643"/>
                    <a:pt x="0" y="643"/>
                    <a:pt x="0" y="643"/>
                  </a:cubicBezTo>
                  <a:cubicBezTo>
                    <a:pt x="48" y="670"/>
                    <a:pt x="107" y="684"/>
                    <a:pt x="177" y="684"/>
                  </a:cubicBezTo>
                  <a:cubicBezTo>
                    <a:pt x="296" y="684"/>
                    <a:pt x="355" y="645"/>
                    <a:pt x="355" y="568"/>
                  </a:cubicBezTo>
                  <a:cubicBezTo>
                    <a:pt x="355" y="538"/>
                    <a:pt x="345" y="513"/>
                    <a:pt x="325" y="493"/>
                  </a:cubicBezTo>
                  <a:cubicBezTo>
                    <a:pt x="309" y="477"/>
                    <a:pt x="291" y="463"/>
                    <a:pt x="271" y="452"/>
                  </a:cubicBezTo>
                  <a:cubicBezTo>
                    <a:pt x="253" y="442"/>
                    <a:pt x="231" y="431"/>
                    <a:pt x="203" y="417"/>
                  </a:cubicBezTo>
                  <a:cubicBezTo>
                    <a:pt x="135" y="384"/>
                    <a:pt x="89" y="352"/>
                    <a:pt x="62" y="323"/>
                  </a:cubicBezTo>
                  <a:cubicBezTo>
                    <a:pt x="29" y="286"/>
                    <a:pt x="12" y="242"/>
                    <a:pt x="12" y="190"/>
                  </a:cubicBezTo>
                  <a:cubicBezTo>
                    <a:pt x="12" y="124"/>
                    <a:pt x="38" y="74"/>
                    <a:pt x="90" y="41"/>
                  </a:cubicBezTo>
                  <a:cubicBezTo>
                    <a:pt x="134" y="13"/>
                    <a:pt x="189" y="0"/>
                    <a:pt x="257" y="0"/>
                  </a:cubicBezTo>
                  <a:cubicBezTo>
                    <a:pt x="304" y="0"/>
                    <a:pt x="355" y="8"/>
                    <a:pt x="411" y="24"/>
                  </a:cubicBezTo>
                  <a:cubicBezTo>
                    <a:pt x="411" y="106"/>
                    <a:pt x="411" y="106"/>
                    <a:pt x="411" y="106"/>
                  </a:cubicBezTo>
                  <a:cubicBezTo>
                    <a:pt x="364" y="85"/>
                    <a:pt x="314" y="74"/>
                    <a:pt x="262" y="74"/>
                  </a:cubicBezTo>
                  <a:cubicBezTo>
                    <a:pt x="222" y="74"/>
                    <a:pt x="188" y="82"/>
                    <a:pt x="162" y="98"/>
                  </a:cubicBezTo>
                  <a:cubicBezTo>
                    <a:pt x="134" y="115"/>
                    <a:pt x="120" y="141"/>
                    <a:pt x="120" y="178"/>
                  </a:cubicBezTo>
                  <a:cubicBezTo>
                    <a:pt x="120" y="209"/>
                    <a:pt x="130" y="234"/>
                    <a:pt x="149" y="253"/>
                  </a:cubicBezTo>
                  <a:cubicBezTo>
                    <a:pt x="168" y="273"/>
                    <a:pt x="209" y="298"/>
                    <a:pt x="273" y="331"/>
                  </a:cubicBezTo>
                  <a:cubicBezTo>
                    <a:pt x="324" y="356"/>
                    <a:pt x="357" y="375"/>
                    <a:pt x="374" y="388"/>
                  </a:cubicBezTo>
                  <a:cubicBezTo>
                    <a:pt x="407" y="412"/>
                    <a:pt x="430" y="437"/>
                    <a:pt x="444" y="465"/>
                  </a:cubicBezTo>
                  <a:cubicBezTo>
                    <a:pt x="457" y="490"/>
                    <a:pt x="463" y="520"/>
                    <a:pt x="463" y="556"/>
                  </a:cubicBezTo>
                  <a:cubicBezTo>
                    <a:pt x="463" y="693"/>
                    <a:pt x="370" y="762"/>
                    <a:pt x="184" y="762"/>
                  </a:cubicBezTo>
                  <a:cubicBezTo>
                    <a:pt x="109" y="762"/>
                    <a:pt x="48" y="752"/>
                    <a:pt x="0" y="7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09" name="Freeform 13"/>
            <p:cNvSpPr>
              <a:spLocks/>
            </p:cNvSpPr>
            <p:nvPr userDrawn="1"/>
          </p:nvSpPr>
          <p:spPr bwMode="gray">
            <a:xfrm>
              <a:off x="4868" y="475"/>
              <a:ext cx="26" cy="52"/>
            </a:xfrm>
            <a:custGeom>
              <a:avLst/>
              <a:gdLst>
                <a:gd name="T0" fmla="*/ 0 w 548"/>
                <a:gd name="T1" fmla="*/ 1087 h 1087"/>
                <a:gd name="T2" fmla="*/ 0 w 548"/>
                <a:gd name="T3" fmla="*/ 0 h 1087"/>
                <a:gd name="T4" fmla="*/ 124 w 548"/>
                <a:gd name="T5" fmla="*/ 0 h 1087"/>
                <a:gd name="T6" fmla="*/ 124 w 548"/>
                <a:gd name="T7" fmla="*/ 382 h 1087"/>
                <a:gd name="T8" fmla="*/ 306 w 548"/>
                <a:gd name="T9" fmla="*/ 345 h 1087"/>
                <a:gd name="T10" fmla="*/ 526 w 548"/>
                <a:gd name="T11" fmla="*/ 458 h 1087"/>
                <a:gd name="T12" fmla="*/ 548 w 548"/>
                <a:gd name="T13" fmla="*/ 644 h 1087"/>
                <a:gd name="T14" fmla="*/ 548 w 548"/>
                <a:gd name="T15" fmla="*/ 1087 h 1087"/>
                <a:gd name="T16" fmla="*/ 425 w 548"/>
                <a:gd name="T17" fmla="*/ 1087 h 1087"/>
                <a:gd name="T18" fmla="*/ 425 w 548"/>
                <a:gd name="T19" fmla="*/ 624 h 1087"/>
                <a:gd name="T20" fmla="*/ 403 w 548"/>
                <a:gd name="T21" fmla="*/ 477 h 1087"/>
                <a:gd name="T22" fmla="*/ 294 w 548"/>
                <a:gd name="T23" fmla="*/ 419 h 1087"/>
                <a:gd name="T24" fmla="*/ 124 w 548"/>
                <a:gd name="T25" fmla="*/ 463 h 1087"/>
                <a:gd name="T26" fmla="*/ 124 w 548"/>
                <a:gd name="T27" fmla="*/ 1087 h 1087"/>
                <a:gd name="T28" fmla="*/ 0 w 548"/>
                <a:gd name="T29" fmla="*/ 1087 h 1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0" name="Freeform 14"/>
            <p:cNvSpPr>
              <a:spLocks noEditPoints="1"/>
            </p:cNvSpPr>
            <p:nvPr userDrawn="1"/>
          </p:nvSpPr>
          <p:spPr bwMode="gray">
            <a:xfrm>
              <a:off x="4902" y="491"/>
              <a:ext cx="27" cy="37"/>
            </a:xfrm>
            <a:custGeom>
              <a:avLst/>
              <a:gdLst>
                <a:gd name="T0" fmla="*/ 437 w 561"/>
                <a:gd name="T1" fmla="*/ 286 h 762"/>
                <a:gd name="T2" fmla="*/ 437 w 561"/>
                <a:gd name="T3" fmla="*/ 248 h 762"/>
                <a:gd name="T4" fmla="*/ 415 w 561"/>
                <a:gd name="T5" fmla="*/ 138 h 762"/>
                <a:gd name="T6" fmla="*/ 271 w 561"/>
                <a:gd name="T7" fmla="*/ 77 h 762"/>
                <a:gd name="T8" fmla="*/ 70 w 561"/>
                <a:gd name="T9" fmla="*/ 118 h 762"/>
                <a:gd name="T10" fmla="*/ 70 w 561"/>
                <a:gd name="T11" fmla="*/ 31 h 762"/>
                <a:gd name="T12" fmla="*/ 284 w 561"/>
                <a:gd name="T13" fmla="*/ 0 h 762"/>
                <a:gd name="T14" fmla="*/ 516 w 561"/>
                <a:gd name="T15" fmla="*/ 76 h 762"/>
                <a:gd name="T16" fmla="*/ 558 w 561"/>
                <a:gd name="T17" fmla="*/ 200 h 762"/>
                <a:gd name="T18" fmla="*/ 561 w 561"/>
                <a:gd name="T19" fmla="*/ 290 h 762"/>
                <a:gd name="T20" fmla="*/ 561 w 561"/>
                <a:gd name="T21" fmla="*/ 727 h 762"/>
                <a:gd name="T22" fmla="*/ 293 w 561"/>
                <a:gd name="T23" fmla="*/ 762 h 762"/>
                <a:gd name="T24" fmla="*/ 83 w 561"/>
                <a:gd name="T25" fmla="*/ 720 h 762"/>
                <a:gd name="T26" fmla="*/ 0 w 561"/>
                <a:gd name="T27" fmla="*/ 558 h 762"/>
                <a:gd name="T28" fmla="*/ 96 w 561"/>
                <a:gd name="T29" fmla="*/ 363 h 762"/>
                <a:gd name="T30" fmla="*/ 336 w 561"/>
                <a:gd name="T31" fmla="*/ 297 h 762"/>
                <a:gd name="T32" fmla="*/ 437 w 561"/>
                <a:gd name="T33" fmla="*/ 286 h 762"/>
                <a:gd name="T34" fmla="*/ 437 w 561"/>
                <a:gd name="T35" fmla="*/ 356 h 762"/>
                <a:gd name="T36" fmla="*/ 267 w 561"/>
                <a:gd name="T37" fmla="*/ 382 h 762"/>
                <a:gd name="T38" fmla="*/ 127 w 561"/>
                <a:gd name="T39" fmla="*/ 545 h 762"/>
                <a:gd name="T40" fmla="*/ 168 w 561"/>
                <a:gd name="T41" fmla="*/ 650 h 762"/>
                <a:gd name="T42" fmla="*/ 312 w 561"/>
                <a:gd name="T43" fmla="*/ 687 h 762"/>
                <a:gd name="T44" fmla="*/ 437 w 561"/>
                <a:gd name="T45" fmla="*/ 670 h 762"/>
                <a:gd name="T46" fmla="*/ 437 w 561"/>
                <a:gd name="T47" fmla="*/ 356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1" h="762">
                  <a:moveTo>
                    <a:pt x="437" y="286"/>
                  </a:moveTo>
                  <a:cubicBezTo>
                    <a:pt x="437" y="248"/>
                    <a:pt x="437" y="248"/>
                    <a:pt x="437" y="248"/>
                  </a:cubicBezTo>
                  <a:cubicBezTo>
                    <a:pt x="437" y="200"/>
                    <a:pt x="430" y="164"/>
                    <a:pt x="415" y="138"/>
                  </a:cubicBezTo>
                  <a:cubicBezTo>
                    <a:pt x="392" y="97"/>
                    <a:pt x="344" y="77"/>
                    <a:pt x="271" y="77"/>
                  </a:cubicBezTo>
                  <a:cubicBezTo>
                    <a:pt x="206" y="77"/>
                    <a:pt x="139" y="91"/>
                    <a:pt x="70" y="118"/>
                  </a:cubicBezTo>
                  <a:cubicBezTo>
                    <a:pt x="70" y="31"/>
                    <a:pt x="70" y="31"/>
                    <a:pt x="70" y="31"/>
                  </a:cubicBezTo>
                  <a:cubicBezTo>
                    <a:pt x="139" y="10"/>
                    <a:pt x="210" y="0"/>
                    <a:pt x="284" y="0"/>
                  </a:cubicBezTo>
                  <a:cubicBezTo>
                    <a:pt x="397" y="0"/>
                    <a:pt x="474" y="25"/>
                    <a:pt x="516" y="76"/>
                  </a:cubicBezTo>
                  <a:cubicBezTo>
                    <a:pt x="539" y="104"/>
                    <a:pt x="553" y="145"/>
                    <a:pt x="558" y="200"/>
                  </a:cubicBezTo>
                  <a:cubicBezTo>
                    <a:pt x="560" y="220"/>
                    <a:pt x="561" y="250"/>
                    <a:pt x="561" y="290"/>
                  </a:cubicBezTo>
                  <a:cubicBezTo>
                    <a:pt x="561" y="727"/>
                    <a:pt x="561" y="727"/>
                    <a:pt x="561" y="727"/>
                  </a:cubicBezTo>
                  <a:cubicBezTo>
                    <a:pt x="477" y="750"/>
                    <a:pt x="387" y="762"/>
                    <a:pt x="293" y="762"/>
                  </a:cubicBezTo>
                  <a:cubicBezTo>
                    <a:pt x="203" y="762"/>
                    <a:pt x="133" y="748"/>
                    <a:pt x="83" y="720"/>
                  </a:cubicBezTo>
                  <a:cubicBezTo>
                    <a:pt x="28" y="689"/>
                    <a:pt x="0" y="635"/>
                    <a:pt x="0" y="558"/>
                  </a:cubicBezTo>
                  <a:cubicBezTo>
                    <a:pt x="0" y="470"/>
                    <a:pt x="32" y="405"/>
                    <a:pt x="96" y="363"/>
                  </a:cubicBezTo>
                  <a:cubicBezTo>
                    <a:pt x="143" y="332"/>
                    <a:pt x="223" y="310"/>
                    <a:pt x="336" y="297"/>
                  </a:cubicBezTo>
                  <a:cubicBezTo>
                    <a:pt x="357" y="294"/>
                    <a:pt x="391" y="291"/>
                    <a:pt x="437" y="286"/>
                  </a:cubicBezTo>
                  <a:close/>
                  <a:moveTo>
                    <a:pt x="437" y="356"/>
                  </a:moveTo>
                  <a:cubicBezTo>
                    <a:pt x="362" y="363"/>
                    <a:pt x="305" y="372"/>
                    <a:pt x="267" y="382"/>
                  </a:cubicBezTo>
                  <a:cubicBezTo>
                    <a:pt x="173" y="405"/>
                    <a:pt x="127" y="460"/>
                    <a:pt x="127" y="545"/>
                  </a:cubicBezTo>
                  <a:cubicBezTo>
                    <a:pt x="127" y="593"/>
                    <a:pt x="140" y="627"/>
                    <a:pt x="168" y="650"/>
                  </a:cubicBezTo>
                  <a:cubicBezTo>
                    <a:pt x="198" y="675"/>
                    <a:pt x="246" y="687"/>
                    <a:pt x="312" y="687"/>
                  </a:cubicBezTo>
                  <a:cubicBezTo>
                    <a:pt x="357" y="687"/>
                    <a:pt x="398" y="681"/>
                    <a:pt x="437" y="670"/>
                  </a:cubicBezTo>
                  <a:lnTo>
                    <a:pt x="437" y="3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1" name="Freeform 15"/>
            <p:cNvSpPr>
              <a:spLocks noEditPoints="1"/>
            </p:cNvSpPr>
            <p:nvPr userDrawn="1"/>
          </p:nvSpPr>
          <p:spPr bwMode="gray">
            <a:xfrm>
              <a:off x="4939" y="491"/>
              <a:ext cx="28" cy="53"/>
            </a:xfrm>
            <a:custGeom>
              <a:avLst/>
              <a:gdLst>
                <a:gd name="T0" fmla="*/ 123 w 567"/>
                <a:gd name="T1" fmla="*/ 711 h 1087"/>
                <a:gd name="T2" fmla="*/ 123 w 567"/>
                <a:gd name="T3" fmla="*/ 1087 h 1087"/>
                <a:gd name="T4" fmla="*/ 0 w 567"/>
                <a:gd name="T5" fmla="*/ 1087 h 1087"/>
                <a:gd name="T6" fmla="*/ 0 w 567"/>
                <a:gd name="T7" fmla="*/ 28 h 1087"/>
                <a:gd name="T8" fmla="*/ 249 w 567"/>
                <a:gd name="T9" fmla="*/ 0 h 1087"/>
                <a:gd name="T10" fmla="*/ 505 w 567"/>
                <a:gd name="T11" fmla="*/ 113 h 1087"/>
                <a:gd name="T12" fmla="*/ 567 w 567"/>
                <a:gd name="T13" fmla="*/ 379 h 1087"/>
                <a:gd name="T14" fmla="*/ 489 w 567"/>
                <a:gd name="T15" fmla="*/ 662 h 1087"/>
                <a:gd name="T16" fmla="*/ 274 w 567"/>
                <a:gd name="T17" fmla="*/ 762 h 1087"/>
                <a:gd name="T18" fmla="*/ 172 w 567"/>
                <a:gd name="T19" fmla="*/ 742 h 1087"/>
                <a:gd name="T20" fmla="*/ 123 w 567"/>
                <a:gd name="T21" fmla="*/ 711 h 1087"/>
                <a:gd name="T22" fmla="*/ 123 w 567"/>
                <a:gd name="T23" fmla="*/ 625 h 1087"/>
                <a:gd name="T24" fmla="*/ 260 w 567"/>
                <a:gd name="T25" fmla="*/ 687 h 1087"/>
                <a:gd name="T26" fmla="*/ 400 w 567"/>
                <a:gd name="T27" fmla="*/ 591 h 1087"/>
                <a:gd name="T28" fmla="*/ 441 w 567"/>
                <a:gd name="T29" fmla="*/ 378 h 1087"/>
                <a:gd name="T30" fmla="*/ 386 w 567"/>
                <a:gd name="T31" fmla="*/ 140 h 1087"/>
                <a:gd name="T32" fmla="*/ 230 w 567"/>
                <a:gd name="T33" fmla="*/ 74 h 1087"/>
                <a:gd name="T34" fmla="*/ 123 w 567"/>
                <a:gd name="T35" fmla="*/ 83 h 1087"/>
                <a:gd name="T36" fmla="*/ 123 w 567"/>
                <a:gd name="T37" fmla="*/ 625 h 1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67" h="1087">
                  <a:moveTo>
                    <a:pt x="123" y="711"/>
                  </a:moveTo>
                  <a:cubicBezTo>
                    <a:pt x="123" y="1087"/>
                    <a:pt x="123" y="1087"/>
                    <a:pt x="123" y="1087"/>
                  </a:cubicBezTo>
                  <a:cubicBezTo>
                    <a:pt x="0" y="1087"/>
                    <a:pt x="0" y="1087"/>
                    <a:pt x="0" y="1087"/>
                  </a:cubicBezTo>
                  <a:cubicBezTo>
                    <a:pt x="0" y="28"/>
                    <a:pt x="0" y="28"/>
                    <a:pt x="0" y="28"/>
                  </a:cubicBezTo>
                  <a:cubicBezTo>
                    <a:pt x="85" y="9"/>
                    <a:pt x="168" y="0"/>
                    <a:pt x="249" y="0"/>
                  </a:cubicBezTo>
                  <a:cubicBezTo>
                    <a:pt x="374" y="0"/>
                    <a:pt x="459" y="37"/>
                    <a:pt x="505" y="113"/>
                  </a:cubicBezTo>
                  <a:cubicBezTo>
                    <a:pt x="546" y="180"/>
                    <a:pt x="567" y="269"/>
                    <a:pt x="567" y="379"/>
                  </a:cubicBezTo>
                  <a:cubicBezTo>
                    <a:pt x="567" y="495"/>
                    <a:pt x="541" y="590"/>
                    <a:pt x="489" y="662"/>
                  </a:cubicBezTo>
                  <a:cubicBezTo>
                    <a:pt x="440" y="728"/>
                    <a:pt x="369" y="762"/>
                    <a:pt x="274" y="762"/>
                  </a:cubicBezTo>
                  <a:cubicBezTo>
                    <a:pt x="234" y="762"/>
                    <a:pt x="200" y="755"/>
                    <a:pt x="172" y="742"/>
                  </a:cubicBezTo>
                  <a:cubicBezTo>
                    <a:pt x="159" y="736"/>
                    <a:pt x="142" y="725"/>
                    <a:pt x="123" y="711"/>
                  </a:cubicBezTo>
                  <a:close/>
                  <a:moveTo>
                    <a:pt x="123" y="625"/>
                  </a:moveTo>
                  <a:cubicBezTo>
                    <a:pt x="165" y="666"/>
                    <a:pt x="210" y="687"/>
                    <a:pt x="260" y="687"/>
                  </a:cubicBezTo>
                  <a:cubicBezTo>
                    <a:pt x="324" y="687"/>
                    <a:pt x="371" y="655"/>
                    <a:pt x="400" y="591"/>
                  </a:cubicBezTo>
                  <a:cubicBezTo>
                    <a:pt x="427" y="533"/>
                    <a:pt x="441" y="462"/>
                    <a:pt x="441" y="378"/>
                  </a:cubicBezTo>
                  <a:cubicBezTo>
                    <a:pt x="441" y="272"/>
                    <a:pt x="422" y="193"/>
                    <a:pt x="386" y="140"/>
                  </a:cubicBezTo>
                  <a:cubicBezTo>
                    <a:pt x="356" y="96"/>
                    <a:pt x="304" y="74"/>
                    <a:pt x="230" y="74"/>
                  </a:cubicBezTo>
                  <a:cubicBezTo>
                    <a:pt x="198" y="74"/>
                    <a:pt x="162" y="77"/>
                    <a:pt x="123" y="83"/>
                  </a:cubicBezTo>
                  <a:lnTo>
                    <a:pt x="123" y="6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2" name="Freeform 16"/>
            <p:cNvSpPr>
              <a:spLocks noEditPoints="1"/>
            </p:cNvSpPr>
            <p:nvPr userDrawn="1"/>
          </p:nvSpPr>
          <p:spPr bwMode="gray">
            <a:xfrm>
              <a:off x="4975" y="479"/>
              <a:ext cx="7" cy="48"/>
            </a:xfrm>
            <a:custGeom>
              <a:avLst/>
              <a:gdLst>
                <a:gd name="T0" fmla="*/ 75 w 150"/>
                <a:gd name="T1" fmla="*/ 0 h 987"/>
                <a:gd name="T2" fmla="*/ 131 w 150"/>
                <a:gd name="T3" fmla="*/ 25 h 987"/>
                <a:gd name="T4" fmla="*/ 150 w 150"/>
                <a:gd name="T5" fmla="*/ 76 h 987"/>
                <a:gd name="T6" fmla="*/ 126 w 150"/>
                <a:gd name="T7" fmla="*/ 132 h 987"/>
                <a:gd name="T8" fmla="*/ 74 w 150"/>
                <a:gd name="T9" fmla="*/ 151 h 987"/>
                <a:gd name="T10" fmla="*/ 19 w 150"/>
                <a:gd name="T11" fmla="*/ 127 h 987"/>
                <a:gd name="T12" fmla="*/ 0 w 150"/>
                <a:gd name="T13" fmla="*/ 75 h 987"/>
                <a:gd name="T14" fmla="*/ 24 w 150"/>
                <a:gd name="T15" fmla="*/ 20 h 987"/>
                <a:gd name="T16" fmla="*/ 75 w 150"/>
                <a:gd name="T17" fmla="*/ 0 h 987"/>
                <a:gd name="T18" fmla="*/ 15 w 150"/>
                <a:gd name="T19" fmla="*/ 987 h 987"/>
                <a:gd name="T20" fmla="*/ 15 w 150"/>
                <a:gd name="T21" fmla="*/ 265 h 987"/>
                <a:gd name="T22" fmla="*/ 138 w 150"/>
                <a:gd name="T23" fmla="*/ 265 h 987"/>
                <a:gd name="T24" fmla="*/ 138 w 150"/>
                <a:gd name="T25" fmla="*/ 987 h 987"/>
                <a:gd name="T26" fmla="*/ 15 w 150"/>
                <a:gd name="T27" fmla="*/ 987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987">
                  <a:moveTo>
                    <a:pt x="75" y="0"/>
                  </a:moveTo>
                  <a:cubicBezTo>
                    <a:pt x="97" y="0"/>
                    <a:pt x="116" y="9"/>
                    <a:pt x="131" y="25"/>
                  </a:cubicBezTo>
                  <a:cubicBezTo>
                    <a:pt x="144" y="40"/>
                    <a:pt x="150" y="57"/>
                    <a:pt x="150" y="76"/>
                  </a:cubicBezTo>
                  <a:cubicBezTo>
                    <a:pt x="150" y="98"/>
                    <a:pt x="142" y="117"/>
                    <a:pt x="126" y="132"/>
                  </a:cubicBezTo>
                  <a:cubicBezTo>
                    <a:pt x="112" y="145"/>
                    <a:pt x="94" y="151"/>
                    <a:pt x="74" y="151"/>
                  </a:cubicBezTo>
                  <a:cubicBezTo>
                    <a:pt x="52" y="151"/>
                    <a:pt x="33" y="143"/>
                    <a:pt x="19" y="127"/>
                  </a:cubicBezTo>
                  <a:cubicBezTo>
                    <a:pt x="6" y="112"/>
                    <a:pt x="0" y="95"/>
                    <a:pt x="0" y="75"/>
                  </a:cubicBezTo>
                  <a:cubicBezTo>
                    <a:pt x="0" y="53"/>
                    <a:pt x="8" y="35"/>
                    <a:pt x="24" y="20"/>
                  </a:cubicBezTo>
                  <a:cubicBezTo>
                    <a:pt x="38" y="7"/>
                    <a:pt x="55" y="0"/>
                    <a:pt x="75" y="0"/>
                  </a:cubicBezTo>
                  <a:close/>
                  <a:moveTo>
                    <a:pt x="15" y="987"/>
                  </a:moveTo>
                  <a:cubicBezTo>
                    <a:pt x="15" y="265"/>
                    <a:pt x="15" y="265"/>
                    <a:pt x="15" y="265"/>
                  </a:cubicBezTo>
                  <a:cubicBezTo>
                    <a:pt x="138" y="265"/>
                    <a:pt x="138" y="265"/>
                    <a:pt x="138" y="265"/>
                  </a:cubicBezTo>
                  <a:cubicBezTo>
                    <a:pt x="138" y="987"/>
                    <a:pt x="138" y="987"/>
                    <a:pt x="138" y="987"/>
                  </a:cubicBezTo>
                  <a:lnTo>
                    <a:pt x="15" y="9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3" name="Freeform 17"/>
            <p:cNvSpPr>
              <a:spLocks/>
            </p:cNvSpPr>
            <p:nvPr userDrawn="1"/>
          </p:nvSpPr>
          <p:spPr bwMode="gray">
            <a:xfrm>
              <a:off x="4993" y="491"/>
              <a:ext cx="26" cy="36"/>
            </a:xfrm>
            <a:custGeom>
              <a:avLst/>
              <a:gdLst>
                <a:gd name="T0" fmla="*/ 0 w 548"/>
                <a:gd name="T1" fmla="*/ 742 h 742"/>
                <a:gd name="T2" fmla="*/ 0 w 548"/>
                <a:gd name="T3" fmla="*/ 28 h 742"/>
                <a:gd name="T4" fmla="*/ 289 w 548"/>
                <a:gd name="T5" fmla="*/ 0 h 742"/>
                <a:gd name="T6" fmla="*/ 526 w 548"/>
                <a:gd name="T7" fmla="*/ 113 h 742"/>
                <a:gd name="T8" fmla="*/ 548 w 548"/>
                <a:gd name="T9" fmla="*/ 299 h 742"/>
                <a:gd name="T10" fmla="*/ 548 w 548"/>
                <a:gd name="T11" fmla="*/ 742 h 742"/>
                <a:gd name="T12" fmla="*/ 424 w 548"/>
                <a:gd name="T13" fmla="*/ 742 h 742"/>
                <a:gd name="T14" fmla="*/ 424 w 548"/>
                <a:gd name="T15" fmla="*/ 306 h 742"/>
                <a:gd name="T16" fmla="*/ 403 w 548"/>
                <a:gd name="T17" fmla="*/ 134 h 742"/>
                <a:gd name="T18" fmla="*/ 277 w 548"/>
                <a:gd name="T19" fmla="*/ 74 h 742"/>
                <a:gd name="T20" fmla="*/ 123 w 548"/>
                <a:gd name="T21" fmla="*/ 90 h 742"/>
                <a:gd name="T22" fmla="*/ 123 w 548"/>
                <a:gd name="T23" fmla="*/ 742 h 742"/>
                <a:gd name="T24" fmla="*/ 0 w 548"/>
                <a:gd name="T25" fmla="*/ 742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8" h="742">
                  <a:moveTo>
                    <a:pt x="0" y="742"/>
                  </a:moveTo>
                  <a:cubicBezTo>
                    <a:pt x="0" y="28"/>
                    <a:pt x="0" y="28"/>
                    <a:pt x="0" y="28"/>
                  </a:cubicBezTo>
                  <a:cubicBezTo>
                    <a:pt x="114" y="9"/>
                    <a:pt x="210" y="0"/>
                    <a:pt x="289" y="0"/>
                  </a:cubicBezTo>
                  <a:cubicBezTo>
                    <a:pt x="415" y="0"/>
                    <a:pt x="494" y="38"/>
                    <a:pt x="526" y="113"/>
                  </a:cubicBezTo>
                  <a:cubicBezTo>
                    <a:pt x="541" y="149"/>
                    <a:pt x="548" y="210"/>
                    <a:pt x="548" y="299"/>
                  </a:cubicBezTo>
                  <a:cubicBezTo>
                    <a:pt x="548" y="742"/>
                    <a:pt x="548" y="742"/>
                    <a:pt x="548" y="742"/>
                  </a:cubicBezTo>
                  <a:cubicBezTo>
                    <a:pt x="424" y="742"/>
                    <a:pt x="424" y="742"/>
                    <a:pt x="424" y="742"/>
                  </a:cubicBezTo>
                  <a:cubicBezTo>
                    <a:pt x="424" y="306"/>
                    <a:pt x="424" y="306"/>
                    <a:pt x="424" y="306"/>
                  </a:cubicBezTo>
                  <a:cubicBezTo>
                    <a:pt x="424" y="221"/>
                    <a:pt x="417" y="163"/>
                    <a:pt x="403" y="134"/>
                  </a:cubicBezTo>
                  <a:cubicBezTo>
                    <a:pt x="382" y="94"/>
                    <a:pt x="341" y="74"/>
                    <a:pt x="277" y="74"/>
                  </a:cubicBezTo>
                  <a:cubicBezTo>
                    <a:pt x="227" y="74"/>
                    <a:pt x="176" y="80"/>
                    <a:pt x="123" y="90"/>
                  </a:cubicBezTo>
                  <a:cubicBezTo>
                    <a:pt x="123" y="742"/>
                    <a:pt x="123" y="742"/>
                    <a:pt x="123" y="742"/>
                  </a:cubicBezTo>
                  <a:lnTo>
                    <a:pt x="0" y="7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4" name="Freeform 18"/>
            <p:cNvSpPr>
              <a:spLocks noEditPoints="1"/>
            </p:cNvSpPr>
            <p:nvPr userDrawn="1"/>
          </p:nvSpPr>
          <p:spPr bwMode="gray">
            <a:xfrm>
              <a:off x="5027" y="491"/>
              <a:ext cx="27" cy="53"/>
            </a:xfrm>
            <a:custGeom>
              <a:avLst/>
              <a:gdLst>
                <a:gd name="T0" fmla="*/ 445 w 569"/>
                <a:gd name="T1" fmla="*/ 677 h 1098"/>
                <a:gd name="T2" fmla="*/ 399 w 569"/>
                <a:gd name="T3" fmla="*/ 721 h 1098"/>
                <a:gd name="T4" fmla="*/ 257 w 569"/>
                <a:gd name="T5" fmla="*/ 762 h 1098"/>
                <a:gd name="T6" fmla="*/ 97 w 569"/>
                <a:gd name="T7" fmla="*/ 708 h 1098"/>
                <a:gd name="T8" fmla="*/ 0 w 569"/>
                <a:gd name="T9" fmla="*/ 414 h 1098"/>
                <a:gd name="T10" fmla="*/ 71 w 569"/>
                <a:gd name="T11" fmla="*/ 131 h 1098"/>
                <a:gd name="T12" fmla="*/ 340 w 569"/>
                <a:gd name="T13" fmla="*/ 0 h 1098"/>
                <a:gd name="T14" fmla="*/ 569 w 569"/>
                <a:gd name="T15" fmla="*/ 28 h 1098"/>
                <a:gd name="T16" fmla="*/ 569 w 569"/>
                <a:gd name="T17" fmla="*/ 601 h 1098"/>
                <a:gd name="T18" fmla="*/ 555 w 569"/>
                <a:gd name="T19" fmla="*/ 843 h 1098"/>
                <a:gd name="T20" fmla="*/ 422 w 569"/>
                <a:gd name="T21" fmla="*/ 1052 h 1098"/>
                <a:gd name="T22" fmla="*/ 191 w 569"/>
                <a:gd name="T23" fmla="*/ 1098 h 1098"/>
                <a:gd name="T24" fmla="*/ 98 w 569"/>
                <a:gd name="T25" fmla="*/ 1092 h 1098"/>
                <a:gd name="T26" fmla="*/ 98 w 569"/>
                <a:gd name="T27" fmla="*/ 1018 h 1098"/>
                <a:gd name="T28" fmla="*/ 190 w 569"/>
                <a:gd name="T29" fmla="*/ 1024 h 1098"/>
                <a:gd name="T30" fmla="*/ 341 w 569"/>
                <a:gd name="T31" fmla="*/ 997 h 1098"/>
                <a:gd name="T32" fmla="*/ 434 w 569"/>
                <a:gd name="T33" fmla="*/ 858 h 1098"/>
                <a:gd name="T34" fmla="*/ 445 w 569"/>
                <a:gd name="T35" fmla="*/ 716 h 1098"/>
                <a:gd name="T36" fmla="*/ 445 w 569"/>
                <a:gd name="T37" fmla="*/ 677 h 1098"/>
                <a:gd name="T38" fmla="*/ 445 w 569"/>
                <a:gd name="T39" fmla="*/ 81 h 1098"/>
                <a:gd name="T40" fmla="*/ 353 w 569"/>
                <a:gd name="T41" fmla="*/ 74 h 1098"/>
                <a:gd name="T42" fmla="*/ 231 w 569"/>
                <a:gd name="T43" fmla="*/ 106 h 1098"/>
                <a:gd name="T44" fmla="*/ 152 w 569"/>
                <a:gd name="T45" fmla="*/ 233 h 1098"/>
                <a:gd name="T46" fmla="*/ 126 w 569"/>
                <a:gd name="T47" fmla="*/ 419 h 1098"/>
                <a:gd name="T48" fmla="*/ 174 w 569"/>
                <a:gd name="T49" fmla="*/ 633 h 1098"/>
                <a:gd name="T50" fmla="*/ 274 w 569"/>
                <a:gd name="T51" fmla="*/ 687 h 1098"/>
                <a:gd name="T52" fmla="*/ 371 w 569"/>
                <a:gd name="T53" fmla="*/ 654 h 1098"/>
                <a:gd name="T54" fmla="*/ 435 w 569"/>
                <a:gd name="T55" fmla="*/ 566 h 1098"/>
                <a:gd name="T56" fmla="*/ 445 w 569"/>
                <a:gd name="T57" fmla="*/ 483 h 1098"/>
                <a:gd name="T58" fmla="*/ 445 w 569"/>
                <a:gd name="T59" fmla="*/ 81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69" h="1098">
                  <a:moveTo>
                    <a:pt x="445" y="677"/>
                  </a:moveTo>
                  <a:cubicBezTo>
                    <a:pt x="427" y="697"/>
                    <a:pt x="412" y="712"/>
                    <a:pt x="399" y="721"/>
                  </a:cubicBezTo>
                  <a:cubicBezTo>
                    <a:pt x="362" y="748"/>
                    <a:pt x="314" y="762"/>
                    <a:pt x="257" y="762"/>
                  </a:cubicBezTo>
                  <a:cubicBezTo>
                    <a:pt x="192" y="762"/>
                    <a:pt x="139" y="744"/>
                    <a:pt x="97" y="708"/>
                  </a:cubicBezTo>
                  <a:cubicBezTo>
                    <a:pt x="32" y="654"/>
                    <a:pt x="0" y="556"/>
                    <a:pt x="0" y="414"/>
                  </a:cubicBezTo>
                  <a:cubicBezTo>
                    <a:pt x="0" y="300"/>
                    <a:pt x="24" y="206"/>
                    <a:pt x="71" y="131"/>
                  </a:cubicBezTo>
                  <a:cubicBezTo>
                    <a:pt x="126" y="44"/>
                    <a:pt x="216" y="0"/>
                    <a:pt x="340" y="0"/>
                  </a:cubicBezTo>
                  <a:cubicBezTo>
                    <a:pt x="414" y="0"/>
                    <a:pt x="490" y="9"/>
                    <a:pt x="569" y="28"/>
                  </a:cubicBezTo>
                  <a:cubicBezTo>
                    <a:pt x="569" y="601"/>
                    <a:pt x="569" y="601"/>
                    <a:pt x="569" y="601"/>
                  </a:cubicBezTo>
                  <a:cubicBezTo>
                    <a:pt x="569" y="707"/>
                    <a:pt x="564" y="788"/>
                    <a:pt x="555" y="843"/>
                  </a:cubicBezTo>
                  <a:cubicBezTo>
                    <a:pt x="538" y="944"/>
                    <a:pt x="494" y="1013"/>
                    <a:pt x="422" y="1052"/>
                  </a:cubicBezTo>
                  <a:cubicBezTo>
                    <a:pt x="363" y="1083"/>
                    <a:pt x="286" y="1098"/>
                    <a:pt x="191" y="1098"/>
                  </a:cubicBezTo>
                  <a:cubicBezTo>
                    <a:pt x="164" y="1098"/>
                    <a:pt x="133" y="1096"/>
                    <a:pt x="98" y="1092"/>
                  </a:cubicBezTo>
                  <a:cubicBezTo>
                    <a:pt x="98" y="1018"/>
                    <a:pt x="98" y="1018"/>
                    <a:pt x="98" y="1018"/>
                  </a:cubicBezTo>
                  <a:cubicBezTo>
                    <a:pt x="130" y="1022"/>
                    <a:pt x="160" y="1024"/>
                    <a:pt x="190" y="1024"/>
                  </a:cubicBezTo>
                  <a:cubicBezTo>
                    <a:pt x="258" y="1024"/>
                    <a:pt x="308" y="1015"/>
                    <a:pt x="341" y="997"/>
                  </a:cubicBezTo>
                  <a:cubicBezTo>
                    <a:pt x="390" y="971"/>
                    <a:pt x="421" y="924"/>
                    <a:pt x="434" y="858"/>
                  </a:cubicBezTo>
                  <a:cubicBezTo>
                    <a:pt x="442" y="821"/>
                    <a:pt x="445" y="773"/>
                    <a:pt x="445" y="716"/>
                  </a:cubicBezTo>
                  <a:lnTo>
                    <a:pt x="445" y="677"/>
                  </a:lnTo>
                  <a:close/>
                  <a:moveTo>
                    <a:pt x="445" y="81"/>
                  </a:moveTo>
                  <a:cubicBezTo>
                    <a:pt x="411" y="77"/>
                    <a:pt x="380" y="74"/>
                    <a:pt x="353" y="74"/>
                  </a:cubicBezTo>
                  <a:cubicBezTo>
                    <a:pt x="301" y="74"/>
                    <a:pt x="260" y="85"/>
                    <a:pt x="231" y="106"/>
                  </a:cubicBezTo>
                  <a:cubicBezTo>
                    <a:pt x="197" y="130"/>
                    <a:pt x="171" y="173"/>
                    <a:pt x="152" y="233"/>
                  </a:cubicBezTo>
                  <a:cubicBezTo>
                    <a:pt x="135" y="287"/>
                    <a:pt x="126" y="348"/>
                    <a:pt x="126" y="419"/>
                  </a:cubicBezTo>
                  <a:cubicBezTo>
                    <a:pt x="126" y="517"/>
                    <a:pt x="142" y="589"/>
                    <a:pt x="174" y="633"/>
                  </a:cubicBezTo>
                  <a:cubicBezTo>
                    <a:pt x="199" y="669"/>
                    <a:pt x="233" y="687"/>
                    <a:pt x="274" y="687"/>
                  </a:cubicBezTo>
                  <a:cubicBezTo>
                    <a:pt x="308" y="687"/>
                    <a:pt x="341" y="676"/>
                    <a:pt x="371" y="654"/>
                  </a:cubicBezTo>
                  <a:cubicBezTo>
                    <a:pt x="401" y="631"/>
                    <a:pt x="423" y="602"/>
                    <a:pt x="435" y="566"/>
                  </a:cubicBezTo>
                  <a:cubicBezTo>
                    <a:pt x="442" y="547"/>
                    <a:pt x="445" y="520"/>
                    <a:pt x="445" y="483"/>
                  </a:cubicBezTo>
                  <a:lnTo>
                    <a:pt x="445" y="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5" name="Freeform 19"/>
            <p:cNvSpPr>
              <a:spLocks/>
            </p:cNvSpPr>
            <p:nvPr userDrawn="1"/>
          </p:nvSpPr>
          <p:spPr bwMode="gray">
            <a:xfrm>
              <a:off x="5082" y="483"/>
              <a:ext cx="15" cy="44"/>
            </a:xfrm>
            <a:custGeom>
              <a:avLst/>
              <a:gdLst>
                <a:gd name="T0" fmla="*/ 0 w 318"/>
                <a:gd name="T1" fmla="*/ 0 h 917"/>
                <a:gd name="T2" fmla="*/ 124 w 318"/>
                <a:gd name="T3" fmla="*/ 0 h 917"/>
                <a:gd name="T4" fmla="*/ 124 w 318"/>
                <a:gd name="T5" fmla="*/ 195 h 917"/>
                <a:gd name="T6" fmla="*/ 318 w 318"/>
                <a:gd name="T7" fmla="*/ 195 h 917"/>
                <a:gd name="T8" fmla="*/ 318 w 318"/>
                <a:gd name="T9" fmla="*/ 273 h 917"/>
                <a:gd name="T10" fmla="*/ 124 w 318"/>
                <a:gd name="T11" fmla="*/ 273 h 917"/>
                <a:gd name="T12" fmla="*/ 124 w 318"/>
                <a:gd name="T13" fmla="*/ 656 h 917"/>
                <a:gd name="T14" fmla="*/ 156 w 318"/>
                <a:gd name="T15" fmla="*/ 804 h 917"/>
                <a:gd name="T16" fmla="*/ 225 w 318"/>
                <a:gd name="T17" fmla="*/ 836 h 917"/>
                <a:gd name="T18" fmla="*/ 277 w 318"/>
                <a:gd name="T19" fmla="*/ 838 h 917"/>
                <a:gd name="T20" fmla="*/ 318 w 318"/>
                <a:gd name="T21" fmla="*/ 838 h 917"/>
                <a:gd name="T22" fmla="*/ 318 w 318"/>
                <a:gd name="T23" fmla="*/ 917 h 917"/>
                <a:gd name="T24" fmla="*/ 251 w 318"/>
                <a:gd name="T25" fmla="*/ 917 h 917"/>
                <a:gd name="T26" fmla="*/ 127 w 318"/>
                <a:gd name="T27" fmla="*/ 904 h 917"/>
                <a:gd name="T28" fmla="*/ 11 w 318"/>
                <a:gd name="T29" fmla="*/ 782 h 917"/>
                <a:gd name="T30" fmla="*/ 0 w 318"/>
                <a:gd name="T31" fmla="*/ 638 h 917"/>
                <a:gd name="T32" fmla="*/ 0 w 318"/>
                <a:gd name="T33" fmla="*/ 0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6" y="846"/>
                    <a:pt x="11" y="782"/>
                  </a:cubicBezTo>
                  <a:cubicBezTo>
                    <a:pt x="4" y="747"/>
                    <a:pt x="0" y="699"/>
                    <a:pt x="0" y="638"/>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6" name="Freeform 20"/>
            <p:cNvSpPr>
              <a:spLocks noEditPoints="1"/>
            </p:cNvSpPr>
            <p:nvPr userDrawn="1"/>
          </p:nvSpPr>
          <p:spPr bwMode="gray">
            <a:xfrm>
              <a:off x="5102" y="491"/>
              <a:ext cx="29" cy="37"/>
            </a:xfrm>
            <a:custGeom>
              <a:avLst/>
              <a:gdLst>
                <a:gd name="T0" fmla="*/ 304 w 607"/>
                <a:gd name="T1" fmla="*/ 0 h 762"/>
                <a:gd name="T2" fmla="*/ 534 w 607"/>
                <a:gd name="T3" fmla="*/ 103 h 762"/>
                <a:gd name="T4" fmla="*/ 607 w 607"/>
                <a:gd name="T5" fmla="*/ 381 h 762"/>
                <a:gd name="T6" fmla="*/ 534 w 607"/>
                <a:gd name="T7" fmla="*/ 659 h 762"/>
                <a:gd name="T8" fmla="*/ 304 w 607"/>
                <a:gd name="T9" fmla="*/ 762 h 762"/>
                <a:gd name="T10" fmla="*/ 0 w 607"/>
                <a:gd name="T11" fmla="*/ 375 h 762"/>
                <a:gd name="T12" fmla="*/ 73 w 607"/>
                <a:gd name="T13" fmla="*/ 103 h 762"/>
                <a:gd name="T14" fmla="*/ 304 w 607"/>
                <a:gd name="T15" fmla="*/ 0 h 762"/>
                <a:gd name="T16" fmla="*/ 304 w 607"/>
                <a:gd name="T17" fmla="*/ 74 h 762"/>
                <a:gd name="T18" fmla="*/ 159 w 607"/>
                <a:gd name="T19" fmla="*/ 168 h 762"/>
                <a:gd name="T20" fmla="*/ 126 w 607"/>
                <a:gd name="T21" fmla="*/ 377 h 762"/>
                <a:gd name="T22" fmla="*/ 159 w 607"/>
                <a:gd name="T23" fmla="*/ 593 h 762"/>
                <a:gd name="T24" fmla="*/ 304 w 607"/>
                <a:gd name="T25" fmla="*/ 687 h 762"/>
                <a:gd name="T26" fmla="*/ 448 w 607"/>
                <a:gd name="T27" fmla="*/ 593 h 762"/>
                <a:gd name="T28" fmla="*/ 481 w 607"/>
                <a:gd name="T29" fmla="*/ 380 h 762"/>
                <a:gd name="T30" fmla="*/ 448 w 607"/>
                <a:gd name="T31" fmla="*/ 168 h 762"/>
                <a:gd name="T32" fmla="*/ 304 w 607"/>
                <a:gd name="T33" fmla="*/ 7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7" name="Freeform 21"/>
            <p:cNvSpPr>
              <a:spLocks/>
            </p:cNvSpPr>
            <p:nvPr userDrawn="1"/>
          </p:nvSpPr>
          <p:spPr bwMode="gray">
            <a:xfrm>
              <a:off x="5140" y="491"/>
              <a:ext cx="45" cy="36"/>
            </a:xfrm>
            <a:custGeom>
              <a:avLst/>
              <a:gdLst>
                <a:gd name="T0" fmla="*/ 0 w 933"/>
                <a:gd name="T1" fmla="*/ 742 h 742"/>
                <a:gd name="T2" fmla="*/ 0 w 933"/>
                <a:gd name="T3" fmla="*/ 28 h 742"/>
                <a:gd name="T4" fmla="*/ 267 w 933"/>
                <a:gd name="T5" fmla="*/ 0 h 742"/>
                <a:gd name="T6" fmla="*/ 460 w 933"/>
                <a:gd name="T7" fmla="*/ 46 h 742"/>
                <a:gd name="T8" fmla="*/ 691 w 933"/>
                <a:gd name="T9" fmla="*/ 0 h 742"/>
                <a:gd name="T10" fmla="*/ 912 w 933"/>
                <a:gd name="T11" fmla="*/ 114 h 742"/>
                <a:gd name="T12" fmla="*/ 933 w 933"/>
                <a:gd name="T13" fmla="*/ 299 h 742"/>
                <a:gd name="T14" fmla="*/ 933 w 933"/>
                <a:gd name="T15" fmla="*/ 742 h 742"/>
                <a:gd name="T16" fmla="*/ 809 w 933"/>
                <a:gd name="T17" fmla="*/ 742 h 742"/>
                <a:gd name="T18" fmla="*/ 809 w 933"/>
                <a:gd name="T19" fmla="*/ 306 h 742"/>
                <a:gd name="T20" fmla="*/ 790 w 933"/>
                <a:gd name="T21" fmla="*/ 135 h 742"/>
                <a:gd name="T22" fmla="*/ 675 w 933"/>
                <a:gd name="T23" fmla="*/ 74 h 742"/>
                <a:gd name="T24" fmla="*/ 528 w 933"/>
                <a:gd name="T25" fmla="*/ 108 h 742"/>
                <a:gd name="T26" fmla="*/ 528 w 933"/>
                <a:gd name="T27" fmla="*/ 742 h 742"/>
                <a:gd name="T28" fmla="*/ 405 w 933"/>
                <a:gd name="T29" fmla="*/ 742 h 742"/>
                <a:gd name="T30" fmla="*/ 405 w 933"/>
                <a:gd name="T31" fmla="*/ 301 h 742"/>
                <a:gd name="T32" fmla="*/ 385 w 933"/>
                <a:gd name="T33" fmla="*/ 135 h 742"/>
                <a:gd name="T34" fmla="*/ 267 w 933"/>
                <a:gd name="T35" fmla="*/ 74 h 742"/>
                <a:gd name="T36" fmla="*/ 124 w 933"/>
                <a:gd name="T37" fmla="*/ 90 h 742"/>
                <a:gd name="T38" fmla="*/ 124 w 933"/>
                <a:gd name="T39" fmla="*/ 742 h 742"/>
                <a:gd name="T40" fmla="*/ 0 w 933"/>
                <a:gd name="T41" fmla="*/ 742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33" h="742">
                  <a:moveTo>
                    <a:pt x="0" y="742"/>
                  </a:moveTo>
                  <a:cubicBezTo>
                    <a:pt x="0" y="28"/>
                    <a:pt x="0" y="28"/>
                    <a:pt x="0" y="28"/>
                  </a:cubicBezTo>
                  <a:cubicBezTo>
                    <a:pt x="113" y="9"/>
                    <a:pt x="202" y="0"/>
                    <a:pt x="267" y="0"/>
                  </a:cubicBezTo>
                  <a:cubicBezTo>
                    <a:pt x="352" y="0"/>
                    <a:pt x="417" y="15"/>
                    <a:pt x="460" y="46"/>
                  </a:cubicBezTo>
                  <a:cubicBezTo>
                    <a:pt x="538" y="15"/>
                    <a:pt x="615" y="0"/>
                    <a:pt x="691" y="0"/>
                  </a:cubicBezTo>
                  <a:cubicBezTo>
                    <a:pt x="808" y="0"/>
                    <a:pt x="881" y="38"/>
                    <a:pt x="912" y="114"/>
                  </a:cubicBezTo>
                  <a:cubicBezTo>
                    <a:pt x="926" y="149"/>
                    <a:pt x="933" y="211"/>
                    <a:pt x="933" y="299"/>
                  </a:cubicBezTo>
                  <a:cubicBezTo>
                    <a:pt x="933" y="742"/>
                    <a:pt x="933" y="742"/>
                    <a:pt x="933" y="742"/>
                  </a:cubicBezTo>
                  <a:cubicBezTo>
                    <a:pt x="809" y="742"/>
                    <a:pt x="809" y="742"/>
                    <a:pt x="809" y="742"/>
                  </a:cubicBezTo>
                  <a:cubicBezTo>
                    <a:pt x="809" y="306"/>
                    <a:pt x="809" y="306"/>
                    <a:pt x="809" y="306"/>
                  </a:cubicBezTo>
                  <a:cubicBezTo>
                    <a:pt x="809" y="222"/>
                    <a:pt x="803" y="164"/>
                    <a:pt x="790" y="135"/>
                  </a:cubicBezTo>
                  <a:cubicBezTo>
                    <a:pt x="771" y="94"/>
                    <a:pt x="733" y="74"/>
                    <a:pt x="675" y="74"/>
                  </a:cubicBezTo>
                  <a:cubicBezTo>
                    <a:pt x="627" y="74"/>
                    <a:pt x="578" y="86"/>
                    <a:pt x="528" y="108"/>
                  </a:cubicBezTo>
                  <a:cubicBezTo>
                    <a:pt x="528" y="742"/>
                    <a:pt x="528" y="742"/>
                    <a:pt x="528" y="742"/>
                  </a:cubicBezTo>
                  <a:cubicBezTo>
                    <a:pt x="405" y="742"/>
                    <a:pt x="405" y="742"/>
                    <a:pt x="405" y="742"/>
                  </a:cubicBezTo>
                  <a:cubicBezTo>
                    <a:pt x="405" y="301"/>
                    <a:pt x="405" y="301"/>
                    <a:pt x="405" y="301"/>
                  </a:cubicBezTo>
                  <a:cubicBezTo>
                    <a:pt x="405" y="219"/>
                    <a:pt x="398" y="164"/>
                    <a:pt x="385" y="135"/>
                  </a:cubicBezTo>
                  <a:cubicBezTo>
                    <a:pt x="366" y="94"/>
                    <a:pt x="327" y="74"/>
                    <a:pt x="267" y="74"/>
                  </a:cubicBezTo>
                  <a:cubicBezTo>
                    <a:pt x="221" y="74"/>
                    <a:pt x="173" y="80"/>
                    <a:pt x="124" y="90"/>
                  </a:cubicBezTo>
                  <a:cubicBezTo>
                    <a:pt x="124" y="742"/>
                    <a:pt x="124" y="742"/>
                    <a:pt x="124" y="742"/>
                  </a:cubicBezTo>
                  <a:lnTo>
                    <a:pt x="0" y="7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8" name="Freeform 22"/>
            <p:cNvSpPr>
              <a:spLocks noEditPoints="1"/>
            </p:cNvSpPr>
            <p:nvPr userDrawn="1"/>
          </p:nvSpPr>
          <p:spPr bwMode="gray">
            <a:xfrm>
              <a:off x="5193" y="491"/>
              <a:ext cx="29" cy="37"/>
            </a:xfrm>
            <a:custGeom>
              <a:avLst/>
              <a:gdLst>
                <a:gd name="T0" fmla="*/ 304 w 607"/>
                <a:gd name="T1" fmla="*/ 0 h 762"/>
                <a:gd name="T2" fmla="*/ 534 w 607"/>
                <a:gd name="T3" fmla="*/ 103 h 762"/>
                <a:gd name="T4" fmla="*/ 607 w 607"/>
                <a:gd name="T5" fmla="*/ 381 h 762"/>
                <a:gd name="T6" fmla="*/ 534 w 607"/>
                <a:gd name="T7" fmla="*/ 659 h 762"/>
                <a:gd name="T8" fmla="*/ 304 w 607"/>
                <a:gd name="T9" fmla="*/ 762 h 762"/>
                <a:gd name="T10" fmla="*/ 0 w 607"/>
                <a:gd name="T11" fmla="*/ 375 h 762"/>
                <a:gd name="T12" fmla="*/ 73 w 607"/>
                <a:gd name="T13" fmla="*/ 103 h 762"/>
                <a:gd name="T14" fmla="*/ 304 w 607"/>
                <a:gd name="T15" fmla="*/ 0 h 762"/>
                <a:gd name="T16" fmla="*/ 304 w 607"/>
                <a:gd name="T17" fmla="*/ 74 h 762"/>
                <a:gd name="T18" fmla="*/ 159 w 607"/>
                <a:gd name="T19" fmla="*/ 168 h 762"/>
                <a:gd name="T20" fmla="*/ 126 w 607"/>
                <a:gd name="T21" fmla="*/ 377 h 762"/>
                <a:gd name="T22" fmla="*/ 159 w 607"/>
                <a:gd name="T23" fmla="*/ 593 h 762"/>
                <a:gd name="T24" fmla="*/ 304 w 607"/>
                <a:gd name="T25" fmla="*/ 687 h 762"/>
                <a:gd name="T26" fmla="*/ 448 w 607"/>
                <a:gd name="T27" fmla="*/ 593 h 762"/>
                <a:gd name="T28" fmla="*/ 481 w 607"/>
                <a:gd name="T29" fmla="*/ 380 h 762"/>
                <a:gd name="T30" fmla="*/ 448 w 607"/>
                <a:gd name="T31" fmla="*/ 168 h 762"/>
                <a:gd name="T32" fmla="*/ 304 w 607"/>
                <a:gd name="T33" fmla="*/ 7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19" name="Freeform 23"/>
            <p:cNvSpPr>
              <a:spLocks/>
            </p:cNvSpPr>
            <p:nvPr userDrawn="1"/>
          </p:nvSpPr>
          <p:spPr bwMode="gray">
            <a:xfrm>
              <a:off x="5230" y="491"/>
              <a:ext cx="16" cy="36"/>
            </a:xfrm>
            <a:custGeom>
              <a:avLst/>
              <a:gdLst>
                <a:gd name="T0" fmla="*/ 0 w 312"/>
                <a:gd name="T1" fmla="*/ 742 h 742"/>
                <a:gd name="T2" fmla="*/ 0 w 312"/>
                <a:gd name="T3" fmla="*/ 31 h 742"/>
                <a:gd name="T4" fmla="*/ 312 w 312"/>
                <a:gd name="T5" fmla="*/ 0 h 742"/>
                <a:gd name="T6" fmla="*/ 312 w 312"/>
                <a:gd name="T7" fmla="*/ 77 h 742"/>
                <a:gd name="T8" fmla="*/ 124 w 312"/>
                <a:gd name="T9" fmla="*/ 90 h 742"/>
                <a:gd name="T10" fmla="*/ 124 w 312"/>
                <a:gd name="T11" fmla="*/ 742 h 742"/>
                <a:gd name="T12" fmla="*/ 0 w 312"/>
                <a:gd name="T13" fmla="*/ 742 h 742"/>
              </a:gdLst>
              <a:ahLst/>
              <a:cxnLst>
                <a:cxn ang="0">
                  <a:pos x="T0" y="T1"/>
                </a:cxn>
                <a:cxn ang="0">
                  <a:pos x="T2" y="T3"/>
                </a:cxn>
                <a:cxn ang="0">
                  <a:pos x="T4" y="T5"/>
                </a:cxn>
                <a:cxn ang="0">
                  <a:pos x="T6" y="T7"/>
                </a:cxn>
                <a:cxn ang="0">
                  <a:pos x="T8" y="T9"/>
                </a:cxn>
                <a:cxn ang="0">
                  <a:pos x="T10" y="T11"/>
                </a:cxn>
                <a:cxn ang="0">
                  <a:pos x="T12" y="T13"/>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0" name="Freeform 24"/>
            <p:cNvSpPr>
              <a:spLocks/>
            </p:cNvSpPr>
            <p:nvPr userDrawn="1"/>
          </p:nvSpPr>
          <p:spPr bwMode="gray">
            <a:xfrm>
              <a:off x="5252" y="491"/>
              <a:ext cx="15" cy="36"/>
            </a:xfrm>
            <a:custGeom>
              <a:avLst/>
              <a:gdLst>
                <a:gd name="T0" fmla="*/ 0 w 312"/>
                <a:gd name="T1" fmla="*/ 742 h 742"/>
                <a:gd name="T2" fmla="*/ 0 w 312"/>
                <a:gd name="T3" fmla="*/ 31 h 742"/>
                <a:gd name="T4" fmla="*/ 312 w 312"/>
                <a:gd name="T5" fmla="*/ 0 h 742"/>
                <a:gd name="T6" fmla="*/ 312 w 312"/>
                <a:gd name="T7" fmla="*/ 77 h 742"/>
                <a:gd name="T8" fmla="*/ 124 w 312"/>
                <a:gd name="T9" fmla="*/ 90 h 742"/>
                <a:gd name="T10" fmla="*/ 124 w 312"/>
                <a:gd name="T11" fmla="*/ 742 h 742"/>
                <a:gd name="T12" fmla="*/ 0 w 312"/>
                <a:gd name="T13" fmla="*/ 742 h 742"/>
              </a:gdLst>
              <a:ahLst/>
              <a:cxnLst>
                <a:cxn ang="0">
                  <a:pos x="T0" y="T1"/>
                </a:cxn>
                <a:cxn ang="0">
                  <a:pos x="T2" y="T3"/>
                </a:cxn>
                <a:cxn ang="0">
                  <a:pos x="T4" y="T5"/>
                </a:cxn>
                <a:cxn ang="0">
                  <a:pos x="T6" y="T7"/>
                </a:cxn>
                <a:cxn ang="0">
                  <a:pos x="T8" y="T9"/>
                </a:cxn>
                <a:cxn ang="0">
                  <a:pos x="T10" y="T11"/>
                </a:cxn>
                <a:cxn ang="0">
                  <a:pos x="T12" y="T13"/>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1" name="Freeform 25"/>
            <p:cNvSpPr>
              <a:spLocks noEditPoints="1"/>
            </p:cNvSpPr>
            <p:nvPr userDrawn="1"/>
          </p:nvSpPr>
          <p:spPr bwMode="gray">
            <a:xfrm>
              <a:off x="5271" y="491"/>
              <a:ext cx="29" cy="37"/>
            </a:xfrm>
            <a:custGeom>
              <a:avLst/>
              <a:gdLst>
                <a:gd name="T0" fmla="*/ 304 w 607"/>
                <a:gd name="T1" fmla="*/ 0 h 762"/>
                <a:gd name="T2" fmla="*/ 534 w 607"/>
                <a:gd name="T3" fmla="*/ 103 h 762"/>
                <a:gd name="T4" fmla="*/ 607 w 607"/>
                <a:gd name="T5" fmla="*/ 381 h 762"/>
                <a:gd name="T6" fmla="*/ 534 w 607"/>
                <a:gd name="T7" fmla="*/ 659 h 762"/>
                <a:gd name="T8" fmla="*/ 305 w 607"/>
                <a:gd name="T9" fmla="*/ 762 h 762"/>
                <a:gd name="T10" fmla="*/ 0 w 607"/>
                <a:gd name="T11" fmla="*/ 375 h 762"/>
                <a:gd name="T12" fmla="*/ 73 w 607"/>
                <a:gd name="T13" fmla="*/ 103 h 762"/>
                <a:gd name="T14" fmla="*/ 304 w 607"/>
                <a:gd name="T15" fmla="*/ 0 h 762"/>
                <a:gd name="T16" fmla="*/ 304 w 607"/>
                <a:gd name="T17" fmla="*/ 74 h 762"/>
                <a:gd name="T18" fmla="*/ 159 w 607"/>
                <a:gd name="T19" fmla="*/ 168 h 762"/>
                <a:gd name="T20" fmla="*/ 126 w 607"/>
                <a:gd name="T21" fmla="*/ 377 h 762"/>
                <a:gd name="T22" fmla="*/ 159 w 607"/>
                <a:gd name="T23" fmla="*/ 593 h 762"/>
                <a:gd name="T24" fmla="*/ 304 w 607"/>
                <a:gd name="T25" fmla="*/ 687 h 762"/>
                <a:gd name="T26" fmla="*/ 448 w 607"/>
                <a:gd name="T27" fmla="*/ 593 h 762"/>
                <a:gd name="T28" fmla="*/ 481 w 607"/>
                <a:gd name="T29" fmla="*/ 380 h 762"/>
                <a:gd name="T30" fmla="*/ 448 w 607"/>
                <a:gd name="T31" fmla="*/ 168 h 762"/>
                <a:gd name="T32" fmla="*/ 304 w 607"/>
                <a:gd name="T33" fmla="*/ 7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5" y="762"/>
                  </a:cubicBezTo>
                  <a:cubicBezTo>
                    <a:pt x="102"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2" name="Freeform 26"/>
            <p:cNvSpPr>
              <a:spLocks/>
            </p:cNvSpPr>
            <p:nvPr userDrawn="1"/>
          </p:nvSpPr>
          <p:spPr bwMode="gray">
            <a:xfrm>
              <a:off x="5304" y="492"/>
              <a:ext cx="45" cy="35"/>
            </a:xfrm>
            <a:custGeom>
              <a:avLst/>
              <a:gdLst>
                <a:gd name="T0" fmla="*/ 204 w 929"/>
                <a:gd name="T1" fmla="*/ 722 h 722"/>
                <a:gd name="T2" fmla="*/ 0 w 929"/>
                <a:gd name="T3" fmla="*/ 0 h 722"/>
                <a:gd name="T4" fmla="*/ 124 w 929"/>
                <a:gd name="T5" fmla="*/ 0 h 722"/>
                <a:gd name="T6" fmla="*/ 277 w 929"/>
                <a:gd name="T7" fmla="*/ 588 h 722"/>
                <a:gd name="T8" fmla="*/ 412 w 929"/>
                <a:gd name="T9" fmla="*/ 0 h 722"/>
                <a:gd name="T10" fmla="*/ 534 w 929"/>
                <a:gd name="T11" fmla="*/ 0 h 722"/>
                <a:gd name="T12" fmla="*/ 676 w 929"/>
                <a:gd name="T13" fmla="*/ 588 h 722"/>
                <a:gd name="T14" fmla="*/ 828 w 929"/>
                <a:gd name="T15" fmla="*/ 0 h 722"/>
                <a:gd name="T16" fmla="*/ 929 w 929"/>
                <a:gd name="T17" fmla="*/ 0 h 722"/>
                <a:gd name="T18" fmla="*/ 726 w 929"/>
                <a:gd name="T19" fmla="*/ 722 h 722"/>
                <a:gd name="T20" fmla="*/ 603 w 929"/>
                <a:gd name="T21" fmla="*/ 722 h 722"/>
                <a:gd name="T22" fmla="*/ 495 w 929"/>
                <a:gd name="T23" fmla="*/ 255 h 722"/>
                <a:gd name="T24" fmla="*/ 468 w 929"/>
                <a:gd name="T25" fmla="*/ 107 h 722"/>
                <a:gd name="T26" fmla="*/ 440 w 929"/>
                <a:gd name="T27" fmla="*/ 254 h 722"/>
                <a:gd name="T28" fmla="*/ 332 w 929"/>
                <a:gd name="T29" fmla="*/ 722 h 722"/>
                <a:gd name="T30" fmla="*/ 204 w 929"/>
                <a:gd name="T31" fmla="*/ 722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29" h="722">
                  <a:moveTo>
                    <a:pt x="204" y="722"/>
                  </a:moveTo>
                  <a:cubicBezTo>
                    <a:pt x="0" y="0"/>
                    <a:pt x="0" y="0"/>
                    <a:pt x="0" y="0"/>
                  </a:cubicBezTo>
                  <a:cubicBezTo>
                    <a:pt x="124" y="0"/>
                    <a:pt x="124" y="0"/>
                    <a:pt x="124" y="0"/>
                  </a:cubicBezTo>
                  <a:cubicBezTo>
                    <a:pt x="277" y="588"/>
                    <a:pt x="277" y="588"/>
                    <a:pt x="277" y="588"/>
                  </a:cubicBezTo>
                  <a:cubicBezTo>
                    <a:pt x="412" y="0"/>
                    <a:pt x="412" y="0"/>
                    <a:pt x="412" y="0"/>
                  </a:cubicBezTo>
                  <a:cubicBezTo>
                    <a:pt x="534" y="0"/>
                    <a:pt x="534" y="0"/>
                    <a:pt x="534" y="0"/>
                  </a:cubicBezTo>
                  <a:cubicBezTo>
                    <a:pt x="676" y="588"/>
                    <a:pt x="676" y="588"/>
                    <a:pt x="676" y="588"/>
                  </a:cubicBezTo>
                  <a:cubicBezTo>
                    <a:pt x="828" y="0"/>
                    <a:pt x="828" y="0"/>
                    <a:pt x="828" y="0"/>
                  </a:cubicBezTo>
                  <a:cubicBezTo>
                    <a:pt x="929" y="0"/>
                    <a:pt x="929" y="0"/>
                    <a:pt x="929" y="0"/>
                  </a:cubicBezTo>
                  <a:cubicBezTo>
                    <a:pt x="726" y="722"/>
                    <a:pt x="726" y="722"/>
                    <a:pt x="726" y="722"/>
                  </a:cubicBezTo>
                  <a:cubicBezTo>
                    <a:pt x="603" y="722"/>
                    <a:pt x="603" y="722"/>
                    <a:pt x="603" y="722"/>
                  </a:cubicBezTo>
                  <a:cubicBezTo>
                    <a:pt x="495" y="255"/>
                    <a:pt x="495" y="255"/>
                    <a:pt x="495" y="255"/>
                  </a:cubicBezTo>
                  <a:cubicBezTo>
                    <a:pt x="487" y="221"/>
                    <a:pt x="478" y="172"/>
                    <a:pt x="468" y="107"/>
                  </a:cubicBezTo>
                  <a:cubicBezTo>
                    <a:pt x="460" y="159"/>
                    <a:pt x="451" y="208"/>
                    <a:pt x="440" y="254"/>
                  </a:cubicBezTo>
                  <a:cubicBezTo>
                    <a:pt x="332" y="722"/>
                    <a:pt x="332" y="722"/>
                    <a:pt x="332" y="722"/>
                  </a:cubicBezTo>
                  <a:lnTo>
                    <a:pt x="204" y="7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3" name="Freeform 27"/>
            <p:cNvSpPr>
              <a:spLocks/>
            </p:cNvSpPr>
            <p:nvPr userDrawn="1"/>
          </p:nvSpPr>
          <p:spPr bwMode="gray">
            <a:xfrm>
              <a:off x="5366" y="492"/>
              <a:ext cx="45" cy="35"/>
            </a:xfrm>
            <a:custGeom>
              <a:avLst/>
              <a:gdLst>
                <a:gd name="T0" fmla="*/ 204 w 930"/>
                <a:gd name="T1" fmla="*/ 722 h 722"/>
                <a:gd name="T2" fmla="*/ 0 w 930"/>
                <a:gd name="T3" fmla="*/ 0 h 722"/>
                <a:gd name="T4" fmla="*/ 125 w 930"/>
                <a:gd name="T5" fmla="*/ 0 h 722"/>
                <a:gd name="T6" fmla="*/ 277 w 930"/>
                <a:gd name="T7" fmla="*/ 588 h 722"/>
                <a:gd name="T8" fmla="*/ 412 w 930"/>
                <a:gd name="T9" fmla="*/ 0 h 722"/>
                <a:gd name="T10" fmla="*/ 535 w 930"/>
                <a:gd name="T11" fmla="*/ 0 h 722"/>
                <a:gd name="T12" fmla="*/ 676 w 930"/>
                <a:gd name="T13" fmla="*/ 588 h 722"/>
                <a:gd name="T14" fmla="*/ 829 w 930"/>
                <a:gd name="T15" fmla="*/ 0 h 722"/>
                <a:gd name="T16" fmla="*/ 930 w 930"/>
                <a:gd name="T17" fmla="*/ 0 h 722"/>
                <a:gd name="T18" fmla="*/ 726 w 930"/>
                <a:gd name="T19" fmla="*/ 722 h 722"/>
                <a:gd name="T20" fmla="*/ 604 w 930"/>
                <a:gd name="T21" fmla="*/ 722 h 722"/>
                <a:gd name="T22" fmla="*/ 495 w 930"/>
                <a:gd name="T23" fmla="*/ 255 h 722"/>
                <a:gd name="T24" fmla="*/ 468 w 930"/>
                <a:gd name="T25" fmla="*/ 107 h 722"/>
                <a:gd name="T26" fmla="*/ 441 w 930"/>
                <a:gd name="T27" fmla="*/ 254 h 722"/>
                <a:gd name="T28" fmla="*/ 332 w 930"/>
                <a:gd name="T29" fmla="*/ 722 h 722"/>
                <a:gd name="T30" fmla="*/ 204 w 930"/>
                <a:gd name="T31" fmla="*/ 722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30" h="722">
                  <a:moveTo>
                    <a:pt x="204" y="722"/>
                  </a:moveTo>
                  <a:cubicBezTo>
                    <a:pt x="0" y="0"/>
                    <a:pt x="0" y="0"/>
                    <a:pt x="0" y="0"/>
                  </a:cubicBezTo>
                  <a:cubicBezTo>
                    <a:pt x="125" y="0"/>
                    <a:pt x="125" y="0"/>
                    <a:pt x="125" y="0"/>
                  </a:cubicBezTo>
                  <a:cubicBezTo>
                    <a:pt x="277" y="588"/>
                    <a:pt x="277" y="588"/>
                    <a:pt x="277" y="588"/>
                  </a:cubicBezTo>
                  <a:cubicBezTo>
                    <a:pt x="412" y="0"/>
                    <a:pt x="412" y="0"/>
                    <a:pt x="412" y="0"/>
                  </a:cubicBezTo>
                  <a:cubicBezTo>
                    <a:pt x="535" y="0"/>
                    <a:pt x="535" y="0"/>
                    <a:pt x="535" y="0"/>
                  </a:cubicBezTo>
                  <a:cubicBezTo>
                    <a:pt x="676" y="588"/>
                    <a:pt x="676" y="588"/>
                    <a:pt x="676" y="588"/>
                  </a:cubicBezTo>
                  <a:cubicBezTo>
                    <a:pt x="829" y="0"/>
                    <a:pt x="829" y="0"/>
                    <a:pt x="829" y="0"/>
                  </a:cubicBezTo>
                  <a:cubicBezTo>
                    <a:pt x="930" y="0"/>
                    <a:pt x="930" y="0"/>
                    <a:pt x="930" y="0"/>
                  </a:cubicBezTo>
                  <a:cubicBezTo>
                    <a:pt x="726" y="722"/>
                    <a:pt x="726" y="722"/>
                    <a:pt x="726" y="722"/>
                  </a:cubicBezTo>
                  <a:cubicBezTo>
                    <a:pt x="604" y="722"/>
                    <a:pt x="604" y="722"/>
                    <a:pt x="604" y="722"/>
                  </a:cubicBezTo>
                  <a:cubicBezTo>
                    <a:pt x="495" y="255"/>
                    <a:pt x="495" y="255"/>
                    <a:pt x="495" y="255"/>
                  </a:cubicBezTo>
                  <a:cubicBezTo>
                    <a:pt x="488" y="221"/>
                    <a:pt x="479" y="172"/>
                    <a:pt x="468" y="107"/>
                  </a:cubicBezTo>
                  <a:cubicBezTo>
                    <a:pt x="460" y="159"/>
                    <a:pt x="451" y="208"/>
                    <a:pt x="441" y="254"/>
                  </a:cubicBezTo>
                  <a:cubicBezTo>
                    <a:pt x="332" y="722"/>
                    <a:pt x="332" y="722"/>
                    <a:pt x="332" y="722"/>
                  </a:cubicBezTo>
                  <a:lnTo>
                    <a:pt x="204" y="7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4" name="Freeform 28"/>
            <p:cNvSpPr>
              <a:spLocks noEditPoints="1"/>
            </p:cNvSpPr>
            <p:nvPr userDrawn="1"/>
          </p:nvSpPr>
          <p:spPr bwMode="gray">
            <a:xfrm>
              <a:off x="5417" y="479"/>
              <a:ext cx="7" cy="48"/>
            </a:xfrm>
            <a:custGeom>
              <a:avLst/>
              <a:gdLst>
                <a:gd name="T0" fmla="*/ 76 w 151"/>
                <a:gd name="T1" fmla="*/ 0 h 987"/>
                <a:gd name="T2" fmla="*/ 132 w 151"/>
                <a:gd name="T3" fmla="*/ 25 h 987"/>
                <a:gd name="T4" fmla="*/ 151 w 151"/>
                <a:gd name="T5" fmla="*/ 76 h 987"/>
                <a:gd name="T6" fmla="*/ 126 w 151"/>
                <a:gd name="T7" fmla="*/ 132 h 987"/>
                <a:gd name="T8" fmla="*/ 75 w 151"/>
                <a:gd name="T9" fmla="*/ 151 h 987"/>
                <a:gd name="T10" fmla="*/ 20 w 151"/>
                <a:gd name="T11" fmla="*/ 127 h 987"/>
                <a:gd name="T12" fmla="*/ 0 w 151"/>
                <a:gd name="T13" fmla="*/ 75 h 987"/>
                <a:gd name="T14" fmla="*/ 25 w 151"/>
                <a:gd name="T15" fmla="*/ 20 h 987"/>
                <a:gd name="T16" fmla="*/ 76 w 151"/>
                <a:gd name="T17" fmla="*/ 0 h 987"/>
                <a:gd name="T18" fmla="*/ 15 w 151"/>
                <a:gd name="T19" fmla="*/ 987 h 987"/>
                <a:gd name="T20" fmla="*/ 15 w 151"/>
                <a:gd name="T21" fmla="*/ 265 h 987"/>
                <a:gd name="T22" fmla="*/ 139 w 151"/>
                <a:gd name="T23" fmla="*/ 265 h 987"/>
                <a:gd name="T24" fmla="*/ 139 w 151"/>
                <a:gd name="T25" fmla="*/ 987 h 987"/>
                <a:gd name="T26" fmla="*/ 15 w 151"/>
                <a:gd name="T27" fmla="*/ 987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1" h="987">
                  <a:moveTo>
                    <a:pt x="76" y="0"/>
                  </a:moveTo>
                  <a:cubicBezTo>
                    <a:pt x="98" y="0"/>
                    <a:pt x="117" y="9"/>
                    <a:pt x="132" y="25"/>
                  </a:cubicBezTo>
                  <a:cubicBezTo>
                    <a:pt x="145" y="40"/>
                    <a:pt x="151" y="57"/>
                    <a:pt x="151" y="76"/>
                  </a:cubicBezTo>
                  <a:cubicBezTo>
                    <a:pt x="151" y="98"/>
                    <a:pt x="143" y="117"/>
                    <a:pt x="126" y="132"/>
                  </a:cubicBezTo>
                  <a:cubicBezTo>
                    <a:pt x="112" y="145"/>
                    <a:pt x="95" y="151"/>
                    <a:pt x="75" y="151"/>
                  </a:cubicBezTo>
                  <a:cubicBezTo>
                    <a:pt x="53" y="151"/>
                    <a:pt x="34" y="143"/>
                    <a:pt x="20" y="127"/>
                  </a:cubicBezTo>
                  <a:cubicBezTo>
                    <a:pt x="7" y="112"/>
                    <a:pt x="0" y="95"/>
                    <a:pt x="0" y="75"/>
                  </a:cubicBezTo>
                  <a:cubicBezTo>
                    <a:pt x="0" y="53"/>
                    <a:pt x="9" y="35"/>
                    <a:pt x="25" y="20"/>
                  </a:cubicBezTo>
                  <a:cubicBezTo>
                    <a:pt x="39" y="7"/>
                    <a:pt x="56" y="0"/>
                    <a:pt x="76" y="0"/>
                  </a:cubicBezTo>
                  <a:close/>
                  <a:moveTo>
                    <a:pt x="15" y="987"/>
                  </a:moveTo>
                  <a:cubicBezTo>
                    <a:pt x="15" y="265"/>
                    <a:pt x="15" y="265"/>
                    <a:pt x="15" y="265"/>
                  </a:cubicBezTo>
                  <a:cubicBezTo>
                    <a:pt x="139" y="265"/>
                    <a:pt x="139" y="265"/>
                    <a:pt x="139" y="265"/>
                  </a:cubicBezTo>
                  <a:cubicBezTo>
                    <a:pt x="139" y="987"/>
                    <a:pt x="139" y="987"/>
                    <a:pt x="139" y="987"/>
                  </a:cubicBezTo>
                  <a:lnTo>
                    <a:pt x="15" y="9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5" name="Freeform 29"/>
            <p:cNvSpPr>
              <a:spLocks/>
            </p:cNvSpPr>
            <p:nvPr userDrawn="1"/>
          </p:nvSpPr>
          <p:spPr bwMode="gray">
            <a:xfrm>
              <a:off x="5435" y="483"/>
              <a:ext cx="15" cy="44"/>
            </a:xfrm>
            <a:custGeom>
              <a:avLst/>
              <a:gdLst>
                <a:gd name="T0" fmla="*/ 0 w 318"/>
                <a:gd name="T1" fmla="*/ 0 h 917"/>
                <a:gd name="T2" fmla="*/ 124 w 318"/>
                <a:gd name="T3" fmla="*/ 0 h 917"/>
                <a:gd name="T4" fmla="*/ 124 w 318"/>
                <a:gd name="T5" fmla="*/ 195 h 917"/>
                <a:gd name="T6" fmla="*/ 318 w 318"/>
                <a:gd name="T7" fmla="*/ 195 h 917"/>
                <a:gd name="T8" fmla="*/ 318 w 318"/>
                <a:gd name="T9" fmla="*/ 273 h 917"/>
                <a:gd name="T10" fmla="*/ 124 w 318"/>
                <a:gd name="T11" fmla="*/ 273 h 917"/>
                <a:gd name="T12" fmla="*/ 124 w 318"/>
                <a:gd name="T13" fmla="*/ 656 h 917"/>
                <a:gd name="T14" fmla="*/ 156 w 318"/>
                <a:gd name="T15" fmla="*/ 804 h 917"/>
                <a:gd name="T16" fmla="*/ 225 w 318"/>
                <a:gd name="T17" fmla="*/ 836 h 917"/>
                <a:gd name="T18" fmla="*/ 277 w 318"/>
                <a:gd name="T19" fmla="*/ 838 h 917"/>
                <a:gd name="T20" fmla="*/ 318 w 318"/>
                <a:gd name="T21" fmla="*/ 838 h 917"/>
                <a:gd name="T22" fmla="*/ 318 w 318"/>
                <a:gd name="T23" fmla="*/ 917 h 917"/>
                <a:gd name="T24" fmla="*/ 251 w 318"/>
                <a:gd name="T25" fmla="*/ 917 h 917"/>
                <a:gd name="T26" fmla="*/ 127 w 318"/>
                <a:gd name="T27" fmla="*/ 904 h 917"/>
                <a:gd name="T28" fmla="*/ 11 w 318"/>
                <a:gd name="T29" fmla="*/ 782 h 917"/>
                <a:gd name="T30" fmla="*/ 0 w 318"/>
                <a:gd name="T31" fmla="*/ 638 h 917"/>
                <a:gd name="T32" fmla="*/ 0 w 318"/>
                <a:gd name="T33" fmla="*/ 0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5" y="846"/>
                    <a:pt x="11" y="782"/>
                  </a:cubicBezTo>
                  <a:cubicBezTo>
                    <a:pt x="4" y="747"/>
                    <a:pt x="0" y="699"/>
                    <a:pt x="0" y="638"/>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6" name="Freeform 30"/>
            <p:cNvSpPr>
              <a:spLocks/>
            </p:cNvSpPr>
            <p:nvPr userDrawn="1"/>
          </p:nvSpPr>
          <p:spPr bwMode="gray">
            <a:xfrm>
              <a:off x="5457" y="475"/>
              <a:ext cx="26" cy="52"/>
            </a:xfrm>
            <a:custGeom>
              <a:avLst/>
              <a:gdLst>
                <a:gd name="T0" fmla="*/ 0 w 548"/>
                <a:gd name="T1" fmla="*/ 1087 h 1087"/>
                <a:gd name="T2" fmla="*/ 0 w 548"/>
                <a:gd name="T3" fmla="*/ 0 h 1087"/>
                <a:gd name="T4" fmla="*/ 124 w 548"/>
                <a:gd name="T5" fmla="*/ 0 h 1087"/>
                <a:gd name="T6" fmla="*/ 124 w 548"/>
                <a:gd name="T7" fmla="*/ 382 h 1087"/>
                <a:gd name="T8" fmla="*/ 306 w 548"/>
                <a:gd name="T9" fmla="*/ 345 h 1087"/>
                <a:gd name="T10" fmla="*/ 526 w 548"/>
                <a:gd name="T11" fmla="*/ 458 h 1087"/>
                <a:gd name="T12" fmla="*/ 548 w 548"/>
                <a:gd name="T13" fmla="*/ 644 h 1087"/>
                <a:gd name="T14" fmla="*/ 548 w 548"/>
                <a:gd name="T15" fmla="*/ 1087 h 1087"/>
                <a:gd name="T16" fmla="*/ 425 w 548"/>
                <a:gd name="T17" fmla="*/ 1087 h 1087"/>
                <a:gd name="T18" fmla="*/ 425 w 548"/>
                <a:gd name="T19" fmla="*/ 624 h 1087"/>
                <a:gd name="T20" fmla="*/ 403 w 548"/>
                <a:gd name="T21" fmla="*/ 477 h 1087"/>
                <a:gd name="T22" fmla="*/ 294 w 548"/>
                <a:gd name="T23" fmla="*/ 419 h 1087"/>
                <a:gd name="T24" fmla="*/ 124 w 548"/>
                <a:gd name="T25" fmla="*/ 463 h 1087"/>
                <a:gd name="T26" fmla="*/ 124 w 548"/>
                <a:gd name="T27" fmla="*/ 1087 h 1087"/>
                <a:gd name="T28" fmla="*/ 0 w 548"/>
                <a:gd name="T29" fmla="*/ 1087 h 1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7" name="Freeform 31"/>
            <p:cNvSpPr>
              <a:spLocks/>
            </p:cNvSpPr>
            <p:nvPr userDrawn="1"/>
          </p:nvSpPr>
          <p:spPr bwMode="gray">
            <a:xfrm>
              <a:off x="5506" y="492"/>
              <a:ext cx="29" cy="52"/>
            </a:xfrm>
            <a:custGeom>
              <a:avLst/>
              <a:gdLst>
                <a:gd name="T0" fmla="*/ 12 w 29"/>
                <a:gd name="T1" fmla="*/ 36 h 52"/>
                <a:gd name="T2" fmla="*/ 0 w 29"/>
                <a:gd name="T3" fmla="*/ 0 h 52"/>
                <a:gd name="T4" fmla="*/ 6 w 29"/>
                <a:gd name="T5" fmla="*/ 0 h 52"/>
                <a:gd name="T6" fmla="*/ 15 w 29"/>
                <a:gd name="T7" fmla="*/ 28 h 52"/>
                <a:gd name="T8" fmla="*/ 23 w 29"/>
                <a:gd name="T9" fmla="*/ 0 h 52"/>
                <a:gd name="T10" fmla="*/ 29 w 29"/>
                <a:gd name="T11" fmla="*/ 0 h 52"/>
                <a:gd name="T12" fmla="*/ 11 w 29"/>
                <a:gd name="T13" fmla="*/ 52 h 52"/>
                <a:gd name="T14" fmla="*/ 6 w 29"/>
                <a:gd name="T15" fmla="*/ 52 h 52"/>
                <a:gd name="T16" fmla="*/ 12 w 29"/>
                <a:gd name="T17" fmla="*/ 3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52">
                  <a:moveTo>
                    <a:pt x="12" y="36"/>
                  </a:moveTo>
                  <a:lnTo>
                    <a:pt x="0" y="0"/>
                  </a:lnTo>
                  <a:lnTo>
                    <a:pt x="6" y="0"/>
                  </a:lnTo>
                  <a:lnTo>
                    <a:pt x="15" y="28"/>
                  </a:lnTo>
                  <a:lnTo>
                    <a:pt x="23" y="0"/>
                  </a:lnTo>
                  <a:lnTo>
                    <a:pt x="29" y="0"/>
                  </a:lnTo>
                  <a:lnTo>
                    <a:pt x="11" y="52"/>
                  </a:lnTo>
                  <a:lnTo>
                    <a:pt x="6" y="52"/>
                  </a:lnTo>
                  <a:lnTo>
                    <a:pt x="12" y="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8" name="Freeform 32"/>
            <p:cNvSpPr>
              <a:spLocks noEditPoints="1"/>
            </p:cNvSpPr>
            <p:nvPr userDrawn="1"/>
          </p:nvSpPr>
          <p:spPr bwMode="gray">
            <a:xfrm>
              <a:off x="5538" y="491"/>
              <a:ext cx="29" cy="37"/>
            </a:xfrm>
            <a:custGeom>
              <a:avLst/>
              <a:gdLst>
                <a:gd name="T0" fmla="*/ 304 w 607"/>
                <a:gd name="T1" fmla="*/ 0 h 762"/>
                <a:gd name="T2" fmla="*/ 534 w 607"/>
                <a:gd name="T3" fmla="*/ 103 h 762"/>
                <a:gd name="T4" fmla="*/ 607 w 607"/>
                <a:gd name="T5" fmla="*/ 381 h 762"/>
                <a:gd name="T6" fmla="*/ 534 w 607"/>
                <a:gd name="T7" fmla="*/ 659 h 762"/>
                <a:gd name="T8" fmla="*/ 304 w 607"/>
                <a:gd name="T9" fmla="*/ 762 h 762"/>
                <a:gd name="T10" fmla="*/ 0 w 607"/>
                <a:gd name="T11" fmla="*/ 375 h 762"/>
                <a:gd name="T12" fmla="*/ 73 w 607"/>
                <a:gd name="T13" fmla="*/ 103 h 762"/>
                <a:gd name="T14" fmla="*/ 304 w 607"/>
                <a:gd name="T15" fmla="*/ 0 h 762"/>
                <a:gd name="T16" fmla="*/ 304 w 607"/>
                <a:gd name="T17" fmla="*/ 74 h 762"/>
                <a:gd name="T18" fmla="*/ 159 w 607"/>
                <a:gd name="T19" fmla="*/ 168 h 762"/>
                <a:gd name="T20" fmla="*/ 126 w 607"/>
                <a:gd name="T21" fmla="*/ 377 h 762"/>
                <a:gd name="T22" fmla="*/ 159 w 607"/>
                <a:gd name="T23" fmla="*/ 593 h 762"/>
                <a:gd name="T24" fmla="*/ 304 w 607"/>
                <a:gd name="T25" fmla="*/ 687 h 762"/>
                <a:gd name="T26" fmla="*/ 448 w 607"/>
                <a:gd name="T27" fmla="*/ 593 h 762"/>
                <a:gd name="T28" fmla="*/ 481 w 607"/>
                <a:gd name="T29" fmla="*/ 380 h 762"/>
                <a:gd name="T30" fmla="*/ 448 w 607"/>
                <a:gd name="T31" fmla="*/ 168 h 762"/>
                <a:gd name="T32" fmla="*/ 304 w 607"/>
                <a:gd name="T33" fmla="*/ 7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5" y="106"/>
                    <a:pt x="159" y="168"/>
                  </a:cubicBezTo>
                  <a:cubicBezTo>
                    <a:pt x="137" y="220"/>
                    <a:pt x="126" y="290"/>
                    <a:pt x="126" y="377"/>
                  </a:cubicBezTo>
                  <a:cubicBezTo>
                    <a:pt x="126" y="469"/>
                    <a:pt x="137" y="541"/>
                    <a:pt x="159" y="593"/>
                  </a:cubicBezTo>
                  <a:cubicBezTo>
                    <a:pt x="185"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29" name="Freeform 33"/>
            <p:cNvSpPr>
              <a:spLocks/>
            </p:cNvSpPr>
            <p:nvPr userDrawn="1"/>
          </p:nvSpPr>
          <p:spPr bwMode="gray">
            <a:xfrm>
              <a:off x="5576" y="492"/>
              <a:ext cx="25" cy="36"/>
            </a:xfrm>
            <a:custGeom>
              <a:avLst/>
              <a:gdLst>
                <a:gd name="T0" fmla="*/ 0 w 527"/>
                <a:gd name="T1" fmla="*/ 0 h 742"/>
                <a:gd name="T2" fmla="*/ 123 w 527"/>
                <a:gd name="T3" fmla="*/ 0 h 742"/>
                <a:gd name="T4" fmla="*/ 123 w 527"/>
                <a:gd name="T5" fmla="*/ 445 h 742"/>
                <a:gd name="T6" fmla="*/ 145 w 527"/>
                <a:gd name="T7" fmla="*/ 609 h 742"/>
                <a:gd name="T8" fmla="*/ 197 w 527"/>
                <a:gd name="T9" fmla="*/ 656 h 742"/>
                <a:gd name="T10" fmla="*/ 276 w 527"/>
                <a:gd name="T11" fmla="*/ 667 h 742"/>
                <a:gd name="T12" fmla="*/ 403 w 527"/>
                <a:gd name="T13" fmla="*/ 648 h 742"/>
                <a:gd name="T14" fmla="*/ 403 w 527"/>
                <a:gd name="T15" fmla="*/ 0 h 742"/>
                <a:gd name="T16" fmla="*/ 527 w 527"/>
                <a:gd name="T17" fmla="*/ 0 h 742"/>
                <a:gd name="T18" fmla="*/ 527 w 527"/>
                <a:gd name="T19" fmla="*/ 710 h 742"/>
                <a:gd name="T20" fmla="*/ 269 w 527"/>
                <a:gd name="T21" fmla="*/ 742 h 742"/>
                <a:gd name="T22" fmla="*/ 86 w 527"/>
                <a:gd name="T23" fmla="*/ 703 h 742"/>
                <a:gd name="T24" fmla="*/ 6 w 527"/>
                <a:gd name="T25" fmla="*/ 567 h 742"/>
                <a:gd name="T26" fmla="*/ 0 w 527"/>
                <a:gd name="T27" fmla="*/ 454 h 742"/>
                <a:gd name="T28" fmla="*/ 0 w 527"/>
                <a:gd name="T29" fmla="*/ 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27" h="742">
                  <a:moveTo>
                    <a:pt x="0" y="0"/>
                  </a:moveTo>
                  <a:cubicBezTo>
                    <a:pt x="123" y="0"/>
                    <a:pt x="123" y="0"/>
                    <a:pt x="123" y="0"/>
                  </a:cubicBezTo>
                  <a:cubicBezTo>
                    <a:pt x="123" y="445"/>
                    <a:pt x="123" y="445"/>
                    <a:pt x="123" y="445"/>
                  </a:cubicBezTo>
                  <a:cubicBezTo>
                    <a:pt x="123" y="527"/>
                    <a:pt x="131" y="582"/>
                    <a:pt x="145" y="609"/>
                  </a:cubicBezTo>
                  <a:cubicBezTo>
                    <a:pt x="157" y="632"/>
                    <a:pt x="174" y="648"/>
                    <a:pt x="197" y="656"/>
                  </a:cubicBezTo>
                  <a:cubicBezTo>
                    <a:pt x="216" y="663"/>
                    <a:pt x="242" y="667"/>
                    <a:pt x="276" y="667"/>
                  </a:cubicBezTo>
                  <a:cubicBezTo>
                    <a:pt x="317" y="667"/>
                    <a:pt x="359" y="661"/>
                    <a:pt x="403" y="648"/>
                  </a:cubicBezTo>
                  <a:cubicBezTo>
                    <a:pt x="403" y="0"/>
                    <a:pt x="403" y="0"/>
                    <a:pt x="403" y="0"/>
                  </a:cubicBezTo>
                  <a:cubicBezTo>
                    <a:pt x="527" y="0"/>
                    <a:pt x="527" y="0"/>
                    <a:pt x="527" y="0"/>
                  </a:cubicBezTo>
                  <a:cubicBezTo>
                    <a:pt x="527" y="710"/>
                    <a:pt x="527" y="710"/>
                    <a:pt x="527" y="710"/>
                  </a:cubicBezTo>
                  <a:cubicBezTo>
                    <a:pt x="435" y="731"/>
                    <a:pt x="349" y="742"/>
                    <a:pt x="269" y="742"/>
                  </a:cubicBezTo>
                  <a:cubicBezTo>
                    <a:pt x="187" y="742"/>
                    <a:pt x="126" y="729"/>
                    <a:pt x="86" y="703"/>
                  </a:cubicBezTo>
                  <a:cubicBezTo>
                    <a:pt x="41" y="674"/>
                    <a:pt x="14" y="629"/>
                    <a:pt x="6" y="567"/>
                  </a:cubicBezTo>
                  <a:cubicBezTo>
                    <a:pt x="2" y="539"/>
                    <a:pt x="0" y="501"/>
                    <a:pt x="0" y="454"/>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30" name="Freeform 34"/>
            <p:cNvSpPr>
              <a:spLocks/>
            </p:cNvSpPr>
            <p:nvPr userDrawn="1"/>
          </p:nvSpPr>
          <p:spPr bwMode="gray">
            <a:xfrm>
              <a:off x="5233" y="157"/>
              <a:ext cx="113" cy="88"/>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31" name="Freeform 35"/>
            <p:cNvSpPr>
              <a:spLocks/>
            </p:cNvSpPr>
            <p:nvPr userDrawn="1"/>
          </p:nvSpPr>
          <p:spPr bwMode="gray">
            <a:xfrm>
              <a:off x="5047" y="253"/>
              <a:ext cx="78" cy="127"/>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32" name="Freeform 36"/>
            <p:cNvSpPr>
              <a:spLocks/>
            </p:cNvSpPr>
            <p:nvPr userDrawn="1"/>
          </p:nvSpPr>
          <p:spPr bwMode="gray">
            <a:xfrm>
              <a:off x="5232" y="253"/>
              <a:ext cx="51" cy="17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33" name="Freeform 37"/>
            <p:cNvSpPr>
              <a:spLocks/>
            </p:cNvSpPr>
            <p:nvPr userDrawn="1"/>
          </p:nvSpPr>
          <p:spPr bwMode="gray">
            <a:xfrm>
              <a:off x="5289" y="253"/>
              <a:ext cx="40" cy="127"/>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34" name="Freeform 38"/>
            <p:cNvSpPr>
              <a:spLocks/>
            </p:cNvSpPr>
            <p:nvPr userDrawn="1"/>
          </p:nvSpPr>
          <p:spPr bwMode="gray">
            <a:xfrm>
              <a:off x="5329" y="253"/>
              <a:ext cx="95" cy="127"/>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35" name="Freeform 39"/>
            <p:cNvSpPr>
              <a:spLocks/>
            </p:cNvSpPr>
            <p:nvPr userDrawn="1"/>
          </p:nvSpPr>
          <p:spPr bwMode="gray">
            <a:xfrm>
              <a:off x="5502" y="253"/>
              <a:ext cx="107" cy="129"/>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36" name="Freeform 40"/>
            <p:cNvSpPr>
              <a:spLocks/>
            </p:cNvSpPr>
            <p:nvPr userDrawn="1"/>
          </p:nvSpPr>
          <p:spPr bwMode="gray">
            <a:xfrm>
              <a:off x="5129" y="253"/>
              <a:ext cx="107" cy="130"/>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sp>
          <p:nvSpPr>
            <p:cNvPr id="362537" name="Freeform 41"/>
            <p:cNvSpPr>
              <a:spLocks/>
            </p:cNvSpPr>
            <p:nvPr userDrawn="1"/>
          </p:nvSpPr>
          <p:spPr bwMode="gray">
            <a:xfrm>
              <a:off x="5420" y="250"/>
              <a:ext cx="82" cy="13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ctr">
                <a:spcBef>
                  <a:spcPct val="0"/>
                </a:spcBef>
                <a:spcAft>
                  <a:spcPct val="0"/>
                </a:spcAft>
              </a:pPr>
              <a:endParaRPr kumimoji="1" lang="ja-JP" altLang="en-US" sz="1600" dirty="0">
                <a:solidFill>
                  <a:srgbClr val="000000"/>
                </a:solidFill>
                <a:ea typeface="FUJI-新ゴ M" panose="020B0500000000000000" pitchFamily="50" charset="-128"/>
              </a:endParaRPr>
            </a:p>
          </p:txBody>
        </p:sp>
      </p:grpSp>
      <p:sp>
        <p:nvSpPr>
          <p:cNvPr id="362538" name="Rectangle 42"/>
          <p:cNvSpPr>
            <a:spLocks noGrp="1" noChangeArrowheads="1"/>
          </p:cNvSpPr>
          <p:nvPr>
            <p:ph type="ftr" sz="quarter" idx="3"/>
          </p:nvPr>
        </p:nvSpPr>
        <p:spPr>
          <a:xfrm>
            <a:off x="4932364" y="4935618"/>
            <a:ext cx="3960812" cy="201551"/>
          </a:xfrm>
          <a:prstGeom prst="rect">
            <a:avLst/>
          </a:prstGeom>
        </p:spPr>
        <p:txBody>
          <a:bodyPr/>
          <a:lstStyle>
            <a:lvl1pPr>
              <a:defRPr sz="700"/>
            </a:lvl1pPr>
          </a:lstStyle>
          <a:p>
            <a:endParaRPr kumimoji="1" lang="ja-JP" altLang="en-US" dirty="0">
              <a:solidFill>
                <a:srgbClr val="000000"/>
              </a:solidFill>
            </a:endParaRPr>
          </a:p>
        </p:txBody>
      </p:sp>
      <p:sp>
        <p:nvSpPr>
          <p:cNvPr id="42" name="Rectangle 3"/>
          <p:cNvSpPr>
            <a:spLocks noGrp="1" noChangeArrowheads="1"/>
          </p:cNvSpPr>
          <p:nvPr>
            <p:ph type="ctrTitle"/>
          </p:nvPr>
        </p:nvSpPr>
        <p:spPr>
          <a:xfrm>
            <a:off x="432594" y="441962"/>
            <a:ext cx="2013426" cy="2026920"/>
          </a:xfrm>
          <a:extLst>
            <a:ext uri="{AF507438-7753-43E0-B8FC-AC1667EBCBE1}">
              <a14:hiddenEffects xmlns:a14="http://schemas.microsoft.com/office/drawing/2010/main">
                <a:effectLst>
                  <a:outerShdw dist="17961" dir="2700000" algn="ctr" rotWithShape="0">
                    <a:srgbClr val="C0C0C0"/>
                  </a:outerShdw>
                </a:effectLst>
              </a14:hiddenEffects>
            </a:ext>
          </a:extLst>
        </p:spPr>
        <p:txBody>
          <a:bodyPr anchor="t"/>
          <a:lstStyle>
            <a:lvl1pPr>
              <a:defRPr sz="2000">
                <a:solidFill>
                  <a:schemeClr val="bg1"/>
                </a:solidFill>
                <a:latin typeface="FUJI-新ゴ M" pitchFamily="50" charset="-128"/>
                <a:ea typeface="FUJI-新ゴ M" pitchFamily="50" charset="-128"/>
              </a:defRPr>
            </a:lvl1pPr>
          </a:lstStyle>
          <a:p>
            <a:pPr lvl="0"/>
            <a:r>
              <a:rPr lang="en-US" altLang="ja-JP" noProof="0" smtClean="0"/>
              <a:t>Click to edit Master title style</a:t>
            </a:r>
            <a:endParaRPr lang="ja-JP" altLang="en-US" noProof="0" smtClean="0"/>
          </a:p>
        </p:txBody>
      </p:sp>
    </p:spTree>
    <p:extLst>
      <p:ext uri="{BB962C8B-B14F-4D97-AF65-F5344CB8AC3E}">
        <p14:creationId xmlns:p14="http://schemas.microsoft.com/office/powerpoint/2010/main" val="2758345686"/>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8_タイトルとコンテンツ">
    <p:bg>
      <p:bgPr>
        <a:gradFill>
          <a:gsLst>
            <a:gs pos="90000">
              <a:srgbClr val="EEEEEE">
                <a:lumMod val="95000"/>
              </a:srgbClr>
            </a:gs>
            <a:gs pos="0">
              <a:schemeClr val="bg1">
                <a:lumMod val="100000"/>
              </a:schemeClr>
            </a:gs>
          </a:gsLst>
          <a:path path="circle">
            <a:fillToRect l="50000" t="50000" r="50000" b="50000"/>
          </a:path>
        </a:gradFill>
        <a:effectLst/>
      </p:bgPr>
    </p:bg>
    <p:spTree>
      <p:nvGrpSpPr>
        <p:cNvPr id="1" name=""/>
        <p:cNvGrpSpPr/>
        <p:nvPr/>
      </p:nvGrpSpPr>
      <p:grpSpPr>
        <a:xfrm>
          <a:off x="0" y="0"/>
          <a:ext cx="0" cy="0"/>
          <a:chOff x="0" y="0"/>
          <a:chExt cx="0" cy="0"/>
        </a:xfrm>
      </p:grpSpPr>
      <p:pic>
        <p:nvPicPr>
          <p:cNvPr id="4" name="Picture 20" descr="C:\Users\HirabaruS\Documents\FUJITSU_Brand Porject\VIアプリケーション開発\ビジネステンプレート\PPT新デザイン\Trial\Template\symbolmark_content.png"/>
          <p:cNvPicPr preferRelativeResize="0">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gray">
          <a:xfrm>
            <a:off x="8031479" y="269824"/>
            <a:ext cx="859100" cy="437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801506"/>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itle Master">
    <p:spTree>
      <p:nvGrpSpPr>
        <p:cNvPr id="1" name=""/>
        <p:cNvGrpSpPr/>
        <p:nvPr/>
      </p:nvGrpSpPr>
      <p:grpSpPr>
        <a:xfrm>
          <a:off x="0" y="0"/>
          <a:ext cx="0" cy="0"/>
          <a:chOff x="0" y="0"/>
          <a:chExt cx="0" cy="0"/>
        </a:xfrm>
      </p:grpSpPr>
      <p:pic>
        <p:nvPicPr>
          <p:cNvPr id="84" name="Picture 79" descr="TitleRed_24_L150"/>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gray">
          <a:xfrm>
            <a:off x="0" y="17"/>
            <a:ext cx="9144000" cy="3730625"/>
          </a:xfrm>
          <a:prstGeom prst="rect">
            <a:avLst/>
          </a:prstGeom>
          <a:noFill/>
        </p:spPr>
      </p:pic>
      <p:grpSp>
        <p:nvGrpSpPr>
          <p:cNvPr id="50" name="Group 49"/>
          <p:cNvGrpSpPr>
            <a:grpSpLocks noChangeAspect="1"/>
          </p:cNvGrpSpPr>
          <p:nvPr userDrawn="1"/>
        </p:nvGrpSpPr>
        <p:grpSpPr bwMode="gray">
          <a:xfrm>
            <a:off x="7606539" y="114304"/>
            <a:ext cx="1418400" cy="792555"/>
            <a:chOff x="7324408" y="0"/>
            <a:chExt cx="1647825" cy="920750"/>
          </a:xfrm>
        </p:grpSpPr>
        <p:sp>
          <p:nvSpPr>
            <p:cNvPr id="51" name="AutoShape 48"/>
            <p:cNvSpPr>
              <a:spLocks noChangeAspect="1" noChangeArrowheads="1" noTextEdit="1"/>
            </p:cNvSpPr>
            <p:nvPr userDrawn="1"/>
          </p:nvSpPr>
          <p:spPr bwMode="gray">
            <a:xfrm>
              <a:off x="7324408" y="0"/>
              <a:ext cx="1647825" cy="920750"/>
            </a:xfrm>
            <a:prstGeom prst="rect">
              <a:avLst/>
            </a:prstGeom>
            <a:noFill/>
            <a:ln w="9525">
              <a:noFill/>
              <a:miter lim="800000"/>
              <a:headEnd/>
              <a:tailEnd/>
            </a:ln>
          </p:spPr>
          <p:txBody>
            <a:bodyPr/>
            <a:lstStyle/>
            <a:p>
              <a:endParaRPr lang="en-GB" dirty="0">
                <a:solidFill>
                  <a:srgbClr val="000000"/>
                </a:solidFill>
              </a:endParaRPr>
            </a:p>
          </p:txBody>
        </p:sp>
        <p:sp>
          <p:nvSpPr>
            <p:cNvPr id="52" name="Freeform 49"/>
            <p:cNvSpPr>
              <a:spLocks/>
            </p:cNvSpPr>
            <p:nvPr userDrawn="1"/>
          </p:nvSpPr>
          <p:spPr bwMode="gray">
            <a:xfrm>
              <a:off x="7405371" y="773113"/>
              <a:ext cx="41275" cy="68263"/>
            </a:xfrm>
            <a:custGeom>
              <a:avLst/>
              <a:gdLst/>
              <a:ahLst/>
              <a:cxnLst>
                <a:cxn ang="0">
                  <a:pos x="0" y="731"/>
                </a:cxn>
                <a:cxn ang="0">
                  <a:pos x="0" y="643"/>
                </a:cxn>
                <a:cxn ang="0">
                  <a:pos x="177" y="684"/>
                </a:cxn>
                <a:cxn ang="0">
                  <a:pos x="355" y="568"/>
                </a:cxn>
                <a:cxn ang="0">
                  <a:pos x="325" y="493"/>
                </a:cxn>
                <a:cxn ang="0">
                  <a:pos x="271" y="452"/>
                </a:cxn>
                <a:cxn ang="0">
                  <a:pos x="203" y="417"/>
                </a:cxn>
                <a:cxn ang="0">
                  <a:pos x="62" y="323"/>
                </a:cxn>
                <a:cxn ang="0">
                  <a:pos x="12" y="190"/>
                </a:cxn>
                <a:cxn ang="0">
                  <a:pos x="90" y="41"/>
                </a:cxn>
                <a:cxn ang="0">
                  <a:pos x="257" y="0"/>
                </a:cxn>
                <a:cxn ang="0">
                  <a:pos x="411" y="24"/>
                </a:cxn>
                <a:cxn ang="0">
                  <a:pos x="411" y="106"/>
                </a:cxn>
                <a:cxn ang="0">
                  <a:pos x="262" y="74"/>
                </a:cxn>
                <a:cxn ang="0">
                  <a:pos x="162" y="98"/>
                </a:cxn>
                <a:cxn ang="0">
                  <a:pos x="120" y="178"/>
                </a:cxn>
                <a:cxn ang="0">
                  <a:pos x="149" y="253"/>
                </a:cxn>
                <a:cxn ang="0">
                  <a:pos x="273" y="331"/>
                </a:cxn>
                <a:cxn ang="0">
                  <a:pos x="374" y="388"/>
                </a:cxn>
                <a:cxn ang="0">
                  <a:pos x="444" y="465"/>
                </a:cxn>
                <a:cxn ang="0">
                  <a:pos x="463" y="556"/>
                </a:cxn>
                <a:cxn ang="0">
                  <a:pos x="184" y="762"/>
                </a:cxn>
                <a:cxn ang="0">
                  <a:pos x="0" y="731"/>
                </a:cxn>
              </a:cxnLst>
              <a:rect l="0" t="0" r="r" b="b"/>
              <a:pathLst>
                <a:path w="463" h="762">
                  <a:moveTo>
                    <a:pt x="0" y="731"/>
                  </a:moveTo>
                  <a:cubicBezTo>
                    <a:pt x="0" y="643"/>
                    <a:pt x="0" y="643"/>
                    <a:pt x="0" y="643"/>
                  </a:cubicBezTo>
                  <a:cubicBezTo>
                    <a:pt x="48" y="670"/>
                    <a:pt x="107" y="684"/>
                    <a:pt x="177" y="684"/>
                  </a:cubicBezTo>
                  <a:cubicBezTo>
                    <a:pt x="296" y="684"/>
                    <a:pt x="355" y="645"/>
                    <a:pt x="355" y="568"/>
                  </a:cubicBezTo>
                  <a:cubicBezTo>
                    <a:pt x="355" y="538"/>
                    <a:pt x="345" y="513"/>
                    <a:pt x="325" y="493"/>
                  </a:cubicBezTo>
                  <a:cubicBezTo>
                    <a:pt x="309" y="477"/>
                    <a:pt x="291" y="463"/>
                    <a:pt x="271" y="452"/>
                  </a:cubicBezTo>
                  <a:cubicBezTo>
                    <a:pt x="253" y="442"/>
                    <a:pt x="231" y="431"/>
                    <a:pt x="203" y="417"/>
                  </a:cubicBezTo>
                  <a:cubicBezTo>
                    <a:pt x="135" y="384"/>
                    <a:pt x="89" y="352"/>
                    <a:pt x="62" y="323"/>
                  </a:cubicBezTo>
                  <a:cubicBezTo>
                    <a:pt x="29" y="286"/>
                    <a:pt x="12" y="242"/>
                    <a:pt x="12" y="190"/>
                  </a:cubicBezTo>
                  <a:cubicBezTo>
                    <a:pt x="12" y="124"/>
                    <a:pt x="38" y="74"/>
                    <a:pt x="90" y="41"/>
                  </a:cubicBezTo>
                  <a:cubicBezTo>
                    <a:pt x="134" y="13"/>
                    <a:pt x="189" y="0"/>
                    <a:pt x="257" y="0"/>
                  </a:cubicBezTo>
                  <a:cubicBezTo>
                    <a:pt x="304" y="0"/>
                    <a:pt x="355" y="8"/>
                    <a:pt x="411" y="24"/>
                  </a:cubicBezTo>
                  <a:cubicBezTo>
                    <a:pt x="411" y="106"/>
                    <a:pt x="411" y="106"/>
                    <a:pt x="411" y="106"/>
                  </a:cubicBezTo>
                  <a:cubicBezTo>
                    <a:pt x="364" y="85"/>
                    <a:pt x="314" y="74"/>
                    <a:pt x="262" y="74"/>
                  </a:cubicBezTo>
                  <a:cubicBezTo>
                    <a:pt x="222" y="74"/>
                    <a:pt x="188" y="82"/>
                    <a:pt x="162" y="98"/>
                  </a:cubicBezTo>
                  <a:cubicBezTo>
                    <a:pt x="134" y="115"/>
                    <a:pt x="120" y="141"/>
                    <a:pt x="120" y="178"/>
                  </a:cubicBezTo>
                  <a:cubicBezTo>
                    <a:pt x="120" y="209"/>
                    <a:pt x="130" y="234"/>
                    <a:pt x="149" y="253"/>
                  </a:cubicBezTo>
                  <a:cubicBezTo>
                    <a:pt x="168" y="273"/>
                    <a:pt x="209" y="298"/>
                    <a:pt x="273" y="331"/>
                  </a:cubicBezTo>
                  <a:cubicBezTo>
                    <a:pt x="324" y="356"/>
                    <a:pt x="357" y="375"/>
                    <a:pt x="374" y="388"/>
                  </a:cubicBezTo>
                  <a:cubicBezTo>
                    <a:pt x="407" y="412"/>
                    <a:pt x="430" y="437"/>
                    <a:pt x="444" y="465"/>
                  </a:cubicBezTo>
                  <a:cubicBezTo>
                    <a:pt x="457" y="490"/>
                    <a:pt x="463" y="520"/>
                    <a:pt x="463" y="556"/>
                  </a:cubicBezTo>
                  <a:cubicBezTo>
                    <a:pt x="463" y="693"/>
                    <a:pt x="370" y="762"/>
                    <a:pt x="184" y="762"/>
                  </a:cubicBezTo>
                  <a:cubicBezTo>
                    <a:pt x="109" y="762"/>
                    <a:pt x="48" y="752"/>
                    <a:pt x="0" y="731"/>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53" name="Freeform 50"/>
            <p:cNvSpPr>
              <a:spLocks/>
            </p:cNvSpPr>
            <p:nvPr userDrawn="1"/>
          </p:nvSpPr>
          <p:spPr bwMode="gray">
            <a:xfrm>
              <a:off x="7462521" y="742950"/>
              <a:ext cx="47625" cy="96838"/>
            </a:xfrm>
            <a:custGeom>
              <a:avLst/>
              <a:gdLst/>
              <a:ahLst/>
              <a:cxnLst>
                <a:cxn ang="0">
                  <a:pos x="0" y="1087"/>
                </a:cxn>
                <a:cxn ang="0">
                  <a:pos x="0" y="0"/>
                </a:cxn>
                <a:cxn ang="0">
                  <a:pos x="124" y="0"/>
                </a:cxn>
                <a:cxn ang="0">
                  <a:pos x="124" y="382"/>
                </a:cxn>
                <a:cxn ang="0">
                  <a:pos x="306" y="345"/>
                </a:cxn>
                <a:cxn ang="0">
                  <a:pos x="526" y="458"/>
                </a:cxn>
                <a:cxn ang="0">
                  <a:pos x="548" y="644"/>
                </a:cxn>
                <a:cxn ang="0">
                  <a:pos x="548" y="1087"/>
                </a:cxn>
                <a:cxn ang="0">
                  <a:pos x="425" y="1087"/>
                </a:cxn>
                <a:cxn ang="0">
                  <a:pos x="425" y="624"/>
                </a:cxn>
                <a:cxn ang="0">
                  <a:pos x="403" y="477"/>
                </a:cxn>
                <a:cxn ang="0">
                  <a:pos x="294" y="419"/>
                </a:cxn>
                <a:cxn ang="0">
                  <a:pos x="124" y="463"/>
                </a:cxn>
                <a:cxn ang="0">
                  <a:pos x="124" y="1087"/>
                </a:cxn>
                <a:cxn ang="0">
                  <a:pos x="0" y="1087"/>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w="9525">
              <a:noFill/>
              <a:round/>
              <a:headEnd/>
              <a:tailEnd/>
            </a:ln>
          </p:spPr>
          <p:txBody>
            <a:bodyPr/>
            <a:lstStyle/>
            <a:p>
              <a:endParaRPr lang="en-GB" dirty="0">
                <a:solidFill>
                  <a:srgbClr val="000000"/>
                </a:solidFill>
              </a:endParaRPr>
            </a:p>
          </p:txBody>
        </p:sp>
        <p:sp>
          <p:nvSpPr>
            <p:cNvPr id="54" name="Freeform 51"/>
            <p:cNvSpPr>
              <a:spLocks noEditPoints="1"/>
            </p:cNvSpPr>
            <p:nvPr userDrawn="1"/>
          </p:nvSpPr>
          <p:spPr bwMode="gray">
            <a:xfrm>
              <a:off x="7524433" y="773113"/>
              <a:ext cx="50800" cy="68263"/>
            </a:xfrm>
            <a:custGeom>
              <a:avLst/>
              <a:gdLst/>
              <a:ahLst/>
              <a:cxnLst>
                <a:cxn ang="0">
                  <a:pos x="437" y="286"/>
                </a:cxn>
                <a:cxn ang="0">
                  <a:pos x="437" y="248"/>
                </a:cxn>
                <a:cxn ang="0">
                  <a:pos x="415" y="138"/>
                </a:cxn>
                <a:cxn ang="0">
                  <a:pos x="271" y="77"/>
                </a:cxn>
                <a:cxn ang="0">
                  <a:pos x="70" y="118"/>
                </a:cxn>
                <a:cxn ang="0">
                  <a:pos x="70" y="31"/>
                </a:cxn>
                <a:cxn ang="0">
                  <a:pos x="284" y="0"/>
                </a:cxn>
                <a:cxn ang="0">
                  <a:pos x="516" y="76"/>
                </a:cxn>
                <a:cxn ang="0">
                  <a:pos x="558" y="200"/>
                </a:cxn>
                <a:cxn ang="0">
                  <a:pos x="561" y="290"/>
                </a:cxn>
                <a:cxn ang="0">
                  <a:pos x="561" y="727"/>
                </a:cxn>
                <a:cxn ang="0">
                  <a:pos x="293" y="762"/>
                </a:cxn>
                <a:cxn ang="0">
                  <a:pos x="83" y="720"/>
                </a:cxn>
                <a:cxn ang="0">
                  <a:pos x="0" y="558"/>
                </a:cxn>
                <a:cxn ang="0">
                  <a:pos x="96" y="363"/>
                </a:cxn>
                <a:cxn ang="0">
                  <a:pos x="336" y="297"/>
                </a:cxn>
                <a:cxn ang="0">
                  <a:pos x="437" y="286"/>
                </a:cxn>
                <a:cxn ang="0">
                  <a:pos x="437" y="356"/>
                </a:cxn>
                <a:cxn ang="0">
                  <a:pos x="267" y="382"/>
                </a:cxn>
                <a:cxn ang="0">
                  <a:pos x="127" y="545"/>
                </a:cxn>
                <a:cxn ang="0">
                  <a:pos x="168" y="650"/>
                </a:cxn>
                <a:cxn ang="0">
                  <a:pos x="312" y="687"/>
                </a:cxn>
                <a:cxn ang="0">
                  <a:pos x="437" y="670"/>
                </a:cxn>
                <a:cxn ang="0">
                  <a:pos x="437" y="356"/>
                </a:cxn>
              </a:cxnLst>
              <a:rect l="0" t="0" r="r" b="b"/>
              <a:pathLst>
                <a:path w="561" h="762">
                  <a:moveTo>
                    <a:pt x="437" y="286"/>
                  </a:moveTo>
                  <a:cubicBezTo>
                    <a:pt x="437" y="248"/>
                    <a:pt x="437" y="248"/>
                    <a:pt x="437" y="248"/>
                  </a:cubicBezTo>
                  <a:cubicBezTo>
                    <a:pt x="437" y="200"/>
                    <a:pt x="430" y="164"/>
                    <a:pt x="415" y="138"/>
                  </a:cubicBezTo>
                  <a:cubicBezTo>
                    <a:pt x="392" y="97"/>
                    <a:pt x="344" y="77"/>
                    <a:pt x="271" y="77"/>
                  </a:cubicBezTo>
                  <a:cubicBezTo>
                    <a:pt x="206" y="77"/>
                    <a:pt x="139" y="91"/>
                    <a:pt x="70" y="118"/>
                  </a:cubicBezTo>
                  <a:cubicBezTo>
                    <a:pt x="70" y="31"/>
                    <a:pt x="70" y="31"/>
                    <a:pt x="70" y="31"/>
                  </a:cubicBezTo>
                  <a:cubicBezTo>
                    <a:pt x="139" y="10"/>
                    <a:pt x="210" y="0"/>
                    <a:pt x="284" y="0"/>
                  </a:cubicBezTo>
                  <a:cubicBezTo>
                    <a:pt x="397" y="0"/>
                    <a:pt x="474" y="25"/>
                    <a:pt x="516" y="76"/>
                  </a:cubicBezTo>
                  <a:cubicBezTo>
                    <a:pt x="539" y="104"/>
                    <a:pt x="553" y="145"/>
                    <a:pt x="558" y="200"/>
                  </a:cubicBezTo>
                  <a:cubicBezTo>
                    <a:pt x="560" y="220"/>
                    <a:pt x="561" y="250"/>
                    <a:pt x="561" y="290"/>
                  </a:cubicBezTo>
                  <a:cubicBezTo>
                    <a:pt x="561" y="727"/>
                    <a:pt x="561" y="727"/>
                    <a:pt x="561" y="727"/>
                  </a:cubicBezTo>
                  <a:cubicBezTo>
                    <a:pt x="477" y="750"/>
                    <a:pt x="387" y="762"/>
                    <a:pt x="293" y="762"/>
                  </a:cubicBezTo>
                  <a:cubicBezTo>
                    <a:pt x="203" y="762"/>
                    <a:pt x="133" y="748"/>
                    <a:pt x="83" y="720"/>
                  </a:cubicBezTo>
                  <a:cubicBezTo>
                    <a:pt x="28" y="689"/>
                    <a:pt x="0" y="635"/>
                    <a:pt x="0" y="558"/>
                  </a:cubicBezTo>
                  <a:cubicBezTo>
                    <a:pt x="0" y="470"/>
                    <a:pt x="32" y="405"/>
                    <a:pt x="96" y="363"/>
                  </a:cubicBezTo>
                  <a:cubicBezTo>
                    <a:pt x="143" y="332"/>
                    <a:pt x="223" y="310"/>
                    <a:pt x="336" y="297"/>
                  </a:cubicBezTo>
                  <a:cubicBezTo>
                    <a:pt x="357" y="294"/>
                    <a:pt x="391" y="291"/>
                    <a:pt x="437" y="286"/>
                  </a:cubicBezTo>
                  <a:close/>
                  <a:moveTo>
                    <a:pt x="437" y="356"/>
                  </a:moveTo>
                  <a:cubicBezTo>
                    <a:pt x="362" y="363"/>
                    <a:pt x="305" y="372"/>
                    <a:pt x="267" y="382"/>
                  </a:cubicBezTo>
                  <a:cubicBezTo>
                    <a:pt x="173" y="405"/>
                    <a:pt x="127" y="460"/>
                    <a:pt x="127" y="545"/>
                  </a:cubicBezTo>
                  <a:cubicBezTo>
                    <a:pt x="127" y="593"/>
                    <a:pt x="140" y="627"/>
                    <a:pt x="168" y="650"/>
                  </a:cubicBezTo>
                  <a:cubicBezTo>
                    <a:pt x="198" y="675"/>
                    <a:pt x="246" y="687"/>
                    <a:pt x="312" y="687"/>
                  </a:cubicBezTo>
                  <a:cubicBezTo>
                    <a:pt x="357" y="687"/>
                    <a:pt x="398" y="681"/>
                    <a:pt x="437" y="670"/>
                  </a:cubicBezTo>
                  <a:lnTo>
                    <a:pt x="437" y="356"/>
                  </a:lnTo>
                  <a:close/>
                </a:path>
              </a:pathLst>
            </a:custGeom>
            <a:solidFill>
              <a:srgbClr val="FFFFFF"/>
            </a:solidFill>
            <a:ln w="9525">
              <a:noFill/>
              <a:round/>
              <a:headEnd/>
              <a:tailEnd/>
            </a:ln>
          </p:spPr>
          <p:txBody>
            <a:bodyPr/>
            <a:lstStyle/>
            <a:p>
              <a:endParaRPr lang="en-GB" dirty="0">
                <a:solidFill>
                  <a:srgbClr val="000000"/>
                </a:solidFill>
              </a:endParaRPr>
            </a:p>
          </p:txBody>
        </p:sp>
        <p:sp>
          <p:nvSpPr>
            <p:cNvPr id="55" name="Freeform 52"/>
            <p:cNvSpPr>
              <a:spLocks noEditPoints="1"/>
            </p:cNvSpPr>
            <p:nvPr userDrawn="1"/>
          </p:nvSpPr>
          <p:spPr bwMode="gray">
            <a:xfrm>
              <a:off x="7594283" y="773113"/>
              <a:ext cx="50800" cy="96838"/>
            </a:xfrm>
            <a:custGeom>
              <a:avLst/>
              <a:gdLst/>
              <a:ahLst/>
              <a:cxnLst>
                <a:cxn ang="0">
                  <a:pos x="123" y="711"/>
                </a:cxn>
                <a:cxn ang="0">
                  <a:pos x="123" y="1087"/>
                </a:cxn>
                <a:cxn ang="0">
                  <a:pos x="0" y="1087"/>
                </a:cxn>
                <a:cxn ang="0">
                  <a:pos x="0" y="28"/>
                </a:cxn>
                <a:cxn ang="0">
                  <a:pos x="249" y="0"/>
                </a:cxn>
                <a:cxn ang="0">
                  <a:pos x="505" y="113"/>
                </a:cxn>
                <a:cxn ang="0">
                  <a:pos x="567" y="379"/>
                </a:cxn>
                <a:cxn ang="0">
                  <a:pos x="489" y="662"/>
                </a:cxn>
                <a:cxn ang="0">
                  <a:pos x="274" y="762"/>
                </a:cxn>
                <a:cxn ang="0">
                  <a:pos x="172" y="742"/>
                </a:cxn>
                <a:cxn ang="0">
                  <a:pos x="123" y="711"/>
                </a:cxn>
                <a:cxn ang="0">
                  <a:pos x="123" y="625"/>
                </a:cxn>
                <a:cxn ang="0">
                  <a:pos x="260" y="687"/>
                </a:cxn>
                <a:cxn ang="0">
                  <a:pos x="400" y="591"/>
                </a:cxn>
                <a:cxn ang="0">
                  <a:pos x="441" y="378"/>
                </a:cxn>
                <a:cxn ang="0">
                  <a:pos x="386" y="140"/>
                </a:cxn>
                <a:cxn ang="0">
                  <a:pos x="230" y="74"/>
                </a:cxn>
                <a:cxn ang="0">
                  <a:pos x="123" y="83"/>
                </a:cxn>
                <a:cxn ang="0">
                  <a:pos x="123" y="625"/>
                </a:cxn>
              </a:cxnLst>
              <a:rect l="0" t="0" r="r" b="b"/>
              <a:pathLst>
                <a:path w="567" h="1087">
                  <a:moveTo>
                    <a:pt x="123" y="711"/>
                  </a:moveTo>
                  <a:cubicBezTo>
                    <a:pt x="123" y="1087"/>
                    <a:pt x="123" y="1087"/>
                    <a:pt x="123" y="1087"/>
                  </a:cubicBezTo>
                  <a:cubicBezTo>
                    <a:pt x="0" y="1087"/>
                    <a:pt x="0" y="1087"/>
                    <a:pt x="0" y="1087"/>
                  </a:cubicBezTo>
                  <a:cubicBezTo>
                    <a:pt x="0" y="28"/>
                    <a:pt x="0" y="28"/>
                    <a:pt x="0" y="28"/>
                  </a:cubicBezTo>
                  <a:cubicBezTo>
                    <a:pt x="85" y="9"/>
                    <a:pt x="168" y="0"/>
                    <a:pt x="249" y="0"/>
                  </a:cubicBezTo>
                  <a:cubicBezTo>
                    <a:pt x="374" y="0"/>
                    <a:pt x="459" y="37"/>
                    <a:pt x="505" y="113"/>
                  </a:cubicBezTo>
                  <a:cubicBezTo>
                    <a:pt x="546" y="180"/>
                    <a:pt x="567" y="269"/>
                    <a:pt x="567" y="379"/>
                  </a:cubicBezTo>
                  <a:cubicBezTo>
                    <a:pt x="567" y="495"/>
                    <a:pt x="541" y="590"/>
                    <a:pt x="489" y="662"/>
                  </a:cubicBezTo>
                  <a:cubicBezTo>
                    <a:pt x="440" y="728"/>
                    <a:pt x="369" y="762"/>
                    <a:pt x="274" y="762"/>
                  </a:cubicBezTo>
                  <a:cubicBezTo>
                    <a:pt x="234" y="762"/>
                    <a:pt x="200" y="755"/>
                    <a:pt x="172" y="742"/>
                  </a:cubicBezTo>
                  <a:cubicBezTo>
                    <a:pt x="159" y="736"/>
                    <a:pt x="142" y="725"/>
                    <a:pt x="123" y="711"/>
                  </a:cubicBezTo>
                  <a:close/>
                  <a:moveTo>
                    <a:pt x="123" y="625"/>
                  </a:moveTo>
                  <a:cubicBezTo>
                    <a:pt x="165" y="666"/>
                    <a:pt x="210" y="687"/>
                    <a:pt x="260" y="687"/>
                  </a:cubicBezTo>
                  <a:cubicBezTo>
                    <a:pt x="324" y="687"/>
                    <a:pt x="371" y="655"/>
                    <a:pt x="400" y="591"/>
                  </a:cubicBezTo>
                  <a:cubicBezTo>
                    <a:pt x="427" y="533"/>
                    <a:pt x="441" y="462"/>
                    <a:pt x="441" y="378"/>
                  </a:cubicBezTo>
                  <a:cubicBezTo>
                    <a:pt x="441" y="272"/>
                    <a:pt x="422" y="193"/>
                    <a:pt x="386" y="140"/>
                  </a:cubicBezTo>
                  <a:cubicBezTo>
                    <a:pt x="356" y="96"/>
                    <a:pt x="304" y="74"/>
                    <a:pt x="230" y="74"/>
                  </a:cubicBezTo>
                  <a:cubicBezTo>
                    <a:pt x="198" y="74"/>
                    <a:pt x="162" y="77"/>
                    <a:pt x="123" y="83"/>
                  </a:cubicBezTo>
                  <a:lnTo>
                    <a:pt x="123" y="625"/>
                  </a:lnTo>
                  <a:close/>
                </a:path>
              </a:pathLst>
            </a:custGeom>
            <a:solidFill>
              <a:srgbClr val="FFFFFF"/>
            </a:solidFill>
            <a:ln w="9525">
              <a:noFill/>
              <a:round/>
              <a:headEnd/>
              <a:tailEnd/>
            </a:ln>
          </p:spPr>
          <p:txBody>
            <a:bodyPr/>
            <a:lstStyle/>
            <a:p>
              <a:endParaRPr lang="en-GB" dirty="0">
                <a:solidFill>
                  <a:srgbClr val="000000"/>
                </a:solidFill>
              </a:endParaRPr>
            </a:p>
          </p:txBody>
        </p:sp>
        <p:sp>
          <p:nvSpPr>
            <p:cNvPr id="56" name="Freeform 53"/>
            <p:cNvSpPr>
              <a:spLocks noEditPoints="1"/>
            </p:cNvSpPr>
            <p:nvPr userDrawn="1"/>
          </p:nvSpPr>
          <p:spPr bwMode="gray">
            <a:xfrm>
              <a:off x="7659371" y="752475"/>
              <a:ext cx="14288" cy="87313"/>
            </a:xfrm>
            <a:custGeom>
              <a:avLst/>
              <a:gdLst/>
              <a:ahLst/>
              <a:cxnLst>
                <a:cxn ang="0">
                  <a:pos x="75" y="0"/>
                </a:cxn>
                <a:cxn ang="0">
                  <a:pos x="131" y="25"/>
                </a:cxn>
                <a:cxn ang="0">
                  <a:pos x="150" y="76"/>
                </a:cxn>
                <a:cxn ang="0">
                  <a:pos x="126" y="132"/>
                </a:cxn>
                <a:cxn ang="0">
                  <a:pos x="74" y="151"/>
                </a:cxn>
                <a:cxn ang="0">
                  <a:pos x="19" y="127"/>
                </a:cxn>
                <a:cxn ang="0">
                  <a:pos x="0" y="75"/>
                </a:cxn>
                <a:cxn ang="0">
                  <a:pos x="24" y="20"/>
                </a:cxn>
                <a:cxn ang="0">
                  <a:pos x="75" y="0"/>
                </a:cxn>
                <a:cxn ang="0">
                  <a:pos x="15" y="987"/>
                </a:cxn>
                <a:cxn ang="0">
                  <a:pos x="15" y="265"/>
                </a:cxn>
                <a:cxn ang="0">
                  <a:pos x="138" y="265"/>
                </a:cxn>
                <a:cxn ang="0">
                  <a:pos x="138" y="987"/>
                </a:cxn>
                <a:cxn ang="0">
                  <a:pos x="15" y="987"/>
                </a:cxn>
              </a:cxnLst>
              <a:rect l="0" t="0" r="r" b="b"/>
              <a:pathLst>
                <a:path w="150" h="987">
                  <a:moveTo>
                    <a:pt x="75" y="0"/>
                  </a:moveTo>
                  <a:cubicBezTo>
                    <a:pt x="97" y="0"/>
                    <a:pt x="116" y="9"/>
                    <a:pt x="131" y="25"/>
                  </a:cubicBezTo>
                  <a:cubicBezTo>
                    <a:pt x="144" y="40"/>
                    <a:pt x="150" y="57"/>
                    <a:pt x="150" y="76"/>
                  </a:cubicBezTo>
                  <a:cubicBezTo>
                    <a:pt x="150" y="98"/>
                    <a:pt x="142" y="117"/>
                    <a:pt x="126" y="132"/>
                  </a:cubicBezTo>
                  <a:cubicBezTo>
                    <a:pt x="112" y="145"/>
                    <a:pt x="94" y="151"/>
                    <a:pt x="74" y="151"/>
                  </a:cubicBezTo>
                  <a:cubicBezTo>
                    <a:pt x="52" y="151"/>
                    <a:pt x="33" y="143"/>
                    <a:pt x="19" y="127"/>
                  </a:cubicBezTo>
                  <a:cubicBezTo>
                    <a:pt x="6" y="112"/>
                    <a:pt x="0" y="95"/>
                    <a:pt x="0" y="75"/>
                  </a:cubicBezTo>
                  <a:cubicBezTo>
                    <a:pt x="0" y="53"/>
                    <a:pt x="8" y="35"/>
                    <a:pt x="24" y="20"/>
                  </a:cubicBezTo>
                  <a:cubicBezTo>
                    <a:pt x="38" y="7"/>
                    <a:pt x="55" y="0"/>
                    <a:pt x="75" y="0"/>
                  </a:cubicBezTo>
                  <a:close/>
                  <a:moveTo>
                    <a:pt x="15" y="987"/>
                  </a:moveTo>
                  <a:cubicBezTo>
                    <a:pt x="15" y="265"/>
                    <a:pt x="15" y="265"/>
                    <a:pt x="15" y="265"/>
                  </a:cubicBezTo>
                  <a:cubicBezTo>
                    <a:pt x="138" y="265"/>
                    <a:pt x="138" y="265"/>
                    <a:pt x="138" y="265"/>
                  </a:cubicBezTo>
                  <a:cubicBezTo>
                    <a:pt x="138" y="987"/>
                    <a:pt x="138" y="987"/>
                    <a:pt x="138" y="987"/>
                  </a:cubicBezTo>
                  <a:lnTo>
                    <a:pt x="15" y="987"/>
                  </a:lnTo>
                  <a:close/>
                </a:path>
              </a:pathLst>
            </a:custGeom>
            <a:solidFill>
              <a:srgbClr val="FFFFFF"/>
            </a:solidFill>
            <a:ln w="9525">
              <a:noFill/>
              <a:round/>
              <a:headEnd/>
              <a:tailEnd/>
            </a:ln>
          </p:spPr>
          <p:txBody>
            <a:bodyPr/>
            <a:lstStyle/>
            <a:p>
              <a:endParaRPr lang="en-GB" dirty="0">
                <a:solidFill>
                  <a:srgbClr val="000000"/>
                </a:solidFill>
              </a:endParaRPr>
            </a:p>
          </p:txBody>
        </p:sp>
        <p:sp>
          <p:nvSpPr>
            <p:cNvPr id="57" name="Freeform 54"/>
            <p:cNvSpPr>
              <a:spLocks/>
            </p:cNvSpPr>
            <p:nvPr userDrawn="1"/>
          </p:nvSpPr>
          <p:spPr bwMode="gray">
            <a:xfrm>
              <a:off x="7692708" y="773113"/>
              <a:ext cx="49213" cy="66675"/>
            </a:xfrm>
            <a:custGeom>
              <a:avLst/>
              <a:gdLst/>
              <a:ahLst/>
              <a:cxnLst>
                <a:cxn ang="0">
                  <a:pos x="0" y="742"/>
                </a:cxn>
                <a:cxn ang="0">
                  <a:pos x="0" y="28"/>
                </a:cxn>
                <a:cxn ang="0">
                  <a:pos x="289" y="0"/>
                </a:cxn>
                <a:cxn ang="0">
                  <a:pos x="526" y="113"/>
                </a:cxn>
                <a:cxn ang="0">
                  <a:pos x="548" y="299"/>
                </a:cxn>
                <a:cxn ang="0">
                  <a:pos x="548" y="742"/>
                </a:cxn>
                <a:cxn ang="0">
                  <a:pos x="424" y="742"/>
                </a:cxn>
                <a:cxn ang="0">
                  <a:pos x="424" y="306"/>
                </a:cxn>
                <a:cxn ang="0">
                  <a:pos x="403" y="134"/>
                </a:cxn>
                <a:cxn ang="0">
                  <a:pos x="277" y="74"/>
                </a:cxn>
                <a:cxn ang="0">
                  <a:pos x="123" y="90"/>
                </a:cxn>
                <a:cxn ang="0">
                  <a:pos x="123" y="742"/>
                </a:cxn>
                <a:cxn ang="0">
                  <a:pos x="0" y="742"/>
                </a:cxn>
              </a:cxnLst>
              <a:rect l="0" t="0" r="r" b="b"/>
              <a:pathLst>
                <a:path w="548" h="742">
                  <a:moveTo>
                    <a:pt x="0" y="742"/>
                  </a:moveTo>
                  <a:cubicBezTo>
                    <a:pt x="0" y="28"/>
                    <a:pt x="0" y="28"/>
                    <a:pt x="0" y="28"/>
                  </a:cubicBezTo>
                  <a:cubicBezTo>
                    <a:pt x="114" y="9"/>
                    <a:pt x="210" y="0"/>
                    <a:pt x="289" y="0"/>
                  </a:cubicBezTo>
                  <a:cubicBezTo>
                    <a:pt x="415" y="0"/>
                    <a:pt x="494" y="38"/>
                    <a:pt x="526" y="113"/>
                  </a:cubicBezTo>
                  <a:cubicBezTo>
                    <a:pt x="541" y="149"/>
                    <a:pt x="548" y="210"/>
                    <a:pt x="548" y="299"/>
                  </a:cubicBezTo>
                  <a:cubicBezTo>
                    <a:pt x="548" y="742"/>
                    <a:pt x="548" y="742"/>
                    <a:pt x="548" y="742"/>
                  </a:cubicBezTo>
                  <a:cubicBezTo>
                    <a:pt x="424" y="742"/>
                    <a:pt x="424" y="742"/>
                    <a:pt x="424" y="742"/>
                  </a:cubicBezTo>
                  <a:cubicBezTo>
                    <a:pt x="424" y="306"/>
                    <a:pt x="424" y="306"/>
                    <a:pt x="424" y="306"/>
                  </a:cubicBezTo>
                  <a:cubicBezTo>
                    <a:pt x="424" y="221"/>
                    <a:pt x="417" y="163"/>
                    <a:pt x="403" y="134"/>
                  </a:cubicBezTo>
                  <a:cubicBezTo>
                    <a:pt x="382" y="94"/>
                    <a:pt x="341" y="74"/>
                    <a:pt x="277" y="74"/>
                  </a:cubicBezTo>
                  <a:cubicBezTo>
                    <a:pt x="227" y="74"/>
                    <a:pt x="176" y="80"/>
                    <a:pt x="123" y="90"/>
                  </a:cubicBezTo>
                  <a:cubicBezTo>
                    <a:pt x="123" y="742"/>
                    <a:pt x="123" y="742"/>
                    <a:pt x="123" y="742"/>
                  </a:cubicBezTo>
                  <a:lnTo>
                    <a:pt x="0" y="742"/>
                  </a:lnTo>
                  <a:close/>
                </a:path>
              </a:pathLst>
            </a:custGeom>
            <a:solidFill>
              <a:srgbClr val="FFFFFF"/>
            </a:solidFill>
            <a:ln w="9525">
              <a:noFill/>
              <a:round/>
              <a:headEnd/>
              <a:tailEnd/>
            </a:ln>
          </p:spPr>
          <p:txBody>
            <a:bodyPr/>
            <a:lstStyle/>
            <a:p>
              <a:endParaRPr lang="en-GB" dirty="0">
                <a:solidFill>
                  <a:srgbClr val="000000"/>
                </a:solidFill>
              </a:endParaRPr>
            </a:p>
          </p:txBody>
        </p:sp>
        <p:sp>
          <p:nvSpPr>
            <p:cNvPr id="58" name="Freeform 55"/>
            <p:cNvSpPr>
              <a:spLocks noEditPoints="1"/>
            </p:cNvSpPr>
            <p:nvPr userDrawn="1"/>
          </p:nvSpPr>
          <p:spPr bwMode="gray">
            <a:xfrm>
              <a:off x="7756208" y="773113"/>
              <a:ext cx="50800" cy="98425"/>
            </a:xfrm>
            <a:custGeom>
              <a:avLst/>
              <a:gdLst/>
              <a:ahLst/>
              <a:cxnLst>
                <a:cxn ang="0">
                  <a:pos x="445" y="677"/>
                </a:cxn>
                <a:cxn ang="0">
                  <a:pos x="399" y="721"/>
                </a:cxn>
                <a:cxn ang="0">
                  <a:pos x="257" y="762"/>
                </a:cxn>
                <a:cxn ang="0">
                  <a:pos x="97" y="708"/>
                </a:cxn>
                <a:cxn ang="0">
                  <a:pos x="0" y="414"/>
                </a:cxn>
                <a:cxn ang="0">
                  <a:pos x="71" y="131"/>
                </a:cxn>
                <a:cxn ang="0">
                  <a:pos x="340" y="0"/>
                </a:cxn>
                <a:cxn ang="0">
                  <a:pos x="569" y="28"/>
                </a:cxn>
                <a:cxn ang="0">
                  <a:pos x="569" y="601"/>
                </a:cxn>
                <a:cxn ang="0">
                  <a:pos x="555" y="843"/>
                </a:cxn>
                <a:cxn ang="0">
                  <a:pos x="422" y="1052"/>
                </a:cxn>
                <a:cxn ang="0">
                  <a:pos x="191" y="1098"/>
                </a:cxn>
                <a:cxn ang="0">
                  <a:pos x="98" y="1092"/>
                </a:cxn>
                <a:cxn ang="0">
                  <a:pos x="98" y="1018"/>
                </a:cxn>
                <a:cxn ang="0">
                  <a:pos x="190" y="1024"/>
                </a:cxn>
                <a:cxn ang="0">
                  <a:pos x="341" y="997"/>
                </a:cxn>
                <a:cxn ang="0">
                  <a:pos x="434" y="858"/>
                </a:cxn>
                <a:cxn ang="0">
                  <a:pos x="445" y="716"/>
                </a:cxn>
                <a:cxn ang="0">
                  <a:pos x="445" y="677"/>
                </a:cxn>
                <a:cxn ang="0">
                  <a:pos x="445" y="81"/>
                </a:cxn>
                <a:cxn ang="0">
                  <a:pos x="353" y="74"/>
                </a:cxn>
                <a:cxn ang="0">
                  <a:pos x="231" y="106"/>
                </a:cxn>
                <a:cxn ang="0">
                  <a:pos x="152" y="233"/>
                </a:cxn>
                <a:cxn ang="0">
                  <a:pos x="126" y="419"/>
                </a:cxn>
                <a:cxn ang="0">
                  <a:pos x="174" y="633"/>
                </a:cxn>
                <a:cxn ang="0">
                  <a:pos x="274" y="687"/>
                </a:cxn>
                <a:cxn ang="0">
                  <a:pos x="371" y="654"/>
                </a:cxn>
                <a:cxn ang="0">
                  <a:pos x="435" y="566"/>
                </a:cxn>
                <a:cxn ang="0">
                  <a:pos x="445" y="483"/>
                </a:cxn>
                <a:cxn ang="0">
                  <a:pos x="445" y="81"/>
                </a:cxn>
              </a:cxnLst>
              <a:rect l="0" t="0" r="r" b="b"/>
              <a:pathLst>
                <a:path w="569" h="1098">
                  <a:moveTo>
                    <a:pt x="445" y="677"/>
                  </a:moveTo>
                  <a:cubicBezTo>
                    <a:pt x="427" y="697"/>
                    <a:pt x="412" y="712"/>
                    <a:pt x="399" y="721"/>
                  </a:cubicBezTo>
                  <a:cubicBezTo>
                    <a:pt x="362" y="748"/>
                    <a:pt x="314" y="762"/>
                    <a:pt x="257" y="762"/>
                  </a:cubicBezTo>
                  <a:cubicBezTo>
                    <a:pt x="192" y="762"/>
                    <a:pt x="139" y="744"/>
                    <a:pt x="97" y="708"/>
                  </a:cubicBezTo>
                  <a:cubicBezTo>
                    <a:pt x="32" y="654"/>
                    <a:pt x="0" y="556"/>
                    <a:pt x="0" y="414"/>
                  </a:cubicBezTo>
                  <a:cubicBezTo>
                    <a:pt x="0" y="300"/>
                    <a:pt x="24" y="206"/>
                    <a:pt x="71" y="131"/>
                  </a:cubicBezTo>
                  <a:cubicBezTo>
                    <a:pt x="126" y="44"/>
                    <a:pt x="216" y="0"/>
                    <a:pt x="340" y="0"/>
                  </a:cubicBezTo>
                  <a:cubicBezTo>
                    <a:pt x="414" y="0"/>
                    <a:pt x="490" y="9"/>
                    <a:pt x="569" y="28"/>
                  </a:cubicBezTo>
                  <a:cubicBezTo>
                    <a:pt x="569" y="601"/>
                    <a:pt x="569" y="601"/>
                    <a:pt x="569" y="601"/>
                  </a:cubicBezTo>
                  <a:cubicBezTo>
                    <a:pt x="569" y="707"/>
                    <a:pt x="564" y="788"/>
                    <a:pt x="555" y="843"/>
                  </a:cubicBezTo>
                  <a:cubicBezTo>
                    <a:pt x="538" y="944"/>
                    <a:pt x="494" y="1013"/>
                    <a:pt x="422" y="1052"/>
                  </a:cubicBezTo>
                  <a:cubicBezTo>
                    <a:pt x="363" y="1083"/>
                    <a:pt x="286" y="1098"/>
                    <a:pt x="191" y="1098"/>
                  </a:cubicBezTo>
                  <a:cubicBezTo>
                    <a:pt x="164" y="1098"/>
                    <a:pt x="133" y="1096"/>
                    <a:pt x="98" y="1092"/>
                  </a:cubicBezTo>
                  <a:cubicBezTo>
                    <a:pt x="98" y="1018"/>
                    <a:pt x="98" y="1018"/>
                    <a:pt x="98" y="1018"/>
                  </a:cubicBezTo>
                  <a:cubicBezTo>
                    <a:pt x="130" y="1022"/>
                    <a:pt x="160" y="1024"/>
                    <a:pt x="190" y="1024"/>
                  </a:cubicBezTo>
                  <a:cubicBezTo>
                    <a:pt x="258" y="1024"/>
                    <a:pt x="308" y="1015"/>
                    <a:pt x="341" y="997"/>
                  </a:cubicBezTo>
                  <a:cubicBezTo>
                    <a:pt x="390" y="971"/>
                    <a:pt x="421" y="924"/>
                    <a:pt x="434" y="858"/>
                  </a:cubicBezTo>
                  <a:cubicBezTo>
                    <a:pt x="442" y="821"/>
                    <a:pt x="445" y="773"/>
                    <a:pt x="445" y="716"/>
                  </a:cubicBezTo>
                  <a:lnTo>
                    <a:pt x="445" y="677"/>
                  </a:lnTo>
                  <a:close/>
                  <a:moveTo>
                    <a:pt x="445" y="81"/>
                  </a:moveTo>
                  <a:cubicBezTo>
                    <a:pt x="411" y="77"/>
                    <a:pt x="380" y="74"/>
                    <a:pt x="353" y="74"/>
                  </a:cubicBezTo>
                  <a:cubicBezTo>
                    <a:pt x="301" y="74"/>
                    <a:pt x="260" y="85"/>
                    <a:pt x="231" y="106"/>
                  </a:cubicBezTo>
                  <a:cubicBezTo>
                    <a:pt x="197" y="130"/>
                    <a:pt x="171" y="173"/>
                    <a:pt x="152" y="233"/>
                  </a:cubicBezTo>
                  <a:cubicBezTo>
                    <a:pt x="135" y="287"/>
                    <a:pt x="126" y="348"/>
                    <a:pt x="126" y="419"/>
                  </a:cubicBezTo>
                  <a:cubicBezTo>
                    <a:pt x="126" y="517"/>
                    <a:pt x="142" y="589"/>
                    <a:pt x="174" y="633"/>
                  </a:cubicBezTo>
                  <a:cubicBezTo>
                    <a:pt x="199" y="669"/>
                    <a:pt x="233" y="687"/>
                    <a:pt x="274" y="687"/>
                  </a:cubicBezTo>
                  <a:cubicBezTo>
                    <a:pt x="308" y="687"/>
                    <a:pt x="341" y="676"/>
                    <a:pt x="371" y="654"/>
                  </a:cubicBezTo>
                  <a:cubicBezTo>
                    <a:pt x="401" y="631"/>
                    <a:pt x="423" y="602"/>
                    <a:pt x="435" y="566"/>
                  </a:cubicBezTo>
                  <a:cubicBezTo>
                    <a:pt x="442" y="547"/>
                    <a:pt x="445" y="520"/>
                    <a:pt x="445" y="483"/>
                  </a:cubicBezTo>
                  <a:lnTo>
                    <a:pt x="445" y="81"/>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0" name="Freeform 56"/>
            <p:cNvSpPr>
              <a:spLocks/>
            </p:cNvSpPr>
            <p:nvPr userDrawn="1"/>
          </p:nvSpPr>
          <p:spPr bwMode="gray">
            <a:xfrm>
              <a:off x="7856221" y="758825"/>
              <a:ext cx="28575" cy="80963"/>
            </a:xfrm>
            <a:custGeom>
              <a:avLst/>
              <a:gdLst/>
              <a:ahLst/>
              <a:cxnLst>
                <a:cxn ang="0">
                  <a:pos x="0" y="0"/>
                </a:cxn>
                <a:cxn ang="0">
                  <a:pos x="124" y="0"/>
                </a:cxn>
                <a:cxn ang="0">
                  <a:pos x="124" y="195"/>
                </a:cxn>
                <a:cxn ang="0">
                  <a:pos x="318" y="195"/>
                </a:cxn>
                <a:cxn ang="0">
                  <a:pos x="318" y="273"/>
                </a:cxn>
                <a:cxn ang="0">
                  <a:pos x="124" y="273"/>
                </a:cxn>
                <a:cxn ang="0">
                  <a:pos x="124" y="656"/>
                </a:cxn>
                <a:cxn ang="0">
                  <a:pos x="156" y="804"/>
                </a:cxn>
                <a:cxn ang="0">
                  <a:pos x="225" y="836"/>
                </a:cxn>
                <a:cxn ang="0">
                  <a:pos x="277" y="838"/>
                </a:cxn>
                <a:cxn ang="0">
                  <a:pos x="318" y="838"/>
                </a:cxn>
                <a:cxn ang="0">
                  <a:pos x="318" y="917"/>
                </a:cxn>
                <a:cxn ang="0">
                  <a:pos x="251" y="917"/>
                </a:cxn>
                <a:cxn ang="0">
                  <a:pos x="127" y="904"/>
                </a:cxn>
                <a:cxn ang="0">
                  <a:pos x="11" y="782"/>
                </a:cxn>
                <a:cxn ang="0">
                  <a:pos x="0" y="638"/>
                </a:cxn>
                <a:cxn ang="0">
                  <a:pos x="0" y="0"/>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6" y="846"/>
                    <a:pt x="11" y="782"/>
                  </a:cubicBezTo>
                  <a:cubicBezTo>
                    <a:pt x="4" y="747"/>
                    <a:pt x="0" y="699"/>
                    <a:pt x="0" y="638"/>
                  </a:cubicBezTo>
                  <a:lnTo>
                    <a:pt x="0" y="0"/>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1" name="Freeform 57"/>
            <p:cNvSpPr>
              <a:spLocks noEditPoints="1"/>
            </p:cNvSpPr>
            <p:nvPr userDrawn="1"/>
          </p:nvSpPr>
          <p:spPr bwMode="gray">
            <a:xfrm>
              <a:off x="7894321" y="773113"/>
              <a:ext cx="53975" cy="6826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62" name="Freeform 58"/>
            <p:cNvSpPr>
              <a:spLocks/>
            </p:cNvSpPr>
            <p:nvPr userDrawn="1"/>
          </p:nvSpPr>
          <p:spPr bwMode="gray">
            <a:xfrm>
              <a:off x="7964171" y="773113"/>
              <a:ext cx="82550" cy="66675"/>
            </a:xfrm>
            <a:custGeom>
              <a:avLst/>
              <a:gdLst/>
              <a:ahLst/>
              <a:cxnLst>
                <a:cxn ang="0">
                  <a:pos x="0" y="742"/>
                </a:cxn>
                <a:cxn ang="0">
                  <a:pos x="0" y="28"/>
                </a:cxn>
                <a:cxn ang="0">
                  <a:pos x="267" y="0"/>
                </a:cxn>
                <a:cxn ang="0">
                  <a:pos x="460" y="46"/>
                </a:cxn>
                <a:cxn ang="0">
                  <a:pos x="691" y="0"/>
                </a:cxn>
                <a:cxn ang="0">
                  <a:pos x="912" y="114"/>
                </a:cxn>
                <a:cxn ang="0">
                  <a:pos x="933" y="299"/>
                </a:cxn>
                <a:cxn ang="0">
                  <a:pos x="933" y="742"/>
                </a:cxn>
                <a:cxn ang="0">
                  <a:pos x="809" y="742"/>
                </a:cxn>
                <a:cxn ang="0">
                  <a:pos x="809" y="306"/>
                </a:cxn>
                <a:cxn ang="0">
                  <a:pos x="790" y="135"/>
                </a:cxn>
                <a:cxn ang="0">
                  <a:pos x="675" y="74"/>
                </a:cxn>
                <a:cxn ang="0">
                  <a:pos x="528" y="108"/>
                </a:cxn>
                <a:cxn ang="0">
                  <a:pos x="528" y="742"/>
                </a:cxn>
                <a:cxn ang="0">
                  <a:pos x="405" y="742"/>
                </a:cxn>
                <a:cxn ang="0">
                  <a:pos x="405" y="301"/>
                </a:cxn>
                <a:cxn ang="0">
                  <a:pos x="385" y="135"/>
                </a:cxn>
                <a:cxn ang="0">
                  <a:pos x="267" y="74"/>
                </a:cxn>
                <a:cxn ang="0">
                  <a:pos x="124" y="90"/>
                </a:cxn>
                <a:cxn ang="0">
                  <a:pos x="124" y="742"/>
                </a:cxn>
                <a:cxn ang="0">
                  <a:pos x="0" y="742"/>
                </a:cxn>
              </a:cxnLst>
              <a:rect l="0" t="0" r="r" b="b"/>
              <a:pathLst>
                <a:path w="933" h="742">
                  <a:moveTo>
                    <a:pt x="0" y="742"/>
                  </a:moveTo>
                  <a:cubicBezTo>
                    <a:pt x="0" y="28"/>
                    <a:pt x="0" y="28"/>
                    <a:pt x="0" y="28"/>
                  </a:cubicBezTo>
                  <a:cubicBezTo>
                    <a:pt x="113" y="9"/>
                    <a:pt x="202" y="0"/>
                    <a:pt x="267" y="0"/>
                  </a:cubicBezTo>
                  <a:cubicBezTo>
                    <a:pt x="352" y="0"/>
                    <a:pt x="417" y="15"/>
                    <a:pt x="460" y="46"/>
                  </a:cubicBezTo>
                  <a:cubicBezTo>
                    <a:pt x="538" y="15"/>
                    <a:pt x="615" y="0"/>
                    <a:pt x="691" y="0"/>
                  </a:cubicBezTo>
                  <a:cubicBezTo>
                    <a:pt x="808" y="0"/>
                    <a:pt x="881" y="38"/>
                    <a:pt x="912" y="114"/>
                  </a:cubicBezTo>
                  <a:cubicBezTo>
                    <a:pt x="926" y="149"/>
                    <a:pt x="933" y="211"/>
                    <a:pt x="933" y="299"/>
                  </a:cubicBezTo>
                  <a:cubicBezTo>
                    <a:pt x="933" y="742"/>
                    <a:pt x="933" y="742"/>
                    <a:pt x="933" y="742"/>
                  </a:cubicBezTo>
                  <a:cubicBezTo>
                    <a:pt x="809" y="742"/>
                    <a:pt x="809" y="742"/>
                    <a:pt x="809" y="742"/>
                  </a:cubicBezTo>
                  <a:cubicBezTo>
                    <a:pt x="809" y="306"/>
                    <a:pt x="809" y="306"/>
                    <a:pt x="809" y="306"/>
                  </a:cubicBezTo>
                  <a:cubicBezTo>
                    <a:pt x="809" y="222"/>
                    <a:pt x="803" y="164"/>
                    <a:pt x="790" y="135"/>
                  </a:cubicBezTo>
                  <a:cubicBezTo>
                    <a:pt x="771" y="94"/>
                    <a:pt x="733" y="74"/>
                    <a:pt x="675" y="74"/>
                  </a:cubicBezTo>
                  <a:cubicBezTo>
                    <a:pt x="627" y="74"/>
                    <a:pt x="578" y="86"/>
                    <a:pt x="528" y="108"/>
                  </a:cubicBezTo>
                  <a:cubicBezTo>
                    <a:pt x="528" y="742"/>
                    <a:pt x="528" y="742"/>
                    <a:pt x="528" y="742"/>
                  </a:cubicBezTo>
                  <a:cubicBezTo>
                    <a:pt x="405" y="742"/>
                    <a:pt x="405" y="742"/>
                    <a:pt x="405" y="742"/>
                  </a:cubicBezTo>
                  <a:cubicBezTo>
                    <a:pt x="405" y="301"/>
                    <a:pt x="405" y="301"/>
                    <a:pt x="405" y="301"/>
                  </a:cubicBezTo>
                  <a:cubicBezTo>
                    <a:pt x="405" y="219"/>
                    <a:pt x="398" y="164"/>
                    <a:pt x="385" y="135"/>
                  </a:cubicBezTo>
                  <a:cubicBezTo>
                    <a:pt x="366" y="94"/>
                    <a:pt x="327" y="74"/>
                    <a:pt x="267" y="74"/>
                  </a:cubicBezTo>
                  <a:cubicBezTo>
                    <a:pt x="221" y="74"/>
                    <a:pt x="173" y="80"/>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3" name="Freeform 62"/>
            <p:cNvSpPr>
              <a:spLocks noEditPoints="1"/>
            </p:cNvSpPr>
            <p:nvPr userDrawn="1"/>
          </p:nvSpPr>
          <p:spPr bwMode="gray">
            <a:xfrm>
              <a:off x="8062596" y="773113"/>
              <a:ext cx="53975" cy="6826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64" name="Freeform 63"/>
            <p:cNvSpPr>
              <a:spLocks/>
            </p:cNvSpPr>
            <p:nvPr userDrawn="1"/>
          </p:nvSpPr>
          <p:spPr bwMode="gray">
            <a:xfrm>
              <a:off x="8132446" y="773113"/>
              <a:ext cx="26988" cy="66675"/>
            </a:xfrm>
            <a:custGeom>
              <a:avLst/>
              <a:gdLst/>
              <a:ahLst/>
              <a:cxnLst>
                <a:cxn ang="0">
                  <a:pos x="0" y="742"/>
                </a:cxn>
                <a:cxn ang="0">
                  <a:pos x="0" y="31"/>
                </a:cxn>
                <a:cxn ang="0">
                  <a:pos x="312" y="0"/>
                </a:cxn>
                <a:cxn ang="0">
                  <a:pos x="312" y="77"/>
                </a:cxn>
                <a:cxn ang="0">
                  <a:pos x="124" y="90"/>
                </a:cxn>
                <a:cxn ang="0">
                  <a:pos x="124" y="742"/>
                </a:cxn>
                <a:cxn ang="0">
                  <a:pos x="0" y="742"/>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5" name="Freeform 64"/>
            <p:cNvSpPr>
              <a:spLocks/>
            </p:cNvSpPr>
            <p:nvPr userDrawn="1"/>
          </p:nvSpPr>
          <p:spPr bwMode="gray">
            <a:xfrm>
              <a:off x="8172133" y="773113"/>
              <a:ext cx="26988" cy="66675"/>
            </a:xfrm>
            <a:custGeom>
              <a:avLst/>
              <a:gdLst/>
              <a:ahLst/>
              <a:cxnLst>
                <a:cxn ang="0">
                  <a:pos x="0" y="742"/>
                </a:cxn>
                <a:cxn ang="0">
                  <a:pos x="0" y="31"/>
                </a:cxn>
                <a:cxn ang="0">
                  <a:pos x="312" y="0"/>
                </a:cxn>
                <a:cxn ang="0">
                  <a:pos x="312" y="77"/>
                </a:cxn>
                <a:cxn ang="0">
                  <a:pos x="124" y="90"/>
                </a:cxn>
                <a:cxn ang="0">
                  <a:pos x="124" y="742"/>
                </a:cxn>
                <a:cxn ang="0">
                  <a:pos x="0" y="742"/>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6" name="Freeform 65"/>
            <p:cNvSpPr>
              <a:spLocks noEditPoints="1"/>
            </p:cNvSpPr>
            <p:nvPr userDrawn="1"/>
          </p:nvSpPr>
          <p:spPr bwMode="gray">
            <a:xfrm>
              <a:off x="8207058" y="773113"/>
              <a:ext cx="53975" cy="68263"/>
            </a:xfrm>
            <a:custGeom>
              <a:avLst/>
              <a:gdLst/>
              <a:ahLst/>
              <a:cxnLst>
                <a:cxn ang="0">
                  <a:pos x="304" y="0"/>
                </a:cxn>
                <a:cxn ang="0">
                  <a:pos x="534" y="103"/>
                </a:cxn>
                <a:cxn ang="0">
                  <a:pos x="607" y="381"/>
                </a:cxn>
                <a:cxn ang="0">
                  <a:pos x="534" y="659"/>
                </a:cxn>
                <a:cxn ang="0">
                  <a:pos x="305"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5" y="762"/>
                  </a:cubicBezTo>
                  <a:cubicBezTo>
                    <a:pt x="102"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67" name="Freeform 66"/>
            <p:cNvSpPr>
              <a:spLocks/>
            </p:cNvSpPr>
            <p:nvPr userDrawn="1"/>
          </p:nvSpPr>
          <p:spPr bwMode="gray">
            <a:xfrm>
              <a:off x="8267383" y="774700"/>
              <a:ext cx="82550" cy="65088"/>
            </a:xfrm>
            <a:custGeom>
              <a:avLst/>
              <a:gdLst/>
              <a:ahLst/>
              <a:cxnLst>
                <a:cxn ang="0">
                  <a:pos x="204" y="722"/>
                </a:cxn>
                <a:cxn ang="0">
                  <a:pos x="0" y="0"/>
                </a:cxn>
                <a:cxn ang="0">
                  <a:pos x="124" y="0"/>
                </a:cxn>
                <a:cxn ang="0">
                  <a:pos x="277" y="588"/>
                </a:cxn>
                <a:cxn ang="0">
                  <a:pos x="412" y="0"/>
                </a:cxn>
                <a:cxn ang="0">
                  <a:pos x="534" y="0"/>
                </a:cxn>
                <a:cxn ang="0">
                  <a:pos x="676" y="588"/>
                </a:cxn>
                <a:cxn ang="0">
                  <a:pos x="828" y="0"/>
                </a:cxn>
                <a:cxn ang="0">
                  <a:pos x="929" y="0"/>
                </a:cxn>
                <a:cxn ang="0">
                  <a:pos x="726" y="722"/>
                </a:cxn>
                <a:cxn ang="0">
                  <a:pos x="603" y="722"/>
                </a:cxn>
                <a:cxn ang="0">
                  <a:pos x="495" y="255"/>
                </a:cxn>
                <a:cxn ang="0">
                  <a:pos x="468" y="107"/>
                </a:cxn>
                <a:cxn ang="0">
                  <a:pos x="440" y="254"/>
                </a:cxn>
                <a:cxn ang="0">
                  <a:pos x="332" y="722"/>
                </a:cxn>
                <a:cxn ang="0">
                  <a:pos x="204" y="722"/>
                </a:cxn>
              </a:cxnLst>
              <a:rect l="0" t="0" r="r" b="b"/>
              <a:pathLst>
                <a:path w="929" h="722">
                  <a:moveTo>
                    <a:pt x="204" y="722"/>
                  </a:moveTo>
                  <a:cubicBezTo>
                    <a:pt x="0" y="0"/>
                    <a:pt x="0" y="0"/>
                    <a:pt x="0" y="0"/>
                  </a:cubicBezTo>
                  <a:cubicBezTo>
                    <a:pt x="124" y="0"/>
                    <a:pt x="124" y="0"/>
                    <a:pt x="124" y="0"/>
                  </a:cubicBezTo>
                  <a:cubicBezTo>
                    <a:pt x="277" y="588"/>
                    <a:pt x="277" y="588"/>
                    <a:pt x="277" y="588"/>
                  </a:cubicBezTo>
                  <a:cubicBezTo>
                    <a:pt x="412" y="0"/>
                    <a:pt x="412" y="0"/>
                    <a:pt x="412" y="0"/>
                  </a:cubicBezTo>
                  <a:cubicBezTo>
                    <a:pt x="534" y="0"/>
                    <a:pt x="534" y="0"/>
                    <a:pt x="534" y="0"/>
                  </a:cubicBezTo>
                  <a:cubicBezTo>
                    <a:pt x="676" y="588"/>
                    <a:pt x="676" y="588"/>
                    <a:pt x="676" y="588"/>
                  </a:cubicBezTo>
                  <a:cubicBezTo>
                    <a:pt x="828" y="0"/>
                    <a:pt x="828" y="0"/>
                    <a:pt x="828" y="0"/>
                  </a:cubicBezTo>
                  <a:cubicBezTo>
                    <a:pt x="929" y="0"/>
                    <a:pt x="929" y="0"/>
                    <a:pt x="929" y="0"/>
                  </a:cubicBezTo>
                  <a:cubicBezTo>
                    <a:pt x="726" y="722"/>
                    <a:pt x="726" y="722"/>
                    <a:pt x="726" y="722"/>
                  </a:cubicBezTo>
                  <a:cubicBezTo>
                    <a:pt x="603" y="722"/>
                    <a:pt x="603" y="722"/>
                    <a:pt x="603" y="722"/>
                  </a:cubicBezTo>
                  <a:cubicBezTo>
                    <a:pt x="495" y="255"/>
                    <a:pt x="495" y="255"/>
                    <a:pt x="495" y="255"/>
                  </a:cubicBezTo>
                  <a:cubicBezTo>
                    <a:pt x="487" y="221"/>
                    <a:pt x="478" y="172"/>
                    <a:pt x="468" y="107"/>
                  </a:cubicBezTo>
                  <a:cubicBezTo>
                    <a:pt x="460" y="159"/>
                    <a:pt x="451" y="208"/>
                    <a:pt x="440" y="254"/>
                  </a:cubicBezTo>
                  <a:cubicBezTo>
                    <a:pt x="332" y="722"/>
                    <a:pt x="332" y="722"/>
                    <a:pt x="332" y="722"/>
                  </a:cubicBezTo>
                  <a:lnTo>
                    <a:pt x="204" y="722"/>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8" name="Freeform 67"/>
            <p:cNvSpPr>
              <a:spLocks/>
            </p:cNvSpPr>
            <p:nvPr userDrawn="1"/>
          </p:nvSpPr>
          <p:spPr bwMode="gray">
            <a:xfrm>
              <a:off x="8381683" y="774700"/>
              <a:ext cx="82550" cy="65088"/>
            </a:xfrm>
            <a:custGeom>
              <a:avLst/>
              <a:gdLst/>
              <a:ahLst/>
              <a:cxnLst>
                <a:cxn ang="0">
                  <a:pos x="204" y="722"/>
                </a:cxn>
                <a:cxn ang="0">
                  <a:pos x="0" y="0"/>
                </a:cxn>
                <a:cxn ang="0">
                  <a:pos x="125" y="0"/>
                </a:cxn>
                <a:cxn ang="0">
                  <a:pos x="277" y="588"/>
                </a:cxn>
                <a:cxn ang="0">
                  <a:pos x="412" y="0"/>
                </a:cxn>
                <a:cxn ang="0">
                  <a:pos x="535" y="0"/>
                </a:cxn>
                <a:cxn ang="0">
                  <a:pos x="676" y="588"/>
                </a:cxn>
                <a:cxn ang="0">
                  <a:pos x="829" y="0"/>
                </a:cxn>
                <a:cxn ang="0">
                  <a:pos x="930" y="0"/>
                </a:cxn>
                <a:cxn ang="0">
                  <a:pos x="726" y="722"/>
                </a:cxn>
                <a:cxn ang="0">
                  <a:pos x="604" y="722"/>
                </a:cxn>
                <a:cxn ang="0">
                  <a:pos x="495" y="255"/>
                </a:cxn>
                <a:cxn ang="0">
                  <a:pos x="468" y="107"/>
                </a:cxn>
                <a:cxn ang="0">
                  <a:pos x="441" y="254"/>
                </a:cxn>
                <a:cxn ang="0">
                  <a:pos x="332" y="722"/>
                </a:cxn>
                <a:cxn ang="0">
                  <a:pos x="204" y="722"/>
                </a:cxn>
              </a:cxnLst>
              <a:rect l="0" t="0" r="r" b="b"/>
              <a:pathLst>
                <a:path w="930" h="722">
                  <a:moveTo>
                    <a:pt x="204" y="722"/>
                  </a:moveTo>
                  <a:cubicBezTo>
                    <a:pt x="0" y="0"/>
                    <a:pt x="0" y="0"/>
                    <a:pt x="0" y="0"/>
                  </a:cubicBezTo>
                  <a:cubicBezTo>
                    <a:pt x="125" y="0"/>
                    <a:pt x="125" y="0"/>
                    <a:pt x="125" y="0"/>
                  </a:cubicBezTo>
                  <a:cubicBezTo>
                    <a:pt x="277" y="588"/>
                    <a:pt x="277" y="588"/>
                    <a:pt x="277" y="588"/>
                  </a:cubicBezTo>
                  <a:cubicBezTo>
                    <a:pt x="412" y="0"/>
                    <a:pt x="412" y="0"/>
                    <a:pt x="412" y="0"/>
                  </a:cubicBezTo>
                  <a:cubicBezTo>
                    <a:pt x="535" y="0"/>
                    <a:pt x="535" y="0"/>
                    <a:pt x="535" y="0"/>
                  </a:cubicBezTo>
                  <a:cubicBezTo>
                    <a:pt x="676" y="588"/>
                    <a:pt x="676" y="588"/>
                    <a:pt x="676" y="588"/>
                  </a:cubicBezTo>
                  <a:cubicBezTo>
                    <a:pt x="829" y="0"/>
                    <a:pt x="829" y="0"/>
                    <a:pt x="829" y="0"/>
                  </a:cubicBezTo>
                  <a:cubicBezTo>
                    <a:pt x="930" y="0"/>
                    <a:pt x="930" y="0"/>
                    <a:pt x="930" y="0"/>
                  </a:cubicBezTo>
                  <a:cubicBezTo>
                    <a:pt x="726" y="722"/>
                    <a:pt x="726" y="722"/>
                    <a:pt x="726" y="722"/>
                  </a:cubicBezTo>
                  <a:cubicBezTo>
                    <a:pt x="604" y="722"/>
                    <a:pt x="604" y="722"/>
                    <a:pt x="604" y="722"/>
                  </a:cubicBezTo>
                  <a:cubicBezTo>
                    <a:pt x="495" y="255"/>
                    <a:pt x="495" y="255"/>
                    <a:pt x="495" y="255"/>
                  </a:cubicBezTo>
                  <a:cubicBezTo>
                    <a:pt x="488" y="221"/>
                    <a:pt x="479" y="172"/>
                    <a:pt x="468" y="107"/>
                  </a:cubicBezTo>
                  <a:cubicBezTo>
                    <a:pt x="460" y="159"/>
                    <a:pt x="451" y="208"/>
                    <a:pt x="441" y="254"/>
                  </a:cubicBezTo>
                  <a:cubicBezTo>
                    <a:pt x="332" y="722"/>
                    <a:pt x="332" y="722"/>
                    <a:pt x="332" y="722"/>
                  </a:cubicBezTo>
                  <a:lnTo>
                    <a:pt x="204" y="722"/>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9" name="Freeform 68"/>
            <p:cNvSpPr>
              <a:spLocks noEditPoints="1"/>
            </p:cNvSpPr>
            <p:nvPr userDrawn="1"/>
          </p:nvSpPr>
          <p:spPr bwMode="gray">
            <a:xfrm>
              <a:off x="8475346" y="752475"/>
              <a:ext cx="14288" cy="87313"/>
            </a:xfrm>
            <a:custGeom>
              <a:avLst/>
              <a:gdLst/>
              <a:ahLst/>
              <a:cxnLst>
                <a:cxn ang="0">
                  <a:pos x="76" y="0"/>
                </a:cxn>
                <a:cxn ang="0">
                  <a:pos x="132" y="25"/>
                </a:cxn>
                <a:cxn ang="0">
                  <a:pos x="151" y="76"/>
                </a:cxn>
                <a:cxn ang="0">
                  <a:pos x="126" y="132"/>
                </a:cxn>
                <a:cxn ang="0">
                  <a:pos x="75" y="151"/>
                </a:cxn>
                <a:cxn ang="0">
                  <a:pos x="20" y="127"/>
                </a:cxn>
                <a:cxn ang="0">
                  <a:pos x="0" y="75"/>
                </a:cxn>
                <a:cxn ang="0">
                  <a:pos x="25" y="20"/>
                </a:cxn>
                <a:cxn ang="0">
                  <a:pos x="76" y="0"/>
                </a:cxn>
                <a:cxn ang="0">
                  <a:pos x="15" y="987"/>
                </a:cxn>
                <a:cxn ang="0">
                  <a:pos x="15" y="265"/>
                </a:cxn>
                <a:cxn ang="0">
                  <a:pos x="139" y="265"/>
                </a:cxn>
                <a:cxn ang="0">
                  <a:pos x="139" y="987"/>
                </a:cxn>
                <a:cxn ang="0">
                  <a:pos x="15" y="987"/>
                </a:cxn>
              </a:cxnLst>
              <a:rect l="0" t="0" r="r" b="b"/>
              <a:pathLst>
                <a:path w="151" h="987">
                  <a:moveTo>
                    <a:pt x="76" y="0"/>
                  </a:moveTo>
                  <a:cubicBezTo>
                    <a:pt x="98" y="0"/>
                    <a:pt x="117" y="9"/>
                    <a:pt x="132" y="25"/>
                  </a:cubicBezTo>
                  <a:cubicBezTo>
                    <a:pt x="145" y="40"/>
                    <a:pt x="151" y="57"/>
                    <a:pt x="151" y="76"/>
                  </a:cubicBezTo>
                  <a:cubicBezTo>
                    <a:pt x="151" y="98"/>
                    <a:pt x="143" y="117"/>
                    <a:pt x="126" y="132"/>
                  </a:cubicBezTo>
                  <a:cubicBezTo>
                    <a:pt x="112" y="145"/>
                    <a:pt x="95" y="151"/>
                    <a:pt x="75" y="151"/>
                  </a:cubicBezTo>
                  <a:cubicBezTo>
                    <a:pt x="53" y="151"/>
                    <a:pt x="34" y="143"/>
                    <a:pt x="20" y="127"/>
                  </a:cubicBezTo>
                  <a:cubicBezTo>
                    <a:pt x="7" y="112"/>
                    <a:pt x="0" y="95"/>
                    <a:pt x="0" y="75"/>
                  </a:cubicBezTo>
                  <a:cubicBezTo>
                    <a:pt x="0" y="53"/>
                    <a:pt x="9" y="35"/>
                    <a:pt x="25" y="20"/>
                  </a:cubicBezTo>
                  <a:cubicBezTo>
                    <a:pt x="39" y="7"/>
                    <a:pt x="56" y="0"/>
                    <a:pt x="76" y="0"/>
                  </a:cubicBezTo>
                  <a:close/>
                  <a:moveTo>
                    <a:pt x="15" y="987"/>
                  </a:moveTo>
                  <a:cubicBezTo>
                    <a:pt x="15" y="265"/>
                    <a:pt x="15" y="265"/>
                    <a:pt x="15" y="265"/>
                  </a:cubicBezTo>
                  <a:cubicBezTo>
                    <a:pt x="139" y="265"/>
                    <a:pt x="139" y="265"/>
                    <a:pt x="139" y="265"/>
                  </a:cubicBezTo>
                  <a:cubicBezTo>
                    <a:pt x="139" y="987"/>
                    <a:pt x="139" y="987"/>
                    <a:pt x="139" y="987"/>
                  </a:cubicBezTo>
                  <a:lnTo>
                    <a:pt x="15" y="987"/>
                  </a:lnTo>
                  <a:close/>
                </a:path>
              </a:pathLst>
            </a:custGeom>
            <a:solidFill>
              <a:srgbClr val="FFFFFF"/>
            </a:solidFill>
            <a:ln w="9525">
              <a:noFill/>
              <a:round/>
              <a:headEnd/>
              <a:tailEnd/>
            </a:ln>
          </p:spPr>
          <p:txBody>
            <a:bodyPr/>
            <a:lstStyle/>
            <a:p>
              <a:endParaRPr lang="en-GB" dirty="0">
                <a:solidFill>
                  <a:srgbClr val="000000"/>
                </a:solidFill>
              </a:endParaRPr>
            </a:p>
          </p:txBody>
        </p:sp>
        <p:sp>
          <p:nvSpPr>
            <p:cNvPr id="70" name="Freeform 69"/>
            <p:cNvSpPr>
              <a:spLocks/>
            </p:cNvSpPr>
            <p:nvPr userDrawn="1"/>
          </p:nvSpPr>
          <p:spPr bwMode="gray">
            <a:xfrm>
              <a:off x="8508683" y="758825"/>
              <a:ext cx="28575" cy="80963"/>
            </a:xfrm>
            <a:custGeom>
              <a:avLst/>
              <a:gdLst/>
              <a:ahLst/>
              <a:cxnLst>
                <a:cxn ang="0">
                  <a:pos x="0" y="0"/>
                </a:cxn>
                <a:cxn ang="0">
                  <a:pos x="124" y="0"/>
                </a:cxn>
                <a:cxn ang="0">
                  <a:pos x="124" y="195"/>
                </a:cxn>
                <a:cxn ang="0">
                  <a:pos x="318" y="195"/>
                </a:cxn>
                <a:cxn ang="0">
                  <a:pos x="318" y="273"/>
                </a:cxn>
                <a:cxn ang="0">
                  <a:pos x="124" y="273"/>
                </a:cxn>
                <a:cxn ang="0">
                  <a:pos x="124" y="656"/>
                </a:cxn>
                <a:cxn ang="0">
                  <a:pos x="156" y="804"/>
                </a:cxn>
                <a:cxn ang="0">
                  <a:pos x="225" y="836"/>
                </a:cxn>
                <a:cxn ang="0">
                  <a:pos x="277" y="838"/>
                </a:cxn>
                <a:cxn ang="0">
                  <a:pos x="318" y="838"/>
                </a:cxn>
                <a:cxn ang="0">
                  <a:pos x="318" y="917"/>
                </a:cxn>
                <a:cxn ang="0">
                  <a:pos x="251" y="917"/>
                </a:cxn>
                <a:cxn ang="0">
                  <a:pos x="127" y="904"/>
                </a:cxn>
                <a:cxn ang="0">
                  <a:pos x="11" y="782"/>
                </a:cxn>
                <a:cxn ang="0">
                  <a:pos x="0" y="638"/>
                </a:cxn>
                <a:cxn ang="0">
                  <a:pos x="0" y="0"/>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5" y="846"/>
                    <a:pt x="11" y="782"/>
                  </a:cubicBezTo>
                  <a:cubicBezTo>
                    <a:pt x="4" y="747"/>
                    <a:pt x="0" y="699"/>
                    <a:pt x="0" y="638"/>
                  </a:cubicBezTo>
                  <a:lnTo>
                    <a:pt x="0" y="0"/>
                  </a:lnTo>
                  <a:close/>
                </a:path>
              </a:pathLst>
            </a:custGeom>
            <a:solidFill>
              <a:srgbClr val="FFFFFF"/>
            </a:solidFill>
            <a:ln w="9525">
              <a:noFill/>
              <a:round/>
              <a:headEnd/>
              <a:tailEnd/>
            </a:ln>
          </p:spPr>
          <p:txBody>
            <a:bodyPr/>
            <a:lstStyle/>
            <a:p>
              <a:endParaRPr lang="en-GB" dirty="0">
                <a:solidFill>
                  <a:srgbClr val="000000"/>
                </a:solidFill>
              </a:endParaRPr>
            </a:p>
          </p:txBody>
        </p:sp>
        <p:sp>
          <p:nvSpPr>
            <p:cNvPr id="71" name="Freeform 70"/>
            <p:cNvSpPr>
              <a:spLocks/>
            </p:cNvSpPr>
            <p:nvPr userDrawn="1"/>
          </p:nvSpPr>
          <p:spPr bwMode="gray">
            <a:xfrm>
              <a:off x="8549958" y="742950"/>
              <a:ext cx="49213" cy="96838"/>
            </a:xfrm>
            <a:custGeom>
              <a:avLst/>
              <a:gdLst/>
              <a:ahLst/>
              <a:cxnLst>
                <a:cxn ang="0">
                  <a:pos x="0" y="1087"/>
                </a:cxn>
                <a:cxn ang="0">
                  <a:pos x="0" y="0"/>
                </a:cxn>
                <a:cxn ang="0">
                  <a:pos x="124" y="0"/>
                </a:cxn>
                <a:cxn ang="0">
                  <a:pos x="124" y="382"/>
                </a:cxn>
                <a:cxn ang="0">
                  <a:pos x="306" y="345"/>
                </a:cxn>
                <a:cxn ang="0">
                  <a:pos x="526" y="458"/>
                </a:cxn>
                <a:cxn ang="0">
                  <a:pos x="548" y="644"/>
                </a:cxn>
                <a:cxn ang="0">
                  <a:pos x="548" y="1087"/>
                </a:cxn>
                <a:cxn ang="0">
                  <a:pos x="425" y="1087"/>
                </a:cxn>
                <a:cxn ang="0">
                  <a:pos x="425" y="624"/>
                </a:cxn>
                <a:cxn ang="0">
                  <a:pos x="403" y="477"/>
                </a:cxn>
                <a:cxn ang="0">
                  <a:pos x="294" y="419"/>
                </a:cxn>
                <a:cxn ang="0">
                  <a:pos x="124" y="463"/>
                </a:cxn>
                <a:cxn ang="0">
                  <a:pos x="124" y="1087"/>
                </a:cxn>
                <a:cxn ang="0">
                  <a:pos x="0" y="1087"/>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w="9525">
              <a:noFill/>
              <a:round/>
              <a:headEnd/>
              <a:tailEnd/>
            </a:ln>
          </p:spPr>
          <p:txBody>
            <a:bodyPr/>
            <a:lstStyle/>
            <a:p>
              <a:endParaRPr lang="en-GB" dirty="0">
                <a:solidFill>
                  <a:srgbClr val="000000"/>
                </a:solidFill>
              </a:endParaRPr>
            </a:p>
          </p:txBody>
        </p:sp>
        <p:sp>
          <p:nvSpPr>
            <p:cNvPr id="72" name="Freeform 71"/>
            <p:cNvSpPr>
              <a:spLocks/>
            </p:cNvSpPr>
            <p:nvPr userDrawn="1"/>
          </p:nvSpPr>
          <p:spPr bwMode="gray">
            <a:xfrm>
              <a:off x="8638858" y="774700"/>
              <a:ext cx="53975" cy="95250"/>
            </a:xfrm>
            <a:custGeom>
              <a:avLst/>
              <a:gdLst/>
              <a:ahLst/>
              <a:cxnLst>
                <a:cxn ang="0">
                  <a:pos x="15" y="41"/>
                </a:cxn>
                <a:cxn ang="0">
                  <a:pos x="0" y="0"/>
                </a:cxn>
                <a:cxn ang="0">
                  <a:pos x="7" y="0"/>
                </a:cxn>
                <a:cxn ang="0">
                  <a:pos x="18" y="33"/>
                </a:cxn>
                <a:cxn ang="0">
                  <a:pos x="28" y="0"/>
                </a:cxn>
                <a:cxn ang="0">
                  <a:pos x="34" y="0"/>
                </a:cxn>
                <a:cxn ang="0">
                  <a:pos x="14" y="60"/>
                </a:cxn>
                <a:cxn ang="0">
                  <a:pos x="8" y="60"/>
                </a:cxn>
                <a:cxn ang="0">
                  <a:pos x="15" y="41"/>
                </a:cxn>
              </a:cxnLst>
              <a:rect l="0" t="0" r="r" b="b"/>
              <a:pathLst>
                <a:path w="34" h="60">
                  <a:moveTo>
                    <a:pt x="15" y="41"/>
                  </a:moveTo>
                  <a:lnTo>
                    <a:pt x="0" y="0"/>
                  </a:lnTo>
                  <a:lnTo>
                    <a:pt x="7" y="0"/>
                  </a:lnTo>
                  <a:lnTo>
                    <a:pt x="18" y="33"/>
                  </a:lnTo>
                  <a:lnTo>
                    <a:pt x="28" y="0"/>
                  </a:lnTo>
                  <a:lnTo>
                    <a:pt x="34" y="0"/>
                  </a:lnTo>
                  <a:lnTo>
                    <a:pt x="14" y="60"/>
                  </a:lnTo>
                  <a:lnTo>
                    <a:pt x="8" y="60"/>
                  </a:lnTo>
                  <a:lnTo>
                    <a:pt x="15" y="41"/>
                  </a:lnTo>
                  <a:close/>
                </a:path>
              </a:pathLst>
            </a:custGeom>
            <a:solidFill>
              <a:srgbClr val="FFFFFF"/>
            </a:solidFill>
            <a:ln w="9525">
              <a:noFill/>
              <a:round/>
              <a:headEnd/>
              <a:tailEnd/>
            </a:ln>
          </p:spPr>
          <p:txBody>
            <a:bodyPr/>
            <a:lstStyle/>
            <a:p>
              <a:endParaRPr lang="en-GB" dirty="0">
                <a:solidFill>
                  <a:srgbClr val="000000"/>
                </a:solidFill>
              </a:endParaRPr>
            </a:p>
          </p:txBody>
        </p:sp>
        <p:sp>
          <p:nvSpPr>
            <p:cNvPr id="73" name="Freeform 72"/>
            <p:cNvSpPr>
              <a:spLocks noEditPoints="1"/>
            </p:cNvSpPr>
            <p:nvPr userDrawn="1"/>
          </p:nvSpPr>
          <p:spPr bwMode="gray">
            <a:xfrm>
              <a:off x="8699183" y="773113"/>
              <a:ext cx="53975" cy="6826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5" y="106"/>
                    <a:pt x="159" y="168"/>
                  </a:cubicBezTo>
                  <a:cubicBezTo>
                    <a:pt x="137" y="220"/>
                    <a:pt x="126" y="290"/>
                    <a:pt x="126" y="377"/>
                  </a:cubicBezTo>
                  <a:cubicBezTo>
                    <a:pt x="126" y="469"/>
                    <a:pt x="137" y="541"/>
                    <a:pt x="159" y="593"/>
                  </a:cubicBezTo>
                  <a:cubicBezTo>
                    <a:pt x="185"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74" name="Freeform 73"/>
            <p:cNvSpPr>
              <a:spLocks/>
            </p:cNvSpPr>
            <p:nvPr userDrawn="1"/>
          </p:nvSpPr>
          <p:spPr bwMode="gray">
            <a:xfrm>
              <a:off x="8769033" y="774700"/>
              <a:ext cx="46038" cy="66675"/>
            </a:xfrm>
            <a:custGeom>
              <a:avLst/>
              <a:gdLst/>
              <a:ahLst/>
              <a:cxnLst>
                <a:cxn ang="0">
                  <a:pos x="0" y="0"/>
                </a:cxn>
                <a:cxn ang="0">
                  <a:pos x="123" y="0"/>
                </a:cxn>
                <a:cxn ang="0">
                  <a:pos x="123" y="445"/>
                </a:cxn>
                <a:cxn ang="0">
                  <a:pos x="145" y="609"/>
                </a:cxn>
                <a:cxn ang="0">
                  <a:pos x="197" y="656"/>
                </a:cxn>
                <a:cxn ang="0">
                  <a:pos x="276" y="667"/>
                </a:cxn>
                <a:cxn ang="0">
                  <a:pos x="403" y="648"/>
                </a:cxn>
                <a:cxn ang="0">
                  <a:pos x="403" y="0"/>
                </a:cxn>
                <a:cxn ang="0">
                  <a:pos x="527" y="0"/>
                </a:cxn>
                <a:cxn ang="0">
                  <a:pos x="527" y="710"/>
                </a:cxn>
                <a:cxn ang="0">
                  <a:pos x="269" y="742"/>
                </a:cxn>
                <a:cxn ang="0">
                  <a:pos x="86" y="703"/>
                </a:cxn>
                <a:cxn ang="0">
                  <a:pos x="6" y="567"/>
                </a:cxn>
                <a:cxn ang="0">
                  <a:pos x="0" y="454"/>
                </a:cxn>
                <a:cxn ang="0">
                  <a:pos x="0" y="0"/>
                </a:cxn>
              </a:cxnLst>
              <a:rect l="0" t="0" r="r" b="b"/>
              <a:pathLst>
                <a:path w="527" h="742">
                  <a:moveTo>
                    <a:pt x="0" y="0"/>
                  </a:moveTo>
                  <a:cubicBezTo>
                    <a:pt x="123" y="0"/>
                    <a:pt x="123" y="0"/>
                    <a:pt x="123" y="0"/>
                  </a:cubicBezTo>
                  <a:cubicBezTo>
                    <a:pt x="123" y="445"/>
                    <a:pt x="123" y="445"/>
                    <a:pt x="123" y="445"/>
                  </a:cubicBezTo>
                  <a:cubicBezTo>
                    <a:pt x="123" y="527"/>
                    <a:pt x="131" y="582"/>
                    <a:pt x="145" y="609"/>
                  </a:cubicBezTo>
                  <a:cubicBezTo>
                    <a:pt x="157" y="632"/>
                    <a:pt x="174" y="648"/>
                    <a:pt x="197" y="656"/>
                  </a:cubicBezTo>
                  <a:cubicBezTo>
                    <a:pt x="216" y="663"/>
                    <a:pt x="242" y="667"/>
                    <a:pt x="276" y="667"/>
                  </a:cubicBezTo>
                  <a:cubicBezTo>
                    <a:pt x="317" y="667"/>
                    <a:pt x="359" y="661"/>
                    <a:pt x="403" y="648"/>
                  </a:cubicBezTo>
                  <a:cubicBezTo>
                    <a:pt x="403" y="0"/>
                    <a:pt x="403" y="0"/>
                    <a:pt x="403" y="0"/>
                  </a:cubicBezTo>
                  <a:cubicBezTo>
                    <a:pt x="527" y="0"/>
                    <a:pt x="527" y="0"/>
                    <a:pt x="527" y="0"/>
                  </a:cubicBezTo>
                  <a:cubicBezTo>
                    <a:pt x="527" y="710"/>
                    <a:pt x="527" y="710"/>
                    <a:pt x="527" y="710"/>
                  </a:cubicBezTo>
                  <a:cubicBezTo>
                    <a:pt x="435" y="731"/>
                    <a:pt x="349" y="742"/>
                    <a:pt x="269" y="742"/>
                  </a:cubicBezTo>
                  <a:cubicBezTo>
                    <a:pt x="187" y="742"/>
                    <a:pt x="126" y="729"/>
                    <a:pt x="86" y="703"/>
                  </a:cubicBezTo>
                  <a:cubicBezTo>
                    <a:pt x="41" y="674"/>
                    <a:pt x="14" y="629"/>
                    <a:pt x="6" y="567"/>
                  </a:cubicBezTo>
                  <a:cubicBezTo>
                    <a:pt x="2" y="539"/>
                    <a:pt x="0" y="501"/>
                    <a:pt x="0" y="454"/>
                  </a:cubicBezTo>
                  <a:lnTo>
                    <a:pt x="0" y="0"/>
                  </a:lnTo>
                  <a:close/>
                </a:path>
              </a:pathLst>
            </a:custGeom>
            <a:solidFill>
              <a:srgbClr val="FFFFFF"/>
            </a:solidFill>
            <a:ln w="9525">
              <a:noFill/>
              <a:round/>
              <a:headEnd/>
              <a:tailEnd/>
            </a:ln>
          </p:spPr>
          <p:txBody>
            <a:bodyPr/>
            <a:lstStyle/>
            <a:p>
              <a:endParaRPr lang="en-GB" dirty="0">
                <a:solidFill>
                  <a:srgbClr val="000000"/>
                </a:solidFill>
              </a:endParaRPr>
            </a:p>
          </p:txBody>
        </p:sp>
        <p:grpSp>
          <p:nvGrpSpPr>
            <p:cNvPr id="75" name="Group 129"/>
            <p:cNvGrpSpPr/>
            <p:nvPr userDrawn="1"/>
          </p:nvGrpSpPr>
          <p:grpSpPr bwMode="gray">
            <a:xfrm>
              <a:off x="7792721" y="157163"/>
              <a:ext cx="1038225" cy="504825"/>
              <a:chOff x="7792721" y="157163"/>
              <a:chExt cx="1038225" cy="504825"/>
            </a:xfrm>
          </p:grpSpPr>
          <p:sp>
            <p:nvSpPr>
              <p:cNvPr id="76" name="Freeform 71"/>
              <p:cNvSpPr>
                <a:spLocks/>
              </p:cNvSpPr>
              <p:nvPr userDrawn="1"/>
            </p:nvSpPr>
            <p:spPr bwMode="gray">
              <a:xfrm>
                <a:off x="8135621" y="157163"/>
                <a:ext cx="209550" cy="16192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w="9525">
                <a:noFill/>
                <a:round/>
                <a:headEnd/>
                <a:tailEnd/>
              </a:ln>
            </p:spPr>
            <p:txBody>
              <a:bodyPr/>
              <a:lstStyle/>
              <a:p>
                <a:endParaRPr lang="en-GB" dirty="0">
                  <a:solidFill>
                    <a:srgbClr val="000000"/>
                  </a:solidFill>
                </a:endParaRPr>
              </a:p>
            </p:txBody>
          </p:sp>
          <p:sp>
            <p:nvSpPr>
              <p:cNvPr id="77" name="Freeform 72"/>
              <p:cNvSpPr>
                <a:spLocks/>
              </p:cNvSpPr>
              <p:nvPr userDrawn="1"/>
            </p:nvSpPr>
            <p:spPr bwMode="gray">
              <a:xfrm>
                <a:off x="7792721" y="333375"/>
                <a:ext cx="144463" cy="234950"/>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78" name="Freeform 73"/>
              <p:cNvSpPr>
                <a:spLocks/>
              </p:cNvSpPr>
              <p:nvPr userDrawn="1"/>
            </p:nvSpPr>
            <p:spPr bwMode="gray">
              <a:xfrm>
                <a:off x="8134033" y="333375"/>
                <a:ext cx="95250" cy="328613"/>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79" name="Freeform 74"/>
              <p:cNvSpPr>
                <a:spLocks/>
              </p:cNvSpPr>
              <p:nvPr userDrawn="1"/>
            </p:nvSpPr>
            <p:spPr bwMode="gray">
              <a:xfrm>
                <a:off x="8238808" y="333375"/>
                <a:ext cx="74613" cy="234950"/>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80" name="Freeform 75"/>
              <p:cNvSpPr>
                <a:spLocks/>
              </p:cNvSpPr>
              <p:nvPr userDrawn="1"/>
            </p:nvSpPr>
            <p:spPr bwMode="gray">
              <a:xfrm>
                <a:off x="8313421" y="333375"/>
                <a:ext cx="176213" cy="234950"/>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w="9525">
                <a:noFill/>
                <a:round/>
                <a:headEnd/>
                <a:tailEnd/>
              </a:ln>
            </p:spPr>
            <p:txBody>
              <a:bodyPr/>
              <a:lstStyle/>
              <a:p>
                <a:endParaRPr lang="en-GB" dirty="0">
                  <a:solidFill>
                    <a:srgbClr val="000000"/>
                  </a:solidFill>
                </a:endParaRPr>
              </a:p>
            </p:txBody>
          </p:sp>
          <p:sp>
            <p:nvSpPr>
              <p:cNvPr id="81" name="Freeform 76"/>
              <p:cNvSpPr>
                <a:spLocks/>
              </p:cNvSpPr>
              <p:nvPr userDrawn="1"/>
            </p:nvSpPr>
            <p:spPr bwMode="gray">
              <a:xfrm>
                <a:off x="8634096" y="333375"/>
                <a:ext cx="196850" cy="239713"/>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82" name="Freeform 77"/>
              <p:cNvSpPr>
                <a:spLocks/>
              </p:cNvSpPr>
              <p:nvPr userDrawn="1"/>
            </p:nvSpPr>
            <p:spPr bwMode="gray">
              <a:xfrm>
                <a:off x="7943533" y="333375"/>
                <a:ext cx="198438" cy="239713"/>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83" name="Freeform 78"/>
              <p:cNvSpPr>
                <a:spLocks/>
              </p:cNvSpPr>
              <p:nvPr userDrawn="1"/>
            </p:nvSpPr>
            <p:spPr bwMode="gray">
              <a:xfrm>
                <a:off x="8481696" y="328613"/>
                <a:ext cx="150813" cy="244475"/>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w="9525">
                <a:noFill/>
                <a:round/>
                <a:headEnd/>
                <a:tailEnd/>
              </a:ln>
            </p:spPr>
            <p:txBody>
              <a:bodyPr/>
              <a:lstStyle/>
              <a:p>
                <a:endParaRPr lang="en-GB" dirty="0">
                  <a:solidFill>
                    <a:srgbClr val="000000"/>
                  </a:solidFill>
                </a:endParaRPr>
              </a:p>
            </p:txBody>
          </p:sp>
        </p:grpSp>
      </p:grpSp>
      <p:sp>
        <p:nvSpPr>
          <p:cNvPr id="7" name="VCT_Marker_ID_7" hidden="1"/>
          <p:cNvSpPr/>
          <p:nvPr userDrawn="1">
            <p:custDataLst>
              <p:tags r:id="rId1"/>
            </p:custDataLst>
          </p:nvPr>
        </p:nvSpPr>
        <p:spPr>
          <a:xfrm>
            <a:off x="1270002" y="95251"/>
            <a:ext cx="127001" cy="95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FFFF"/>
              </a:solidFill>
            </a:endParaRPr>
          </a:p>
        </p:txBody>
      </p:sp>
      <p:sp>
        <p:nvSpPr>
          <p:cNvPr id="44" name="VCT_Backup_ID_44" hidden="1"/>
          <p:cNvSpPr txBox="1"/>
          <p:nvPr userDrawn="1">
            <p:custDataLst>
              <p:tags r:id="rId2"/>
            </p:custDataLst>
          </p:nvPr>
        </p:nvSpPr>
        <p:spPr bwMode="auto">
          <a:xfrm>
            <a:off x="324023" y="1304116"/>
            <a:ext cx="8496149" cy="1102519"/>
          </a:xfrm>
          <a:prstGeom prst="rect">
            <a:avLst/>
          </a:prstGeom>
          <a:noFill/>
          <a:ln w="0">
            <a:noFill/>
          </a:ln>
        </p:spPr>
        <p:txBody>
          <a:bodyPr vert="horz" wrap="square" lIns="0" tIns="0" rIns="0" bIns="0" rtlCol="0" anchor="b" anchorCtr="0">
            <a:noAutofit/>
          </a:bodyPr>
          <a:lstStyle/>
          <a:p>
            <a:pPr>
              <a:spcBef>
                <a:spcPct val="0"/>
              </a:spcBef>
              <a:spcAft>
                <a:spcPct val="0"/>
              </a:spcAft>
              <a:tabLst>
                <a:tab pos="3676650" algn="l"/>
              </a:tabLst>
              <a:defRPr/>
            </a:pPr>
            <a:r>
              <a:rPr lang="en-GB" sz="4400" dirty="0" smtClean="0">
                <a:solidFill>
                  <a:srgbClr val="FFFFFF"/>
                </a:solidFill>
              </a:rPr>
              <a:t>Titelmasterformat </a:t>
            </a:r>
            <a:r>
              <a:rPr lang="en-GB" sz="4400" dirty="0" err="1" smtClean="0">
                <a:solidFill>
                  <a:srgbClr val="FFFFFF"/>
                </a:solidFill>
              </a:rPr>
              <a:t>durch</a:t>
            </a:r>
            <a:r>
              <a:rPr lang="en-GB" sz="4400" dirty="0" smtClean="0">
                <a:solidFill>
                  <a:srgbClr val="FFFFFF"/>
                </a:solidFill>
              </a:rPr>
              <a:t> </a:t>
            </a:r>
            <a:r>
              <a:rPr lang="en-GB" sz="4400" dirty="0" err="1" smtClean="0">
                <a:solidFill>
                  <a:srgbClr val="FFFFFF"/>
                </a:solidFill>
              </a:rPr>
              <a:t>Klicken</a:t>
            </a:r>
            <a:r>
              <a:rPr lang="en-GB" sz="4400" dirty="0" smtClean="0">
                <a:solidFill>
                  <a:srgbClr val="FFFFFF"/>
                </a:solidFill>
              </a:rPr>
              <a:t> </a:t>
            </a:r>
            <a:r>
              <a:rPr lang="en-GB" sz="4400" dirty="0" err="1" smtClean="0">
                <a:solidFill>
                  <a:srgbClr val="FFFFFF"/>
                </a:solidFill>
              </a:rPr>
              <a:t>bearbeiten</a:t>
            </a:r>
            <a:endParaRPr lang="en-GB" sz="4400" dirty="0">
              <a:solidFill>
                <a:srgbClr val="FFFFFF"/>
              </a:solidFill>
            </a:endParaRPr>
          </a:p>
        </p:txBody>
      </p:sp>
      <p:sp>
        <p:nvSpPr>
          <p:cNvPr id="45" name="VCT_Backup_ID_45" hidden="1"/>
          <p:cNvSpPr txBox="1"/>
          <p:nvPr userDrawn="1">
            <p:custDataLst>
              <p:tags r:id="rId3"/>
            </p:custDataLst>
          </p:nvPr>
        </p:nvSpPr>
        <p:spPr bwMode="auto">
          <a:xfrm>
            <a:off x="324026" y="3434417"/>
            <a:ext cx="8496151" cy="1339199"/>
          </a:xfrm>
          <a:prstGeom prst="rect">
            <a:avLst/>
          </a:prstGeom>
          <a:noFill/>
          <a:ln w="0">
            <a:noFill/>
          </a:ln>
        </p:spPr>
        <p:txBody>
          <a:bodyPr vert="horz" wrap="square" lIns="0" tIns="0" rIns="0" bIns="0" rtlCol="0" anchor="t" anchorCtr="0">
            <a:noAutofit/>
          </a:bodyPr>
          <a:lstStyle/>
          <a:p>
            <a:pPr defTabSz="457200">
              <a:spcBef>
                <a:spcPct val="0"/>
              </a:spcBef>
              <a:spcAft>
                <a:spcPct val="0"/>
              </a:spcAft>
            </a:pPr>
            <a:r>
              <a:rPr lang="de-DE" sz="2400" smtClean="0">
                <a:solidFill>
                  <a:srgbClr val="000000"/>
                </a:solidFill>
              </a:rPr>
              <a:t>Formatvorlage des Untertitelmasters durch Klicken bearbeiten</a:t>
            </a:r>
            <a:endParaRPr lang="en-GB" sz="2400">
              <a:solidFill>
                <a:srgbClr val="000000"/>
              </a:solidFill>
            </a:endParaRPr>
          </a:p>
        </p:txBody>
      </p:sp>
      <p:sp>
        <p:nvSpPr>
          <p:cNvPr id="41" name="Rechteck 40"/>
          <p:cNvSpPr/>
          <p:nvPr userDrawn="1"/>
        </p:nvSpPr>
        <p:spPr bwMode="gray">
          <a:xfrm>
            <a:off x="4427987" y="4991100"/>
            <a:ext cx="360041" cy="1524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smtClean="0">
              <a:solidFill>
                <a:srgbClr val="000000"/>
              </a:solidFill>
            </a:endParaRPr>
          </a:p>
        </p:txBody>
      </p:sp>
      <p:sp>
        <p:nvSpPr>
          <p:cNvPr id="48" name="Title 47"/>
          <p:cNvSpPr>
            <a:spLocks noGrp="1"/>
          </p:cNvSpPr>
          <p:nvPr>
            <p:ph type="title" hasCustomPrompt="1"/>
          </p:nvPr>
        </p:nvSpPr>
        <p:spPr bwMode="gray">
          <a:xfrm>
            <a:off x="250826" y="2427730"/>
            <a:ext cx="8642356" cy="648090"/>
          </a:xfrm>
          <a:noFill/>
          <a:ln w="9525">
            <a:noFill/>
            <a:miter lim="800000"/>
            <a:headEnd/>
            <a:tailEnd/>
          </a:ln>
          <a:effectLst/>
        </p:spPr>
        <p:txBody>
          <a:bodyPr vert="horz" wrap="square" lIns="0" tIns="0" rIns="0" bIns="0" numCol="1" anchor="b" anchorCtr="0" compatLnSpc="1">
            <a:prstTxWarp prst="textNoShape">
              <a:avLst/>
            </a:prstTxWarp>
          </a:bodyPr>
          <a:lstStyle>
            <a:lvl1pPr algn="l" defTabSz="914400" rtl="0" eaLnBrk="1" fontAlgn="base" latinLnBrk="0" hangingPunct="1">
              <a:spcBef>
                <a:spcPct val="0"/>
              </a:spcBef>
              <a:spcAft>
                <a:spcPct val="0"/>
              </a:spcAft>
              <a:buNone/>
              <a:tabLst>
                <a:tab pos="3676650" algn="l"/>
              </a:tabLst>
              <a:defRPr kumimoji="1" lang="en-US" altLang="ja-JP" sz="3200" kern="1200" baseline="0" noProof="0" smtClean="0">
                <a:solidFill>
                  <a:schemeClr val="bg1"/>
                </a:solidFill>
                <a:latin typeface="+mj-lt"/>
                <a:ea typeface="+mj-ea"/>
                <a:cs typeface="+mj-cs"/>
              </a:defRPr>
            </a:lvl1pPr>
          </a:lstStyle>
          <a:p>
            <a:r>
              <a:rPr lang="de-DE" noProof="0" dirty="0" smtClean="0"/>
              <a:t>Titlemaster click here to edit</a:t>
            </a:r>
            <a:endParaRPr lang="en-GB" noProof="0" dirty="0"/>
          </a:p>
        </p:txBody>
      </p:sp>
      <p:sp>
        <p:nvSpPr>
          <p:cNvPr id="59" name="Subtitle 2"/>
          <p:cNvSpPr>
            <a:spLocks noGrp="1"/>
          </p:cNvSpPr>
          <p:nvPr>
            <p:ph type="subTitle" idx="1" hasCustomPrompt="1"/>
          </p:nvPr>
        </p:nvSpPr>
        <p:spPr bwMode="gray">
          <a:xfrm>
            <a:off x="250251" y="2067681"/>
            <a:ext cx="8642926" cy="43206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marL="0" indent="0" algn="l" defTabSz="457200" rtl="0" eaLnBrk="1" fontAlgn="base" latinLnBrk="0" hangingPunct="1">
              <a:lnSpc>
                <a:spcPct val="110000"/>
              </a:lnSpc>
              <a:spcBef>
                <a:spcPts val="500"/>
              </a:spcBef>
              <a:spcAft>
                <a:spcPts val="200"/>
              </a:spcAft>
              <a:buClr>
                <a:srgbClr val="A30B1A"/>
              </a:buClr>
              <a:buFont typeface="Wingdings" pitchFamily="2" charset="2"/>
              <a:buNone/>
              <a:defRPr kumimoji="1" lang="en-US" altLang="ja-JP" sz="2000" b="0" kern="1200" baseline="0" noProof="0" dirty="0" smtClean="0">
                <a:solidFill>
                  <a:schemeClr val="bg1"/>
                </a:solidFill>
                <a:latin typeface="+mn-lt"/>
                <a:ea typeface="+mn-ea"/>
                <a:cs typeface="+mn-cs"/>
              </a:defRPr>
            </a:lvl1pPr>
            <a:lvl2pPr marL="0" indent="0" algn="l">
              <a:spcBef>
                <a:spcPts val="0"/>
              </a:spcBef>
              <a:spcAft>
                <a:spcPts val="0"/>
              </a:spcAft>
              <a:buNone/>
              <a:defRPr sz="2400">
                <a:solidFill>
                  <a:schemeClr val="tx1"/>
                </a:solidFill>
              </a:defRPr>
            </a:lvl2pPr>
            <a:lvl3pPr marL="0" indent="0" algn="l">
              <a:spcBef>
                <a:spcPts val="0"/>
              </a:spcBef>
              <a:spcAft>
                <a:spcPts val="0"/>
              </a:spcAft>
              <a:buNone/>
              <a:defRPr sz="2400">
                <a:solidFill>
                  <a:schemeClr val="tx1"/>
                </a:solidFill>
              </a:defRPr>
            </a:lvl3pPr>
            <a:lvl4pPr marL="0" indent="0" algn="l">
              <a:spcBef>
                <a:spcPts val="0"/>
              </a:spcBef>
              <a:spcAft>
                <a:spcPts val="0"/>
              </a:spcAft>
              <a:buNone/>
              <a:defRPr sz="2400">
                <a:solidFill>
                  <a:schemeClr val="tx1"/>
                </a:solidFill>
              </a:defRPr>
            </a:lvl4pPr>
            <a:lvl5pPr marL="0" indent="0" algn="l">
              <a:spcBef>
                <a:spcPts val="0"/>
              </a:spcBef>
              <a:spcAft>
                <a:spcPts val="0"/>
              </a:spcAft>
              <a:buNone/>
              <a:defRPr sz="2400">
                <a:solidFill>
                  <a:schemeClr val="tx1"/>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noProof="0" dirty="0" smtClean="0"/>
              <a:t>Subtitlemaster click here to edit</a:t>
            </a:r>
            <a:endParaRPr lang="en-GB" noProof="0" dirty="0"/>
          </a:p>
        </p:txBody>
      </p:sp>
    </p:spTree>
    <p:extLst>
      <p:ext uri="{BB962C8B-B14F-4D97-AF65-F5344CB8AC3E}">
        <p14:creationId xmlns:p14="http://schemas.microsoft.com/office/powerpoint/2010/main" val="2885695386"/>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Intermediate Cover">
    <p:spTree>
      <p:nvGrpSpPr>
        <p:cNvPr id="1" name=""/>
        <p:cNvGrpSpPr/>
        <p:nvPr/>
      </p:nvGrpSpPr>
      <p:grpSpPr>
        <a:xfrm>
          <a:off x="0" y="0"/>
          <a:ext cx="0" cy="0"/>
          <a:chOff x="0" y="0"/>
          <a:chExt cx="0" cy="0"/>
        </a:xfrm>
      </p:grpSpPr>
      <p:pic>
        <p:nvPicPr>
          <p:cNvPr id="28" name="Picture 9" descr="MiddleGray_24_L150"/>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gray">
          <a:xfrm>
            <a:off x="0" y="0"/>
            <a:ext cx="9144000" cy="3028950"/>
          </a:xfrm>
          <a:prstGeom prst="rect">
            <a:avLst/>
          </a:prstGeom>
          <a:noFill/>
        </p:spPr>
      </p:pic>
      <p:sp>
        <p:nvSpPr>
          <p:cNvPr id="16" name="Title 15"/>
          <p:cNvSpPr>
            <a:spLocks noGrp="1"/>
          </p:cNvSpPr>
          <p:nvPr userDrawn="1">
            <p:ph type="title"/>
          </p:nvPr>
        </p:nvSpPr>
        <p:spPr bwMode="gray">
          <a:xfrm>
            <a:off x="250825" y="1563640"/>
            <a:ext cx="8642350" cy="864092"/>
          </a:xfrm>
          <a:noFill/>
          <a:ln w="9525">
            <a:noFill/>
            <a:miter lim="800000"/>
            <a:headEnd/>
            <a:tailEnd/>
          </a:ln>
          <a:effectLst/>
        </p:spPr>
        <p:txBody>
          <a:bodyPr vert="horz" wrap="square" lIns="0" tIns="0" rIns="0" bIns="0" numCol="1" anchor="b" anchorCtr="0" compatLnSpc="1">
            <a:prstTxWarp prst="textNoShape">
              <a:avLst/>
            </a:prstTxWarp>
          </a:bodyPr>
          <a:lstStyle>
            <a:lvl1pPr algn="l" defTabSz="914400" rtl="0" eaLnBrk="1" fontAlgn="base" latinLnBrk="0" hangingPunct="1">
              <a:spcBef>
                <a:spcPct val="0"/>
              </a:spcBef>
              <a:spcAft>
                <a:spcPct val="0"/>
              </a:spcAft>
              <a:buNone/>
              <a:tabLst>
                <a:tab pos="3676650" algn="l"/>
              </a:tabLst>
              <a:defRPr kumimoji="1" lang="en-US" altLang="ja-JP" sz="3200" kern="1200" noProof="0" dirty="0" err="1" smtClean="0">
                <a:solidFill>
                  <a:schemeClr val="tx1"/>
                </a:solidFill>
                <a:latin typeface="+mj-lt"/>
                <a:ea typeface="+mj-ea"/>
                <a:cs typeface="+mj-cs"/>
              </a:defRPr>
            </a:lvl1pPr>
          </a:lstStyle>
          <a:p>
            <a:r>
              <a:rPr lang="en-US" noProof="0" smtClean="0"/>
              <a:t>Click to edit Master title style</a:t>
            </a:r>
            <a:endParaRPr lang="en-GB" noProof="0" dirty="0"/>
          </a:p>
        </p:txBody>
      </p:sp>
      <p:sp>
        <p:nvSpPr>
          <p:cNvPr id="20" name="Text Placeholder 19"/>
          <p:cNvSpPr>
            <a:spLocks noGrp="1"/>
          </p:cNvSpPr>
          <p:nvPr userDrawn="1">
            <p:ph type="body" sz="quarter" idx="10"/>
          </p:nvPr>
        </p:nvSpPr>
        <p:spPr bwMode="gray">
          <a:xfrm>
            <a:off x="250837" y="2787797"/>
            <a:ext cx="8642350" cy="2015995"/>
          </a:xfrm>
        </p:spPr>
        <p:txBody>
          <a:bodyPr/>
          <a:lstStyle>
            <a:lvl1pPr>
              <a:spcAft>
                <a:spcPts val="300"/>
              </a:spcAft>
              <a:buClr>
                <a:schemeClr val="tx2"/>
              </a:buClr>
              <a:buFont typeface="Wingdings" pitchFamily="2" charset="2"/>
              <a:buChar char="n"/>
              <a:defRPr sz="2200"/>
            </a:lvl1pPr>
            <a:lvl2pPr marL="266700" indent="-266700">
              <a:spcBef>
                <a:spcPts val="516"/>
              </a:spcBef>
              <a:buFont typeface="Wingdings" pitchFamily="2" charset="2"/>
              <a:buChar char="n"/>
              <a:defRPr sz="2400"/>
            </a:lvl2pPr>
            <a:lvl3pPr marL="266700" indent="-266700">
              <a:spcBef>
                <a:spcPts val="516"/>
              </a:spcBef>
              <a:spcAft>
                <a:spcPts val="288"/>
              </a:spcAft>
              <a:buFont typeface="Wingdings" pitchFamily="2" charset="2"/>
              <a:buChar char="n"/>
              <a:defRPr sz="2400"/>
            </a:lvl3pPr>
            <a:lvl4pPr marL="266700" indent="-266700">
              <a:spcBef>
                <a:spcPts val="516"/>
              </a:spcBef>
              <a:spcAft>
                <a:spcPts val="288"/>
              </a:spcAft>
              <a:buFont typeface="Wingdings" pitchFamily="2" charset="2"/>
              <a:buChar char="n"/>
              <a:defRPr sz="2400"/>
            </a:lvl4pPr>
            <a:lvl5pPr marL="266700" indent="-266700">
              <a:spcBef>
                <a:spcPts val="516"/>
              </a:spcBef>
              <a:spcAft>
                <a:spcPts val="288"/>
              </a:spcAft>
              <a:buFont typeface="Wingdings" pitchFamily="2" charset="2"/>
              <a:buChar char="n"/>
              <a:defRPr sz="2400"/>
            </a:lvl5pPr>
          </a:lstStyle>
          <a:p>
            <a:pPr lvl="0"/>
            <a:r>
              <a:rPr lang="en-US" noProof="0" smtClean="0"/>
              <a:t>Click to edit Master text styles</a:t>
            </a:r>
          </a:p>
        </p:txBody>
      </p:sp>
      <p:grpSp>
        <p:nvGrpSpPr>
          <p:cNvPr id="14" name="Group 13"/>
          <p:cNvGrpSpPr/>
          <p:nvPr userDrawn="1"/>
        </p:nvGrpSpPr>
        <p:grpSpPr>
          <a:xfrm>
            <a:off x="8010525" y="249255"/>
            <a:ext cx="892176" cy="434975"/>
            <a:chOff x="8010525" y="249238"/>
            <a:chExt cx="892176" cy="434975"/>
          </a:xfrm>
        </p:grpSpPr>
        <p:sp>
          <p:nvSpPr>
            <p:cNvPr id="15" name="Freeform 68"/>
            <p:cNvSpPr>
              <a:spLocks/>
            </p:cNvSpPr>
            <p:nvPr userDrawn="1"/>
          </p:nvSpPr>
          <p:spPr bwMode="gray">
            <a:xfrm>
              <a:off x="8305800" y="249238"/>
              <a:ext cx="179388" cy="139700"/>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17" name="Freeform 69"/>
            <p:cNvSpPr>
              <a:spLocks/>
            </p:cNvSpPr>
            <p:nvPr userDrawn="1"/>
          </p:nvSpPr>
          <p:spPr bwMode="gray">
            <a:xfrm>
              <a:off x="8010525" y="401638"/>
              <a:ext cx="123825" cy="201613"/>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18" name="Freeform 70"/>
            <p:cNvSpPr>
              <a:spLocks/>
            </p:cNvSpPr>
            <p:nvPr userDrawn="1"/>
          </p:nvSpPr>
          <p:spPr bwMode="gray">
            <a:xfrm>
              <a:off x="8304213" y="401638"/>
              <a:ext cx="80963" cy="282575"/>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19" name="Freeform 71"/>
            <p:cNvSpPr>
              <a:spLocks/>
            </p:cNvSpPr>
            <p:nvPr userDrawn="1"/>
          </p:nvSpPr>
          <p:spPr bwMode="gray">
            <a:xfrm>
              <a:off x="8394700" y="401638"/>
              <a:ext cx="63500" cy="201613"/>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22" name="Freeform 72"/>
            <p:cNvSpPr>
              <a:spLocks/>
            </p:cNvSpPr>
            <p:nvPr userDrawn="1"/>
          </p:nvSpPr>
          <p:spPr bwMode="gray">
            <a:xfrm>
              <a:off x="8458200" y="401638"/>
              <a:ext cx="150813" cy="201613"/>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23" name="Freeform 73"/>
            <p:cNvSpPr>
              <a:spLocks/>
            </p:cNvSpPr>
            <p:nvPr userDrawn="1"/>
          </p:nvSpPr>
          <p:spPr bwMode="gray">
            <a:xfrm>
              <a:off x="8732838" y="401638"/>
              <a:ext cx="169863" cy="204788"/>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24" name="Freeform 74"/>
            <p:cNvSpPr>
              <a:spLocks/>
            </p:cNvSpPr>
            <p:nvPr userDrawn="1"/>
          </p:nvSpPr>
          <p:spPr bwMode="gray">
            <a:xfrm>
              <a:off x="8140700" y="401638"/>
              <a:ext cx="169863" cy="206375"/>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25" name="Freeform 75"/>
            <p:cNvSpPr>
              <a:spLocks/>
            </p:cNvSpPr>
            <p:nvPr userDrawn="1"/>
          </p:nvSpPr>
          <p:spPr bwMode="gray">
            <a:xfrm>
              <a:off x="8602663" y="396875"/>
              <a:ext cx="130175" cy="211138"/>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grpSp>
    </p:spTree>
    <p:extLst>
      <p:ext uri="{BB962C8B-B14F-4D97-AF65-F5344CB8AC3E}">
        <p14:creationId xmlns:p14="http://schemas.microsoft.com/office/powerpoint/2010/main" val="1898324795"/>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ext 1 column">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dirty="0"/>
          </a:p>
        </p:txBody>
      </p:sp>
      <p:sp>
        <p:nvSpPr>
          <p:cNvPr id="10" name="Text Placeholder 9"/>
          <p:cNvSpPr>
            <a:spLocks noGrp="1"/>
          </p:cNvSpPr>
          <p:nvPr>
            <p:ph type="body" sz="quarter" idx="10"/>
          </p:nvPr>
        </p:nvSpPr>
        <p:spPr bwMode="gray">
          <a:xfrm>
            <a:off x="250825" y="987427"/>
            <a:ext cx="8642350" cy="381635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830671330"/>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Text 2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5" name="Text Placeholder 12"/>
          <p:cNvSpPr>
            <a:spLocks noGrp="1"/>
          </p:cNvSpPr>
          <p:nvPr>
            <p:ph type="body" sz="quarter" idx="15"/>
          </p:nvPr>
        </p:nvSpPr>
        <p:spPr bwMode="gray">
          <a:xfrm>
            <a:off x="250825" y="987425"/>
            <a:ext cx="4177159" cy="3816351"/>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6" name="Text Placeholder 12"/>
          <p:cNvSpPr>
            <a:spLocks noGrp="1"/>
          </p:cNvSpPr>
          <p:nvPr>
            <p:ph type="body" sz="quarter" idx="16"/>
          </p:nvPr>
        </p:nvSpPr>
        <p:spPr bwMode="gray">
          <a:xfrm>
            <a:off x="4644009" y="987427"/>
            <a:ext cx="4249166" cy="381635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692655811"/>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Text 3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4" name="Text Placeholder 9"/>
          <p:cNvSpPr>
            <a:spLocks noGrp="1"/>
          </p:cNvSpPr>
          <p:nvPr>
            <p:ph type="body" sz="quarter" idx="18"/>
          </p:nvPr>
        </p:nvSpPr>
        <p:spPr bwMode="gray">
          <a:xfrm>
            <a:off x="250841" y="987034"/>
            <a:ext cx="2736999" cy="3816349"/>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6" name="Text Placeholder 9"/>
          <p:cNvSpPr>
            <a:spLocks noGrp="1"/>
          </p:cNvSpPr>
          <p:nvPr>
            <p:ph type="body" sz="quarter" idx="19"/>
          </p:nvPr>
        </p:nvSpPr>
        <p:spPr bwMode="gray">
          <a:xfrm>
            <a:off x="3203849" y="987083"/>
            <a:ext cx="2808313" cy="3816713"/>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18" name="Text Placeholder 9"/>
          <p:cNvSpPr>
            <a:spLocks noGrp="1"/>
          </p:cNvSpPr>
          <p:nvPr>
            <p:ph type="body" sz="quarter" idx="20"/>
          </p:nvPr>
        </p:nvSpPr>
        <p:spPr bwMode="gray">
          <a:xfrm>
            <a:off x="6228186" y="987431"/>
            <a:ext cx="2664990" cy="3816349"/>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2383647013"/>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ext 3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4" name="Text Placeholder 9"/>
          <p:cNvSpPr>
            <a:spLocks noGrp="1"/>
          </p:cNvSpPr>
          <p:nvPr>
            <p:ph type="body" sz="quarter" idx="18"/>
          </p:nvPr>
        </p:nvSpPr>
        <p:spPr bwMode="gray">
          <a:xfrm>
            <a:off x="469421" y="1131895"/>
            <a:ext cx="2736999" cy="3744911"/>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6" name="Text Placeholder 9"/>
          <p:cNvSpPr>
            <a:spLocks noGrp="1"/>
          </p:cNvSpPr>
          <p:nvPr>
            <p:ph type="body" sz="quarter" idx="19"/>
          </p:nvPr>
        </p:nvSpPr>
        <p:spPr bwMode="gray">
          <a:xfrm>
            <a:off x="3309485" y="1131948"/>
            <a:ext cx="2808313" cy="3745267"/>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18" name="Text Placeholder 9"/>
          <p:cNvSpPr>
            <a:spLocks noGrp="1"/>
          </p:cNvSpPr>
          <p:nvPr>
            <p:ph type="body" sz="quarter" idx="20"/>
          </p:nvPr>
        </p:nvSpPr>
        <p:spPr bwMode="gray">
          <a:xfrm>
            <a:off x="6220870" y="1132293"/>
            <a:ext cx="2664990" cy="3744911"/>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3" name="Footer Placeholder 2"/>
          <p:cNvSpPr>
            <a:spLocks noGrp="1"/>
          </p:cNvSpPr>
          <p:nvPr>
            <p:ph type="ftr" sz="quarter" idx="21"/>
          </p:nvPr>
        </p:nvSpPr>
        <p:spPr/>
        <p:txBody>
          <a:bodyPr/>
          <a:lstStyle/>
          <a:p>
            <a:r>
              <a:rPr lang="en-GB" smtClean="0"/>
              <a:t>© FUJITSU LIMITED 2014</a:t>
            </a:r>
            <a:endParaRPr lang="en-GB" dirty="0"/>
          </a:p>
        </p:txBody>
      </p:sp>
      <p:sp>
        <p:nvSpPr>
          <p:cNvPr id="4" name="Slide Number Placeholder 3"/>
          <p:cNvSpPr>
            <a:spLocks noGrp="1"/>
          </p:cNvSpPr>
          <p:nvPr>
            <p:ph type="sldNum" sz="quarter" idx="22"/>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1455695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30.xml><?xml version="1.0" encoding="utf-8"?>
<p:sldLayout xmlns:a="http://schemas.openxmlformats.org/drawingml/2006/main" xmlns:r="http://schemas.openxmlformats.org/officeDocument/2006/relationships" xmlns:p="http://schemas.openxmlformats.org/presentationml/2006/main" type="titleOnly" preserve="1">
  <p:cSld name="Title">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Tree>
    <p:extLst>
      <p:ext uri="{BB962C8B-B14F-4D97-AF65-F5344CB8AC3E}">
        <p14:creationId xmlns:p14="http://schemas.microsoft.com/office/powerpoint/2010/main" val="250812102"/>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1 Picture">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1" name="Picture Placeholder 10"/>
          <p:cNvSpPr>
            <a:spLocks noGrp="1"/>
          </p:cNvSpPr>
          <p:nvPr>
            <p:ph type="pic" sz="quarter" idx="13"/>
            <p:custDataLst>
              <p:tags r:id="rId1"/>
            </p:custDataLst>
          </p:nvPr>
        </p:nvSpPr>
        <p:spPr bwMode="gray">
          <a:xfrm>
            <a:off x="250837" y="1058863"/>
            <a:ext cx="8642350" cy="3744912"/>
          </a:xfrm>
          <a:prstGeom prst="round1Rect">
            <a:avLst>
              <a:gd name="adj" fmla="val 0"/>
            </a:avLst>
          </a:prstGeom>
          <a:noFill/>
          <a:ln>
            <a:noFill/>
          </a:ln>
        </p:spPr>
        <p:txBody>
          <a:bodyPr/>
          <a:lstStyle/>
          <a:p>
            <a:r>
              <a:rPr lang="en-US" noProof="0" smtClean="0"/>
              <a:t>Click icon to add picture</a:t>
            </a:r>
            <a:endParaRPr lang="en-GB" noProof="0"/>
          </a:p>
        </p:txBody>
      </p:sp>
    </p:spTree>
    <p:extLst>
      <p:ext uri="{BB962C8B-B14F-4D97-AF65-F5344CB8AC3E}">
        <p14:creationId xmlns:p14="http://schemas.microsoft.com/office/powerpoint/2010/main" val="716739308"/>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2 Picture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1" name="Picture Placeholder 10"/>
          <p:cNvSpPr>
            <a:spLocks noGrp="1"/>
          </p:cNvSpPr>
          <p:nvPr>
            <p:ph type="pic" sz="quarter" idx="13"/>
            <p:custDataLst>
              <p:tags r:id="rId1"/>
            </p:custDataLst>
          </p:nvPr>
        </p:nvSpPr>
        <p:spPr bwMode="gray">
          <a:xfrm>
            <a:off x="4716018" y="1058863"/>
            <a:ext cx="4177159" cy="3744912"/>
          </a:xfrm>
          <a:prstGeom prst="round1Rect">
            <a:avLst>
              <a:gd name="adj" fmla="val 0"/>
            </a:avLst>
          </a:prstGeom>
          <a:noFill/>
          <a:ln>
            <a:noFill/>
          </a:ln>
        </p:spPr>
        <p:txBody>
          <a:bodyPr/>
          <a:lstStyle/>
          <a:p>
            <a:r>
              <a:rPr lang="en-US" noProof="0" smtClean="0"/>
              <a:t>Click icon to add picture</a:t>
            </a:r>
            <a:endParaRPr lang="en-GB" noProof="0" dirty="0"/>
          </a:p>
        </p:txBody>
      </p:sp>
      <p:sp>
        <p:nvSpPr>
          <p:cNvPr id="10" name="Picture Placeholder 10"/>
          <p:cNvSpPr>
            <a:spLocks noGrp="1"/>
          </p:cNvSpPr>
          <p:nvPr>
            <p:ph type="pic" sz="quarter" idx="16"/>
            <p:custDataLst>
              <p:tags r:id="rId2"/>
            </p:custDataLst>
          </p:nvPr>
        </p:nvSpPr>
        <p:spPr bwMode="gray">
          <a:xfrm>
            <a:off x="250825" y="1058863"/>
            <a:ext cx="4177159" cy="3744912"/>
          </a:xfrm>
          <a:prstGeom prst="rect">
            <a:avLst/>
          </a:prstGeom>
          <a:noFill/>
          <a:ln>
            <a:noFill/>
          </a:ln>
        </p:spPr>
        <p:txBody>
          <a:bodyPr/>
          <a:lstStyle/>
          <a:p>
            <a:r>
              <a:rPr lang="en-US" noProof="0" smtClean="0"/>
              <a:t>Click icon to add picture</a:t>
            </a:r>
            <a:endParaRPr lang="en-GB" noProof="0"/>
          </a:p>
        </p:txBody>
      </p:sp>
    </p:spTree>
    <p:extLst>
      <p:ext uri="{BB962C8B-B14F-4D97-AF65-F5344CB8AC3E}">
        <p14:creationId xmlns:p14="http://schemas.microsoft.com/office/powerpoint/2010/main" val="1101137539"/>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Text left – Picture righ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4" name="Bildplatzhalter 12"/>
          <p:cNvSpPr>
            <a:spLocks noGrp="1"/>
          </p:cNvSpPr>
          <p:nvPr>
            <p:ph type="pic" sz="quarter" idx="14"/>
            <p:custDataLst>
              <p:tags r:id="rId1"/>
            </p:custDataLst>
          </p:nvPr>
        </p:nvSpPr>
        <p:spPr bwMode="gray">
          <a:xfrm>
            <a:off x="4716018" y="1058863"/>
            <a:ext cx="4177159" cy="3744912"/>
          </a:xfrm>
          <a:prstGeom prst="round1Rect">
            <a:avLst>
              <a:gd name="adj" fmla="val 0"/>
            </a:avLst>
          </a:prstGeom>
        </p:spPr>
        <p:txBody>
          <a:bodyPr/>
          <a:lstStyle/>
          <a:p>
            <a:r>
              <a:rPr lang="en-US" noProof="0" smtClean="0"/>
              <a:t>Click icon to add picture</a:t>
            </a:r>
            <a:endParaRPr lang="en-GB" noProof="0" dirty="0"/>
          </a:p>
        </p:txBody>
      </p:sp>
      <p:sp>
        <p:nvSpPr>
          <p:cNvPr id="11" name="Text Placeholder 8"/>
          <p:cNvSpPr>
            <a:spLocks noGrp="1"/>
          </p:cNvSpPr>
          <p:nvPr>
            <p:ph type="body" sz="quarter" idx="16"/>
          </p:nvPr>
        </p:nvSpPr>
        <p:spPr bwMode="gray">
          <a:xfrm>
            <a:off x="250825" y="987427"/>
            <a:ext cx="4177159" cy="381635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3240738591"/>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Picture left – Text righ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4" name="Bildplatzhalter 12"/>
          <p:cNvSpPr>
            <a:spLocks noGrp="1"/>
          </p:cNvSpPr>
          <p:nvPr>
            <p:ph type="pic" sz="quarter" idx="14"/>
            <p:custDataLst>
              <p:tags r:id="rId1"/>
            </p:custDataLst>
          </p:nvPr>
        </p:nvSpPr>
        <p:spPr bwMode="gray">
          <a:xfrm>
            <a:off x="250825" y="1058863"/>
            <a:ext cx="4177159" cy="3744912"/>
          </a:xfrm>
          <a:prstGeom prst="rect">
            <a:avLst/>
          </a:prstGeom>
        </p:spPr>
        <p:txBody>
          <a:bodyPr/>
          <a:lstStyle/>
          <a:p>
            <a:r>
              <a:rPr lang="en-US" noProof="0" smtClean="0"/>
              <a:t>Click icon to add picture</a:t>
            </a:r>
            <a:endParaRPr lang="en-GB" noProof="0"/>
          </a:p>
        </p:txBody>
      </p:sp>
      <p:sp>
        <p:nvSpPr>
          <p:cNvPr id="10" name="Text Placeholder 8"/>
          <p:cNvSpPr>
            <a:spLocks noGrp="1"/>
          </p:cNvSpPr>
          <p:nvPr>
            <p:ph type="body" sz="quarter" idx="16"/>
          </p:nvPr>
        </p:nvSpPr>
        <p:spPr bwMode="gray">
          <a:xfrm>
            <a:off x="4644009" y="987427"/>
            <a:ext cx="4249166" cy="381635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3415723748"/>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Text left 2/3 – Picture right 1/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6228211" y="1058863"/>
            <a:ext cx="2664990" cy="3744912"/>
          </a:xfrm>
          <a:prstGeom prst="round1Rect">
            <a:avLst>
              <a:gd name="adj" fmla="val 0"/>
            </a:avLst>
          </a:prstGeom>
        </p:spPr>
        <p:txBody>
          <a:bodyPr/>
          <a:lstStyle/>
          <a:p>
            <a:r>
              <a:rPr lang="en-US" noProof="0" smtClean="0"/>
              <a:t>Click icon to add picture</a:t>
            </a:r>
            <a:endParaRPr lang="en-GB" noProof="0" dirty="0"/>
          </a:p>
        </p:txBody>
      </p:sp>
      <p:sp>
        <p:nvSpPr>
          <p:cNvPr id="11" name="Text Placeholder 9"/>
          <p:cNvSpPr>
            <a:spLocks noGrp="1"/>
          </p:cNvSpPr>
          <p:nvPr>
            <p:ph type="body" sz="quarter" idx="17"/>
          </p:nvPr>
        </p:nvSpPr>
        <p:spPr bwMode="gray">
          <a:xfrm>
            <a:off x="250840" y="987427"/>
            <a:ext cx="5761335" cy="381635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2976365683"/>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Picture left 1/3 – Text right 2/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250825" y="1058863"/>
            <a:ext cx="2664992" cy="3744912"/>
          </a:xfrm>
          <a:prstGeom prst="rect">
            <a:avLst/>
          </a:prstGeom>
        </p:spPr>
        <p:txBody>
          <a:bodyPr/>
          <a:lstStyle/>
          <a:p>
            <a:r>
              <a:rPr lang="en-US" noProof="0" smtClean="0"/>
              <a:t>Click icon to add picture</a:t>
            </a:r>
            <a:endParaRPr lang="en-GB" noProof="0"/>
          </a:p>
        </p:txBody>
      </p:sp>
      <p:sp>
        <p:nvSpPr>
          <p:cNvPr id="11" name="Text Placeholder 9"/>
          <p:cNvSpPr>
            <a:spLocks noGrp="1"/>
          </p:cNvSpPr>
          <p:nvPr>
            <p:ph type="body" sz="quarter" idx="17"/>
          </p:nvPr>
        </p:nvSpPr>
        <p:spPr bwMode="gray">
          <a:xfrm>
            <a:off x="3131859" y="987431"/>
            <a:ext cx="5761335" cy="3816349"/>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54398336"/>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Text left 1/3 – Picture right 2/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3132140" y="1058875"/>
            <a:ext cx="5761036" cy="3744913"/>
          </a:xfrm>
          <a:prstGeom prst="round1Rect">
            <a:avLst>
              <a:gd name="adj" fmla="val 0"/>
            </a:avLst>
          </a:prstGeom>
        </p:spPr>
        <p:txBody>
          <a:bodyPr/>
          <a:lstStyle/>
          <a:p>
            <a:r>
              <a:rPr lang="en-US" noProof="0" smtClean="0"/>
              <a:t>Click icon to add picture</a:t>
            </a:r>
            <a:endParaRPr lang="en-GB" noProof="0" dirty="0"/>
          </a:p>
        </p:txBody>
      </p:sp>
      <p:sp>
        <p:nvSpPr>
          <p:cNvPr id="10" name="Text Placeholder 8"/>
          <p:cNvSpPr>
            <a:spLocks noGrp="1"/>
          </p:cNvSpPr>
          <p:nvPr>
            <p:ph type="body" sz="quarter" idx="18"/>
          </p:nvPr>
        </p:nvSpPr>
        <p:spPr bwMode="gray">
          <a:xfrm>
            <a:off x="250828" y="987431"/>
            <a:ext cx="2665413" cy="3816349"/>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3034043287"/>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Picture left 2/3 – Text right 1/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250825" y="1058875"/>
            <a:ext cx="5761038" cy="3744913"/>
          </a:xfrm>
          <a:prstGeom prst="rect">
            <a:avLst/>
          </a:prstGeom>
        </p:spPr>
        <p:txBody>
          <a:bodyPr/>
          <a:lstStyle/>
          <a:p>
            <a:r>
              <a:rPr lang="en-US" noProof="0" smtClean="0"/>
              <a:t>Click icon to add picture</a:t>
            </a:r>
            <a:endParaRPr lang="en-GB" noProof="0"/>
          </a:p>
        </p:txBody>
      </p:sp>
      <p:sp>
        <p:nvSpPr>
          <p:cNvPr id="10" name="Text Placeholder 8"/>
          <p:cNvSpPr>
            <a:spLocks noGrp="1"/>
          </p:cNvSpPr>
          <p:nvPr>
            <p:ph type="body" sz="quarter" idx="18"/>
          </p:nvPr>
        </p:nvSpPr>
        <p:spPr bwMode="gray">
          <a:xfrm>
            <a:off x="6227763" y="987431"/>
            <a:ext cx="2665412" cy="3816349"/>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163494457"/>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Subheadline + Text 1 column">
    <p:spTree>
      <p:nvGrpSpPr>
        <p:cNvPr id="1" name=""/>
        <p:cNvGrpSpPr/>
        <p:nvPr/>
      </p:nvGrpSpPr>
      <p:grpSpPr>
        <a:xfrm>
          <a:off x="0" y="0"/>
          <a:ext cx="0" cy="0"/>
          <a:chOff x="0" y="0"/>
          <a:chExt cx="0" cy="0"/>
        </a:xfrm>
      </p:grpSpPr>
      <p:sp>
        <p:nvSpPr>
          <p:cNvPr id="13" name="Titel 12"/>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0" name="Text Placeholder 7"/>
          <p:cNvSpPr>
            <a:spLocks noGrp="1"/>
          </p:cNvSpPr>
          <p:nvPr>
            <p:ph type="body" sz="quarter" idx="15"/>
          </p:nvPr>
        </p:nvSpPr>
        <p:spPr bwMode="gray">
          <a:xfrm>
            <a:off x="250827" y="1563927"/>
            <a:ext cx="8642350"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6" hasCustomPrompt="1"/>
          </p:nvPr>
        </p:nvSpPr>
        <p:spPr bwMode="gray">
          <a:xfrm>
            <a:off x="250840" y="987267"/>
            <a:ext cx="8642348"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extLst>
      <p:ext uri="{BB962C8B-B14F-4D97-AF65-F5344CB8AC3E}">
        <p14:creationId xmlns:p14="http://schemas.microsoft.com/office/powerpoint/2010/main" val="365669536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2_Title">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3" name="Footer Placeholder 2"/>
          <p:cNvSpPr>
            <a:spLocks noGrp="1"/>
          </p:cNvSpPr>
          <p:nvPr>
            <p:ph type="ftr" sz="quarter" idx="10"/>
          </p:nvPr>
        </p:nvSpPr>
        <p:spPr/>
        <p:txBody>
          <a:bodyPr/>
          <a:lstStyle/>
          <a:p>
            <a:r>
              <a:rPr lang="en-GB" smtClean="0"/>
              <a:t>© FUJITSU LIMITED 2014</a:t>
            </a:r>
            <a:endParaRPr lang="en-GB" dirty="0"/>
          </a:p>
        </p:txBody>
      </p:sp>
      <p:sp>
        <p:nvSpPr>
          <p:cNvPr id="4" name="Slide Number Placeholder 3"/>
          <p:cNvSpPr>
            <a:spLocks noGrp="1"/>
          </p:cNvSpPr>
          <p:nvPr>
            <p:ph type="sldNum" sz="quarter" idx="11"/>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320813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Subheadline + Text 2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5" name="Text Placeholder 10"/>
          <p:cNvSpPr>
            <a:spLocks noGrp="1"/>
          </p:cNvSpPr>
          <p:nvPr>
            <p:ph type="body" sz="quarter" idx="16"/>
          </p:nvPr>
        </p:nvSpPr>
        <p:spPr bwMode="gray">
          <a:xfrm>
            <a:off x="250825" y="1563930"/>
            <a:ext cx="4177159"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6" name="Text Placeholder 10"/>
          <p:cNvSpPr>
            <a:spLocks noGrp="1"/>
          </p:cNvSpPr>
          <p:nvPr>
            <p:ph type="body" sz="quarter" idx="17"/>
          </p:nvPr>
        </p:nvSpPr>
        <p:spPr bwMode="gray">
          <a:xfrm>
            <a:off x="4644009" y="1563930"/>
            <a:ext cx="4249166"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8"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extLst>
      <p:ext uri="{BB962C8B-B14F-4D97-AF65-F5344CB8AC3E}">
        <p14:creationId xmlns:p14="http://schemas.microsoft.com/office/powerpoint/2010/main" val="1131512933"/>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Subheadline + Text 3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8" name="Text Placeholder 9"/>
          <p:cNvSpPr>
            <a:spLocks noGrp="1"/>
          </p:cNvSpPr>
          <p:nvPr>
            <p:ph type="body" sz="quarter" idx="19"/>
          </p:nvPr>
        </p:nvSpPr>
        <p:spPr bwMode="gray">
          <a:xfrm>
            <a:off x="250841" y="1563930"/>
            <a:ext cx="2736999"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9" name="Text Placeholder 9"/>
          <p:cNvSpPr>
            <a:spLocks noGrp="1"/>
          </p:cNvSpPr>
          <p:nvPr>
            <p:ph type="body" sz="quarter" idx="20"/>
          </p:nvPr>
        </p:nvSpPr>
        <p:spPr bwMode="gray">
          <a:xfrm>
            <a:off x="3203849" y="1563930"/>
            <a:ext cx="2808313"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20" name="Text Placeholder 9"/>
          <p:cNvSpPr>
            <a:spLocks noGrp="1"/>
          </p:cNvSpPr>
          <p:nvPr>
            <p:ph type="body" sz="quarter" idx="21"/>
          </p:nvPr>
        </p:nvSpPr>
        <p:spPr bwMode="gray">
          <a:xfrm>
            <a:off x="6228211" y="1563930"/>
            <a:ext cx="2664990" cy="3239848"/>
          </a:xfrm>
        </p:spPr>
        <p:txBody>
          <a:bodyPr/>
          <a:lstStyle>
            <a:lvl5pPr>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7" name="Textplatzhalter 14"/>
          <p:cNvSpPr>
            <a:spLocks noGrp="1"/>
          </p:cNvSpPr>
          <p:nvPr>
            <p:ph type="body" sz="quarter" idx="16"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extLst>
      <p:ext uri="{BB962C8B-B14F-4D97-AF65-F5344CB8AC3E}">
        <p14:creationId xmlns:p14="http://schemas.microsoft.com/office/powerpoint/2010/main" val="1222585138"/>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Subheadline + Title">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4" name="Textplatzhalter 14"/>
          <p:cNvSpPr>
            <a:spLocks noGrp="1"/>
          </p:cNvSpPr>
          <p:nvPr>
            <p:ph type="body" sz="quarter" idx="16" hasCustomPrompt="1"/>
          </p:nvPr>
        </p:nvSpPr>
        <p:spPr bwMode="gray">
          <a:xfrm>
            <a:off x="250825" y="987546"/>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extLst>
      <p:ext uri="{BB962C8B-B14F-4D97-AF65-F5344CB8AC3E}">
        <p14:creationId xmlns:p14="http://schemas.microsoft.com/office/powerpoint/2010/main" val="3796539160"/>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Subheadline + 1 Picture">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1" name="Picture Placeholder 10"/>
          <p:cNvSpPr>
            <a:spLocks noGrp="1"/>
          </p:cNvSpPr>
          <p:nvPr>
            <p:ph type="pic" sz="quarter" idx="13"/>
            <p:custDataLst>
              <p:tags r:id="rId1"/>
            </p:custDataLst>
          </p:nvPr>
        </p:nvSpPr>
        <p:spPr bwMode="gray">
          <a:xfrm>
            <a:off x="250825" y="1635936"/>
            <a:ext cx="8642350" cy="3167840"/>
          </a:xfrm>
          <a:prstGeom prst="round1Rect">
            <a:avLst>
              <a:gd name="adj" fmla="val 0"/>
            </a:avLst>
          </a:prstGeom>
          <a:noFill/>
          <a:ln>
            <a:noFill/>
          </a:ln>
        </p:spPr>
        <p:txBody>
          <a:bodyPr/>
          <a:lstStyle/>
          <a:p>
            <a:r>
              <a:rPr lang="en-US" noProof="0" smtClean="0"/>
              <a:t>Click icon to add picture</a:t>
            </a:r>
            <a:endParaRPr lang="en-GB" noProof="0"/>
          </a:p>
        </p:txBody>
      </p:sp>
      <p:sp>
        <p:nvSpPr>
          <p:cNvPr id="5" name="Textplatzhalter 14"/>
          <p:cNvSpPr>
            <a:spLocks noGrp="1"/>
          </p:cNvSpPr>
          <p:nvPr>
            <p:ph type="body" sz="quarter" idx="16"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extLst>
      <p:ext uri="{BB962C8B-B14F-4D97-AF65-F5344CB8AC3E}">
        <p14:creationId xmlns:p14="http://schemas.microsoft.com/office/powerpoint/2010/main" val="2616299064"/>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Subheadline + 2 Picture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1" name="Picture Placeholder 10"/>
          <p:cNvSpPr>
            <a:spLocks noGrp="1"/>
          </p:cNvSpPr>
          <p:nvPr>
            <p:ph type="pic" sz="quarter" idx="13"/>
            <p:custDataLst>
              <p:tags r:id="rId1"/>
            </p:custDataLst>
          </p:nvPr>
        </p:nvSpPr>
        <p:spPr bwMode="gray">
          <a:xfrm>
            <a:off x="4716018" y="1635936"/>
            <a:ext cx="4177159" cy="3167840"/>
          </a:xfrm>
          <a:prstGeom prst="round1Rect">
            <a:avLst>
              <a:gd name="adj" fmla="val 0"/>
            </a:avLst>
          </a:prstGeom>
          <a:noFill/>
          <a:ln>
            <a:noFill/>
          </a:ln>
        </p:spPr>
        <p:txBody>
          <a:bodyPr/>
          <a:lstStyle/>
          <a:p>
            <a:r>
              <a:rPr lang="en-US" noProof="0" smtClean="0"/>
              <a:t>Click icon to add picture</a:t>
            </a:r>
            <a:endParaRPr lang="en-GB" noProof="0" dirty="0"/>
          </a:p>
        </p:txBody>
      </p:sp>
      <p:sp>
        <p:nvSpPr>
          <p:cNvPr id="10" name="Picture Placeholder 10"/>
          <p:cNvSpPr>
            <a:spLocks noGrp="1"/>
          </p:cNvSpPr>
          <p:nvPr>
            <p:ph type="pic" sz="quarter" idx="16"/>
            <p:custDataLst>
              <p:tags r:id="rId2"/>
            </p:custDataLst>
          </p:nvPr>
        </p:nvSpPr>
        <p:spPr bwMode="gray">
          <a:xfrm>
            <a:off x="250828" y="1635936"/>
            <a:ext cx="4177161" cy="3167840"/>
          </a:xfrm>
          <a:prstGeom prst="rect">
            <a:avLst/>
          </a:prstGeom>
          <a:noFill/>
          <a:ln>
            <a:noFill/>
          </a:ln>
        </p:spPr>
        <p:txBody>
          <a:bodyPr/>
          <a:lstStyle/>
          <a:p>
            <a:r>
              <a:rPr lang="en-US" noProof="0" smtClean="0"/>
              <a:t>Click icon to add picture</a:t>
            </a:r>
            <a:endParaRPr lang="en-GB" noProof="0" dirty="0"/>
          </a:p>
        </p:txBody>
      </p:sp>
      <p:sp>
        <p:nvSpPr>
          <p:cNvPr id="6" name="Textplatzhalter 14"/>
          <p:cNvSpPr>
            <a:spLocks noGrp="1"/>
          </p:cNvSpPr>
          <p:nvPr>
            <p:ph type="body" sz="quarter" idx="17"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extLst>
      <p:ext uri="{BB962C8B-B14F-4D97-AF65-F5344CB8AC3E}">
        <p14:creationId xmlns:p14="http://schemas.microsoft.com/office/powerpoint/2010/main" val="2061647429"/>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Subheadline + Text left – Picture righ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4" name="Bildplatzhalter 12"/>
          <p:cNvSpPr>
            <a:spLocks noGrp="1"/>
          </p:cNvSpPr>
          <p:nvPr>
            <p:ph type="pic" sz="quarter" idx="14"/>
            <p:custDataLst>
              <p:tags r:id="rId1"/>
            </p:custDataLst>
          </p:nvPr>
        </p:nvSpPr>
        <p:spPr bwMode="gray">
          <a:xfrm>
            <a:off x="4716018" y="1635936"/>
            <a:ext cx="4177159" cy="3167840"/>
          </a:xfrm>
          <a:prstGeom prst="round1Rect">
            <a:avLst>
              <a:gd name="adj" fmla="val 0"/>
            </a:avLst>
          </a:prstGeom>
        </p:spPr>
        <p:txBody>
          <a:bodyPr/>
          <a:lstStyle/>
          <a:p>
            <a:r>
              <a:rPr lang="en-US" noProof="0" smtClean="0"/>
              <a:t>Click icon to add picture</a:t>
            </a:r>
            <a:endParaRPr lang="en-GB" noProof="0" dirty="0"/>
          </a:p>
        </p:txBody>
      </p:sp>
      <p:sp>
        <p:nvSpPr>
          <p:cNvPr id="11" name="Text Placeholder 8"/>
          <p:cNvSpPr>
            <a:spLocks noGrp="1"/>
          </p:cNvSpPr>
          <p:nvPr>
            <p:ph type="body" sz="quarter" idx="17"/>
          </p:nvPr>
        </p:nvSpPr>
        <p:spPr bwMode="gray">
          <a:xfrm>
            <a:off x="250825" y="1563930"/>
            <a:ext cx="4177159"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6"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extLst>
      <p:ext uri="{BB962C8B-B14F-4D97-AF65-F5344CB8AC3E}">
        <p14:creationId xmlns:p14="http://schemas.microsoft.com/office/powerpoint/2010/main" val="496377677"/>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Subheadline + Picture left – Text righ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4" name="Bildplatzhalter 12"/>
          <p:cNvSpPr>
            <a:spLocks noGrp="1"/>
          </p:cNvSpPr>
          <p:nvPr>
            <p:ph type="pic" sz="quarter" idx="14"/>
            <p:custDataLst>
              <p:tags r:id="rId1"/>
            </p:custDataLst>
          </p:nvPr>
        </p:nvSpPr>
        <p:spPr bwMode="gray">
          <a:xfrm>
            <a:off x="250825" y="1635936"/>
            <a:ext cx="4177159" cy="3167840"/>
          </a:xfrm>
          <a:prstGeom prst="rect">
            <a:avLst/>
          </a:prstGeom>
        </p:spPr>
        <p:txBody>
          <a:bodyPr/>
          <a:lstStyle/>
          <a:p>
            <a:r>
              <a:rPr lang="en-US" noProof="0" smtClean="0"/>
              <a:t>Click icon to add picture</a:t>
            </a:r>
            <a:endParaRPr lang="en-GB" noProof="0"/>
          </a:p>
        </p:txBody>
      </p:sp>
      <p:sp>
        <p:nvSpPr>
          <p:cNvPr id="10" name="Text Placeholder 8"/>
          <p:cNvSpPr>
            <a:spLocks noGrp="1"/>
          </p:cNvSpPr>
          <p:nvPr>
            <p:ph type="body" sz="quarter" idx="17"/>
          </p:nvPr>
        </p:nvSpPr>
        <p:spPr bwMode="gray">
          <a:xfrm>
            <a:off x="4644029" y="1563930"/>
            <a:ext cx="4249166"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6"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extLst>
      <p:ext uri="{BB962C8B-B14F-4D97-AF65-F5344CB8AC3E}">
        <p14:creationId xmlns:p14="http://schemas.microsoft.com/office/powerpoint/2010/main" val="2811330954"/>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Subheadline + Picture left 1/3 – Text right 2/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250847" y="1635936"/>
            <a:ext cx="2664990" cy="3167840"/>
          </a:xfrm>
          <a:prstGeom prst="rect">
            <a:avLst/>
          </a:prstGeom>
        </p:spPr>
        <p:txBody>
          <a:bodyPr/>
          <a:lstStyle/>
          <a:p>
            <a:r>
              <a:rPr lang="en-US" noProof="0" smtClean="0"/>
              <a:t>Click icon to add picture</a:t>
            </a:r>
            <a:endParaRPr lang="en-GB" noProof="0" dirty="0"/>
          </a:p>
        </p:txBody>
      </p:sp>
      <p:sp>
        <p:nvSpPr>
          <p:cNvPr id="10" name="Text Placeholder 8"/>
          <p:cNvSpPr>
            <a:spLocks noGrp="1"/>
          </p:cNvSpPr>
          <p:nvPr>
            <p:ph type="body" sz="quarter" idx="18"/>
          </p:nvPr>
        </p:nvSpPr>
        <p:spPr bwMode="gray">
          <a:xfrm>
            <a:off x="3131859" y="1563930"/>
            <a:ext cx="5761335"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9"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smtClean="0"/>
              <a:t>Subheadline</a:t>
            </a:r>
            <a:endParaRPr lang="en-GB" noProof="0" dirty="0"/>
          </a:p>
        </p:txBody>
      </p:sp>
    </p:spTree>
    <p:extLst>
      <p:ext uri="{BB962C8B-B14F-4D97-AF65-F5344CB8AC3E}">
        <p14:creationId xmlns:p14="http://schemas.microsoft.com/office/powerpoint/2010/main" val="3831455635"/>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Subheadline + Picture left 2/3 – Text right 1/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250825" y="1635936"/>
            <a:ext cx="5761038" cy="3167840"/>
          </a:xfrm>
          <a:prstGeom prst="rect">
            <a:avLst/>
          </a:prstGeom>
        </p:spPr>
        <p:txBody>
          <a:bodyPr/>
          <a:lstStyle/>
          <a:p>
            <a:r>
              <a:rPr lang="en-US" noProof="0" smtClean="0"/>
              <a:t>Click icon to add picture</a:t>
            </a:r>
            <a:endParaRPr lang="en-GB" noProof="0" dirty="0"/>
          </a:p>
        </p:txBody>
      </p:sp>
      <p:sp>
        <p:nvSpPr>
          <p:cNvPr id="10" name="Text Placeholder 8"/>
          <p:cNvSpPr>
            <a:spLocks noGrp="1"/>
          </p:cNvSpPr>
          <p:nvPr>
            <p:ph type="body" sz="quarter" idx="18"/>
          </p:nvPr>
        </p:nvSpPr>
        <p:spPr bwMode="gray">
          <a:xfrm>
            <a:off x="6227763" y="1563930"/>
            <a:ext cx="2665412"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9"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extLst>
      <p:ext uri="{BB962C8B-B14F-4D97-AF65-F5344CB8AC3E}">
        <p14:creationId xmlns:p14="http://schemas.microsoft.com/office/powerpoint/2010/main" val="28908406"/>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Subheadline + Text top – Picture bottom ">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8"/>
          </p:nvPr>
        </p:nvSpPr>
        <p:spPr bwMode="gray">
          <a:xfrm>
            <a:off x="250827" y="3291852"/>
            <a:ext cx="8642350" cy="1511924"/>
          </a:xfrm>
          <a:prstGeom prst="rect">
            <a:avLst/>
          </a:prstGeom>
        </p:spPr>
        <p:txBody>
          <a:bodyPr/>
          <a:lstStyle/>
          <a:p>
            <a:r>
              <a:rPr lang="en-US" noProof="0" smtClean="0"/>
              <a:t>Click icon to add picture</a:t>
            </a:r>
            <a:endParaRPr lang="en-GB" noProof="0" dirty="0"/>
          </a:p>
        </p:txBody>
      </p:sp>
      <p:sp>
        <p:nvSpPr>
          <p:cNvPr id="10" name="Text Placeholder 8"/>
          <p:cNvSpPr>
            <a:spLocks noGrp="1"/>
          </p:cNvSpPr>
          <p:nvPr>
            <p:ph type="body" sz="quarter" idx="19"/>
          </p:nvPr>
        </p:nvSpPr>
        <p:spPr bwMode="gray">
          <a:xfrm>
            <a:off x="250830" y="1563927"/>
            <a:ext cx="8642348" cy="1583904"/>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6" hasCustomPrompt="1"/>
          </p:nvPr>
        </p:nvSpPr>
        <p:spPr bwMode="gray">
          <a:xfrm>
            <a:off x="250828" y="987270"/>
            <a:ext cx="8642348"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extLst>
      <p:ext uri="{BB962C8B-B14F-4D97-AF65-F5344CB8AC3E}">
        <p14:creationId xmlns:p14="http://schemas.microsoft.com/office/powerpoint/2010/main" val="497179535"/>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Title">
    <p:spTree>
      <p:nvGrpSpPr>
        <p:cNvPr id="1" name=""/>
        <p:cNvGrpSpPr/>
        <p:nvPr/>
      </p:nvGrpSpPr>
      <p:grpSpPr>
        <a:xfrm>
          <a:off x="0" y="0"/>
          <a:ext cx="0" cy="0"/>
          <a:chOff x="0" y="0"/>
          <a:chExt cx="0" cy="0"/>
        </a:xfrm>
      </p:grpSpPr>
      <p:sp>
        <p:nvSpPr>
          <p:cNvPr id="2" name="Titel 1"/>
          <p:cNvSpPr>
            <a:spLocks noGrp="1"/>
          </p:cNvSpPr>
          <p:nvPr>
            <p:ph type="title"/>
          </p:nvPr>
        </p:nvSpPr>
        <p:spPr bwMode="gray">
          <a:xfrm>
            <a:off x="466726" y="62903"/>
            <a:ext cx="7345364" cy="579228"/>
          </a:xfrm>
        </p:spPr>
        <p:txBody>
          <a:bodyPr/>
          <a:lstStyle>
            <a:lvl1pPr algn="l">
              <a:defRPr sz="2400"/>
            </a:lvl1pPr>
          </a:lstStyle>
          <a:p>
            <a:r>
              <a:rPr lang="en-US" noProof="0" smtClean="0"/>
              <a:t>Click to edit Master title style</a:t>
            </a:r>
            <a:endParaRPr lang="en-US" noProof="0" dirty="0"/>
          </a:p>
        </p:txBody>
      </p:sp>
      <p:sp>
        <p:nvSpPr>
          <p:cNvPr id="4" name="Textplatzhalter 14"/>
          <p:cNvSpPr>
            <a:spLocks noGrp="1"/>
          </p:cNvSpPr>
          <p:nvPr>
            <p:ph type="body" sz="quarter" idx="18"/>
          </p:nvPr>
        </p:nvSpPr>
        <p:spPr bwMode="gray">
          <a:xfrm>
            <a:off x="466725" y="503991"/>
            <a:ext cx="8426450" cy="288040"/>
          </a:xfrm>
          <a:prstGeom prst="rect">
            <a:avLst/>
          </a:prstGeom>
        </p:spPr>
        <p:txBody>
          <a:bodyPr anchor="ctr"/>
          <a:lstStyle>
            <a:lvl1pPr marL="0" indent="0">
              <a:spcBef>
                <a:spcPts val="0"/>
              </a:spcBef>
              <a:spcAft>
                <a:spcPts val="0"/>
              </a:spcAft>
              <a:buFont typeface="Arial" pitchFamily="34" charset="0"/>
              <a:buNone/>
              <a:defRPr sz="1400" b="1">
                <a:solidFill>
                  <a:schemeClr val="bg1"/>
                </a:solidFill>
              </a:defRPr>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US" noProof="0" smtClean="0"/>
              <a:t>Click to edit Master text styles</a:t>
            </a:r>
          </a:p>
        </p:txBody>
      </p:sp>
      <p:sp>
        <p:nvSpPr>
          <p:cNvPr id="3" name="Footer Placeholder 2"/>
          <p:cNvSpPr>
            <a:spLocks noGrp="1"/>
          </p:cNvSpPr>
          <p:nvPr>
            <p:ph type="ftr" sz="quarter" idx="19"/>
          </p:nvPr>
        </p:nvSpPr>
        <p:spPr/>
        <p:txBody>
          <a:bodyPr/>
          <a:lstStyle/>
          <a:p>
            <a:r>
              <a:rPr lang="en-GB" smtClean="0"/>
              <a:t>© FUJITSU LIMITED 2014</a:t>
            </a:r>
            <a:endParaRPr lang="en-GB" dirty="0"/>
          </a:p>
        </p:txBody>
      </p:sp>
      <p:sp>
        <p:nvSpPr>
          <p:cNvPr id="5" name="Slide Number Placeholder 4"/>
          <p:cNvSpPr>
            <a:spLocks noGrp="1"/>
          </p:cNvSpPr>
          <p:nvPr>
            <p:ph type="sldNum" sz="quarter" idx="20"/>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4283573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Subheadline + Picture top – Text bottom">
    <p:spTree>
      <p:nvGrpSpPr>
        <p:cNvPr id="1" name=""/>
        <p:cNvGrpSpPr/>
        <p:nvPr/>
      </p:nvGrpSpPr>
      <p:grpSpPr>
        <a:xfrm>
          <a:off x="0" y="0"/>
          <a:ext cx="0" cy="0"/>
          <a:chOff x="0" y="0"/>
          <a:chExt cx="0" cy="0"/>
        </a:xfrm>
      </p:grpSpPr>
      <p:sp>
        <p:nvSpPr>
          <p:cNvPr id="16" name="Bildplatzhalter 14"/>
          <p:cNvSpPr>
            <a:spLocks noGrp="1"/>
          </p:cNvSpPr>
          <p:nvPr>
            <p:ph type="pic" sz="quarter" idx="18"/>
            <p:custDataLst>
              <p:tags r:id="rId1"/>
            </p:custDataLst>
          </p:nvPr>
        </p:nvSpPr>
        <p:spPr bwMode="gray">
          <a:xfrm>
            <a:off x="250830" y="1563655"/>
            <a:ext cx="8642347" cy="1584193"/>
          </a:xfrm>
          <a:prstGeom prst="round1Rect">
            <a:avLst>
              <a:gd name="adj" fmla="val 0"/>
            </a:avLst>
          </a:prstGeom>
        </p:spPr>
        <p:txBody>
          <a:bodyPr/>
          <a:lstStyle/>
          <a:p>
            <a:r>
              <a:rPr lang="en-US" noProof="0" smtClean="0"/>
              <a:t>Click icon to add picture</a:t>
            </a:r>
            <a:endParaRPr lang="en-GB" noProof="0" dirty="0"/>
          </a:p>
        </p:txBody>
      </p:sp>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0" name="Text Placeholder 8"/>
          <p:cNvSpPr>
            <a:spLocks noGrp="1"/>
          </p:cNvSpPr>
          <p:nvPr>
            <p:ph type="body" sz="quarter" idx="19"/>
          </p:nvPr>
        </p:nvSpPr>
        <p:spPr bwMode="gray">
          <a:xfrm>
            <a:off x="250830" y="3291852"/>
            <a:ext cx="8642347" cy="1511924"/>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6" hasCustomPrompt="1"/>
          </p:nvPr>
        </p:nvSpPr>
        <p:spPr bwMode="gray">
          <a:xfrm>
            <a:off x="250830" y="987270"/>
            <a:ext cx="8642347"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extLst>
      <p:ext uri="{BB962C8B-B14F-4D97-AF65-F5344CB8AC3E}">
        <p14:creationId xmlns:p14="http://schemas.microsoft.com/office/powerpoint/2010/main" val="1898936948"/>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type="blank" preserve="1">
  <p:cSld name="Closing page">
    <p:spTree>
      <p:nvGrpSpPr>
        <p:cNvPr id="1" name=""/>
        <p:cNvGrpSpPr/>
        <p:nvPr/>
      </p:nvGrpSpPr>
      <p:grpSpPr>
        <a:xfrm>
          <a:off x="0" y="0"/>
          <a:ext cx="0" cy="0"/>
          <a:chOff x="0" y="0"/>
          <a:chExt cx="0" cy="0"/>
        </a:xfrm>
      </p:grpSpPr>
      <p:sp>
        <p:nvSpPr>
          <p:cNvPr id="7" name="Rectangle 5"/>
          <p:cNvSpPr>
            <a:spLocks noChangeArrowheads="1"/>
          </p:cNvSpPr>
          <p:nvPr/>
        </p:nvSpPr>
        <p:spPr bwMode="gray">
          <a:xfrm>
            <a:off x="0" y="0"/>
            <a:ext cx="9144000" cy="5143500"/>
          </a:xfrm>
          <a:prstGeom prst="rect">
            <a:avLst/>
          </a:prstGeom>
          <a:solidFill>
            <a:srgbClr val="FFFFFF"/>
          </a:solidFill>
          <a:ln w="9525" algn="ctr">
            <a:noFill/>
            <a:miter lim="800000"/>
            <a:headEnd/>
            <a:tailEnd/>
          </a:ln>
          <a:effectLst/>
        </p:spPr>
        <p:txBody>
          <a:bodyPr wrap="none" anchor="ctr"/>
          <a:lstStyle/>
          <a:p>
            <a:endParaRPr lang="en-GB" dirty="0">
              <a:solidFill>
                <a:srgbClr val="000000"/>
              </a:solidFill>
            </a:endParaRPr>
          </a:p>
        </p:txBody>
      </p:sp>
      <p:grpSp>
        <p:nvGrpSpPr>
          <p:cNvPr id="34" name="Group 33"/>
          <p:cNvGrpSpPr/>
          <p:nvPr userDrawn="1"/>
        </p:nvGrpSpPr>
        <p:grpSpPr>
          <a:xfrm>
            <a:off x="2592388" y="1362092"/>
            <a:ext cx="3962400" cy="2005013"/>
            <a:chOff x="2592388" y="1362075"/>
            <a:chExt cx="3962400" cy="2005013"/>
          </a:xfrm>
        </p:grpSpPr>
        <p:sp>
          <p:nvSpPr>
            <p:cNvPr id="35" name="Freeform 8"/>
            <p:cNvSpPr>
              <a:spLocks/>
            </p:cNvSpPr>
            <p:nvPr/>
          </p:nvSpPr>
          <p:spPr bwMode="gray">
            <a:xfrm>
              <a:off x="2592388" y="3094038"/>
              <a:ext cx="115888" cy="190500"/>
            </a:xfrm>
            <a:custGeom>
              <a:avLst/>
              <a:gdLst/>
              <a:ahLst/>
              <a:cxnLst>
                <a:cxn ang="0">
                  <a:pos x="0" y="573"/>
                </a:cxn>
                <a:cxn ang="0">
                  <a:pos x="0" y="504"/>
                </a:cxn>
                <a:cxn ang="0">
                  <a:pos x="139" y="536"/>
                </a:cxn>
                <a:cxn ang="0">
                  <a:pos x="278" y="445"/>
                </a:cxn>
                <a:cxn ang="0">
                  <a:pos x="255" y="387"/>
                </a:cxn>
                <a:cxn ang="0">
                  <a:pos x="213" y="354"/>
                </a:cxn>
                <a:cxn ang="0">
                  <a:pos x="159" y="328"/>
                </a:cxn>
                <a:cxn ang="0">
                  <a:pos x="49" y="253"/>
                </a:cxn>
                <a:cxn ang="0">
                  <a:pos x="10" y="150"/>
                </a:cxn>
                <a:cxn ang="0">
                  <a:pos x="71" y="33"/>
                </a:cxn>
                <a:cxn ang="0">
                  <a:pos x="201" y="0"/>
                </a:cxn>
                <a:cxn ang="0">
                  <a:pos x="322" y="20"/>
                </a:cxn>
                <a:cxn ang="0">
                  <a:pos x="322" y="83"/>
                </a:cxn>
                <a:cxn ang="0">
                  <a:pos x="206" y="59"/>
                </a:cxn>
                <a:cxn ang="0">
                  <a:pos x="127" y="78"/>
                </a:cxn>
                <a:cxn ang="0">
                  <a:pos x="95" y="140"/>
                </a:cxn>
                <a:cxn ang="0">
                  <a:pos x="117" y="199"/>
                </a:cxn>
                <a:cxn ang="0">
                  <a:pos x="214" y="260"/>
                </a:cxn>
                <a:cxn ang="0">
                  <a:pos x="293" y="305"/>
                </a:cxn>
                <a:cxn ang="0">
                  <a:pos x="348" y="365"/>
                </a:cxn>
                <a:cxn ang="0">
                  <a:pos x="363" y="436"/>
                </a:cxn>
                <a:cxn ang="0">
                  <a:pos x="145" y="597"/>
                </a:cxn>
                <a:cxn ang="0">
                  <a:pos x="0" y="573"/>
                </a:cxn>
              </a:cxnLst>
              <a:rect l="0" t="0" r="r" b="b"/>
              <a:pathLst>
                <a:path w="363" h="597">
                  <a:moveTo>
                    <a:pt x="0" y="573"/>
                  </a:moveTo>
                  <a:cubicBezTo>
                    <a:pt x="0" y="504"/>
                    <a:pt x="0" y="504"/>
                    <a:pt x="0" y="504"/>
                  </a:cubicBezTo>
                  <a:cubicBezTo>
                    <a:pt x="38" y="526"/>
                    <a:pt x="84" y="536"/>
                    <a:pt x="139" y="536"/>
                  </a:cubicBezTo>
                  <a:cubicBezTo>
                    <a:pt x="232" y="536"/>
                    <a:pt x="278" y="506"/>
                    <a:pt x="278" y="445"/>
                  </a:cubicBezTo>
                  <a:cubicBezTo>
                    <a:pt x="278" y="422"/>
                    <a:pt x="270" y="402"/>
                    <a:pt x="255" y="387"/>
                  </a:cubicBezTo>
                  <a:cubicBezTo>
                    <a:pt x="242" y="374"/>
                    <a:pt x="228" y="363"/>
                    <a:pt x="213" y="354"/>
                  </a:cubicBezTo>
                  <a:cubicBezTo>
                    <a:pt x="199" y="347"/>
                    <a:pt x="181" y="338"/>
                    <a:pt x="159" y="328"/>
                  </a:cubicBezTo>
                  <a:cubicBezTo>
                    <a:pt x="107" y="302"/>
                    <a:pt x="70" y="277"/>
                    <a:pt x="49" y="253"/>
                  </a:cubicBezTo>
                  <a:cubicBezTo>
                    <a:pt x="23" y="224"/>
                    <a:pt x="10" y="190"/>
                    <a:pt x="10" y="150"/>
                  </a:cubicBezTo>
                  <a:cubicBezTo>
                    <a:pt x="10" y="97"/>
                    <a:pt x="30" y="58"/>
                    <a:pt x="71" y="33"/>
                  </a:cubicBezTo>
                  <a:cubicBezTo>
                    <a:pt x="105" y="11"/>
                    <a:pt x="148" y="0"/>
                    <a:pt x="201" y="0"/>
                  </a:cubicBezTo>
                  <a:cubicBezTo>
                    <a:pt x="238" y="0"/>
                    <a:pt x="279" y="7"/>
                    <a:pt x="322" y="20"/>
                  </a:cubicBezTo>
                  <a:cubicBezTo>
                    <a:pt x="322" y="83"/>
                    <a:pt x="322" y="83"/>
                    <a:pt x="322" y="83"/>
                  </a:cubicBezTo>
                  <a:cubicBezTo>
                    <a:pt x="286" y="67"/>
                    <a:pt x="247" y="59"/>
                    <a:pt x="206" y="59"/>
                  </a:cubicBezTo>
                  <a:cubicBezTo>
                    <a:pt x="174" y="59"/>
                    <a:pt x="148" y="65"/>
                    <a:pt x="127" y="78"/>
                  </a:cubicBezTo>
                  <a:cubicBezTo>
                    <a:pt x="105" y="90"/>
                    <a:pt x="95" y="111"/>
                    <a:pt x="95" y="140"/>
                  </a:cubicBezTo>
                  <a:cubicBezTo>
                    <a:pt x="95" y="164"/>
                    <a:pt x="102" y="184"/>
                    <a:pt x="117" y="199"/>
                  </a:cubicBezTo>
                  <a:cubicBezTo>
                    <a:pt x="132" y="214"/>
                    <a:pt x="164" y="234"/>
                    <a:pt x="214" y="260"/>
                  </a:cubicBezTo>
                  <a:cubicBezTo>
                    <a:pt x="254" y="280"/>
                    <a:pt x="280" y="294"/>
                    <a:pt x="293" y="305"/>
                  </a:cubicBezTo>
                  <a:cubicBezTo>
                    <a:pt x="319" y="323"/>
                    <a:pt x="337" y="343"/>
                    <a:pt x="348" y="365"/>
                  </a:cubicBezTo>
                  <a:cubicBezTo>
                    <a:pt x="358" y="384"/>
                    <a:pt x="363" y="408"/>
                    <a:pt x="363" y="436"/>
                  </a:cubicBezTo>
                  <a:cubicBezTo>
                    <a:pt x="363" y="543"/>
                    <a:pt x="290" y="597"/>
                    <a:pt x="145" y="597"/>
                  </a:cubicBezTo>
                  <a:cubicBezTo>
                    <a:pt x="86" y="597"/>
                    <a:pt x="38" y="589"/>
                    <a:pt x="0" y="573"/>
                  </a:cubicBezTo>
                </a:path>
              </a:pathLst>
            </a:custGeom>
            <a:solidFill>
              <a:srgbClr val="000000"/>
            </a:solidFill>
            <a:ln w="9525">
              <a:noFill/>
              <a:round/>
              <a:headEnd/>
              <a:tailEnd/>
            </a:ln>
          </p:spPr>
          <p:txBody>
            <a:bodyPr/>
            <a:lstStyle/>
            <a:p>
              <a:endParaRPr lang="de-DE" dirty="0">
                <a:solidFill>
                  <a:srgbClr val="000000"/>
                </a:solidFill>
              </a:endParaRPr>
            </a:p>
          </p:txBody>
        </p:sp>
        <p:sp>
          <p:nvSpPr>
            <p:cNvPr id="36" name="Freeform 9"/>
            <p:cNvSpPr>
              <a:spLocks/>
            </p:cNvSpPr>
            <p:nvPr/>
          </p:nvSpPr>
          <p:spPr bwMode="gray">
            <a:xfrm>
              <a:off x="2751138" y="3008313"/>
              <a:ext cx="136525" cy="269875"/>
            </a:xfrm>
            <a:custGeom>
              <a:avLst/>
              <a:gdLst/>
              <a:ahLst/>
              <a:cxnLst>
                <a:cxn ang="0">
                  <a:pos x="0" y="851"/>
                </a:cxn>
                <a:cxn ang="0">
                  <a:pos x="0" y="0"/>
                </a:cxn>
                <a:cxn ang="0">
                  <a:pos x="96" y="0"/>
                </a:cxn>
                <a:cxn ang="0">
                  <a:pos x="96" y="300"/>
                </a:cxn>
                <a:cxn ang="0">
                  <a:pos x="239" y="270"/>
                </a:cxn>
                <a:cxn ang="0">
                  <a:pos x="411" y="359"/>
                </a:cxn>
                <a:cxn ang="0">
                  <a:pos x="429" y="504"/>
                </a:cxn>
                <a:cxn ang="0">
                  <a:pos x="429" y="851"/>
                </a:cxn>
                <a:cxn ang="0">
                  <a:pos x="332" y="851"/>
                </a:cxn>
                <a:cxn ang="0">
                  <a:pos x="332" y="489"/>
                </a:cxn>
                <a:cxn ang="0">
                  <a:pos x="315" y="374"/>
                </a:cxn>
                <a:cxn ang="0">
                  <a:pos x="229" y="329"/>
                </a:cxn>
                <a:cxn ang="0">
                  <a:pos x="96" y="363"/>
                </a:cxn>
                <a:cxn ang="0">
                  <a:pos x="96" y="851"/>
                </a:cxn>
                <a:cxn ang="0">
                  <a:pos x="0" y="851"/>
                </a:cxn>
              </a:cxnLst>
              <a:rect l="0" t="0" r="r" b="b"/>
              <a:pathLst>
                <a:path w="429" h="851">
                  <a:moveTo>
                    <a:pt x="0" y="851"/>
                  </a:moveTo>
                  <a:cubicBezTo>
                    <a:pt x="0" y="0"/>
                    <a:pt x="0" y="0"/>
                    <a:pt x="0" y="0"/>
                  </a:cubicBezTo>
                  <a:cubicBezTo>
                    <a:pt x="96" y="0"/>
                    <a:pt x="96" y="0"/>
                    <a:pt x="96" y="0"/>
                  </a:cubicBezTo>
                  <a:cubicBezTo>
                    <a:pt x="96" y="300"/>
                    <a:pt x="96" y="300"/>
                    <a:pt x="96" y="300"/>
                  </a:cubicBezTo>
                  <a:cubicBezTo>
                    <a:pt x="147" y="280"/>
                    <a:pt x="194" y="270"/>
                    <a:pt x="239" y="270"/>
                  </a:cubicBezTo>
                  <a:cubicBezTo>
                    <a:pt x="328" y="270"/>
                    <a:pt x="386" y="300"/>
                    <a:pt x="411" y="359"/>
                  </a:cubicBezTo>
                  <a:cubicBezTo>
                    <a:pt x="423" y="386"/>
                    <a:pt x="429" y="434"/>
                    <a:pt x="429" y="504"/>
                  </a:cubicBezTo>
                  <a:cubicBezTo>
                    <a:pt x="429" y="851"/>
                    <a:pt x="429" y="851"/>
                    <a:pt x="429" y="851"/>
                  </a:cubicBezTo>
                  <a:cubicBezTo>
                    <a:pt x="332" y="851"/>
                    <a:pt x="332" y="851"/>
                    <a:pt x="332" y="851"/>
                  </a:cubicBezTo>
                  <a:cubicBezTo>
                    <a:pt x="332" y="489"/>
                    <a:pt x="332" y="489"/>
                    <a:pt x="332" y="489"/>
                  </a:cubicBezTo>
                  <a:cubicBezTo>
                    <a:pt x="332" y="435"/>
                    <a:pt x="326" y="397"/>
                    <a:pt x="315" y="374"/>
                  </a:cubicBezTo>
                  <a:cubicBezTo>
                    <a:pt x="300" y="344"/>
                    <a:pt x="271" y="329"/>
                    <a:pt x="229" y="329"/>
                  </a:cubicBezTo>
                  <a:cubicBezTo>
                    <a:pt x="192" y="329"/>
                    <a:pt x="147" y="340"/>
                    <a:pt x="96" y="363"/>
                  </a:cubicBezTo>
                  <a:cubicBezTo>
                    <a:pt x="96" y="851"/>
                    <a:pt x="96" y="851"/>
                    <a:pt x="96" y="851"/>
                  </a:cubicBezTo>
                  <a:lnTo>
                    <a:pt x="0" y="851"/>
                  </a:lnTo>
                  <a:close/>
                </a:path>
              </a:pathLst>
            </a:custGeom>
            <a:solidFill>
              <a:srgbClr val="000000"/>
            </a:solidFill>
            <a:ln w="9525">
              <a:noFill/>
              <a:round/>
              <a:headEnd/>
              <a:tailEnd/>
            </a:ln>
          </p:spPr>
          <p:txBody>
            <a:bodyPr/>
            <a:lstStyle/>
            <a:p>
              <a:endParaRPr lang="de-DE" dirty="0">
                <a:solidFill>
                  <a:srgbClr val="000000"/>
                </a:solidFill>
              </a:endParaRPr>
            </a:p>
          </p:txBody>
        </p:sp>
        <p:sp>
          <p:nvSpPr>
            <p:cNvPr id="37" name="Freeform 10"/>
            <p:cNvSpPr>
              <a:spLocks noEditPoints="1"/>
            </p:cNvSpPr>
            <p:nvPr/>
          </p:nvSpPr>
          <p:spPr bwMode="gray">
            <a:xfrm>
              <a:off x="2928938" y="3094038"/>
              <a:ext cx="139700" cy="190500"/>
            </a:xfrm>
            <a:custGeom>
              <a:avLst/>
              <a:gdLst/>
              <a:ahLst/>
              <a:cxnLst>
                <a:cxn ang="0">
                  <a:pos x="342" y="224"/>
                </a:cxn>
                <a:cxn ang="0">
                  <a:pos x="342" y="194"/>
                </a:cxn>
                <a:cxn ang="0">
                  <a:pos x="324" y="108"/>
                </a:cxn>
                <a:cxn ang="0">
                  <a:pos x="212" y="61"/>
                </a:cxn>
                <a:cxn ang="0">
                  <a:pos x="55" y="93"/>
                </a:cxn>
                <a:cxn ang="0">
                  <a:pos x="55" y="25"/>
                </a:cxn>
                <a:cxn ang="0">
                  <a:pos x="222" y="0"/>
                </a:cxn>
                <a:cxn ang="0">
                  <a:pos x="404" y="60"/>
                </a:cxn>
                <a:cxn ang="0">
                  <a:pos x="437" y="157"/>
                </a:cxn>
                <a:cxn ang="0">
                  <a:pos x="439" y="227"/>
                </a:cxn>
                <a:cxn ang="0">
                  <a:pos x="439" y="570"/>
                </a:cxn>
                <a:cxn ang="0">
                  <a:pos x="229" y="597"/>
                </a:cxn>
                <a:cxn ang="0">
                  <a:pos x="64" y="564"/>
                </a:cxn>
                <a:cxn ang="0">
                  <a:pos x="0" y="438"/>
                </a:cxn>
                <a:cxn ang="0">
                  <a:pos x="75" y="285"/>
                </a:cxn>
                <a:cxn ang="0">
                  <a:pos x="263" y="233"/>
                </a:cxn>
                <a:cxn ang="0">
                  <a:pos x="342" y="224"/>
                </a:cxn>
                <a:cxn ang="0">
                  <a:pos x="342" y="279"/>
                </a:cxn>
                <a:cxn ang="0">
                  <a:pos x="208" y="300"/>
                </a:cxn>
                <a:cxn ang="0">
                  <a:pos x="99" y="428"/>
                </a:cxn>
                <a:cxn ang="0">
                  <a:pos x="131" y="509"/>
                </a:cxn>
                <a:cxn ang="0">
                  <a:pos x="244" y="539"/>
                </a:cxn>
                <a:cxn ang="0">
                  <a:pos x="342" y="525"/>
                </a:cxn>
                <a:cxn ang="0">
                  <a:pos x="342" y="279"/>
                </a:cxn>
              </a:cxnLst>
              <a:rect l="0" t="0" r="r" b="b"/>
              <a:pathLst>
                <a:path w="439" h="597">
                  <a:moveTo>
                    <a:pt x="342" y="224"/>
                  </a:moveTo>
                  <a:cubicBezTo>
                    <a:pt x="342" y="194"/>
                    <a:pt x="342" y="194"/>
                    <a:pt x="342" y="194"/>
                  </a:cubicBezTo>
                  <a:cubicBezTo>
                    <a:pt x="342" y="157"/>
                    <a:pt x="336" y="129"/>
                    <a:pt x="324" y="108"/>
                  </a:cubicBezTo>
                  <a:cubicBezTo>
                    <a:pt x="306" y="77"/>
                    <a:pt x="269" y="61"/>
                    <a:pt x="212" y="61"/>
                  </a:cubicBezTo>
                  <a:cubicBezTo>
                    <a:pt x="160" y="61"/>
                    <a:pt x="108" y="71"/>
                    <a:pt x="55" y="93"/>
                  </a:cubicBezTo>
                  <a:cubicBezTo>
                    <a:pt x="55" y="25"/>
                    <a:pt x="55" y="25"/>
                    <a:pt x="55" y="25"/>
                  </a:cubicBezTo>
                  <a:cubicBezTo>
                    <a:pt x="108" y="9"/>
                    <a:pt x="164" y="0"/>
                    <a:pt x="222" y="0"/>
                  </a:cubicBezTo>
                  <a:cubicBezTo>
                    <a:pt x="310" y="0"/>
                    <a:pt x="371" y="20"/>
                    <a:pt x="404" y="60"/>
                  </a:cubicBezTo>
                  <a:cubicBezTo>
                    <a:pt x="422" y="82"/>
                    <a:pt x="432" y="114"/>
                    <a:pt x="437" y="157"/>
                  </a:cubicBezTo>
                  <a:cubicBezTo>
                    <a:pt x="438" y="173"/>
                    <a:pt x="439" y="196"/>
                    <a:pt x="439" y="227"/>
                  </a:cubicBezTo>
                  <a:cubicBezTo>
                    <a:pt x="439" y="570"/>
                    <a:pt x="439" y="570"/>
                    <a:pt x="439" y="570"/>
                  </a:cubicBezTo>
                  <a:cubicBezTo>
                    <a:pt x="373" y="588"/>
                    <a:pt x="303" y="597"/>
                    <a:pt x="229" y="597"/>
                  </a:cubicBezTo>
                  <a:cubicBezTo>
                    <a:pt x="158" y="597"/>
                    <a:pt x="103" y="586"/>
                    <a:pt x="64" y="564"/>
                  </a:cubicBezTo>
                  <a:cubicBezTo>
                    <a:pt x="22" y="540"/>
                    <a:pt x="0" y="498"/>
                    <a:pt x="0" y="438"/>
                  </a:cubicBezTo>
                  <a:cubicBezTo>
                    <a:pt x="0" y="369"/>
                    <a:pt x="25" y="318"/>
                    <a:pt x="75" y="285"/>
                  </a:cubicBezTo>
                  <a:cubicBezTo>
                    <a:pt x="112" y="261"/>
                    <a:pt x="175" y="243"/>
                    <a:pt x="263" y="233"/>
                  </a:cubicBezTo>
                  <a:cubicBezTo>
                    <a:pt x="279" y="231"/>
                    <a:pt x="306" y="228"/>
                    <a:pt x="342" y="224"/>
                  </a:cubicBezTo>
                  <a:moveTo>
                    <a:pt x="342" y="279"/>
                  </a:moveTo>
                  <a:cubicBezTo>
                    <a:pt x="283" y="285"/>
                    <a:pt x="239" y="292"/>
                    <a:pt x="208" y="300"/>
                  </a:cubicBezTo>
                  <a:cubicBezTo>
                    <a:pt x="135" y="318"/>
                    <a:pt x="99" y="361"/>
                    <a:pt x="99" y="428"/>
                  </a:cubicBezTo>
                  <a:cubicBezTo>
                    <a:pt x="99" y="465"/>
                    <a:pt x="109" y="492"/>
                    <a:pt x="131" y="509"/>
                  </a:cubicBezTo>
                  <a:cubicBezTo>
                    <a:pt x="155" y="529"/>
                    <a:pt x="192" y="539"/>
                    <a:pt x="244" y="539"/>
                  </a:cubicBezTo>
                  <a:cubicBezTo>
                    <a:pt x="279" y="539"/>
                    <a:pt x="312" y="534"/>
                    <a:pt x="342" y="525"/>
                  </a:cubicBezTo>
                  <a:lnTo>
                    <a:pt x="342" y="279"/>
                  </a:lnTo>
                  <a:close/>
                </a:path>
              </a:pathLst>
            </a:custGeom>
            <a:solidFill>
              <a:srgbClr val="000000"/>
            </a:solidFill>
            <a:ln w="9525">
              <a:noFill/>
              <a:round/>
              <a:headEnd/>
              <a:tailEnd/>
            </a:ln>
          </p:spPr>
          <p:txBody>
            <a:bodyPr/>
            <a:lstStyle/>
            <a:p>
              <a:endParaRPr lang="de-DE" dirty="0">
                <a:solidFill>
                  <a:srgbClr val="000000"/>
                </a:solidFill>
              </a:endParaRPr>
            </a:p>
          </p:txBody>
        </p:sp>
        <p:sp>
          <p:nvSpPr>
            <p:cNvPr id="38" name="Freeform 11"/>
            <p:cNvSpPr>
              <a:spLocks noEditPoints="1"/>
            </p:cNvSpPr>
            <p:nvPr/>
          </p:nvSpPr>
          <p:spPr bwMode="gray">
            <a:xfrm>
              <a:off x="3124200" y="3094038"/>
              <a:ext cx="139700" cy="271463"/>
            </a:xfrm>
            <a:custGeom>
              <a:avLst/>
              <a:gdLst/>
              <a:ahLst/>
              <a:cxnLst>
                <a:cxn ang="0">
                  <a:pos x="96" y="557"/>
                </a:cxn>
                <a:cxn ang="0">
                  <a:pos x="96" y="852"/>
                </a:cxn>
                <a:cxn ang="0">
                  <a:pos x="0" y="852"/>
                </a:cxn>
                <a:cxn ang="0">
                  <a:pos x="0" y="23"/>
                </a:cxn>
                <a:cxn ang="0">
                  <a:pos x="195" y="0"/>
                </a:cxn>
                <a:cxn ang="0">
                  <a:pos x="396" y="89"/>
                </a:cxn>
                <a:cxn ang="0">
                  <a:pos x="444" y="298"/>
                </a:cxn>
                <a:cxn ang="0">
                  <a:pos x="383" y="519"/>
                </a:cxn>
                <a:cxn ang="0">
                  <a:pos x="214" y="597"/>
                </a:cxn>
                <a:cxn ang="0">
                  <a:pos x="134" y="582"/>
                </a:cxn>
                <a:cxn ang="0">
                  <a:pos x="96" y="557"/>
                </a:cxn>
                <a:cxn ang="0">
                  <a:pos x="96" y="490"/>
                </a:cxn>
                <a:cxn ang="0">
                  <a:pos x="204" y="539"/>
                </a:cxn>
                <a:cxn ang="0">
                  <a:pos x="313" y="464"/>
                </a:cxn>
                <a:cxn ang="0">
                  <a:pos x="345" y="296"/>
                </a:cxn>
                <a:cxn ang="0">
                  <a:pos x="302" y="110"/>
                </a:cxn>
                <a:cxn ang="0">
                  <a:pos x="180" y="59"/>
                </a:cxn>
                <a:cxn ang="0">
                  <a:pos x="96" y="66"/>
                </a:cxn>
                <a:cxn ang="0">
                  <a:pos x="96" y="490"/>
                </a:cxn>
              </a:cxnLst>
              <a:rect l="0" t="0" r="r" b="b"/>
              <a:pathLst>
                <a:path w="444" h="852">
                  <a:moveTo>
                    <a:pt x="96" y="557"/>
                  </a:moveTo>
                  <a:cubicBezTo>
                    <a:pt x="96" y="852"/>
                    <a:pt x="96" y="852"/>
                    <a:pt x="96" y="852"/>
                  </a:cubicBezTo>
                  <a:cubicBezTo>
                    <a:pt x="0" y="852"/>
                    <a:pt x="0" y="852"/>
                    <a:pt x="0" y="852"/>
                  </a:cubicBezTo>
                  <a:cubicBezTo>
                    <a:pt x="0" y="23"/>
                    <a:pt x="0" y="23"/>
                    <a:pt x="0" y="23"/>
                  </a:cubicBezTo>
                  <a:cubicBezTo>
                    <a:pt x="66" y="8"/>
                    <a:pt x="131" y="0"/>
                    <a:pt x="195" y="0"/>
                  </a:cubicBezTo>
                  <a:cubicBezTo>
                    <a:pt x="293" y="0"/>
                    <a:pt x="360" y="30"/>
                    <a:pt x="396" y="89"/>
                  </a:cubicBezTo>
                  <a:cubicBezTo>
                    <a:pt x="428" y="142"/>
                    <a:pt x="444" y="211"/>
                    <a:pt x="444" y="298"/>
                  </a:cubicBezTo>
                  <a:cubicBezTo>
                    <a:pt x="444" y="389"/>
                    <a:pt x="423" y="462"/>
                    <a:pt x="383" y="519"/>
                  </a:cubicBezTo>
                  <a:cubicBezTo>
                    <a:pt x="345" y="571"/>
                    <a:pt x="288" y="597"/>
                    <a:pt x="214" y="597"/>
                  </a:cubicBezTo>
                  <a:cubicBezTo>
                    <a:pt x="183" y="597"/>
                    <a:pt x="156" y="592"/>
                    <a:pt x="134" y="582"/>
                  </a:cubicBezTo>
                  <a:cubicBezTo>
                    <a:pt x="124" y="577"/>
                    <a:pt x="111" y="569"/>
                    <a:pt x="96" y="557"/>
                  </a:cubicBezTo>
                  <a:moveTo>
                    <a:pt x="96" y="490"/>
                  </a:moveTo>
                  <a:cubicBezTo>
                    <a:pt x="129" y="522"/>
                    <a:pt x="165" y="539"/>
                    <a:pt x="204" y="539"/>
                  </a:cubicBezTo>
                  <a:cubicBezTo>
                    <a:pt x="253" y="539"/>
                    <a:pt x="290" y="514"/>
                    <a:pt x="313" y="464"/>
                  </a:cubicBezTo>
                  <a:cubicBezTo>
                    <a:pt x="335" y="418"/>
                    <a:pt x="345" y="363"/>
                    <a:pt x="345" y="296"/>
                  </a:cubicBezTo>
                  <a:cubicBezTo>
                    <a:pt x="345" y="214"/>
                    <a:pt x="331" y="152"/>
                    <a:pt x="302" y="110"/>
                  </a:cubicBezTo>
                  <a:cubicBezTo>
                    <a:pt x="278" y="76"/>
                    <a:pt x="238" y="59"/>
                    <a:pt x="180" y="59"/>
                  </a:cubicBezTo>
                  <a:cubicBezTo>
                    <a:pt x="155" y="59"/>
                    <a:pt x="127" y="61"/>
                    <a:pt x="96" y="66"/>
                  </a:cubicBezTo>
                  <a:lnTo>
                    <a:pt x="96" y="490"/>
                  </a:lnTo>
                  <a:close/>
                </a:path>
              </a:pathLst>
            </a:custGeom>
            <a:solidFill>
              <a:srgbClr val="000000"/>
            </a:solidFill>
            <a:ln w="9525">
              <a:noFill/>
              <a:round/>
              <a:headEnd/>
              <a:tailEnd/>
            </a:ln>
          </p:spPr>
          <p:txBody>
            <a:bodyPr/>
            <a:lstStyle/>
            <a:p>
              <a:endParaRPr lang="de-DE" dirty="0">
                <a:solidFill>
                  <a:srgbClr val="000000"/>
                </a:solidFill>
              </a:endParaRPr>
            </a:p>
          </p:txBody>
        </p:sp>
        <p:sp>
          <p:nvSpPr>
            <p:cNvPr id="39" name="Freeform 12"/>
            <p:cNvSpPr>
              <a:spLocks noEditPoints="1"/>
            </p:cNvSpPr>
            <p:nvPr/>
          </p:nvSpPr>
          <p:spPr bwMode="gray">
            <a:xfrm>
              <a:off x="3306763" y="3033713"/>
              <a:ext cx="38100" cy="244475"/>
            </a:xfrm>
            <a:custGeom>
              <a:avLst/>
              <a:gdLst/>
              <a:ahLst/>
              <a:cxnLst>
                <a:cxn ang="0">
                  <a:pos x="59" y="0"/>
                </a:cxn>
                <a:cxn ang="0">
                  <a:pos x="103" y="19"/>
                </a:cxn>
                <a:cxn ang="0">
                  <a:pos x="118" y="59"/>
                </a:cxn>
                <a:cxn ang="0">
                  <a:pos x="98" y="103"/>
                </a:cxn>
                <a:cxn ang="0">
                  <a:pos x="58" y="118"/>
                </a:cxn>
                <a:cxn ang="0">
                  <a:pos x="15" y="99"/>
                </a:cxn>
                <a:cxn ang="0">
                  <a:pos x="0" y="58"/>
                </a:cxn>
                <a:cxn ang="0">
                  <a:pos x="19" y="15"/>
                </a:cxn>
                <a:cxn ang="0">
                  <a:pos x="59" y="0"/>
                </a:cxn>
                <a:cxn ang="0">
                  <a:pos x="12" y="207"/>
                </a:cxn>
                <a:cxn ang="0">
                  <a:pos x="108" y="207"/>
                </a:cxn>
                <a:cxn ang="0">
                  <a:pos x="108" y="772"/>
                </a:cxn>
                <a:cxn ang="0">
                  <a:pos x="12" y="772"/>
                </a:cxn>
                <a:cxn ang="0">
                  <a:pos x="12" y="207"/>
                </a:cxn>
              </a:cxnLst>
              <a:rect l="0" t="0" r="r" b="b"/>
              <a:pathLst>
                <a:path w="118" h="772">
                  <a:moveTo>
                    <a:pt x="59" y="0"/>
                  </a:moveTo>
                  <a:cubicBezTo>
                    <a:pt x="76" y="0"/>
                    <a:pt x="91" y="6"/>
                    <a:pt x="103" y="19"/>
                  </a:cubicBezTo>
                  <a:cubicBezTo>
                    <a:pt x="113" y="31"/>
                    <a:pt x="118" y="44"/>
                    <a:pt x="118" y="59"/>
                  </a:cubicBezTo>
                  <a:cubicBezTo>
                    <a:pt x="118" y="77"/>
                    <a:pt x="111" y="91"/>
                    <a:pt x="98" y="103"/>
                  </a:cubicBezTo>
                  <a:cubicBezTo>
                    <a:pt x="87" y="113"/>
                    <a:pt x="74" y="118"/>
                    <a:pt x="58" y="118"/>
                  </a:cubicBezTo>
                  <a:cubicBezTo>
                    <a:pt x="41" y="118"/>
                    <a:pt x="26" y="112"/>
                    <a:pt x="15" y="99"/>
                  </a:cubicBezTo>
                  <a:cubicBezTo>
                    <a:pt x="5" y="88"/>
                    <a:pt x="0" y="74"/>
                    <a:pt x="0" y="58"/>
                  </a:cubicBezTo>
                  <a:cubicBezTo>
                    <a:pt x="0" y="41"/>
                    <a:pt x="6" y="27"/>
                    <a:pt x="19" y="15"/>
                  </a:cubicBezTo>
                  <a:cubicBezTo>
                    <a:pt x="30" y="5"/>
                    <a:pt x="43" y="0"/>
                    <a:pt x="59" y="0"/>
                  </a:cubicBezTo>
                  <a:moveTo>
                    <a:pt x="12" y="207"/>
                  </a:moveTo>
                  <a:cubicBezTo>
                    <a:pt x="108" y="207"/>
                    <a:pt x="108" y="207"/>
                    <a:pt x="108" y="207"/>
                  </a:cubicBezTo>
                  <a:cubicBezTo>
                    <a:pt x="108" y="772"/>
                    <a:pt x="108" y="772"/>
                    <a:pt x="108" y="772"/>
                  </a:cubicBezTo>
                  <a:cubicBezTo>
                    <a:pt x="12" y="772"/>
                    <a:pt x="12" y="772"/>
                    <a:pt x="12" y="772"/>
                  </a:cubicBezTo>
                  <a:lnTo>
                    <a:pt x="12" y="207"/>
                  </a:lnTo>
                  <a:close/>
                </a:path>
              </a:pathLst>
            </a:custGeom>
            <a:solidFill>
              <a:srgbClr val="000000"/>
            </a:solidFill>
            <a:ln w="9525">
              <a:noFill/>
              <a:round/>
              <a:headEnd/>
              <a:tailEnd/>
            </a:ln>
          </p:spPr>
          <p:txBody>
            <a:bodyPr/>
            <a:lstStyle/>
            <a:p>
              <a:endParaRPr lang="de-DE" dirty="0">
                <a:solidFill>
                  <a:srgbClr val="000000"/>
                </a:solidFill>
              </a:endParaRPr>
            </a:p>
          </p:txBody>
        </p:sp>
        <p:sp>
          <p:nvSpPr>
            <p:cNvPr id="40" name="Freeform 13"/>
            <p:cNvSpPr>
              <a:spLocks/>
            </p:cNvSpPr>
            <p:nvPr/>
          </p:nvSpPr>
          <p:spPr bwMode="gray">
            <a:xfrm>
              <a:off x="3398838" y="3094038"/>
              <a:ext cx="136525" cy="184150"/>
            </a:xfrm>
            <a:custGeom>
              <a:avLst/>
              <a:gdLst/>
              <a:ahLst/>
              <a:cxnLst>
                <a:cxn ang="0">
                  <a:pos x="0" y="581"/>
                </a:cxn>
                <a:cxn ang="0">
                  <a:pos x="0" y="23"/>
                </a:cxn>
                <a:cxn ang="0">
                  <a:pos x="227" y="0"/>
                </a:cxn>
                <a:cxn ang="0">
                  <a:pos x="412" y="89"/>
                </a:cxn>
                <a:cxn ang="0">
                  <a:pos x="430" y="234"/>
                </a:cxn>
                <a:cxn ang="0">
                  <a:pos x="430" y="581"/>
                </a:cxn>
                <a:cxn ang="0">
                  <a:pos x="333" y="581"/>
                </a:cxn>
                <a:cxn ang="0">
                  <a:pos x="333" y="240"/>
                </a:cxn>
                <a:cxn ang="0">
                  <a:pos x="316" y="105"/>
                </a:cxn>
                <a:cxn ang="0">
                  <a:pos x="217" y="59"/>
                </a:cxn>
                <a:cxn ang="0">
                  <a:pos x="97" y="71"/>
                </a:cxn>
                <a:cxn ang="0">
                  <a:pos x="97" y="581"/>
                </a:cxn>
                <a:cxn ang="0">
                  <a:pos x="0" y="581"/>
                </a:cxn>
              </a:cxnLst>
              <a:rect l="0" t="0" r="r" b="b"/>
              <a:pathLst>
                <a:path w="430" h="581">
                  <a:moveTo>
                    <a:pt x="0" y="581"/>
                  </a:moveTo>
                  <a:cubicBezTo>
                    <a:pt x="0" y="23"/>
                    <a:pt x="0" y="23"/>
                    <a:pt x="0" y="23"/>
                  </a:cubicBezTo>
                  <a:cubicBezTo>
                    <a:pt x="90" y="8"/>
                    <a:pt x="165" y="0"/>
                    <a:pt x="227" y="0"/>
                  </a:cubicBezTo>
                  <a:cubicBezTo>
                    <a:pt x="325" y="0"/>
                    <a:pt x="387" y="30"/>
                    <a:pt x="412" y="89"/>
                  </a:cubicBezTo>
                  <a:cubicBezTo>
                    <a:pt x="424" y="117"/>
                    <a:pt x="430" y="165"/>
                    <a:pt x="430" y="234"/>
                  </a:cubicBezTo>
                  <a:cubicBezTo>
                    <a:pt x="430" y="581"/>
                    <a:pt x="430" y="581"/>
                    <a:pt x="430" y="581"/>
                  </a:cubicBezTo>
                  <a:cubicBezTo>
                    <a:pt x="333" y="581"/>
                    <a:pt x="333" y="581"/>
                    <a:pt x="333" y="581"/>
                  </a:cubicBezTo>
                  <a:cubicBezTo>
                    <a:pt x="333" y="240"/>
                    <a:pt x="333" y="240"/>
                    <a:pt x="333" y="240"/>
                  </a:cubicBezTo>
                  <a:cubicBezTo>
                    <a:pt x="333" y="173"/>
                    <a:pt x="327" y="128"/>
                    <a:pt x="316" y="105"/>
                  </a:cubicBezTo>
                  <a:cubicBezTo>
                    <a:pt x="300" y="74"/>
                    <a:pt x="267" y="59"/>
                    <a:pt x="217" y="59"/>
                  </a:cubicBezTo>
                  <a:cubicBezTo>
                    <a:pt x="178" y="59"/>
                    <a:pt x="138" y="63"/>
                    <a:pt x="97" y="71"/>
                  </a:cubicBezTo>
                  <a:cubicBezTo>
                    <a:pt x="97" y="581"/>
                    <a:pt x="97" y="581"/>
                    <a:pt x="97" y="581"/>
                  </a:cubicBezTo>
                  <a:lnTo>
                    <a:pt x="0" y="581"/>
                  </a:lnTo>
                  <a:close/>
                </a:path>
              </a:pathLst>
            </a:custGeom>
            <a:solidFill>
              <a:srgbClr val="000000"/>
            </a:solidFill>
            <a:ln w="9525">
              <a:noFill/>
              <a:round/>
              <a:headEnd/>
              <a:tailEnd/>
            </a:ln>
          </p:spPr>
          <p:txBody>
            <a:bodyPr/>
            <a:lstStyle/>
            <a:p>
              <a:endParaRPr lang="de-DE" dirty="0">
                <a:solidFill>
                  <a:srgbClr val="000000"/>
                </a:solidFill>
              </a:endParaRPr>
            </a:p>
          </p:txBody>
        </p:sp>
        <p:sp>
          <p:nvSpPr>
            <p:cNvPr id="72" name="Freeform 14"/>
            <p:cNvSpPr>
              <a:spLocks noEditPoints="1"/>
            </p:cNvSpPr>
            <p:nvPr/>
          </p:nvSpPr>
          <p:spPr bwMode="gray">
            <a:xfrm>
              <a:off x="3578225" y="3094038"/>
              <a:ext cx="141288" cy="273050"/>
            </a:xfrm>
            <a:custGeom>
              <a:avLst/>
              <a:gdLst/>
              <a:ahLst/>
              <a:cxnLst>
                <a:cxn ang="0">
                  <a:pos x="349" y="531"/>
                </a:cxn>
                <a:cxn ang="0">
                  <a:pos x="313" y="565"/>
                </a:cxn>
                <a:cxn ang="0">
                  <a:pos x="201" y="597"/>
                </a:cxn>
                <a:cxn ang="0">
                  <a:pos x="76" y="555"/>
                </a:cxn>
                <a:cxn ang="0">
                  <a:pos x="0" y="325"/>
                </a:cxn>
                <a:cxn ang="0">
                  <a:pos x="55" y="103"/>
                </a:cxn>
                <a:cxn ang="0">
                  <a:pos x="267" y="0"/>
                </a:cxn>
                <a:cxn ang="0">
                  <a:pos x="446" y="23"/>
                </a:cxn>
                <a:cxn ang="0">
                  <a:pos x="446" y="471"/>
                </a:cxn>
                <a:cxn ang="0">
                  <a:pos x="435" y="661"/>
                </a:cxn>
                <a:cxn ang="0">
                  <a:pos x="330" y="824"/>
                </a:cxn>
                <a:cxn ang="0">
                  <a:pos x="149" y="861"/>
                </a:cxn>
                <a:cxn ang="0">
                  <a:pos x="77" y="856"/>
                </a:cxn>
                <a:cxn ang="0">
                  <a:pos x="77" y="798"/>
                </a:cxn>
                <a:cxn ang="0">
                  <a:pos x="149" y="802"/>
                </a:cxn>
                <a:cxn ang="0">
                  <a:pos x="267" y="781"/>
                </a:cxn>
                <a:cxn ang="0">
                  <a:pos x="340" y="673"/>
                </a:cxn>
                <a:cxn ang="0">
                  <a:pos x="349" y="562"/>
                </a:cxn>
                <a:cxn ang="0">
                  <a:pos x="349" y="531"/>
                </a:cxn>
                <a:cxn ang="0">
                  <a:pos x="349" y="64"/>
                </a:cxn>
                <a:cxn ang="0">
                  <a:pos x="276" y="59"/>
                </a:cxn>
                <a:cxn ang="0">
                  <a:pos x="181" y="83"/>
                </a:cxn>
                <a:cxn ang="0">
                  <a:pos x="119" y="183"/>
                </a:cxn>
                <a:cxn ang="0">
                  <a:pos x="99" y="329"/>
                </a:cxn>
                <a:cxn ang="0">
                  <a:pos x="136" y="497"/>
                </a:cxn>
                <a:cxn ang="0">
                  <a:pos x="214" y="539"/>
                </a:cxn>
                <a:cxn ang="0">
                  <a:pos x="291" y="513"/>
                </a:cxn>
                <a:cxn ang="0">
                  <a:pos x="341" y="444"/>
                </a:cxn>
                <a:cxn ang="0">
                  <a:pos x="349" y="379"/>
                </a:cxn>
                <a:cxn ang="0">
                  <a:pos x="349" y="64"/>
                </a:cxn>
              </a:cxnLst>
              <a:rect l="0" t="0" r="r" b="b"/>
              <a:pathLst>
                <a:path w="446" h="861">
                  <a:moveTo>
                    <a:pt x="349" y="531"/>
                  </a:moveTo>
                  <a:cubicBezTo>
                    <a:pt x="334" y="547"/>
                    <a:pt x="322" y="558"/>
                    <a:pt x="313" y="565"/>
                  </a:cubicBezTo>
                  <a:cubicBezTo>
                    <a:pt x="283" y="586"/>
                    <a:pt x="246" y="597"/>
                    <a:pt x="201" y="597"/>
                  </a:cubicBezTo>
                  <a:cubicBezTo>
                    <a:pt x="150" y="597"/>
                    <a:pt x="109" y="583"/>
                    <a:pt x="76" y="555"/>
                  </a:cubicBezTo>
                  <a:cubicBezTo>
                    <a:pt x="25" y="513"/>
                    <a:pt x="0" y="436"/>
                    <a:pt x="0" y="325"/>
                  </a:cubicBezTo>
                  <a:cubicBezTo>
                    <a:pt x="0" y="235"/>
                    <a:pt x="18" y="162"/>
                    <a:pt x="55" y="103"/>
                  </a:cubicBezTo>
                  <a:cubicBezTo>
                    <a:pt x="99" y="35"/>
                    <a:pt x="169" y="0"/>
                    <a:pt x="267" y="0"/>
                  </a:cubicBezTo>
                  <a:cubicBezTo>
                    <a:pt x="324" y="0"/>
                    <a:pt x="384" y="8"/>
                    <a:pt x="446" y="23"/>
                  </a:cubicBezTo>
                  <a:cubicBezTo>
                    <a:pt x="446" y="471"/>
                    <a:pt x="446" y="471"/>
                    <a:pt x="446" y="471"/>
                  </a:cubicBezTo>
                  <a:cubicBezTo>
                    <a:pt x="446" y="554"/>
                    <a:pt x="442" y="617"/>
                    <a:pt x="435" y="661"/>
                  </a:cubicBezTo>
                  <a:cubicBezTo>
                    <a:pt x="422" y="740"/>
                    <a:pt x="387" y="794"/>
                    <a:pt x="330" y="824"/>
                  </a:cubicBezTo>
                  <a:cubicBezTo>
                    <a:pt x="284" y="849"/>
                    <a:pt x="224" y="861"/>
                    <a:pt x="149" y="861"/>
                  </a:cubicBezTo>
                  <a:cubicBezTo>
                    <a:pt x="129" y="861"/>
                    <a:pt x="104" y="859"/>
                    <a:pt x="77" y="856"/>
                  </a:cubicBezTo>
                  <a:cubicBezTo>
                    <a:pt x="77" y="798"/>
                    <a:pt x="77" y="798"/>
                    <a:pt x="77" y="798"/>
                  </a:cubicBezTo>
                  <a:cubicBezTo>
                    <a:pt x="102" y="801"/>
                    <a:pt x="126" y="802"/>
                    <a:pt x="149" y="802"/>
                  </a:cubicBezTo>
                  <a:cubicBezTo>
                    <a:pt x="202" y="802"/>
                    <a:pt x="241" y="796"/>
                    <a:pt x="267" y="781"/>
                  </a:cubicBezTo>
                  <a:cubicBezTo>
                    <a:pt x="305" y="761"/>
                    <a:pt x="330" y="725"/>
                    <a:pt x="340" y="673"/>
                  </a:cubicBezTo>
                  <a:cubicBezTo>
                    <a:pt x="346" y="643"/>
                    <a:pt x="349" y="606"/>
                    <a:pt x="349" y="562"/>
                  </a:cubicBezTo>
                  <a:lnTo>
                    <a:pt x="349" y="531"/>
                  </a:lnTo>
                  <a:close/>
                  <a:moveTo>
                    <a:pt x="349" y="64"/>
                  </a:moveTo>
                  <a:cubicBezTo>
                    <a:pt x="322" y="61"/>
                    <a:pt x="298" y="59"/>
                    <a:pt x="276" y="59"/>
                  </a:cubicBezTo>
                  <a:cubicBezTo>
                    <a:pt x="236" y="59"/>
                    <a:pt x="204" y="67"/>
                    <a:pt x="181" y="83"/>
                  </a:cubicBezTo>
                  <a:cubicBezTo>
                    <a:pt x="155" y="102"/>
                    <a:pt x="134" y="136"/>
                    <a:pt x="119" y="183"/>
                  </a:cubicBezTo>
                  <a:cubicBezTo>
                    <a:pt x="106" y="225"/>
                    <a:pt x="99" y="274"/>
                    <a:pt x="99" y="329"/>
                  </a:cubicBezTo>
                  <a:cubicBezTo>
                    <a:pt x="99" y="406"/>
                    <a:pt x="111" y="462"/>
                    <a:pt x="136" y="497"/>
                  </a:cubicBezTo>
                  <a:cubicBezTo>
                    <a:pt x="156" y="525"/>
                    <a:pt x="182" y="539"/>
                    <a:pt x="214" y="539"/>
                  </a:cubicBezTo>
                  <a:cubicBezTo>
                    <a:pt x="242" y="539"/>
                    <a:pt x="267" y="530"/>
                    <a:pt x="291" y="513"/>
                  </a:cubicBezTo>
                  <a:cubicBezTo>
                    <a:pt x="314" y="495"/>
                    <a:pt x="331" y="472"/>
                    <a:pt x="341" y="444"/>
                  </a:cubicBezTo>
                  <a:cubicBezTo>
                    <a:pt x="346" y="429"/>
                    <a:pt x="349" y="408"/>
                    <a:pt x="349" y="379"/>
                  </a:cubicBezTo>
                  <a:lnTo>
                    <a:pt x="349" y="64"/>
                  </a:lnTo>
                  <a:close/>
                </a:path>
              </a:pathLst>
            </a:custGeom>
            <a:solidFill>
              <a:srgbClr val="000000"/>
            </a:solidFill>
            <a:ln w="9525">
              <a:noFill/>
              <a:round/>
              <a:headEnd/>
              <a:tailEnd/>
            </a:ln>
          </p:spPr>
          <p:txBody>
            <a:bodyPr/>
            <a:lstStyle/>
            <a:p>
              <a:endParaRPr lang="de-DE" dirty="0">
                <a:solidFill>
                  <a:srgbClr val="000000"/>
                </a:solidFill>
              </a:endParaRPr>
            </a:p>
          </p:txBody>
        </p:sp>
        <p:sp>
          <p:nvSpPr>
            <p:cNvPr id="73" name="Freeform 15"/>
            <p:cNvSpPr>
              <a:spLocks/>
            </p:cNvSpPr>
            <p:nvPr/>
          </p:nvSpPr>
          <p:spPr bwMode="gray">
            <a:xfrm>
              <a:off x="3859213" y="3051175"/>
              <a:ext cx="79375" cy="227013"/>
            </a:xfrm>
            <a:custGeom>
              <a:avLst/>
              <a:gdLst/>
              <a:ahLst/>
              <a:cxnLst>
                <a:cxn ang="0">
                  <a:pos x="0" y="0"/>
                </a:cxn>
                <a:cxn ang="0">
                  <a:pos x="97" y="0"/>
                </a:cxn>
                <a:cxn ang="0">
                  <a:pos x="97" y="153"/>
                </a:cxn>
                <a:cxn ang="0">
                  <a:pos x="249" y="153"/>
                </a:cxn>
                <a:cxn ang="0">
                  <a:pos x="249" y="215"/>
                </a:cxn>
                <a:cxn ang="0">
                  <a:pos x="97" y="215"/>
                </a:cxn>
                <a:cxn ang="0">
                  <a:pos x="97" y="515"/>
                </a:cxn>
                <a:cxn ang="0">
                  <a:pos x="122" y="630"/>
                </a:cxn>
                <a:cxn ang="0">
                  <a:pos x="176" y="655"/>
                </a:cxn>
                <a:cxn ang="0">
                  <a:pos x="217" y="657"/>
                </a:cxn>
                <a:cxn ang="0">
                  <a:pos x="249" y="657"/>
                </a:cxn>
                <a:cxn ang="0">
                  <a:pos x="249" y="718"/>
                </a:cxn>
                <a:cxn ang="0">
                  <a:pos x="197" y="718"/>
                </a:cxn>
                <a:cxn ang="0">
                  <a:pos x="99" y="709"/>
                </a:cxn>
                <a:cxn ang="0">
                  <a:pos x="9" y="613"/>
                </a:cxn>
                <a:cxn ang="0">
                  <a:pos x="0" y="501"/>
                </a:cxn>
                <a:cxn ang="0">
                  <a:pos x="0" y="0"/>
                </a:cxn>
              </a:cxnLst>
              <a:rect l="0" t="0" r="r" b="b"/>
              <a:pathLst>
                <a:path w="249" h="718">
                  <a:moveTo>
                    <a:pt x="0" y="0"/>
                  </a:moveTo>
                  <a:cubicBezTo>
                    <a:pt x="97" y="0"/>
                    <a:pt x="97" y="0"/>
                    <a:pt x="97" y="0"/>
                  </a:cubicBezTo>
                  <a:cubicBezTo>
                    <a:pt x="97" y="153"/>
                    <a:pt x="97" y="153"/>
                    <a:pt x="97" y="153"/>
                  </a:cubicBezTo>
                  <a:cubicBezTo>
                    <a:pt x="249" y="153"/>
                    <a:pt x="249" y="153"/>
                    <a:pt x="249" y="153"/>
                  </a:cubicBezTo>
                  <a:cubicBezTo>
                    <a:pt x="249" y="215"/>
                    <a:pt x="249" y="215"/>
                    <a:pt x="249" y="215"/>
                  </a:cubicBezTo>
                  <a:cubicBezTo>
                    <a:pt x="97" y="215"/>
                    <a:pt x="97" y="215"/>
                    <a:pt x="97" y="215"/>
                  </a:cubicBezTo>
                  <a:cubicBezTo>
                    <a:pt x="97" y="515"/>
                    <a:pt x="97" y="515"/>
                    <a:pt x="97" y="515"/>
                  </a:cubicBezTo>
                  <a:cubicBezTo>
                    <a:pt x="97" y="572"/>
                    <a:pt x="105" y="610"/>
                    <a:pt x="122" y="630"/>
                  </a:cubicBezTo>
                  <a:cubicBezTo>
                    <a:pt x="134" y="644"/>
                    <a:pt x="152" y="652"/>
                    <a:pt x="176" y="655"/>
                  </a:cubicBezTo>
                  <a:cubicBezTo>
                    <a:pt x="184" y="656"/>
                    <a:pt x="197" y="657"/>
                    <a:pt x="217" y="657"/>
                  </a:cubicBezTo>
                  <a:cubicBezTo>
                    <a:pt x="249" y="657"/>
                    <a:pt x="249" y="657"/>
                    <a:pt x="249" y="657"/>
                  </a:cubicBezTo>
                  <a:cubicBezTo>
                    <a:pt x="249" y="718"/>
                    <a:pt x="249" y="718"/>
                    <a:pt x="249" y="718"/>
                  </a:cubicBezTo>
                  <a:cubicBezTo>
                    <a:pt x="197" y="718"/>
                    <a:pt x="197" y="718"/>
                    <a:pt x="197" y="718"/>
                  </a:cubicBezTo>
                  <a:cubicBezTo>
                    <a:pt x="155" y="718"/>
                    <a:pt x="123" y="715"/>
                    <a:pt x="99" y="709"/>
                  </a:cubicBezTo>
                  <a:cubicBezTo>
                    <a:pt x="50" y="695"/>
                    <a:pt x="20" y="663"/>
                    <a:pt x="9" y="613"/>
                  </a:cubicBezTo>
                  <a:cubicBezTo>
                    <a:pt x="3" y="586"/>
                    <a:pt x="0" y="549"/>
                    <a:pt x="0" y="501"/>
                  </a:cubicBezTo>
                  <a:lnTo>
                    <a:pt x="0" y="0"/>
                  </a:lnTo>
                  <a:close/>
                </a:path>
              </a:pathLst>
            </a:custGeom>
            <a:solidFill>
              <a:srgbClr val="000000"/>
            </a:solidFill>
            <a:ln w="9525">
              <a:noFill/>
              <a:round/>
              <a:headEnd/>
              <a:tailEnd/>
            </a:ln>
          </p:spPr>
          <p:txBody>
            <a:bodyPr/>
            <a:lstStyle/>
            <a:p>
              <a:endParaRPr lang="de-DE" dirty="0">
                <a:solidFill>
                  <a:srgbClr val="000000"/>
                </a:solidFill>
              </a:endParaRPr>
            </a:p>
          </p:txBody>
        </p:sp>
        <p:sp>
          <p:nvSpPr>
            <p:cNvPr id="74" name="Freeform 16"/>
            <p:cNvSpPr>
              <a:spLocks noEditPoints="1"/>
            </p:cNvSpPr>
            <p:nvPr/>
          </p:nvSpPr>
          <p:spPr bwMode="gray">
            <a:xfrm>
              <a:off x="3971925" y="3094038"/>
              <a:ext cx="150813" cy="190500"/>
            </a:xfrm>
            <a:custGeom>
              <a:avLst/>
              <a:gdLst/>
              <a:ahLst/>
              <a:cxnLst>
                <a:cxn ang="0">
                  <a:pos x="238" y="0"/>
                </a:cxn>
                <a:cxn ang="0">
                  <a:pos x="419" y="81"/>
                </a:cxn>
                <a:cxn ang="0">
                  <a:pos x="476" y="299"/>
                </a:cxn>
                <a:cxn ang="0">
                  <a:pos x="419" y="516"/>
                </a:cxn>
                <a:cxn ang="0">
                  <a:pos x="239" y="597"/>
                </a:cxn>
                <a:cxn ang="0">
                  <a:pos x="0" y="295"/>
                </a:cxn>
                <a:cxn ang="0">
                  <a:pos x="57" y="81"/>
                </a:cxn>
                <a:cxn ang="0">
                  <a:pos x="238" y="0"/>
                </a:cxn>
                <a:cxn ang="0">
                  <a:pos x="238" y="59"/>
                </a:cxn>
                <a:cxn ang="0">
                  <a:pos x="125" y="132"/>
                </a:cxn>
                <a:cxn ang="0">
                  <a:pos x="99" y="296"/>
                </a:cxn>
                <a:cxn ang="0">
                  <a:pos x="125" y="465"/>
                </a:cxn>
                <a:cxn ang="0">
                  <a:pos x="238" y="539"/>
                </a:cxn>
                <a:cxn ang="0">
                  <a:pos x="351" y="465"/>
                </a:cxn>
                <a:cxn ang="0">
                  <a:pos x="377" y="299"/>
                </a:cxn>
                <a:cxn ang="0">
                  <a:pos x="351" y="132"/>
                </a:cxn>
                <a:cxn ang="0">
                  <a:pos x="238" y="59"/>
                </a:cxn>
              </a:cxnLst>
              <a:rect l="0" t="0" r="r" b="b"/>
              <a:pathLst>
                <a:path w="476" h="597">
                  <a:moveTo>
                    <a:pt x="238" y="0"/>
                  </a:moveTo>
                  <a:cubicBezTo>
                    <a:pt x="319" y="0"/>
                    <a:pt x="379" y="27"/>
                    <a:pt x="419" y="81"/>
                  </a:cubicBezTo>
                  <a:cubicBezTo>
                    <a:pt x="457" y="133"/>
                    <a:pt x="476" y="205"/>
                    <a:pt x="476" y="299"/>
                  </a:cubicBezTo>
                  <a:cubicBezTo>
                    <a:pt x="476" y="391"/>
                    <a:pt x="457" y="464"/>
                    <a:pt x="419" y="516"/>
                  </a:cubicBezTo>
                  <a:cubicBezTo>
                    <a:pt x="380" y="570"/>
                    <a:pt x="320" y="597"/>
                    <a:pt x="239" y="597"/>
                  </a:cubicBezTo>
                  <a:cubicBezTo>
                    <a:pt x="79" y="597"/>
                    <a:pt x="0" y="496"/>
                    <a:pt x="0" y="295"/>
                  </a:cubicBezTo>
                  <a:cubicBezTo>
                    <a:pt x="0" y="204"/>
                    <a:pt x="19" y="133"/>
                    <a:pt x="57" y="81"/>
                  </a:cubicBezTo>
                  <a:cubicBezTo>
                    <a:pt x="96" y="27"/>
                    <a:pt x="157" y="0"/>
                    <a:pt x="238" y="0"/>
                  </a:cubicBezTo>
                  <a:moveTo>
                    <a:pt x="238" y="59"/>
                  </a:moveTo>
                  <a:cubicBezTo>
                    <a:pt x="183" y="59"/>
                    <a:pt x="145" y="83"/>
                    <a:pt x="125" y="132"/>
                  </a:cubicBezTo>
                  <a:cubicBezTo>
                    <a:pt x="107" y="173"/>
                    <a:pt x="99" y="227"/>
                    <a:pt x="99" y="296"/>
                  </a:cubicBezTo>
                  <a:cubicBezTo>
                    <a:pt x="99" y="368"/>
                    <a:pt x="107" y="424"/>
                    <a:pt x="125" y="465"/>
                  </a:cubicBezTo>
                  <a:cubicBezTo>
                    <a:pt x="145" y="514"/>
                    <a:pt x="183" y="539"/>
                    <a:pt x="238" y="539"/>
                  </a:cubicBezTo>
                  <a:cubicBezTo>
                    <a:pt x="293" y="539"/>
                    <a:pt x="330" y="514"/>
                    <a:pt x="351" y="465"/>
                  </a:cubicBezTo>
                  <a:cubicBezTo>
                    <a:pt x="368" y="424"/>
                    <a:pt x="377" y="369"/>
                    <a:pt x="377" y="299"/>
                  </a:cubicBezTo>
                  <a:cubicBezTo>
                    <a:pt x="377" y="227"/>
                    <a:pt x="368" y="172"/>
                    <a:pt x="351" y="132"/>
                  </a:cubicBezTo>
                  <a:cubicBezTo>
                    <a:pt x="330" y="83"/>
                    <a:pt x="292" y="59"/>
                    <a:pt x="238" y="59"/>
                  </a:cubicBezTo>
                </a:path>
              </a:pathLst>
            </a:custGeom>
            <a:solidFill>
              <a:srgbClr val="000000"/>
            </a:solidFill>
            <a:ln w="9525">
              <a:noFill/>
              <a:round/>
              <a:headEnd/>
              <a:tailEnd/>
            </a:ln>
          </p:spPr>
          <p:txBody>
            <a:bodyPr/>
            <a:lstStyle/>
            <a:p>
              <a:endParaRPr lang="de-DE" dirty="0">
                <a:solidFill>
                  <a:srgbClr val="000000"/>
                </a:solidFill>
              </a:endParaRPr>
            </a:p>
          </p:txBody>
        </p:sp>
        <p:sp>
          <p:nvSpPr>
            <p:cNvPr id="75" name="Freeform 17"/>
            <p:cNvSpPr>
              <a:spLocks/>
            </p:cNvSpPr>
            <p:nvPr/>
          </p:nvSpPr>
          <p:spPr bwMode="gray">
            <a:xfrm>
              <a:off x="4167188" y="3094038"/>
              <a:ext cx="231775" cy="184150"/>
            </a:xfrm>
            <a:custGeom>
              <a:avLst/>
              <a:gdLst/>
              <a:ahLst/>
              <a:cxnLst>
                <a:cxn ang="0">
                  <a:pos x="0" y="581"/>
                </a:cxn>
                <a:cxn ang="0">
                  <a:pos x="0" y="23"/>
                </a:cxn>
                <a:cxn ang="0">
                  <a:pos x="209" y="0"/>
                </a:cxn>
                <a:cxn ang="0">
                  <a:pos x="360" y="37"/>
                </a:cxn>
                <a:cxn ang="0">
                  <a:pos x="541" y="0"/>
                </a:cxn>
                <a:cxn ang="0">
                  <a:pos x="714" y="90"/>
                </a:cxn>
                <a:cxn ang="0">
                  <a:pos x="730" y="234"/>
                </a:cxn>
                <a:cxn ang="0">
                  <a:pos x="730" y="581"/>
                </a:cxn>
                <a:cxn ang="0">
                  <a:pos x="634" y="581"/>
                </a:cxn>
                <a:cxn ang="0">
                  <a:pos x="634" y="240"/>
                </a:cxn>
                <a:cxn ang="0">
                  <a:pos x="618" y="106"/>
                </a:cxn>
                <a:cxn ang="0">
                  <a:pos x="528" y="59"/>
                </a:cxn>
                <a:cxn ang="0">
                  <a:pos x="413" y="85"/>
                </a:cxn>
                <a:cxn ang="0">
                  <a:pos x="413" y="581"/>
                </a:cxn>
                <a:cxn ang="0">
                  <a:pos x="317" y="581"/>
                </a:cxn>
                <a:cxn ang="0">
                  <a:pos x="317" y="236"/>
                </a:cxn>
                <a:cxn ang="0">
                  <a:pos x="301" y="106"/>
                </a:cxn>
                <a:cxn ang="0">
                  <a:pos x="209" y="59"/>
                </a:cxn>
                <a:cxn ang="0">
                  <a:pos x="96" y="71"/>
                </a:cxn>
                <a:cxn ang="0">
                  <a:pos x="96" y="581"/>
                </a:cxn>
                <a:cxn ang="0">
                  <a:pos x="0" y="581"/>
                </a:cxn>
              </a:cxnLst>
              <a:rect l="0" t="0" r="r" b="b"/>
              <a:pathLst>
                <a:path w="730" h="581">
                  <a:moveTo>
                    <a:pt x="0" y="581"/>
                  </a:moveTo>
                  <a:cubicBezTo>
                    <a:pt x="0" y="23"/>
                    <a:pt x="0" y="23"/>
                    <a:pt x="0" y="23"/>
                  </a:cubicBezTo>
                  <a:cubicBezTo>
                    <a:pt x="88" y="8"/>
                    <a:pt x="158" y="0"/>
                    <a:pt x="209" y="0"/>
                  </a:cubicBezTo>
                  <a:cubicBezTo>
                    <a:pt x="276" y="0"/>
                    <a:pt x="326" y="12"/>
                    <a:pt x="360" y="37"/>
                  </a:cubicBezTo>
                  <a:cubicBezTo>
                    <a:pt x="421" y="12"/>
                    <a:pt x="481" y="0"/>
                    <a:pt x="541" y="0"/>
                  </a:cubicBezTo>
                  <a:cubicBezTo>
                    <a:pt x="632" y="0"/>
                    <a:pt x="690" y="30"/>
                    <a:pt x="714" y="90"/>
                  </a:cubicBezTo>
                  <a:cubicBezTo>
                    <a:pt x="725" y="118"/>
                    <a:pt x="730" y="166"/>
                    <a:pt x="730" y="234"/>
                  </a:cubicBezTo>
                  <a:cubicBezTo>
                    <a:pt x="730" y="581"/>
                    <a:pt x="730" y="581"/>
                    <a:pt x="730" y="581"/>
                  </a:cubicBezTo>
                  <a:cubicBezTo>
                    <a:pt x="634" y="581"/>
                    <a:pt x="634" y="581"/>
                    <a:pt x="634" y="581"/>
                  </a:cubicBezTo>
                  <a:cubicBezTo>
                    <a:pt x="634" y="240"/>
                    <a:pt x="634" y="240"/>
                    <a:pt x="634" y="240"/>
                  </a:cubicBezTo>
                  <a:cubicBezTo>
                    <a:pt x="634" y="174"/>
                    <a:pt x="628" y="129"/>
                    <a:pt x="618" y="106"/>
                  </a:cubicBezTo>
                  <a:cubicBezTo>
                    <a:pt x="604" y="75"/>
                    <a:pt x="574" y="59"/>
                    <a:pt x="528" y="59"/>
                  </a:cubicBezTo>
                  <a:cubicBezTo>
                    <a:pt x="491" y="59"/>
                    <a:pt x="452" y="68"/>
                    <a:pt x="413" y="85"/>
                  </a:cubicBezTo>
                  <a:cubicBezTo>
                    <a:pt x="413" y="581"/>
                    <a:pt x="413" y="581"/>
                    <a:pt x="413" y="581"/>
                  </a:cubicBezTo>
                  <a:cubicBezTo>
                    <a:pt x="317" y="581"/>
                    <a:pt x="317" y="581"/>
                    <a:pt x="317" y="581"/>
                  </a:cubicBezTo>
                  <a:cubicBezTo>
                    <a:pt x="317" y="236"/>
                    <a:pt x="317" y="236"/>
                    <a:pt x="317" y="236"/>
                  </a:cubicBezTo>
                  <a:cubicBezTo>
                    <a:pt x="317" y="172"/>
                    <a:pt x="312" y="129"/>
                    <a:pt x="301" y="106"/>
                  </a:cubicBezTo>
                  <a:cubicBezTo>
                    <a:pt x="286" y="75"/>
                    <a:pt x="255" y="59"/>
                    <a:pt x="209" y="59"/>
                  </a:cubicBezTo>
                  <a:cubicBezTo>
                    <a:pt x="173" y="59"/>
                    <a:pt x="135" y="63"/>
                    <a:pt x="96" y="71"/>
                  </a:cubicBezTo>
                  <a:cubicBezTo>
                    <a:pt x="96" y="581"/>
                    <a:pt x="96" y="581"/>
                    <a:pt x="96" y="581"/>
                  </a:cubicBezTo>
                  <a:lnTo>
                    <a:pt x="0" y="581"/>
                  </a:lnTo>
                  <a:close/>
                </a:path>
              </a:pathLst>
            </a:custGeom>
            <a:solidFill>
              <a:srgbClr val="000000"/>
            </a:solidFill>
            <a:ln w="9525">
              <a:noFill/>
              <a:round/>
              <a:headEnd/>
              <a:tailEnd/>
            </a:ln>
          </p:spPr>
          <p:txBody>
            <a:bodyPr/>
            <a:lstStyle/>
            <a:p>
              <a:endParaRPr lang="de-DE" dirty="0">
                <a:solidFill>
                  <a:srgbClr val="000000"/>
                </a:solidFill>
              </a:endParaRPr>
            </a:p>
          </p:txBody>
        </p:sp>
        <p:sp>
          <p:nvSpPr>
            <p:cNvPr id="76" name="Freeform 18"/>
            <p:cNvSpPr>
              <a:spLocks noEditPoints="1"/>
            </p:cNvSpPr>
            <p:nvPr/>
          </p:nvSpPr>
          <p:spPr bwMode="gray">
            <a:xfrm>
              <a:off x="4440238" y="3094038"/>
              <a:ext cx="150813" cy="190500"/>
            </a:xfrm>
            <a:custGeom>
              <a:avLst/>
              <a:gdLst/>
              <a:ahLst/>
              <a:cxnLst>
                <a:cxn ang="0">
                  <a:pos x="238" y="0"/>
                </a:cxn>
                <a:cxn ang="0">
                  <a:pos x="418" y="81"/>
                </a:cxn>
                <a:cxn ang="0">
                  <a:pos x="475" y="299"/>
                </a:cxn>
                <a:cxn ang="0">
                  <a:pos x="418" y="516"/>
                </a:cxn>
                <a:cxn ang="0">
                  <a:pos x="238" y="597"/>
                </a:cxn>
                <a:cxn ang="0">
                  <a:pos x="0" y="295"/>
                </a:cxn>
                <a:cxn ang="0">
                  <a:pos x="57" y="81"/>
                </a:cxn>
                <a:cxn ang="0">
                  <a:pos x="238" y="0"/>
                </a:cxn>
                <a:cxn ang="0">
                  <a:pos x="238" y="59"/>
                </a:cxn>
                <a:cxn ang="0">
                  <a:pos x="124" y="132"/>
                </a:cxn>
                <a:cxn ang="0">
                  <a:pos x="98" y="296"/>
                </a:cxn>
                <a:cxn ang="0">
                  <a:pos x="124" y="465"/>
                </a:cxn>
                <a:cxn ang="0">
                  <a:pos x="238" y="539"/>
                </a:cxn>
                <a:cxn ang="0">
                  <a:pos x="350" y="465"/>
                </a:cxn>
                <a:cxn ang="0">
                  <a:pos x="376" y="299"/>
                </a:cxn>
                <a:cxn ang="0">
                  <a:pos x="350" y="132"/>
                </a:cxn>
                <a:cxn ang="0">
                  <a:pos x="238" y="59"/>
                </a:cxn>
              </a:cxnLst>
              <a:rect l="0" t="0" r="r" b="b"/>
              <a:pathLst>
                <a:path w="475" h="597">
                  <a:moveTo>
                    <a:pt x="238" y="0"/>
                  </a:moveTo>
                  <a:cubicBezTo>
                    <a:pt x="319" y="0"/>
                    <a:pt x="379" y="27"/>
                    <a:pt x="418" y="81"/>
                  </a:cubicBezTo>
                  <a:cubicBezTo>
                    <a:pt x="456" y="133"/>
                    <a:pt x="475" y="205"/>
                    <a:pt x="475" y="299"/>
                  </a:cubicBezTo>
                  <a:cubicBezTo>
                    <a:pt x="475" y="391"/>
                    <a:pt x="456" y="464"/>
                    <a:pt x="418" y="516"/>
                  </a:cubicBezTo>
                  <a:cubicBezTo>
                    <a:pt x="379" y="570"/>
                    <a:pt x="319" y="597"/>
                    <a:pt x="238" y="597"/>
                  </a:cubicBezTo>
                  <a:cubicBezTo>
                    <a:pt x="79" y="597"/>
                    <a:pt x="0" y="496"/>
                    <a:pt x="0" y="295"/>
                  </a:cubicBezTo>
                  <a:cubicBezTo>
                    <a:pt x="0" y="204"/>
                    <a:pt x="19" y="133"/>
                    <a:pt x="57" y="81"/>
                  </a:cubicBezTo>
                  <a:cubicBezTo>
                    <a:pt x="96" y="27"/>
                    <a:pt x="156" y="0"/>
                    <a:pt x="238" y="0"/>
                  </a:cubicBezTo>
                  <a:moveTo>
                    <a:pt x="238" y="59"/>
                  </a:moveTo>
                  <a:cubicBezTo>
                    <a:pt x="183" y="59"/>
                    <a:pt x="145" y="83"/>
                    <a:pt x="124" y="132"/>
                  </a:cubicBezTo>
                  <a:cubicBezTo>
                    <a:pt x="107" y="173"/>
                    <a:pt x="98" y="227"/>
                    <a:pt x="98" y="296"/>
                  </a:cubicBezTo>
                  <a:cubicBezTo>
                    <a:pt x="98" y="368"/>
                    <a:pt x="107" y="424"/>
                    <a:pt x="124" y="465"/>
                  </a:cubicBezTo>
                  <a:cubicBezTo>
                    <a:pt x="145" y="514"/>
                    <a:pt x="183" y="539"/>
                    <a:pt x="238" y="539"/>
                  </a:cubicBezTo>
                  <a:cubicBezTo>
                    <a:pt x="292" y="539"/>
                    <a:pt x="330" y="514"/>
                    <a:pt x="350" y="465"/>
                  </a:cubicBezTo>
                  <a:cubicBezTo>
                    <a:pt x="368" y="424"/>
                    <a:pt x="376" y="369"/>
                    <a:pt x="376" y="299"/>
                  </a:cubicBezTo>
                  <a:cubicBezTo>
                    <a:pt x="376" y="227"/>
                    <a:pt x="368" y="172"/>
                    <a:pt x="350" y="132"/>
                  </a:cubicBezTo>
                  <a:cubicBezTo>
                    <a:pt x="329" y="83"/>
                    <a:pt x="292" y="59"/>
                    <a:pt x="238" y="59"/>
                  </a:cubicBezTo>
                </a:path>
              </a:pathLst>
            </a:custGeom>
            <a:solidFill>
              <a:srgbClr val="000000"/>
            </a:solidFill>
            <a:ln w="9525">
              <a:noFill/>
              <a:round/>
              <a:headEnd/>
              <a:tailEnd/>
            </a:ln>
          </p:spPr>
          <p:txBody>
            <a:bodyPr/>
            <a:lstStyle/>
            <a:p>
              <a:endParaRPr lang="de-DE" dirty="0">
                <a:solidFill>
                  <a:srgbClr val="000000"/>
                </a:solidFill>
              </a:endParaRPr>
            </a:p>
          </p:txBody>
        </p:sp>
        <p:sp>
          <p:nvSpPr>
            <p:cNvPr id="77" name="Freeform 19"/>
            <p:cNvSpPr>
              <a:spLocks/>
            </p:cNvSpPr>
            <p:nvPr/>
          </p:nvSpPr>
          <p:spPr bwMode="gray">
            <a:xfrm>
              <a:off x="4638675" y="3094038"/>
              <a:ext cx="77788" cy="184150"/>
            </a:xfrm>
            <a:custGeom>
              <a:avLst/>
              <a:gdLst/>
              <a:ahLst/>
              <a:cxnLst>
                <a:cxn ang="0">
                  <a:pos x="0" y="581"/>
                </a:cxn>
                <a:cxn ang="0">
                  <a:pos x="0" y="25"/>
                </a:cxn>
                <a:cxn ang="0">
                  <a:pos x="244" y="0"/>
                </a:cxn>
                <a:cxn ang="0">
                  <a:pos x="244" y="61"/>
                </a:cxn>
                <a:cxn ang="0">
                  <a:pos x="97" y="71"/>
                </a:cxn>
                <a:cxn ang="0">
                  <a:pos x="97" y="581"/>
                </a:cxn>
                <a:cxn ang="0">
                  <a:pos x="0" y="581"/>
                </a:cxn>
              </a:cxnLst>
              <a:rect l="0" t="0" r="r" b="b"/>
              <a:pathLst>
                <a:path w="244" h="581">
                  <a:moveTo>
                    <a:pt x="0" y="581"/>
                  </a:moveTo>
                  <a:cubicBezTo>
                    <a:pt x="0" y="25"/>
                    <a:pt x="0" y="25"/>
                    <a:pt x="0" y="25"/>
                  </a:cubicBezTo>
                  <a:cubicBezTo>
                    <a:pt x="74" y="9"/>
                    <a:pt x="155" y="1"/>
                    <a:pt x="244" y="0"/>
                  </a:cubicBezTo>
                  <a:cubicBezTo>
                    <a:pt x="244" y="61"/>
                    <a:pt x="244" y="61"/>
                    <a:pt x="244" y="61"/>
                  </a:cubicBezTo>
                  <a:cubicBezTo>
                    <a:pt x="190" y="61"/>
                    <a:pt x="141" y="65"/>
                    <a:pt x="97" y="71"/>
                  </a:cubicBezTo>
                  <a:cubicBezTo>
                    <a:pt x="97" y="581"/>
                    <a:pt x="97" y="581"/>
                    <a:pt x="97" y="581"/>
                  </a:cubicBezTo>
                  <a:lnTo>
                    <a:pt x="0" y="581"/>
                  </a:lnTo>
                  <a:close/>
                </a:path>
              </a:pathLst>
            </a:custGeom>
            <a:solidFill>
              <a:srgbClr val="000000"/>
            </a:solidFill>
            <a:ln w="9525">
              <a:noFill/>
              <a:round/>
              <a:headEnd/>
              <a:tailEnd/>
            </a:ln>
          </p:spPr>
          <p:txBody>
            <a:bodyPr/>
            <a:lstStyle/>
            <a:p>
              <a:endParaRPr lang="de-DE" dirty="0">
                <a:solidFill>
                  <a:srgbClr val="000000"/>
                </a:solidFill>
              </a:endParaRPr>
            </a:p>
          </p:txBody>
        </p:sp>
        <p:sp>
          <p:nvSpPr>
            <p:cNvPr id="78" name="Freeform 20"/>
            <p:cNvSpPr>
              <a:spLocks/>
            </p:cNvSpPr>
            <p:nvPr/>
          </p:nvSpPr>
          <p:spPr bwMode="gray">
            <a:xfrm>
              <a:off x="4749800" y="3094038"/>
              <a:ext cx="77788" cy="184150"/>
            </a:xfrm>
            <a:custGeom>
              <a:avLst/>
              <a:gdLst/>
              <a:ahLst/>
              <a:cxnLst>
                <a:cxn ang="0">
                  <a:pos x="0" y="581"/>
                </a:cxn>
                <a:cxn ang="0">
                  <a:pos x="0" y="25"/>
                </a:cxn>
                <a:cxn ang="0">
                  <a:pos x="244" y="0"/>
                </a:cxn>
                <a:cxn ang="0">
                  <a:pos x="244" y="61"/>
                </a:cxn>
                <a:cxn ang="0">
                  <a:pos x="97" y="71"/>
                </a:cxn>
                <a:cxn ang="0">
                  <a:pos x="97" y="581"/>
                </a:cxn>
                <a:cxn ang="0">
                  <a:pos x="0" y="581"/>
                </a:cxn>
              </a:cxnLst>
              <a:rect l="0" t="0" r="r" b="b"/>
              <a:pathLst>
                <a:path w="244" h="581">
                  <a:moveTo>
                    <a:pt x="0" y="581"/>
                  </a:moveTo>
                  <a:cubicBezTo>
                    <a:pt x="0" y="25"/>
                    <a:pt x="0" y="25"/>
                    <a:pt x="0" y="25"/>
                  </a:cubicBezTo>
                  <a:cubicBezTo>
                    <a:pt x="74" y="9"/>
                    <a:pt x="155" y="1"/>
                    <a:pt x="244" y="0"/>
                  </a:cubicBezTo>
                  <a:cubicBezTo>
                    <a:pt x="244" y="61"/>
                    <a:pt x="244" y="61"/>
                    <a:pt x="244" y="61"/>
                  </a:cubicBezTo>
                  <a:cubicBezTo>
                    <a:pt x="190" y="61"/>
                    <a:pt x="140" y="65"/>
                    <a:pt x="97" y="71"/>
                  </a:cubicBezTo>
                  <a:cubicBezTo>
                    <a:pt x="97" y="581"/>
                    <a:pt x="97" y="581"/>
                    <a:pt x="97" y="581"/>
                  </a:cubicBezTo>
                  <a:lnTo>
                    <a:pt x="0" y="581"/>
                  </a:lnTo>
                  <a:close/>
                </a:path>
              </a:pathLst>
            </a:custGeom>
            <a:solidFill>
              <a:srgbClr val="000000"/>
            </a:solidFill>
            <a:ln w="9525">
              <a:noFill/>
              <a:round/>
              <a:headEnd/>
              <a:tailEnd/>
            </a:ln>
          </p:spPr>
          <p:txBody>
            <a:bodyPr/>
            <a:lstStyle/>
            <a:p>
              <a:endParaRPr lang="de-DE" dirty="0">
                <a:solidFill>
                  <a:srgbClr val="000000"/>
                </a:solidFill>
              </a:endParaRPr>
            </a:p>
          </p:txBody>
        </p:sp>
        <p:sp>
          <p:nvSpPr>
            <p:cNvPr id="79" name="Freeform 21"/>
            <p:cNvSpPr>
              <a:spLocks noEditPoints="1"/>
            </p:cNvSpPr>
            <p:nvPr/>
          </p:nvSpPr>
          <p:spPr bwMode="gray">
            <a:xfrm>
              <a:off x="4848225" y="3094038"/>
              <a:ext cx="150813" cy="190500"/>
            </a:xfrm>
            <a:custGeom>
              <a:avLst/>
              <a:gdLst/>
              <a:ahLst/>
              <a:cxnLst>
                <a:cxn ang="0">
                  <a:pos x="238" y="0"/>
                </a:cxn>
                <a:cxn ang="0">
                  <a:pos x="419" y="81"/>
                </a:cxn>
                <a:cxn ang="0">
                  <a:pos x="476" y="299"/>
                </a:cxn>
                <a:cxn ang="0">
                  <a:pos x="419" y="516"/>
                </a:cxn>
                <a:cxn ang="0">
                  <a:pos x="239" y="597"/>
                </a:cxn>
                <a:cxn ang="0">
                  <a:pos x="0" y="295"/>
                </a:cxn>
                <a:cxn ang="0">
                  <a:pos x="57" y="81"/>
                </a:cxn>
                <a:cxn ang="0">
                  <a:pos x="238" y="0"/>
                </a:cxn>
                <a:cxn ang="0">
                  <a:pos x="238" y="59"/>
                </a:cxn>
                <a:cxn ang="0">
                  <a:pos x="125" y="132"/>
                </a:cxn>
                <a:cxn ang="0">
                  <a:pos x="99" y="296"/>
                </a:cxn>
                <a:cxn ang="0">
                  <a:pos x="125" y="465"/>
                </a:cxn>
                <a:cxn ang="0">
                  <a:pos x="238" y="539"/>
                </a:cxn>
                <a:cxn ang="0">
                  <a:pos x="351" y="465"/>
                </a:cxn>
                <a:cxn ang="0">
                  <a:pos x="377" y="299"/>
                </a:cxn>
                <a:cxn ang="0">
                  <a:pos x="351" y="132"/>
                </a:cxn>
                <a:cxn ang="0">
                  <a:pos x="238" y="59"/>
                </a:cxn>
              </a:cxnLst>
              <a:rect l="0" t="0" r="r" b="b"/>
              <a:pathLst>
                <a:path w="476" h="597">
                  <a:moveTo>
                    <a:pt x="238" y="0"/>
                  </a:moveTo>
                  <a:cubicBezTo>
                    <a:pt x="319" y="0"/>
                    <a:pt x="379" y="27"/>
                    <a:pt x="419" y="81"/>
                  </a:cubicBezTo>
                  <a:cubicBezTo>
                    <a:pt x="457" y="133"/>
                    <a:pt x="476" y="205"/>
                    <a:pt x="476" y="299"/>
                  </a:cubicBezTo>
                  <a:cubicBezTo>
                    <a:pt x="476" y="391"/>
                    <a:pt x="457" y="464"/>
                    <a:pt x="419" y="516"/>
                  </a:cubicBezTo>
                  <a:cubicBezTo>
                    <a:pt x="380" y="570"/>
                    <a:pt x="320" y="597"/>
                    <a:pt x="239" y="597"/>
                  </a:cubicBezTo>
                  <a:cubicBezTo>
                    <a:pt x="80" y="597"/>
                    <a:pt x="0" y="496"/>
                    <a:pt x="0" y="295"/>
                  </a:cubicBezTo>
                  <a:cubicBezTo>
                    <a:pt x="0" y="204"/>
                    <a:pt x="19" y="133"/>
                    <a:pt x="57" y="81"/>
                  </a:cubicBezTo>
                  <a:cubicBezTo>
                    <a:pt x="97" y="27"/>
                    <a:pt x="157" y="0"/>
                    <a:pt x="238" y="0"/>
                  </a:cubicBezTo>
                  <a:moveTo>
                    <a:pt x="238" y="59"/>
                  </a:moveTo>
                  <a:cubicBezTo>
                    <a:pt x="184" y="59"/>
                    <a:pt x="146" y="83"/>
                    <a:pt x="125" y="132"/>
                  </a:cubicBezTo>
                  <a:cubicBezTo>
                    <a:pt x="108" y="173"/>
                    <a:pt x="99" y="227"/>
                    <a:pt x="99" y="296"/>
                  </a:cubicBezTo>
                  <a:cubicBezTo>
                    <a:pt x="99" y="368"/>
                    <a:pt x="108" y="424"/>
                    <a:pt x="125" y="465"/>
                  </a:cubicBezTo>
                  <a:cubicBezTo>
                    <a:pt x="146" y="514"/>
                    <a:pt x="184" y="539"/>
                    <a:pt x="238" y="539"/>
                  </a:cubicBezTo>
                  <a:cubicBezTo>
                    <a:pt x="293" y="539"/>
                    <a:pt x="331" y="514"/>
                    <a:pt x="351" y="465"/>
                  </a:cubicBezTo>
                  <a:cubicBezTo>
                    <a:pt x="368" y="424"/>
                    <a:pt x="377" y="369"/>
                    <a:pt x="377" y="299"/>
                  </a:cubicBezTo>
                  <a:cubicBezTo>
                    <a:pt x="377" y="227"/>
                    <a:pt x="368" y="172"/>
                    <a:pt x="351" y="132"/>
                  </a:cubicBezTo>
                  <a:cubicBezTo>
                    <a:pt x="330" y="83"/>
                    <a:pt x="293" y="59"/>
                    <a:pt x="238" y="59"/>
                  </a:cubicBezTo>
                </a:path>
              </a:pathLst>
            </a:custGeom>
            <a:solidFill>
              <a:srgbClr val="000000"/>
            </a:solidFill>
            <a:ln w="9525">
              <a:noFill/>
              <a:round/>
              <a:headEnd/>
              <a:tailEnd/>
            </a:ln>
          </p:spPr>
          <p:txBody>
            <a:bodyPr/>
            <a:lstStyle/>
            <a:p>
              <a:endParaRPr lang="de-DE" dirty="0">
                <a:solidFill>
                  <a:srgbClr val="000000"/>
                </a:solidFill>
              </a:endParaRPr>
            </a:p>
          </p:txBody>
        </p:sp>
        <p:sp>
          <p:nvSpPr>
            <p:cNvPr id="80" name="Freeform 22"/>
            <p:cNvSpPr>
              <a:spLocks/>
            </p:cNvSpPr>
            <p:nvPr/>
          </p:nvSpPr>
          <p:spPr bwMode="gray">
            <a:xfrm>
              <a:off x="5019675" y="3098800"/>
              <a:ext cx="230188" cy="179388"/>
            </a:xfrm>
            <a:custGeom>
              <a:avLst/>
              <a:gdLst/>
              <a:ahLst/>
              <a:cxnLst>
                <a:cxn ang="0">
                  <a:pos x="159" y="565"/>
                </a:cxn>
                <a:cxn ang="0">
                  <a:pos x="0" y="0"/>
                </a:cxn>
                <a:cxn ang="0">
                  <a:pos x="97" y="0"/>
                </a:cxn>
                <a:cxn ang="0">
                  <a:pos x="217" y="461"/>
                </a:cxn>
                <a:cxn ang="0">
                  <a:pos x="323" y="0"/>
                </a:cxn>
                <a:cxn ang="0">
                  <a:pos x="418" y="0"/>
                </a:cxn>
                <a:cxn ang="0">
                  <a:pos x="529" y="461"/>
                </a:cxn>
                <a:cxn ang="0">
                  <a:pos x="649" y="0"/>
                </a:cxn>
                <a:cxn ang="0">
                  <a:pos x="728" y="0"/>
                </a:cxn>
                <a:cxn ang="0">
                  <a:pos x="568" y="565"/>
                </a:cxn>
                <a:cxn ang="0">
                  <a:pos x="472" y="565"/>
                </a:cxn>
                <a:cxn ang="0">
                  <a:pos x="388" y="199"/>
                </a:cxn>
                <a:cxn ang="0">
                  <a:pos x="366" y="84"/>
                </a:cxn>
                <a:cxn ang="0">
                  <a:pos x="345" y="199"/>
                </a:cxn>
                <a:cxn ang="0">
                  <a:pos x="260" y="565"/>
                </a:cxn>
                <a:cxn ang="0">
                  <a:pos x="159" y="565"/>
                </a:cxn>
              </a:cxnLst>
              <a:rect l="0" t="0" r="r" b="b"/>
              <a:pathLst>
                <a:path w="728" h="565">
                  <a:moveTo>
                    <a:pt x="159" y="565"/>
                  </a:moveTo>
                  <a:cubicBezTo>
                    <a:pt x="0" y="0"/>
                    <a:pt x="0" y="0"/>
                    <a:pt x="0" y="0"/>
                  </a:cubicBezTo>
                  <a:cubicBezTo>
                    <a:pt x="97" y="0"/>
                    <a:pt x="97" y="0"/>
                    <a:pt x="97" y="0"/>
                  </a:cubicBezTo>
                  <a:cubicBezTo>
                    <a:pt x="217" y="461"/>
                    <a:pt x="217" y="461"/>
                    <a:pt x="217" y="461"/>
                  </a:cubicBezTo>
                  <a:cubicBezTo>
                    <a:pt x="323" y="0"/>
                    <a:pt x="323" y="0"/>
                    <a:pt x="323" y="0"/>
                  </a:cubicBezTo>
                  <a:cubicBezTo>
                    <a:pt x="418" y="0"/>
                    <a:pt x="418" y="0"/>
                    <a:pt x="418" y="0"/>
                  </a:cubicBezTo>
                  <a:cubicBezTo>
                    <a:pt x="529" y="461"/>
                    <a:pt x="529" y="461"/>
                    <a:pt x="529" y="461"/>
                  </a:cubicBezTo>
                  <a:cubicBezTo>
                    <a:pt x="649" y="0"/>
                    <a:pt x="649" y="0"/>
                    <a:pt x="649" y="0"/>
                  </a:cubicBezTo>
                  <a:cubicBezTo>
                    <a:pt x="728" y="0"/>
                    <a:pt x="728" y="0"/>
                    <a:pt x="728" y="0"/>
                  </a:cubicBezTo>
                  <a:cubicBezTo>
                    <a:pt x="568" y="565"/>
                    <a:pt x="568" y="565"/>
                    <a:pt x="568" y="565"/>
                  </a:cubicBezTo>
                  <a:cubicBezTo>
                    <a:pt x="472" y="565"/>
                    <a:pt x="472" y="565"/>
                    <a:pt x="472" y="565"/>
                  </a:cubicBezTo>
                  <a:cubicBezTo>
                    <a:pt x="388" y="199"/>
                    <a:pt x="388" y="199"/>
                    <a:pt x="388" y="199"/>
                  </a:cubicBezTo>
                  <a:cubicBezTo>
                    <a:pt x="381" y="173"/>
                    <a:pt x="374" y="135"/>
                    <a:pt x="366" y="84"/>
                  </a:cubicBezTo>
                  <a:cubicBezTo>
                    <a:pt x="360" y="125"/>
                    <a:pt x="353" y="163"/>
                    <a:pt x="345" y="199"/>
                  </a:cubicBezTo>
                  <a:cubicBezTo>
                    <a:pt x="260" y="565"/>
                    <a:pt x="260" y="565"/>
                    <a:pt x="260" y="565"/>
                  </a:cubicBezTo>
                  <a:lnTo>
                    <a:pt x="159" y="565"/>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1" name="Freeform 23"/>
            <p:cNvSpPr>
              <a:spLocks/>
            </p:cNvSpPr>
            <p:nvPr/>
          </p:nvSpPr>
          <p:spPr bwMode="gray">
            <a:xfrm>
              <a:off x="5341938" y="3098800"/>
              <a:ext cx="231775" cy="179388"/>
            </a:xfrm>
            <a:custGeom>
              <a:avLst/>
              <a:gdLst/>
              <a:ahLst/>
              <a:cxnLst>
                <a:cxn ang="0">
                  <a:pos x="160" y="565"/>
                </a:cxn>
                <a:cxn ang="0">
                  <a:pos x="0" y="0"/>
                </a:cxn>
                <a:cxn ang="0">
                  <a:pos x="98" y="0"/>
                </a:cxn>
                <a:cxn ang="0">
                  <a:pos x="217" y="461"/>
                </a:cxn>
                <a:cxn ang="0">
                  <a:pos x="323" y="0"/>
                </a:cxn>
                <a:cxn ang="0">
                  <a:pos x="419" y="0"/>
                </a:cxn>
                <a:cxn ang="0">
                  <a:pos x="530" y="461"/>
                </a:cxn>
                <a:cxn ang="0">
                  <a:pos x="650" y="0"/>
                </a:cxn>
                <a:cxn ang="0">
                  <a:pos x="728" y="0"/>
                </a:cxn>
                <a:cxn ang="0">
                  <a:pos x="569" y="565"/>
                </a:cxn>
                <a:cxn ang="0">
                  <a:pos x="473" y="565"/>
                </a:cxn>
                <a:cxn ang="0">
                  <a:pos x="388" y="199"/>
                </a:cxn>
                <a:cxn ang="0">
                  <a:pos x="367" y="84"/>
                </a:cxn>
                <a:cxn ang="0">
                  <a:pos x="345" y="199"/>
                </a:cxn>
                <a:cxn ang="0">
                  <a:pos x="261" y="565"/>
                </a:cxn>
                <a:cxn ang="0">
                  <a:pos x="160" y="565"/>
                </a:cxn>
              </a:cxnLst>
              <a:rect l="0" t="0" r="r" b="b"/>
              <a:pathLst>
                <a:path w="728" h="565">
                  <a:moveTo>
                    <a:pt x="160" y="565"/>
                  </a:moveTo>
                  <a:cubicBezTo>
                    <a:pt x="0" y="0"/>
                    <a:pt x="0" y="0"/>
                    <a:pt x="0" y="0"/>
                  </a:cubicBezTo>
                  <a:cubicBezTo>
                    <a:pt x="98" y="0"/>
                    <a:pt x="98" y="0"/>
                    <a:pt x="98" y="0"/>
                  </a:cubicBezTo>
                  <a:cubicBezTo>
                    <a:pt x="217" y="461"/>
                    <a:pt x="217" y="461"/>
                    <a:pt x="217" y="461"/>
                  </a:cubicBezTo>
                  <a:cubicBezTo>
                    <a:pt x="323" y="0"/>
                    <a:pt x="323" y="0"/>
                    <a:pt x="323" y="0"/>
                  </a:cubicBezTo>
                  <a:cubicBezTo>
                    <a:pt x="419" y="0"/>
                    <a:pt x="419" y="0"/>
                    <a:pt x="419" y="0"/>
                  </a:cubicBezTo>
                  <a:cubicBezTo>
                    <a:pt x="530" y="461"/>
                    <a:pt x="530" y="461"/>
                    <a:pt x="530" y="461"/>
                  </a:cubicBezTo>
                  <a:cubicBezTo>
                    <a:pt x="650" y="0"/>
                    <a:pt x="650" y="0"/>
                    <a:pt x="650" y="0"/>
                  </a:cubicBezTo>
                  <a:cubicBezTo>
                    <a:pt x="728" y="0"/>
                    <a:pt x="728" y="0"/>
                    <a:pt x="728" y="0"/>
                  </a:cubicBezTo>
                  <a:cubicBezTo>
                    <a:pt x="569" y="565"/>
                    <a:pt x="569" y="565"/>
                    <a:pt x="569" y="565"/>
                  </a:cubicBezTo>
                  <a:cubicBezTo>
                    <a:pt x="473" y="565"/>
                    <a:pt x="473" y="565"/>
                    <a:pt x="473" y="565"/>
                  </a:cubicBezTo>
                  <a:cubicBezTo>
                    <a:pt x="388" y="199"/>
                    <a:pt x="388" y="199"/>
                    <a:pt x="388" y="199"/>
                  </a:cubicBezTo>
                  <a:cubicBezTo>
                    <a:pt x="382" y="173"/>
                    <a:pt x="375" y="135"/>
                    <a:pt x="367" y="84"/>
                  </a:cubicBezTo>
                  <a:cubicBezTo>
                    <a:pt x="361" y="125"/>
                    <a:pt x="354" y="163"/>
                    <a:pt x="345" y="199"/>
                  </a:cubicBezTo>
                  <a:cubicBezTo>
                    <a:pt x="261" y="565"/>
                    <a:pt x="261" y="565"/>
                    <a:pt x="261" y="565"/>
                  </a:cubicBezTo>
                  <a:lnTo>
                    <a:pt x="160" y="565"/>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2" name="Freeform 24"/>
            <p:cNvSpPr>
              <a:spLocks noEditPoints="1"/>
            </p:cNvSpPr>
            <p:nvPr/>
          </p:nvSpPr>
          <p:spPr bwMode="gray">
            <a:xfrm>
              <a:off x="5603875" y="3033713"/>
              <a:ext cx="38100" cy="244475"/>
            </a:xfrm>
            <a:custGeom>
              <a:avLst/>
              <a:gdLst/>
              <a:ahLst/>
              <a:cxnLst>
                <a:cxn ang="0">
                  <a:pos x="59" y="0"/>
                </a:cxn>
                <a:cxn ang="0">
                  <a:pos x="103" y="19"/>
                </a:cxn>
                <a:cxn ang="0">
                  <a:pos x="118" y="59"/>
                </a:cxn>
                <a:cxn ang="0">
                  <a:pos x="99" y="103"/>
                </a:cxn>
                <a:cxn ang="0">
                  <a:pos x="59" y="118"/>
                </a:cxn>
                <a:cxn ang="0">
                  <a:pos x="15" y="99"/>
                </a:cxn>
                <a:cxn ang="0">
                  <a:pos x="0" y="58"/>
                </a:cxn>
                <a:cxn ang="0">
                  <a:pos x="20" y="15"/>
                </a:cxn>
                <a:cxn ang="0">
                  <a:pos x="59" y="0"/>
                </a:cxn>
                <a:cxn ang="0">
                  <a:pos x="12" y="207"/>
                </a:cxn>
                <a:cxn ang="0">
                  <a:pos x="109" y="207"/>
                </a:cxn>
                <a:cxn ang="0">
                  <a:pos x="109" y="772"/>
                </a:cxn>
                <a:cxn ang="0">
                  <a:pos x="12" y="772"/>
                </a:cxn>
                <a:cxn ang="0">
                  <a:pos x="12" y="207"/>
                </a:cxn>
              </a:cxnLst>
              <a:rect l="0" t="0" r="r" b="b"/>
              <a:pathLst>
                <a:path w="118" h="772">
                  <a:moveTo>
                    <a:pt x="59" y="0"/>
                  </a:moveTo>
                  <a:cubicBezTo>
                    <a:pt x="77" y="0"/>
                    <a:pt x="91" y="6"/>
                    <a:pt x="103" y="19"/>
                  </a:cubicBezTo>
                  <a:cubicBezTo>
                    <a:pt x="113" y="31"/>
                    <a:pt x="118" y="44"/>
                    <a:pt x="118" y="59"/>
                  </a:cubicBezTo>
                  <a:cubicBezTo>
                    <a:pt x="118" y="77"/>
                    <a:pt x="112" y="91"/>
                    <a:pt x="99" y="103"/>
                  </a:cubicBezTo>
                  <a:cubicBezTo>
                    <a:pt x="88" y="113"/>
                    <a:pt x="74" y="118"/>
                    <a:pt x="59" y="118"/>
                  </a:cubicBezTo>
                  <a:cubicBezTo>
                    <a:pt x="41" y="118"/>
                    <a:pt x="27" y="112"/>
                    <a:pt x="15" y="99"/>
                  </a:cubicBezTo>
                  <a:cubicBezTo>
                    <a:pt x="5" y="88"/>
                    <a:pt x="0" y="74"/>
                    <a:pt x="0" y="58"/>
                  </a:cubicBezTo>
                  <a:cubicBezTo>
                    <a:pt x="0" y="41"/>
                    <a:pt x="7" y="27"/>
                    <a:pt x="20" y="15"/>
                  </a:cubicBezTo>
                  <a:cubicBezTo>
                    <a:pt x="31" y="5"/>
                    <a:pt x="44" y="0"/>
                    <a:pt x="59" y="0"/>
                  </a:cubicBezTo>
                  <a:moveTo>
                    <a:pt x="12" y="207"/>
                  </a:moveTo>
                  <a:cubicBezTo>
                    <a:pt x="109" y="207"/>
                    <a:pt x="109" y="207"/>
                    <a:pt x="109" y="207"/>
                  </a:cubicBezTo>
                  <a:cubicBezTo>
                    <a:pt x="109" y="772"/>
                    <a:pt x="109" y="772"/>
                    <a:pt x="109" y="772"/>
                  </a:cubicBezTo>
                  <a:cubicBezTo>
                    <a:pt x="12" y="772"/>
                    <a:pt x="12" y="772"/>
                    <a:pt x="12" y="772"/>
                  </a:cubicBezTo>
                  <a:lnTo>
                    <a:pt x="12" y="207"/>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3" name="Freeform 25"/>
            <p:cNvSpPr>
              <a:spLocks/>
            </p:cNvSpPr>
            <p:nvPr/>
          </p:nvSpPr>
          <p:spPr bwMode="gray">
            <a:xfrm>
              <a:off x="5694363" y="3051175"/>
              <a:ext cx="79375" cy="227013"/>
            </a:xfrm>
            <a:custGeom>
              <a:avLst/>
              <a:gdLst/>
              <a:ahLst/>
              <a:cxnLst>
                <a:cxn ang="0">
                  <a:pos x="0" y="0"/>
                </a:cxn>
                <a:cxn ang="0">
                  <a:pos x="96" y="0"/>
                </a:cxn>
                <a:cxn ang="0">
                  <a:pos x="96" y="153"/>
                </a:cxn>
                <a:cxn ang="0">
                  <a:pos x="248" y="153"/>
                </a:cxn>
                <a:cxn ang="0">
                  <a:pos x="248" y="215"/>
                </a:cxn>
                <a:cxn ang="0">
                  <a:pos x="96" y="215"/>
                </a:cxn>
                <a:cxn ang="0">
                  <a:pos x="96" y="515"/>
                </a:cxn>
                <a:cxn ang="0">
                  <a:pos x="122" y="630"/>
                </a:cxn>
                <a:cxn ang="0">
                  <a:pos x="175" y="655"/>
                </a:cxn>
                <a:cxn ang="0">
                  <a:pos x="217" y="657"/>
                </a:cxn>
                <a:cxn ang="0">
                  <a:pos x="248" y="657"/>
                </a:cxn>
                <a:cxn ang="0">
                  <a:pos x="248" y="718"/>
                </a:cxn>
                <a:cxn ang="0">
                  <a:pos x="196" y="718"/>
                </a:cxn>
                <a:cxn ang="0">
                  <a:pos x="99" y="709"/>
                </a:cxn>
                <a:cxn ang="0">
                  <a:pos x="8" y="613"/>
                </a:cxn>
                <a:cxn ang="0">
                  <a:pos x="0" y="501"/>
                </a:cxn>
                <a:cxn ang="0">
                  <a:pos x="0" y="0"/>
                </a:cxn>
              </a:cxnLst>
              <a:rect l="0" t="0" r="r" b="b"/>
              <a:pathLst>
                <a:path w="248" h="718">
                  <a:moveTo>
                    <a:pt x="0" y="0"/>
                  </a:moveTo>
                  <a:cubicBezTo>
                    <a:pt x="96" y="0"/>
                    <a:pt x="96" y="0"/>
                    <a:pt x="96" y="0"/>
                  </a:cubicBezTo>
                  <a:cubicBezTo>
                    <a:pt x="96" y="153"/>
                    <a:pt x="96" y="153"/>
                    <a:pt x="96" y="153"/>
                  </a:cubicBezTo>
                  <a:cubicBezTo>
                    <a:pt x="248" y="153"/>
                    <a:pt x="248" y="153"/>
                    <a:pt x="248" y="153"/>
                  </a:cubicBezTo>
                  <a:cubicBezTo>
                    <a:pt x="248" y="215"/>
                    <a:pt x="248" y="215"/>
                    <a:pt x="248" y="215"/>
                  </a:cubicBezTo>
                  <a:cubicBezTo>
                    <a:pt x="96" y="215"/>
                    <a:pt x="96" y="215"/>
                    <a:pt x="96" y="215"/>
                  </a:cubicBezTo>
                  <a:cubicBezTo>
                    <a:pt x="96" y="515"/>
                    <a:pt x="96" y="515"/>
                    <a:pt x="96" y="515"/>
                  </a:cubicBezTo>
                  <a:cubicBezTo>
                    <a:pt x="96" y="572"/>
                    <a:pt x="105" y="610"/>
                    <a:pt x="122" y="630"/>
                  </a:cubicBezTo>
                  <a:cubicBezTo>
                    <a:pt x="134" y="644"/>
                    <a:pt x="151" y="652"/>
                    <a:pt x="175" y="655"/>
                  </a:cubicBezTo>
                  <a:cubicBezTo>
                    <a:pt x="183" y="656"/>
                    <a:pt x="197" y="657"/>
                    <a:pt x="217" y="657"/>
                  </a:cubicBezTo>
                  <a:cubicBezTo>
                    <a:pt x="248" y="657"/>
                    <a:pt x="248" y="657"/>
                    <a:pt x="248" y="657"/>
                  </a:cubicBezTo>
                  <a:cubicBezTo>
                    <a:pt x="248" y="718"/>
                    <a:pt x="248" y="718"/>
                    <a:pt x="248" y="718"/>
                  </a:cubicBezTo>
                  <a:cubicBezTo>
                    <a:pt x="196" y="718"/>
                    <a:pt x="196" y="718"/>
                    <a:pt x="196" y="718"/>
                  </a:cubicBezTo>
                  <a:cubicBezTo>
                    <a:pt x="155" y="718"/>
                    <a:pt x="122" y="715"/>
                    <a:pt x="99" y="709"/>
                  </a:cubicBezTo>
                  <a:cubicBezTo>
                    <a:pt x="49" y="695"/>
                    <a:pt x="19" y="663"/>
                    <a:pt x="8" y="613"/>
                  </a:cubicBezTo>
                  <a:cubicBezTo>
                    <a:pt x="3" y="586"/>
                    <a:pt x="0" y="549"/>
                    <a:pt x="0" y="501"/>
                  </a:cubicBezTo>
                  <a:lnTo>
                    <a:pt x="0" y="0"/>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4" name="Freeform 26"/>
            <p:cNvSpPr>
              <a:spLocks/>
            </p:cNvSpPr>
            <p:nvPr/>
          </p:nvSpPr>
          <p:spPr bwMode="gray">
            <a:xfrm>
              <a:off x="5810250" y="3008313"/>
              <a:ext cx="136525" cy="269875"/>
            </a:xfrm>
            <a:custGeom>
              <a:avLst/>
              <a:gdLst/>
              <a:ahLst/>
              <a:cxnLst>
                <a:cxn ang="0">
                  <a:pos x="0" y="851"/>
                </a:cxn>
                <a:cxn ang="0">
                  <a:pos x="0" y="0"/>
                </a:cxn>
                <a:cxn ang="0">
                  <a:pos x="96" y="0"/>
                </a:cxn>
                <a:cxn ang="0">
                  <a:pos x="96" y="300"/>
                </a:cxn>
                <a:cxn ang="0">
                  <a:pos x="239" y="270"/>
                </a:cxn>
                <a:cxn ang="0">
                  <a:pos x="411" y="359"/>
                </a:cxn>
                <a:cxn ang="0">
                  <a:pos x="429" y="504"/>
                </a:cxn>
                <a:cxn ang="0">
                  <a:pos x="429" y="851"/>
                </a:cxn>
                <a:cxn ang="0">
                  <a:pos x="332" y="851"/>
                </a:cxn>
                <a:cxn ang="0">
                  <a:pos x="332" y="489"/>
                </a:cxn>
                <a:cxn ang="0">
                  <a:pos x="315" y="374"/>
                </a:cxn>
                <a:cxn ang="0">
                  <a:pos x="230" y="329"/>
                </a:cxn>
                <a:cxn ang="0">
                  <a:pos x="96" y="363"/>
                </a:cxn>
                <a:cxn ang="0">
                  <a:pos x="96" y="851"/>
                </a:cxn>
                <a:cxn ang="0">
                  <a:pos x="0" y="851"/>
                </a:cxn>
              </a:cxnLst>
              <a:rect l="0" t="0" r="r" b="b"/>
              <a:pathLst>
                <a:path w="429" h="851">
                  <a:moveTo>
                    <a:pt x="0" y="851"/>
                  </a:moveTo>
                  <a:cubicBezTo>
                    <a:pt x="0" y="0"/>
                    <a:pt x="0" y="0"/>
                    <a:pt x="0" y="0"/>
                  </a:cubicBezTo>
                  <a:cubicBezTo>
                    <a:pt x="96" y="0"/>
                    <a:pt x="96" y="0"/>
                    <a:pt x="96" y="0"/>
                  </a:cubicBezTo>
                  <a:cubicBezTo>
                    <a:pt x="96" y="300"/>
                    <a:pt x="96" y="300"/>
                    <a:pt x="96" y="300"/>
                  </a:cubicBezTo>
                  <a:cubicBezTo>
                    <a:pt x="147" y="280"/>
                    <a:pt x="194" y="270"/>
                    <a:pt x="239" y="270"/>
                  </a:cubicBezTo>
                  <a:cubicBezTo>
                    <a:pt x="328" y="270"/>
                    <a:pt x="386" y="300"/>
                    <a:pt x="411" y="359"/>
                  </a:cubicBezTo>
                  <a:cubicBezTo>
                    <a:pt x="423" y="386"/>
                    <a:pt x="429" y="434"/>
                    <a:pt x="429" y="504"/>
                  </a:cubicBezTo>
                  <a:cubicBezTo>
                    <a:pt x="429" y="851"/>
                    <a:pt x="429" y="851"/>
                    <a:pt x="429" y="851"/>
                  </a:cubicBezTo>
                  <a:cubicBezTo>
                    <a:pt x="332" y="851"/>
                    <a:pt x="332" y="851"/>
                    <a:pt x="332" y="851"/>
                  </a:cubicBezTo>
                  <a:cubicBezTo>
                    <a:pt x="332" y="489"/>
                    <a:pt x="332" y="489"/>
                    <a:pt x="332" y="489"/>
                  </a:cubicBezTo>
                  <a:cubicBezTo>
                    <a:pt x="332" y="435"/>
                    <a:pt x="326" y="397"/>
                    <a:pt x="315" y="374"/>
                  </a:cubicBezTo>
                  <a:cubicBezTo>
                    <a:pt x="300" y="344"/>
                    <a:pt x="271" y="329"/>
                    <a:pt x="230" y="329"/>
                  </a:cubicBezTo>
                  <a:cubicBezTo>
                    <a:pt x="192" y="329"/>
                    <a:pt x="147" y="340"/>
                    <a:pt x="96" y="363"/>
                  </a:cubicBezTo>
                  <a:cubicBezTo>
                    <a:pt x="96" y="851"/>
                    <a:pt x="96" y="851"/>
                    <a:pt x="96" y="851"/>
                  </a:cubicBezTo>
                  <a:lnTo>
                    <a:pt x="0" y="851"/>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5" name="Freeform 27"/>
            <p:cNvSpPr>
              <a:spLocks/>
            </p:cNvSpPr>
            <p:nvPr/>
          </p:nvSpPr>
          <p:spPr bwMode="gray">
            <a:xfrm>
              <a:off x="6061075" y="3098800"/>
              <a:ext cx="150813" cy="266700"/>
            </a:xfrm>
            <a:custGeom>
              <a:avLst/>
              <a:gdLst/>
              <a:ahLst/>
              <a:cxnLst>
                <a:cxn ang="0">
                  <a:pos x="42" y="115"/>
                </a:cxn>
                <a:cxn ang="0">
                  <a:pos x="0" y="0"/>
                </a:cxn>
                <a:cxn ang="0">
                  <a:pos x="20" y="0"/>
                </a:cxn>
                <a:cxn ang="0">
                  <a:pos x="50" y="91"/>
                </a:cxn>
                <a:cxn ang="0">
                  <a:pos x="78" y="0"/>
                </a:cxn>
                <a:cxn ang="0">
                  <a:pos x="95" y="0"/>
                </a:cxn>
                <a:cxn ang="0">
                  <a:pos x="38" y="168"/>
                </a:cxn>
                <a:cxn ang="0">
                  <a:pos x="21" y="168"/>
                </a:cxn>
                <a:cxn ang="0">
                  <a:pos x="42" y="115"/>
                </a:cxn>
              </a:cxnLst>
              <a:rect l="0" t="0" r="r" b="b"/>
              <a:pathLst>
                <a:path w="95" h="168">
                  <a:moveTo>
                    <a:pt x="42" y="115"/>
                  </a:moveTo>
                  <a:lnTo>
                    <a:pt x="0" y="0"/>
                  </a:lnTo>
                  <a:lnTo>
                    <a:pt x="20" y="0"/>
                  </a:lnTo>
                  <a:lnTo>
                    <a:pt x="50" y="91"/>
                  </a:lnTo>
                  <a:lnTo>
                    <a:pt x="78" y="0"/>
                  </a:lnTo>
                  <a:lnTo>
                    <a:pt x="95" y="0"/>
                  </a:lnTo>
                  <a:lnTo>
                    <a:pt x="38" y="168"/>
                  </a:lnTo>
                  <a:lnTo>
                    <a:pt x="21" y="168"/>
                  </a:lnTo>
                  <a:lnTo>
                    <a:pt x="42" y="115"/>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6" name="Freeform 28"/>
            <p:cNvSpPr>
              <a:spLocks noEditPoints="1"/>
            </p:cNvSpPr>
            <p:nvPr/>
          </p:nvSpPr>
          <p:spPr bwMode="gray">
            <a:xfrm>
              <a:off x="6230938" y="3094038"/>
              <a:ext cx="150813" cy="190500"/>
            </a:xfrm>
            <a:custGeom>
              <a:avLst/>
              <a:gdLst/>
              <a:ahLst/>
              <a:cxnLst>
                <a:cxn ang="0">
                  <a:pos x="238" y="0"/>
                </a:cxn>
                <a:cxn ang="0">
                  <a:pos x="418" y="81"/>
                </a:cxn>
                <a:cxn ang="0">
                  <a:pos x="475" y="299"/>
                </a:cxn>
                <a:cxn ang="0">
                  <a:pos x="418" y="516"/>
                </a:cxn>
                <a:cxn ang="0">
                  <a:pos x="238" y="597"/>
                </a:cxn>
                <a:cxn ang="0">
                  <a:pos x="0" y="295"/>
                </a:cxn>
                <a:cxn ang="0">
                  <a:pos x="57" y="81"/>
                </a:cxn>
                <a:cxn ang="0">
                  <a:pos x="238" y="0"/>
                </a:cxn>
                <a:cxn ang="0">
                  <a:pos x="238" y="59"/>
                </a:cxn>
                <a:cxn ang="0">
                  <a:pos x="124" y="132"/>
                </a:cxn>
                <a:cxn ang="0">
                  <a:pos x="98" y="296"/>
                </a:cxn>
                <a:cxn ang="0">
                  <a:pos x="124" y="465"/>
                </a:cxn>
                <a:cxn ang="0">
                  <a:pos x="238" y="539"/>
                </a:cxn>
                <a:cxn ang="0">
                  <a:pos x="351" y="465"/>
                </a:cxn>
                <a:cxn ang="0">
                  <a:pos x="376" y="299"/>
                </a:cxn>
                <a:cxn ang="0">
                  <a:pos x="351" y="132"/>
                </a:cxn>
                <a:cxn ang="0">
                  <a:pos x="238" y="59"/>
                </a:cxn>
              </a:cxnLst>
              <a:rect l="0" t="0" r="r" b="b"/>
              <a:pathLst>
                <a:path w="475" h="597">
                  <a:moveTo>
                    <a:pt x="238" y="0"/>
                  </a:moveTo>
                  <a:cubicBezTo>
                    <a:pt x="319" y="0"/>
                    <a:pt x="379" y="27"/>
                    <a:pt x="418" y="81"/>
                  </a:cubicBezTo>
                  <a:cubicBezTo>
                    <a:pt x="456" y="133"/>
                    <a:pt x="475" y="205"/>
                    <a:pt x="475" y="299"/>
                  </a:cubicBezTo>
                  <a:cubicBezTo>
                    <a:pt x="475" y="391"/>
                    <a:pt x="456" y="464"/>
                    <a:pt x="418" y="516"/>
                  </a:cubicBezTo>
                  <a:cubicBezTo>
                    <a:pt x="380" y="570"/>
                    <a:pt x="320" y="597"/>
                    <a:pt x="238" y="597"/>
                  </a:cubicBezTo>
                  <a:cubicBezTo>
                    <a:pt x="79" y="597"/>
                    <a:pt x="0" y="496"/>
                    <a:pt x="0" y="295"/>
                  </a:cubicBezTo>
                  <a:cubicBezTo>
                    <a:pt x="0" y="204"/>
                    <a:pt x="19" y="133"/>
                    <a:pt x="57" y="81"/>
                  </a:cubicBezTo>
                  <a:cubicBezTo>
                    <a:pt x="96" y="27"/>
                    <a:pt x="157" y="0"/>
                    <a:pt x="238" y="0"/>
                  </a:cubicBezTo>
                  <a:moveTo>
                    <a:pt x="238" y="59"/>
                  </a:moveTo>
                  <a:cubicBezTo>
                    <a:pt x="183" y="59"/>
                    <a:pt x="145" y="83"/>
                    <a:pt x="124" y="132"/>
                  </a:cubicBezTo>
                  <a:cubicBezTo>
                    <a:pt x="107" y="173"/>
                    <a:pt x="98" y="227"/>
                    <a:pt x="98" y="296"/>
                  </a:cubicBezTo>
                  <a:cubicBezTo>
                    <a:pt x="98" y="368"/>
                    <a:pt x="107" y="424"/>
                    <a:pt x="124" y="465"/>
                  </a:cubicBezTo>
                  <a:cubicBezTo>
                    <a:pt x="145" y="514"/>
                    <a:pt x="183" y="539"/>
                    <a:pt x="238" y="539"/>
                  </a:cubicBezTo>
                  <a:cubicBezTo>
                    <a:pt x="292" y="539"/>
                    <a:pt x="330" y="514"/>
                    <a:pt x="351" y="465"/>
                  </a:cubicBezTo>
                  <a:cubicBezTo>
                    <a:pt x="368" y="424"/>
                    <a:pt x="376" y="369"/>
                    <a:pt x="376" y="299"/>
                  </a:cubicBezTo>
                  <a:cubicBezTo>
                    <a:pt x="376" y="227"/>
                    <a:pt x="368" y="172"/>
                    <a:pt x="351" y="132"/>
                  </a:cubicBezTo>
                  <a:cubicBezTo>
                    <a:pt x="329" y="83"/>
                    <a:pt x="292" y="59"/>
                    <a:pt x="238" y="59"/>
                  </a:cubicBezTo>
                </a:path>
              </a:pathLst>
            </a:custGeom>
            <a:solidFill>
              <a:srgbClr val="000000"/>
            </a:solidFill>
            <a:ln w="9525">
              <a:noFill/>
              <a:round/>
              <a:headEnd/>
              <a:tailEnd/>
            </a:ln>
          </p:spPr>
          <p:txBody>
            <a:bodyPr/>
            <a:lstStyle/>
            <a:p>
              <a:endParaRPr lang="de-DE" dirty="0">
                <a:solidFill>
                  <a:srgbClr val="000000"/>
                </a:solidFill>
              </a:endParaRPr>
            </a:p>
          </p:txBody>
        </p:sp>
        <p:sp>
          <p:nvSpPr>
            <p:cNvPr id="87" name="Freeform 29"/>
            <p:cNvSpPr>
              <a:spLocks/>
            </p:cNvSpPr>
            <p:nvPr/>
          </p:nvSpPr>
          <p:spPr bwMode="gray">
            <a:xfrm>
              <a:off x="6423025" y="3098800"/>
              <a:ext cx="131763" cy="185738"/>
            </a:xfrm>
            <a:custGeom>
              <a:avLst/>
              <a:gdLst/>
              <a:ahLst/>
              <a:cxnLst>
                <a:cxn ang="0">
                  <a:pos x="0" y="0"/>
                </a:cxn>
                <a:cxn ang="0">
                  <a:pos x="96" y="0"/>
                </a:cxn>
                <a:cxn ang="0">
                  <a:pos x="96" y="349"/>
                </a:cxn>
                <a:cxn ang="0">
                  <a:pos x="114" y="477"/>
                </a:cxn>
                <a:cxn ang="0">
                  <a:pos x="154" y="514"/>
                </a:cxn>
                <a:cxn ang="0">
                  <a:pos x="216" y="523"/>
                </a:cxn>
                <a:cxn ang="0">
                  <a:pos x="316" y="508"/>
                </a:cxn>
                <a:cxn ang="0">
                  <a:pos x="316" y="0"/>
                </a:cxn>
                <a:cxn ang="0">
                  <a:pos x="412" y="0"/>
                </a:cxn>
                <a:cxn ang="0">
                  <a:pos x="412" y="556"/>
                </a:cxn>
                <a:cxn ang="0">
                  <a:pos x="210" y="581"/>
                </a:cxn>
                <a:cxn ang="0">
                  <a:pos x="67" y="551"/>
                </a:cxn>
                <a:cxn ang="0">
                  <a:pos x="4" y="445"/>
                </a:cxn>
                <a:cxn ang="0">
                  <a:pos x="0" y="356"/>
                </a:cxn>
                <a:cxn ang="0">
                  <a:pos x="0" y="0"/>
                </a:cxn>
              </a:cxnLst>
              <a:rect l="0" t="0" r="r" b="b"/>
              <a:pathLst>
                <a:path w="412" h="581">
                  <a:moveTo>
                    <a:pt x="0" y="0"/>
                  </a:moveTo>
                  <a:cubicBezTo>
                    <a:pt x="96" y="0"/>
                    <a:pt x="96" y="0"/>
                    <a:pt x="96" y="0"/>
                  </a:cubicBezTo>
                  <a:cubicBezTo>
                    <a:pt x="96" y="349"/>
                    <a:pt x="96" y="349"/>
                    <a:pt x="96" y="349"/>
                  </a:cubicBezTo>
                  <a:cubicBezTo>
                    <a:pt x="96" y="413"/>
                    <a:pt x="102" y="456"/>
                    <a:pt x="114" y="477"/>
                  </a:cubicBezTo>
                  <a:cubicBezTo>
                    <a:pt x="123" y="495"/>
                    <a:pt x="136" y="507"/>
                    <a:pt x="154" y="514"/>
                  </a:cubicBezTo>
                  <a:cubicBezTo>
                    <a:pt x="168" y="520"/>
                    <a:pt x="189" y="523"/>
                    <a:pt x="216" y="523"/>
                  </a:cubicBezTo>
                  <a:cubicBezTo>
                    <a:pt x="248" y="523"/>
                    <a:pt x="281" y="518"/>
                    <a:pt x="316" y="508"/>
                  </a:cubicBezTo>
                  <a:cubicBezTo>
                    <a:pt x="316" y="0"/>
                    <a:pt x="316" y="0"/>
                    <a:pt x="316" y="0"/>
                  </a:cubicBezTo>
                  <a:cubicBezTo>
                    <a:pt x="412" y="0"/>
                    <a:pt x="412" y="0"/>
                    <a:pt x="412" y="0"/>
                  </a:cubicBezTo>
                  <a:cubicBezTo>
                    <a:pt x="412" y="556"/>
                    <a:pt x="412" y="556"/>
                    <a:pt x="412" y="556"/>
                  </a:cubicBezTo>
                  <a:cubicBezTo>
                    <a:pt x="341" y="573"/>
                    <a:pt x="273" y="581"/>
                    <a:pt x="210" y="581"/>
                  </a:cubicBezTo>
                  <a:cubicBezTo>
                    <a:pt x="146" y="581"/>
                    <a:pt x="98" y="571"/>
                    <a:pt x="67" y="551"/>
                  </a:cubicBezTo>
                  <a:cubicBezTo>
                    <a:pt x="32" y="528"/>
                    <a:pt x="11" y="493"/>
                    <a:pt x="4" y="445"/>
                  </a:cubicBezTo>
                  <a:cubicBezTo>
                    <a:pt x="1" y="422"/>
                    <a:pt x="0" y="393"/>
                    <a:pt x="0" y="356"/>
                  </a:cubicBezTo>
                  <a:lnTo>
                    <a:pt x="0" y="0"/>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8" name="Freeform 30"/>
            <p:cNvSpPr>
              <a:spLocks/>
            </p:cNvSpPr>
            <p:nvPr/>
          </p:nvSpPr>
          <p:spPr bwMode="gray">
            <a:xfrm>
              <a:off x="4097338" y="1362075"/>
              <a:ext cx="590550" cy="455613"/>
            </a:xfrm>
            <a:custGeom>
              <a:avLst/>
              <a:gdLst/>
              <a:ahLst/>
              <a:cxnLst>
                <a:cxn ang="0">
                  <a:pos x="755" y="601"/>
                </a:cxn>
                <a:cxn ang="0">
                  <a:pos x="470" y="505"/>
                </a:cxn>
                <a:cxn ang="0">
                  <a:pos x="1" y="970"/>
                </a:cxn>
                <a:cxn ang="0">
                  <a:pos x="470" y="1433"/>
                </a:cxn>
                <a:cxn ang="0">
                  <a:pos x="827" y="1272"/>
                </a:cxn>
                <a:cxn ang="0">
                  <a:pos x="827" y="1015"/>
                </a:cxn>
                <a:cxn ang="0">
                  <a:pos x="605" y="1232"/>
                </a:cxn>
                <a:cxn ang="0">
                  <a:pos x="470" y="1260"/>
                </a:cxn>
                <a:cxn ang="0">
                  <a:pos x="176" y="970"/>
                </a:cxn>
                <a:cxn ang="0">
                  <a:pos x="470" y="678"/>
                </a:cxn>
                <a:cxn ang="0">
                  <a:pos x="676" y="763"/>
                </a:cxn>
                <a:cxn ang="0">
                  <a:pos x="859" y="973"/>
                </a:cxn>
                <a:cxn ang="0">
                  <a:pos x="1281" y="1157"/>
                </a:cxn>
                <a:cxn ang="0">
                  <a:pos x="1858" y="582"/>
                </a:cxn>
                <a:cxn ang="0">
                  <a:pos x="1281" y="0"/>
                </a:cxn>
                <a:cxn ang="0">
                  <a:pos x="827" y="231"/>
                </a:cxn>
                <a:cxn ang="0">
                  <a:pos x="827" y="577"/>
                </a:cxn>
                <a:cxn ang="0">
                  <a:pos x="1281" y="182"/>
                </a:cxn>
                <a:cxn ang="0">
                  <a:pos x="1677" y="582"/>
                </a:cxn>
                <a:cxn ang="0">
                  <a:pos x="1281" y="978"/>
                </a:cxn>
                <a:cxn ang="0">
                  <a:pos x="1024" y="884"/>
                </a:cxn>
                <a:cxn ang="0">
                  <a:pos x="755" y="601"/>
                </a:cxn>
              </a:cxnLst>
              <a:rect l="0" t="0" r="r" b="b"/>
              <a:pathLst>
                <a:path w="1858" h="1434">
                  <a:moveTo>
                    <a:pt x="755" y="601"/>
                  </a:moveTo>
                  <a:cubicBezTo>
                    <a:pt x="687" y="541"/>
                    <a:pt x="578" y="505"/>
                    <a:pt x="470" y="505"/>
                  </a:cubicBezTo>
                  <a:cubicBezTo>
                    <a:pt x="212" y="504"/>
                    <a:pt x="2" y="707"/>
                    <a:pt x="1" y="970"/>
                  </a:cubicBezTo>
                  <a:cubicBezTo>
                    <a:pt x="0" y="1228"/>
                    <a:pt x="212" y="1433"/>
                    <a:pt x="470" y="1433"/>
                  </a:cubicBezTo>
                  <a:cubicBezTo>
                    <a:pt x="615" y="1434"/>
                    <a:pt x="741" y="1375"/>
                    <a:pt x="827" y="1272"/>
                  </a:cubicBezTo>
                  <a:cubicBezTo>
                    <a:pt x="827" y="1015"/>
                    <a:pt x="827" y="1015"/>
                    <a:pt x="827" y="1015"/>
                  </a:cubicBezTo>
                  <a:cubicBezTo>
                    <a:pt x="781" y="1095"/>
                    <a:pt x="689" y="1197"/>
                    <a:pt x="605" y="1232"/>
                  </a:cubicBezTo>
                  <a:cubicBezTo>
                    <a:pt x="563" y="1249"/>
                    <a:pt x="520" y="1260"/>
                    <a:pt x="470" y="1260"/>
                  </a:cubicBezTo>
                  <a:cubicBezTo>
                    <a:pt x="309" y="1260"/>
                    <a:pt x="176" y="1135"/>
                    <a:pt x="176" y="970"/>
                  </a:cubicBezTo>
                  <a:cubicBezTo>
                    <a:pt x="176" y="818"/>
                    <a:pt x="299" y="677"/>
                    <a:pt x="470" y="678"/>
                  </a:cubicBezTo>
                  <a:cubicBezTo>
                    <a:pt x="551" y="678"/>
                    <a:pt x="623" y="711"/>
                    <a:pt x="676" y="763"/>
                  </a:cubicBezTo>
                  <a:cubicBezTo>
                    <a:pt x="732" y="817"/>
                    <a:pt x="818" y="929"/>
                    <a:pt x="859" y="973"/>
                  </a:cubicBezTo>
                  <a:cubicBezTo>
                    <a:pt x="964" y="1086"/>
                    <a:pt x="1115" y="1157"/>
                    <a:pt x="1281" y="1157"/>
                  </a:cubicBezTo>
                  <a:cubicBezTo>
                    <a:pt x="1599" y="1158"/>
                    <a:pt x="1858" y="900"/>
                    <a:pt x="1858" y="582"/>
                  </a:cubicBezTo>
                  <a:cubicBezTo>
                    <a:pt x="1858" y="264"/>
                    <a:pt x="1599" y="0"/>
                    <a:pt x="1281" y="0"/>
                  </a:cubicBezTo>
                  <a:cubicBezTo>
                    <a:pt x="1096" y="0"/>
                    <a:pt x="933" y="96"/>
                    <a:pt x="827" y="231"/>
                  </a:cubicBezTo>
                  <a:cubicBezTo>
                    <a:pt x="827" y="577"/>
                    <a:pt x="827" y="577"/>
                    <a:pt x="827" y="577"/>
                  </a:cubicBezTo>
                  <a:cubicBezTo>
                    <a:pt x="908" y="358"/>
                    <a:pt x="1053" y="182"/>
                    <a:pt x="1281" y="182"/>
                  </a:cubicBezTo>
                  <a:cubicBezTo>
                    <a:pt x="1500" y="182"/>
                    <a:pt x="1677" y="363"/>
                    <a:pt x="1677" y="582"/>
                  </a:cubicBezTo>
                  <a:cubicBezTo>
                    <a:pt x="1676" y="801"/>
                    <a:pt x="1500" y="979"/>
                    <a:pt x="1281" y="978"/>
                  </a:cubicBezTo>
                  <a:cubicBezTo>
                    <a:pt x="1183" y="978"/>
                    <a:pt x="1093" y="942"/>
                    <a:pt x="1024" y="884"/>
                  </a:cubicBezTo>
                  <a:cubicBezTo>
                    <a:pt x="938" y="817"/>
                    <a:pt x="843" y="675"/>
                    <a:pt x="755" y="601"/>
                  </a:cubicBezTo>
                </a:path>
              </a:pathLst>
            </a:custGeom>
            <a:solidFill>
              <a:srgbClr val="FF0000"/>
            </a:solidFill>
            <a:ln w="9525">
              <a:noFill/>
              <a:round/>
              <a:headEnd/>
              <a:tailEnd/>
            </a:ln>
          </p:spPr>
          <p:txBody>
            <a:bodyPr/>
            <a:lstStyle/>
            <a:p>
              <a:endParaRPr lang="de-DE" dirty="0">
                <a:solidFill>
                  <a:srgbClr val="000000"/>
                </a:solidFill>
              </a:endParaRPr>
            </a:p>
          </p:txBody>
        </p:sp>
        <p:sp>
          <p:nvSpPr>
            <p:cNvPr id="89" name="Freeform 31"/>
            <p:cNvSpPr>
              <a:spLocks/>
            </p:cNvSpPr>
            <p:nvPr/>
          </p:nvSpPr>
          <p:spPr bwMode="gray">
            <a:xfrm>
              <a:off x="3133725" y="1857375"/>
              <a:ext cx="406400" cy="661988"/>
            </a:xfrm>
            <a:custGeom>
              <a:avLst/>
              <a:gdLst/>
              <a:ahLst/>
              <a:cxnLst>
                <a:cxn ang="0">
                  <a:pos x="0" y="0"/>
                </a:cxn>
                <a:cxn ang="0">
                  <a:pos x="1276" y="0"/>
                </a:cxn>
                <a:cxn ang="0">
                  <a:pos x="1276" y="355"/>
                </a:cxn>
                <a:cxn ang="0">
                  <a:pos x="1072" y="215"/>
                </a:cxn>
                <a:cxn ang="0">
                  <a:pos x="482" y="215"/>
                </a:cxn>
                <a:cxn ang="0">
                  <a:pos x="482" y="828"/>
                </a:cxn>
                <a:cxn ang="0">
                  <a:pos x="1122" y="828"/>
                </a:cxn>
                <a:cxn ang="0">
                  <a:pos x="1122" y="1153"/>
                </a:cxn>
                <a:cxn ang="0">
                  <a:pos x="947" y="1049"/>
                </a:cxn>
                <a:cxn ang="0">
                  <a:pos x="482" y="1049"/>
                </a:cxn>
                <a:cxn ang="0">
                  <a:pos x="482" y="1886"/>
                </a:cxn>
                <a:cxn ang="0">
                  <a:pos x="616" y="2083"/>
                </a:cxn>
                <a:cxn ang="0">
                  <a:pos x="9" y="2083"/>
                </a:cxn>
                <a:cxn ang="0">
                  <a:pos x="136" y="1886"/>
                </a:cxn>
                <a:cxn ang="0">
                  <a:pos x="136" y="219"/>
                </a:cxn>
                <a:cxn ang="0">
                  <a:pos x="0" y="0"/>
                </a:cxn>
              </a:cxnLst>
              <a:rect l="0" t="0" r="r" b="b"/>
              <a:pathLst>
                <a:path w="1276" h="2083">
                  <a:moveTo>
                    <a:pt x="0" y="0"/>
                  </a:moveTo>
                  <a:cubicBezTo>
                    <a:pt x="1276" y="0"/>
                    <a:pt x="1276" y="0"/>
                    <a:pt x="1276" y="0"/>
                  </a:cubicBezTo>
                  <a:cubicBezTo>
                    <a:pt x="1276" y="355"/>
                    <a:pt x="1276" y="355"/>
                    <a:pt x="1276" y="355"/>
                  </a:cubicBezTo>
                  <a:cubicBezTo>
                    <a:pt x="1276" y="355"/>
                    <a:pt x="1210" y="215"/>
                    <a:pt x="1072" y="215"/>
                  </a:cubicBezTo>
                  <a:cubicBezTo>
                    <a:pt x="482" y="215"/>
                    <a:pt x="482" y="215"/>
                    <a:pt x="482" y="215"/>
                  </a:cubicBezTo>
                  <a:cubicBezTo>
                    <a:pt x="482" y="828"/>
                    <a:pt x="482" y="828"/>
                    <a:pt x="482" y="828"/>
                  </a:cubicBezTo>
                  <a:cubicBezTo>
                    <a:pt x="1122" y="828"/>
                    <a:pt x="1122" y="828"/>
                    <a:pt x="1122" y="828"/>
                  </a:cubicBezTo>
                  <a:cubicBezTo>
                    <a:pt x="1122" y="1153"/>
                    <a:pt x="1122" y="1153"/>
                    <a:pt x="1122" y="1153"/>
                  </a:cubicBezTo>
                  <a:cubicBezTo>
                    <a:pt x="1122" y="1153"/>
                    <a:pt x="1101" y="1049"/>
                    <a:pt x="947" y="1049"/>
                  </a:cubicBezTo>
                  <a:cubicBezTo>
                    <a:pt x="482" y="1049"/>
                    <a:pt x="482" y="1049"/>
                    <a:pt x="482" y="1049"/>
                  </a:cubicBezTo>
                  <a:cubicBezTo>
                    <a:pt x="482" y="1886"/>
                    <a:pt x="482" y="1886"/>
                    <a:pt x="482" y="1886"/>
                  </a:cubicBezTo>
                  <a:cubicBezTo>
                    <a:pt x="482" y="2010"/>
                    <a:pt x="616" y="2083"/>
                    <a:pt x="616" y="2083"/>
                  </a:cubicBezTo>
                  <a:cubicBezTo>
                    <a:pt x="9" y="2083"/>
                    <a:pt x="9" y="2083"/>
                    <a:pt x="9" y="2083"/>
                  </a:cubicBezTo>
                  <a:cubicBezTo>
                    <a:pt x="9" y="2083"/>
                    <a:pt x="136" y="2019"/>
                    <a:pt x="136" y="1886"/>
                  </a:cubicBezTo>
                  <a:cubicBezTo>
                    <a:pt x="136" y="219"/>
                    <a:pt x="136" y="219"/>
                    <a:pt x="136" y="219"/>
                  </a:cubicBezTo>
                  <a:cubicBezTo>
                    <a:pt x="136" y="79"/>
                    <a:pt x="0" y="0"/>
                    <a:pt x="0" y="0"/>
                  </a:cubicBezTo>
                  <a:close/>
                </a:path>
              </a:pathLst>
            </a:custGeom>
            <a:solidFill>
              <a:srgbClr val="FF0000"/>
            </a:solidFill>
            <a:ln w="9525">
              <a:noFill/>
              <a:round/>
              <a:headEnd/>
              <a:tailEnd/>
            </a:ln>
          </p:spPr>
          <p:txBody>
            <a:bodyPr/>
            <a:lstStyle/>
            <a:p>
              <a:endParaRPr lang="de-DE" dirty="0">
                <a:solidFill>
                  <a:srgbClr val="000000"/>
                </a:solidFill>
              </a:endParaRPr>
            </a:p>
          </p:txBody>
        </p:sp>
        <p:sp>
          <p:nvSpPr>
            <p:cNvPr id="90" name="Freeform 32"/>
            <p:cNvSpPr>
              <a:spLocks/>
            </p:cNvSpPr>
            <p:nvPr/>
          </p:nvSpPr>
          <p:spPr bwMode="gray">
            <a:xfrm>
              <a:off x="4090988" y="1858963"/>
              <a:ext cx="268288" cy="922338"/>
            </a:xfrm>
            <a:custGeom>
              <a:avLst/>
              <a:gdLst/>
              <a:ahLst/>
              <a:cxnLst>
                <a:cxn ang="0">
                  <a:pos x="193" y="0"/>
                </a:cxn>
                <a:cxn ang="0">
                  <a:pos x="842" y="0"/>
                </a:cxn>
                <a:cxn ang="0">
                  <a:pos x="697" y="181"/>
                </a:cxn>
                <a:cxn ang="0">
                  <a:pos x="697" y="2135"/>
                </a:cxn>
                <a:cxn ang="0">
                  <a:pos x="0" y="2902"/>
                </a:cxn>
                <a:cxn ang="0">
                  <a:pos x="332" y="2135"/>
                </a:cxn>
                <a:cxn ang="0">
                  <a:pos x="332" y="181"/>
                </a:cxn>
                <a:cxn ang="0">
                  <a:pos x="193" y="0"/>
                </a:cxn>
              </a:cxnLst>
              <a:rect l="0" t="0" r="r" b="b"/>
              <a:pathLst>
                <a:path w="842" h="2904">
                  <a:moveTo>
                    <a:pt x="193" y="0"/>
                  </a:moveTo>
                  <a:cubicBezTo>
                    <a:pt x="842" y="0"/>
                    <a:pt x="842" y="0"/>
                    <a:pt x="842" y="0"/>
                  </a:cubicBezTo>
                  <a:cubicBezTo>
                    <a:pt x="842" y="0"/>
                    <a:pt x="697" y="69"/>
                    <a:pt x="697" y="181"/>
                  </a:cubicBezTo>
                  <a:cubicBezTo>
                    <a:pt x="697" y="2135"/>
                    <a:pt x="697" y="2135"/>
                    <a:pt x="697" y="2135"/>
                  </a:cubicBezTo>
                  <a:cubicBezTo>
                    <a:pt x="697" y="2796"/>
                    <a:pt x="34" y="2904"/>
                    <a:pt x="0" y="2902"/>
                  </a:cubicBezTo>
                  <a:cubicBezTo>
                    <a:pt x="56" y="2866"/>
                    <a:pt x="331" y="2631"/>
                    <a:pt x="332" y="2135"/>
                  </a:cubicBezTo>
                  <a:cubicBezTo>
                    <a:pt x="332" y="181"/>
                    <a:pt x="332" y="181"/>
                    <a:pt x="332" y="181"/>
                  </a:cubicBezTo>
                  <a:cubicBezTo>
                    <a:pt x="333" y="76"/>
                    <a:pt x="193" y="0"/>
                    <a:pt x="193" y="0"/>
                  </a:cubicBezTo>
                  <a:close/>
                </a:path>
              </a:pathLst>
            </a:custGeom>
            <a:solidFill>
              <a:srgbClr val="FF0000"/>
            </a:solidFill>
            <a:ln w="9525">
              <a:noFill/>
              <a:round/>
              <a:headEnd/>
              <a:tailEnd/>
            </a:ln>
          </p:spPr>
          <p:txBody>
            <a:bodyPr/>
            <a:lstStyle/>
            <a:p>
              <a:endParaRPr lang="de-DE" dirty="0">
                <a:solidFill>
                  <a:srgbClr val="000000"/>
                </a:solidFill>
              </a:endParaRPr>
            </a:p>
          </p:txBody>
        </p:sp>
        <p:sp>
          <p:nvSpPr>
            <p:cNvPr id="91" name="Freeform 33"/>
            <p:cNvSpPr>
              <a:spLocks/>
            </p:cNvSpPr>
            <p:nvPr/>
          </p:nvSpPr>
          <p:spPr bwMode="gray">
            <a:xfrm>
              <a:off x="4387850" y="1858963"/>
              <a:ext cx="206375" cy="661988"/>
            </a:xfrm>
            <a:custGeom>
              <a:avLst/>
              <a:gdLst/>
              <a:ahLst/>
              <a:cxnLst>
                <a:cxn ang="0">
                  <a:pos x="0" y="0"/>
                </a:cxn>
                <a:cxn ang="0">
                  <a:pos x="651" y="0"/>
                </a:cxn>
                <a:cxn ang="0">
                  <a:pos x="507" y="184"/>
                </a:cxn>
                <a:cxn ang="0">
                  <a:pos x="507" y="1886"/>
                </a:cxn>
                <a:cxn ang="0">
                  <a:pos x="651" y="2084"/>
                </a:cxn>
                <a:cxn ang="0">
                  <a:pos x="0" y="2084"/>
                </a:cxn>
                <a:cxn ang="0">
                  <a:pos x="145" y="1886"/>
                </a:cxn>
                <a:cxn ang="0">
                  <a:pos x="145" y="184"/>
                </a:cxn>
                <a:cxn ang="0">
                  <a:pos x="0" y="0"/>
                </a:cxn>
              </a:cxnLst>
              <a:rect l="0" t="0" r="r" b="b"/>
              <a:pathLst>
                <a:path w="651" h="2084">
                  <a:moveTo>
                    <a:pt x="0" y="0"/>
                  </a:moveTo>
                  <a:cubicBezTo>
                    <a:pt x="651" y="0"/>
                    <a:pt x="651" y="0"/>
                    <a:pt x="651" y="0"/>
                  </a:cubicBezTo>
                  <a:cubicBezTo>
                    <a:pt x="651" y="0"/>
                    <a:pt x="507" y="69"/>
                    <a:pt x="507" y="184"/>
                  </a:cubicBezTo>
                  <a:cubicBezTo>
                    <a:pt x="507" y="1886"/>
                    <a:pt x="507" y="1886"/>
                    <a:pt x="507" y="1886"/>
                  </a:cubicBezTo>
                  <a:cubicBezTo>
                    <a:pt x="507" y="2008"/>
                    <a:pt x="651" y="2084"/>
                    <a:pt x="651" y="2084"/>
                  </a:cubicBezTo>
                  <a:cubicBezTo>
                    <a:pt x="0" y="2084"/>
                    <a:pt x="0" y="2084"/>
                    <a:pt x="0" y="2084"/>
                  </a:cubicBezTo>
                  <a:cubicBezTo>
                    <a:pt x="0" y="2084"/>
                    <a:pt x="145" y="2008"/>
                    <a:pt x="145" y="1886"/>
                  </a:cubicBezTo>
                  <a:cubicBezTo>
                    <a:pt x="145" y="184"/>
                    <a:pt x="145" y="184"/>
                    <a:pt x="145" y="184"/>
                  </a:cubicBezTo>
                  <a:cubicBezTo>
                    <a:pt x="145" y="69"/>
                    <a:pt x="0" y="0"/>
                    <a:pt x="0" y="0"/>
                  </a:cubicBezTo>
                  <a:close/>
                </a:path>
              </a:pathLst>
            </a:custGeom>
            <a:solidFill>
              <a:srgbClr val="FF0000"/>
            </a:solidFill>
            <a:ln w="9525">
              <a:noFill/>
              <a:round/>
              <a:headEnd/>
              <a:tailEnd/>
            </a:ln>
          </p:spPr>
          <p:txBody>
            <a:bodyPr/>
            <a:lstStyle/>
            <a:p>
              <a:endParaRPr lang="de-DE" dirty="0">
                <a:solidFill>
                  <a:srgbClr val="000000"/>
                </a:solidFill>
              </a:endParaRPr>
            </a:p>
          </p:txBody>
        </p:sp>
        <p:sp>
          <p:nvSpPr>
            <p:cNvPr id="92" name="Freeform 34"/>
            <p:cNvSpPr>
              <a:spLocks/>
            </p:cNvSpPr>
            <p:nvPr/>
          </p:nvSpPr>
          <p:spPr bwMode="gray">
            <a:xfrm>
              <a:off x="4595813" y="1858963"/>
              <a:ext cx="495300" cy="661988"/>
            </a:xfrm>
            <a:custGeom>
              <a:avLst/>
              <a:gdLst/>
              <a:ahLst/>
              <a:cxnLst>
                <a:cxn ang="0">
                  <a:pos x="127" y="0"/>
                </a:cxn>
                <a:cxn ang="0">
                  <a:pos x="1559" y="0"/>
                </a:cxn>
                <a:cxn ang="0">
                  <a:pos x="1438" y="378"/>
                </a:cxn>
                <a:cxn ang="0">
                  <a:pos x="1263" y="219"/>
                </a:cxn>
                <a:cxn ang="0">
                  <a:pos x="966" y="219"/>
                </a:cxn>
                <a:cxn ang="0">
                  <a:pos x="966" y="1886"/>
                </a:cxn>
                <a:cxn ang="0">
                  <a:pos x="1106" y="2083"/>
                </a:cxn>
                <a:cxn ang="0">
                  <a:pos x="468" y="2083"/>
                </a:cxn>
                <a:cxn ang="0">
                  <a:pos x="606" y="1886"/>
                </a:cxn>
                <a:cxn ang="0">
                  <a:pos x="606" y="219"/>
                </a:cxn>
                <a:cxn ang="0">
                  <a:pos x="248" y="219"/>
                </a:cxn>
                <a:cxn ang="0">
                  <a:pos x="0" y="410"/>
                </a:cxn>
                <a:cxn ang="0">
                  <a:pos x="127" y="0"/>
                </a:cxn>
              </a:cxnLst>
              <a:rect l="0" t="0" r="r" b="b"/>
              <a:pathLst>
                <a:path w="1559" h="2083">
                  <a:moveTo>
                    <a:pt x="127" y="0"/>
                  </a:moveTo>
                  <a:cubicBezTo>
                    <a:pt x="1559" y="0"/>
                    <a:pt x="1559" y="0"/>
                    <a:pt x="1559" y="0"/>
                  </a:cubicBezTo>
                  <a:cubicBezTo>
                    <a:pt x="1438" y="378"/>
                    <a:pt x="1438" y="378"/>
                    <a:pt x="1438" y="378"/>
                  </a:cubicBezTo>
                  <a:cubicBezTo>
                    <a:pt x="1438" y="378"/>
                    <a:pt x="1401" y="219"/>
                    <a:pt x="1263" y="219"/>
                  </a:cubicBezTo>
                  <a:cubicBezTo>
                    <a:pt x="966" y="219"/>
                    <a:pt x="966" y="219"/>
                    <a:pt x="966" y="219"/>
                  </a:cubicBezTo>
                  <a:cubicBezTo>
                    <a:pt x="966" y="1886"/>
                    <a:pt x="966" y="1886"/>
                    <a:pt x="966" y="1886"/>
                  </a:cubicBezTo>
                  <a:cubicBezTo>
                    <a:pt x="966" y="1991"/>
                    <a:pt x="1106" y="2083"/>
                    <a:pt x="1106" y="2083"/>
                  </a:cubicBezTo>
                  <a:cubicBezTo>
                    <a:pt x="468" y="2083"/>
                    <a:pt x="468" y="2083"/>
                    <a:pt x="468" y="2083"/>
                  </a:cubicBezTo>
                  <a:cubicBezTo>
                    <a:pt x="468" y="2083"/>
                    <a:pt x="606" y="2000"/>
                    <a:pt x="606" y="1886"/>
                  </a:cubicBezTo>
                  <a:cubicBezTo>
                    <a:pt x="606" y="219"/>
                    <a:pt x="606" y="219"/>
                    <a:pt x="606" y="219"/>
                  </a:cubicBezTo>
                  <a:cubicBezTo>
                    <a:pt x="248" y="219"/>
                    <a:pt x="248" y="219"/>
                    <a:pt x="248" y="219"/>
                  </a:cubicBezTo>
                  <a:cubicBezTo>
                    <a:pt x="146" y="219"/>
                    <a:pt x="0" y="410"/>
                    <a:pt x="0" y="410"/>
                  </a:cubicBezTo>
                  <a:lnTo>
                    <a:pt x="127" y="0"/>
                  </a:lnTo>
                  <a:close/>
                </a:path>
              </a:pathLst>
            </a:custGeom>
            <a:solidFill>
              <a:srgbClr val="FF0000"/>
            </a:solidFill>
            <a:ln w="9525">
              <a:noFill/>
              <a:round/>
              <a:headEnd/>
              <a:tailEnd/>
            </a:ln>
          </p:spPr>
          <p:txBody>
            <a:bodyPr/>
            <a:lstStyle/>
            <a:p>
              <a:endParaRPr lang="de-DE" dirty="0">
                <a:solidFill>
                  <a:srgbClr val="000000"/>
                </a:solidFill>
              </a:endParaRPr>
            </a:p>
          </p:txBody>
        </p:sp>
        <p:sp>
          <p:nvSpPr>
            <p:cNvPr id="93" name="Freeform 35"/>
            <p:cNvSpPr>
              <a:spLocks/>
            </p:cNvSpPr>
            <p:nvPr/>
          </p:nvSpPr>
          <p:spPr bwMode="gray">
            <a:xfrm>
              <a:off x="5495925" y="1858963"/>
              <a:ext cx="554038" cy="671513"/>
            </a:xfrm>
            <a:custGeom>
              <a:avLst/>
              <a:gdLst/>
              <a:ahLst/>
              <a:cxnLst>
                <a:cxn ang="0">
                  <a:pos x="1116" y="0"/>
                </a:cxn>
                <a:cxn ang="0">
                  <a:pos x="1743" y="0"/>
                </a:cxn>
                <a:cxn ang="0">
                  <a:pos x="1609" y="184"/>
                </a:cxn>
                <a:cxn ang="0">
                  <a:pos x="1609" y="1445"/>
                </a:cxn>
                <a:cxn ang="0">
                  <a:pos x="889" y="2115"/>
                </a:cxn>
                <a:cxn ang="0">
                  <a:pos x="138" y="1445"/>
                </a:cxn>
                <a:cxn ang="0">
                  <a:pos x="138" y="184"/>
                </a:cxn>
                <a:cxn ang="0">
                  <a:pos x="0" y="0"/>
                </a:cxn>
                <a:cxn ang="0">
                  <a:pos x="645" y="0"/>
                </a:cxn>
                <a:cxn ang="0">
                  <a:pos x="502" y="184"/>
                </a:cxn>
                <a:cxn ang="0">
                  <a:pos x="502" y="1445"/>
                </a:cxn>
                <a:cxn ang="0">
                  <a:pos x="889" y="1890"/>
                </a:cxn>
                <a:cxn ang="0">
                  <a:pos x="1258" y="1445"/>
                </a:cxn>
                <a:cxn ang="0">
                  <a:pos x="1258" y="184"/>
                </a:cxn>
                <a:cxn ang="0">
                  <a:pos x="1116" y="0"/>
                </a:cxn>
              </a:cxnLst>
              <a:rect l="0" t="0" r="r" b="b"/>
              <a:pathLst>
                <a:path w="1743" h="2115">
                  <a:moveTo>
                    <a:pt x="1116" y="0"/>
                  </a:moveTo>
                  <a:cubicBezTo>
                    <a:pt x="1743" y="0"/>
                    <a:pt x="1743" y="0"/>
                    <a:pt x="1743" y="0"/>
                  </a:cubicBezTo>
                  <a:cubicBezTo>
                    <a:pt x="1743" y="0"/>
                    <a:pt x="1609" y="71"/>
                    <a:pt x="1609" y="184"/>
                  </a:cubicBezTo>
                  <a:cubicBezTo>
                    <a:pt x="1609" y="1445"/>
                    <a:pt x="1609" y="1445"/>
                    <a:pt x="1609" y="1445"/>
                  </a:cubicBezTo>
                  <a:cubicBezTo>
                    <a:pt x="1608" y="1957"/>
                    <a:pt x="1183" y="2115"/>
                    <a:pt x="889" y="2115"/>
                  </a:cubicBezTo>
                  <a:cubicBezTo>
                    <a:pt x="596" y="2115"/>
                    <a:pt x="138" y="1955"/>
                    <a:pt x="138" y="1445"/>
                  </a:cubicBezTo>
                  <a:cubicBezTo>
                    <a:pt x="138" y="184"/>
                    <a:pt x="138" y="184"/>
                    <a:pt x="138" y="184"/>
                  </a:cubicBezTo>
                  <a:cubicBezTo>
                    <a:pt x="139" y="71"/>
                    <a:pt x="0" y="0"/>
                    <a:pt x="0" y="0"/>
                  </a:cubicBezTo>
                  <a:cubicBezTo>
                    <a:pt x="645" y="0"/>
                    <a:pt x="645" y="0"/>
                    <a:pt x="645" y="0"/>
                  </a:cubicBezTo>
                  <a:cubicBezTo>
                    <a:pt x="645" y="0"/>
                    <a:pt x="502" y="69"/>
                    <a:pt x="502" y="184"/>
                  </a:cubicBezTo>
                  <a:cubicBezTo>
                    <a:pt x="502" y="1445"/>
                    <a:pt x="502" y="1445"/>
                    <a:pt x="502" y="1445"/>
                  </a:cubicBezTo>
                  <a:cubicBezTo>
                    <a:pt x="502" y="1714"/>
                    <a:pt x="680" y="1890"/>
                    <a:pt x="889" y="1890"/>
                  </a:cubicBezTo>
                  <a:cubicBezTo>
                    <a:pt x="1098" y="1890"/>
                    <a:pt x="1257" y="1707"/>
                    <a:pt x="1258" y="1445"/>
                  </a:cubicBezTo>
                  <a:cubicBezTo>
                    <a:pt x="1258" y="184"/>
                    <a:pt x="1258" y="184"/>
                    <a:pt x="1258" y="184"/>
                  </a:cubicBezTo>
                  <a:cubicBezTo>
                    <a:pt x="1258" y="71"/>
                    <a:pt x="1116" y="0"/>
                    <a:pt x="1116" y="0"/>
                  </a:cubicBezTo>
                  <a:close/>
                </a:path>
              </a:pathLst>
            </a:custGeom>
            <a:solidFill>
              <a:srgbClr val="FF0000"/>
            </a:solidFill>
            <a:ln w="9525">
              <a:noFill/>
              <a:round/>
              <a:headEnd/>
              <a:tailEnd/>
            </a:ln>
          </p:spPr>
          <p:txBody>
            <a:bodyPr/>
            <a:lstStyle/>
            <a:p>
              <a:endParaRPr lang="de-DE" dirty="0">
                <a:solidFill>
                  <a:srgbClr val="000000"/>
                </a:solidFill>
              </a:endParaRPr>
            </a:p>
          </p:txBody>
        </p:sp>
        <p:sp>
          <p:nvSpPr>
            <p:cNvPr id="94" name="Freeform 36"/>
            <p:cNvSpPr>
              <a:spLocks/>
            </p:cNvSpPr>
            <p:nvPr/>
          </p:nvSpPr>
          <p:spPr bwMode="gray">
            <a:xfrm>
              <a:off x="3557588" y="1858963"/>
              <a:ext cx="558800" cy="673100"/>
            </a:xfrm>
            <a:custGeom>
              <a:avLst/>
              <a:gdLst/>
              <a:ahLst/>
              <a:cxnLst>
                <a:cxn ang="0">
                  <a:pos x="1122" y="0"/>
                </a:cxn>
                <a:cxn ang="0">
                  <a:pos x="1760" y="0"/>
                </a:cxn>
                <a:cxn ang="0">
                  <a:pos x="1625" y="186"/>
                </a:cxn>
                <a:cxn ang="0">
                  <a:pos x="1624" y="1444"/>
                </a:cxn>
                <a:cxn ang="0">
                  <a:pos x="882" y="2120"/>
                </a:cxn>
                <a:cxn ang="0">
                  <a:pos x="131" y="1444"/>
                </a:cxn>
                <a:cxn ang="0">
                  <a:pos x="130" y="186"/>
                </a:cxn>
                <a:cxn ang="0">
                  <a:pos x="0" y="0"/>
                </a:cxn>
                <a:cxn ang="0">
                  <a:pos x="645" y="0"/>
                </a:cxn>
                <a:cxn ang="0">
                  <a:pos x="496" y="186"/>
                </a:cxn>
                <a:cxn ang="0">
                  <a:pos x="495" y="1444"/>
                </a:cxn>
                <a:cxn ang="0">
                  <a:pos x="882" y="1895"/>
                </a:cxn>
                <a:cxn ang="0">
                  <a:pos x="1258" y="1444"/>
                </a:cxn>
                <a:cxn ang="0">
                  <a:pos x="1259" y="186"/>
                </a:cxn>
                <a:cxn ang="0">
                  <a:pos x="1122" y="0"/>
                </a:cxn>
              </a:cxnLst>
              <a:rect l="0" t="0" r="r" b="b"/>
              <a:pathLst>
                <a:path w="1760" h="2120">
                  <a:moveTo>
                    <a:pt x="1122" y="0"/>
                  </a:moveTo>
                  <a:cubicBezTo>
                    <a:pt x="1760" y="0"/>
                    <a:pt x="1760" y="0"/>
                    <a:pt x="1760" y="0"/>
                  </a:cubicBezTo>
                  <a:cubicBezTo>
                    <a:pt x="1760" y="0"/>
                    <a:pt x="1625" y="74"/>
                    <a:pt x="1625" y="186"/>
                  </a:cubicBezTo>
                  <a:cubicBezTo>
                    <a:pt x="1625" y="186"/>
                    <a:pt x="1624" y="1444"/>
                    <a:pt x="1624" y="1444"/>
                  </a:cubicBezTo>
                  <a:cubicBezTo>
                    <a:pt x="1624" y="1959"/>
                    <a:pt x="1179" y="2120"/>
                    <a:pt x="882" y="2120"/>
                  </a:cubicBezTo>
                  <a:cubicBezTo>
                    <a:pt x="589" y="2120"/>
                    <a:pt x="131" y="1956"/>
                    <a:pt x="131" y="1444"/>
                  </a:cubicBezTo>
                  <a:cubicBezTo>
                    <a:pt x="130" y="186"/>
                    <a:pt x="130" y="186"/>
                    <a:pt x="130" y="186"/>
                  </a:cubicBezTo>
                  <a:cubicBezTo>
                    <a:pt x="130" y="73"/>
                    <a:pt x="0" y="0"/>
                    <a:pt x="0" y="0"/>
                  </a:cubicBezTo>
                  <a:cubicBezTo>
                    <a:pt x="645" y="0"/>
                    <a:pt x="645" y="0"/>
                    <a:pt x="645" y="0"/>
                  </a:cubicBezTo>
                  <a:cubicBezTo>
                    <a:pt x="645" y="0"/>
                    <a:pt x="496" y="73"/>
                    <a:pt x="496" y="186"/>
                  </a:cubicBezTo>
                  <a:cubicBezTo>
                    <a:pt x="495" y="1444"/>
                    <a:pt x="495" y="1444"/>
                    <a:pt x="495" y="1444"/>
                  </a:cubicBezTo>
                  <a:cubicBezTo>
                    <a:pt x="495" y="1710"/>
                    <a:pt x="673" y="1894"/>
                    <a:pt x="882" y="1895"/>
                  </a:cubicBezTo>
                  <a:cubicBezTo>
                    <a:pt x="1091" y="1896"/>
                    <a:pt x="1258" y="1708"/>
                    <a:pt x="1258" y="1444"/>
                  </a:cubicBezTo>
                  <a:cubicBezTo>
                    <a:pt x="1259" y="186"/>
                    <a:pt x="1259" y="186"/>
                    <a:pt x="1259" y="186"/>
                  </a:cubicBezTo>
                  <a:cubicBezTo>
                    <a:pt x="1259" y="73"/>
                    <a:pt x="1122" y="0"/>
                    <a:pt x="1122" y="0"/>
                  </a:cubicBezTo>
                  <a:close/>
                </a:path>
              </a:pathLst>
            </a:custGeom>
            <a:solidFill>
              <a:srgbClr val="FF0000"/>
            </a:solidFill>
            <a:ln w="9525">
              <a:noFill/>
              <a:round/>
              <a:headEnd/>
              <a:tailEnd/>
            </a:ln>
          </p:spPr>
          <p:txBody>
            <a:bodyPr/>
            <a:lstStyle/>
            <a:p>
              <a:endParaRPr lang="de-DE" dirty="0">
                <a:solidFill>
                  <a:srgbClr val="000000"/>
                </a:solidFill>
              </a:endParaRPr>
            </a:p>
          </p:txBody>
        </p:sp>
        <p:sp>
          <p:nvSpPr>
            <p:cNvPr id="95" name="Freeform 37"/>
            <p:cNvSpPr>
              <a:spLocks/>
            </p:cNvSpPr>
            <p:nvPr/>
          </p:nvSpPr>
          <p:spPr bwMode="gray">
            <a:xfrm>
              <a:off x="5068888" y="1844675"/>
              <a:ext cx="425450" cy="687388"/>
            </a:xfrm>
            <a:custGeom>
              <a:avLst/>
              <a:gdLst/>
              <a:ahLst/>
              <a:cxnLst>
                <a:cxn ang="0">
                  <a:pos x="1152" y="375"/>
                </a:cxn>
                <a:cxn ang="0">
                  <a:pos x="800" y="216"/>
                </a:cxn>
                <a:cxn ang="0">
                  <a:pos x="396" y="531"/>
                </a:cxn>
                <a:cxn ang="0">
                  <a:pos x="782" y="922"/>
                </a:cxn>
                <a:cxn ang="0">
                  <a:pos x="1340" y="1550"/>
                </a:cxn>
                <a:cxn ang="0">
                  <a:pos x="511" y="2163"/>
                </a:cxn>
                <a:cxn ang="0">
                  <a:pos x="121" y="2109"/>
                </a:cxn>
                <a:cxn ang="0">
                  <a:pos x="0" y="1709"/>
                </a:cxn>
                <a:cxn ang="0">
                  <a:pos x="517" y="1936"/>
                </a:cxn>
                <a:cxn ang="0">
                  <a:pos x="983" y="1594"/>
                </a:cxn>
                <a:cxn ang="0">
                  <a:pos x="36" y="573"/>
                </a:cxn>
                <a:cxn ang="0">
                  <a:pos x="765" y="0"/>
                </a:cxn>
                <a:cxn ang="0">
                  <a:pos x="1153" y="53"/>
                </a:cxn>
                <a:cxn ang="0">
                  <a:pos x="1152" y="375"/>
                </a:cxn>
              </a:cxnLst>
              <a:rect l="0" t="0" r="r" b="b"/>
              <a:pathLst>
                <a:path w="1341" h="2163">
                  <a:moveTo>
                    <a:pt x="1152" y="375"/>
                  </a:moveTo>
                  <a:cubicBezTo>
                    <a:pt x="1152" y="375"/>
                    <a:pt x="1062" y="217"/>
                    <a:pt x="800" y="216"/>
                  </a:cubicBezTo>
                  <a:cubicBezTo>
                    <a:pt x="539" y="215"/>
                    <a:pt x="396" y="353"/>
                    <a:pt x="396" y="531"/>
                  </a:cubicBezTo>
                  <a:cubicBezTo>
                    <a:pt x="395" y="733"/>
                    <a:pt x="547" y="809"/>
                    <a:pt x="782" y="922"/>
                  </a:cubicBezTo>
                  <a:cubicBezTo>
                    <a:pt x="1005" y="1029"/>
                    <a:pt x="1341" y="1177"/>
                    <a:pt x="1340" y="1550"/>
                  </a:cubicBezTo>
                  <a:cubicBezTo>
                    <a:pt x="1339" y="1884"/>
                    <a:pt x="1042" y="2163"/>
                    <a:pt x="511" y="2163"/>
                  </a:cubicBezTo>
                  <a:cubicBezTo>
                    <a:pt x="347" y="2163"/>
                    <a:pt x="121" y="2109"/>
                    <a:pt x="121" y="2109"/>
                  </a:cubicBezTo>
                  <a:cubicBezTo>
                    <a:pt x="0" y="1709"/>
                    <a:pt x="0" y="1709"/>
                    <a:pt x="0" y="1709"/>
                  </a:cubicBezTo>
                  <a:cubicBezTo>
                    <a:pt x="112" y="1819"/>
                    <a:pt x="312" y="1936"/>
                    <a:pt x="517" y="1936"/>
                  </a:cubicBezTo>
                  <a:cubicBezTo>
                    <a:pt x="729" y="1936"/>
                    <a:pt x="983" y="1805"/>
                    <a:pt x="983" y="1594"/>
                  </a:cubicBezTo>
                  <a:cubicBezTo>
                    <a:pt x="983" y="1187"/>
                    <a:pt x="36" y="1255"/>
                    <a:pt x="36" y="573"/>
                  </a:cubicBezTo>
                  <a:cubicBezTo>
                    <a:pt x="36" y="339"/>
                    <a:pt x="199" y="0"/>
                    <a:pt x="765" y="0"/>
                  </a:cubicBezTo>
                  <a:cubicBezTo>
                    <a:pt x="948" y="0"/>
                    <a:pt x="1153" y="53"/>
                    <a:pt x="1153" y="53"/>
                  </a:cubicBezTo>
                  <a:lnTo>
                    <a:pt x="1152" y="375"/>
                  </a:lnTo>
                  <a:close/>
                </a:path>
              </a:pathLst>
            </a:custGeom>
            <a:solidFill>
              <a:srgbClr val="FF0000"/>
            </a:solidFill>
            <a:ln w="9525">
              <a:noFill/>
              <a:round/>
              <a:headEnd/>
              <a:tailEnd/>
            </a:ln>
          </p:spPr>
          <p:txBody>
            <a:bodyPr/>
            <a:lstStyle/>
            <a:p>
              <a:endParaRPr lang="de-DE" dirty="0">
                <a:solidFill>
                  <a:srgbClr val="000000"/>
                </a:solidFill>
              </a:endParaRPr>
            </a:p>
          </p:txBody>
        </p:sp>
      </p:grpSp>
    </p:spTree>
    <p:extLst>
      <p:ext uri="{BB962C8B-B14F-4D97-AF65-F5344CB8AC3E}">
        <p14:creationId xmlns:p14="http://schemas.microsoft.com/office/powerpoint/2010/main" val="586423353"/>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Title Master">
    <p:spTree>
      <p:nvGrpSpPr>
        <p:cNvPr id="1" name=""/>
        <p:cNvGrpSpPr/>
        <p:nvPr/>
      </p:nvGrpSpPr>
      <p:grpSpPr>
        <a:xfrm>
          <a:off x="0" y="0"/>
          <a:ext cx="0" cy="0"/>
          <a:chOff x="0" y="0"/>
          <a:chExt cx="0" cy="0"/>
        </a:xfrm>
      </p:grpSpPr>
      <p:pic>
        <p:nvPicPr>
          <p:cNvPr id="84" name="Picture 79" descr="TitleRed_24_L150"/>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gray">
          <a:xfrm>
            <a:off x="0" y="17"/>
            <a:ext cx="9144000" cy="3730625"/>
          </a:xfrm>
          <a:prstGeom prst="rect">
            <a:avLst/>
          </a:prstGeom>
          <a:noFill/>
        </p:spPr>
      </p:pic>
      <p:grpSp>
        <p:nvGrpSpPr>
          <p:cNvPr id="50" name="Group 49"/>
          <p:cNvGrpSpPr>
            <a:grpSpLocks noChangeAspect="1"/>
          </p:cNvGrpSpPr>
          <p:nvPr userDrawn="1"/>
        </p:nvGrpSpPr>
        <p:grpSpPr bwMode="gray">
          <a:xfrm>
            <a:off x="7606539" y="114304"/>
            <a:ext cx="1418400" cy="792555"/>
            <a:chOff x="7324408" y="0"/>
            <a:chExt cx="1647825" cy="920750"/>
          </a:xfrm>
        </p:grpSpPr>
        <p:sp>
          <p:nvSpPr>
            <p:cNvPr id="51" name="AutoShape 48"/>
            <p:cNvSpPr>
              <a:spLocks noChangeAspect="1" noChangeArrowheads="1" noTextEdit="1"/>
            </p:cNvSpPr>
            <p:nvPr userDrawn="1"/>
          </p:nvSpPr>
          <p:spPr bwMode="gray">
            <a:xfrm>
              <a:off x="7324408" y="0"/>
              <a:ext cx="1647825" cy="920750"/>
            </a:xfrm>
            <a:prstGeom prst="rect">
              <a:avLst/>
            </a:prstGeom>
            <a:noFill/>
            <a:ln w="9525">
              <a:noFill/>
              <a:miter lim="800000"/>
              <a:headEnd/>
              <a:tailEnd/>
            </a:ln>
          </p:spPr>
          <p:txBody>
            <a:bodyPr/>
            <a:lstStyle/>
            <a:p>
              <a:endParaRPr lang="en-GB" dirty="0">
                <a:solidFill>
                  <a:srgbClr val="000000"/>
                </a:solidFill>
              </a:endParaRPr>
            </a:p>
          </p:txBody>
        </p:sp>
        <p:sp>
          <p:nvSpPr>
            <p:cNvPr id="52" name="Freeform 49"/>
            <p:cNvSpPr>
              <a:spLocks/>
            </p:cNvSpPr>
            <p:nvPr userDrawn="1"/>
          </p:nvSpPr>
          <p:spPr bwMode="gray">
            <a:xfrm>
              <a:off x="7405371" y="773113"/>
              <a:ext cx="41275" cy="68263"/>
            </a:xfrm>
            <a:custGeom>
              <a:avLst/>
              <a:gdLst/>
              <a:ahLst/>
              <a:cxnLst>
                <a:cxn ang="0">
                  <a:pos x="0" y="731"/>
                </a:cxn>
                <a:cxn ang="0">
                  <a:pos x="0" y="643"/>
                </a:cxn>
                <a:cxn ang="0">
                  <a:pos x="177" y="684"/>
                </a:cxn>
                <a:cxn ang="0">
                  <a:pos x="355" y="568"/>
                </a:cxn>
                <a:cxn ang="0">
                  <a:pos x="325" y="493"/>
                </a:cxn>
                <a:cxn ang="0">
                  <a:pos x="271" y="452"/>
                </a:cxn>
                <a:cxn ang="0">
                  <a:pos x="203" y="417"/>
                </a:cxn>
                <a:cxn ang="0">
                  <a:pos x="62" y="323"/>
                </a:cxn>
                <a:cxn ang="0">
                  <a:pos x="12" y="190"/>
                </a:cxn>
                <a:cxn ang="0">
                  <a:pos x="90" y="41"/>
                </a:cxn>
                <a:cxn ang="0">
                  <a:pos x="257" y="0"/>
                </a:cxn>
                <a:cxn ang="0">
                  <a:pos x="411" y="24"/>
                </a:cxn>
                <a:cxn ang="0">
                  <a:pos x="411" y="106"/>
                </a:cxn>
                <a:cxn ang="0">
                  <a:pos x="262" y="74"/>
                </a:cxn>
                <a:cxn ang="0">
                  <a:pos x="162" y="98"/>
                </a:cxn>
                <a:cxn ang="0">
                  <a:pos x="120" y="178"/>
                </a:cxn>
                <a:cxn ang="0">
                  <a:pos x="149" y="253"/>
                </a:cxn>
                <a:cxn ang="0">
                  <a:pos x="273" y="331"/>
                </a:cxn>
                <a:cxn ang="0">
                  <a:pos x="374" y="388"/>
                </a:cxn>
                <a:cxn ang="0">
                  <a:pos x="444" y="465"/>
                </a:cxn>
                <a:cxn ang="0">
                  <a:pos x="463" y="556"/>
                </a:cxn>
                <a:cxn ang="0">
                  <a:pos x="184" y="762"/>
                </a:cxn>
                <a:cxn ang="0">
                  <a:pos x="0" y="731"/>
                </a:cxn>
              </a:cxnLst>
              <a:rect l="0" t="0" r="r" b="b"/>
              <a:pathLst>
                <a:path w="463" h="762">
                  <a:moveTo>
                    <a:pt x="0" y="731"/>
                  </a:moveTo>
                  <a:cubicBezTo>
                    <a:pt x="0" y="643"/>
                    <a:pt x="0" y="643"/>
                    <a:pt x="0" y="643"/>
                  </a:cubicBezTo>
                  <a:cubicBezTo>
                    <a:pt x="48" y="670"/>
                    <a:pt x="107" y="684"/>
                    <a:pt x="177" y="684"/>
                  </a:cubicBezTo>
                  <a:cubicBezTo>
                    <a:pt x="296" y="684"/>
                    <a:pt x="355" y="645"/>
                    <a:pt x="355" y="568"/>
                  </a:cubicBezTo>
                  <a:cubicBezTo>
                    <a:pt x="355" y="538"/>
                    <a:pt x="345" y="513"/>
                    <a:pt x="325" y="493"/>
                  </a:cubicBezTo>
                  <a:cubicBezTo>
                    <a:pt x="309" y="477"/>
                    <a:pt x="291" y="463"/>
                    <a:pt x="271" y="452"/>
                  </a:cubicBezTo>
                  <a:cubicBezTo>
                    <a:pt x="253" y="442"/>
                    <a:pt x="231" y="431"/>
                    <a:pt x="203" y="417"/>
                  </a:cubicBezTo>
                  <a:cubicBezTo>
                    <a:pt x="135" y="384"/>
                    <a:pt x="89" y="352"/>
                    <a:pt x="62" y="323"/>
                  </a:cubicBezTo>
                  <a:cubicBezTo>
                    <a:pt x="29" y="286"/>
                    <a:pt x="12" y="242"/>
                    <a:pt x="12" y="190"/>
                  </a:cubicBezTo>
                  <a:cubicBezTo>
                    <a:pt x="12" y="124"/>
                    <a:pt x="38" y="74"/>
                    <a:pt x="90" y="41"/>
                  </a:cubicBezTo>
                  <a:cubicBezTo>
                    <a:pt x="134" y="13"/>
                    <a:pt x="189" y="0"/>
                    <a:pt x="257" y="0"/>
                  </a:cubicBezTo>
                  <a:cubicBezTo>
                    <a:pt x="304" y="0"/>
                    <a:pt x="355" y="8"/>
                    <a:pt x="411" y="24"/>
                  </a:cubicBezTo>
                  <a:cubicBezTo>
                    <a:pt x="411" y="106"/>
                    <a:pt x="411" y="106"/>
                    <a:pt x="411" y="106"/>
                  </a:cubicBezTo>
                  <a:cubicBezTo>
                    <a:pt x="364" y="85"/>
                    <a:pt x="314" y="74"/>
                    <a:pt x="262" y="74"/>
                  </a:cubicBezTo>
                  <a:cubicBezTo>
                    <a:pt x="222" y="74"/>
                    <a:pt x="188" y="82"/>
                    <a:pt x="162" y="98"/>
                  </a:cubicBezTo>
                  <a:cubicBezTo>
                    <a:pt x="134" y="115"/>
                    <a:pt x="120" y="141"/>
                    <a:pt x="120" y="178"/>
                  </a:cubicBezTo>
                  <a:cubicBezTo>
                    <a:pt x="120" y="209"/>
                    <a:pt x="130" y="234"/>
                    <a:pt x="149" y="253"/>
                  </a:cubicBezTo>
                  <a:cubicBezTo>
                    <a:pt x="168" y="273"/>
                    <a:pt x="209" y="298"/>
                    <a:pt x="273" y="331"/>
                  </a:cubicBezTo>
                  <a:cubicBezTo>
                    <a:pt x="324" y="356"/>
                    <a:pt x="357" y="375"/>
                    <a:pt x="374" y="388"/>
                  </a:cubicBezTo>
                  <a:cubicBezTo>
                    <a:pt x="407" y="412"/>
                    <a:pt x="430" y="437"/>
                    <a:pt x="444" y="465"/>
                  </a:cubicBezTo>
                  <a:cubicBezTo>
                    <a:pt x="457" y="490"/>
                    <a:pt x="463" y="520"/>
                    <a:pt x="463" y="556"/>
                  </a:cubicBezTo>
                  <a:cubicBezTo>
                    <a:pt x="463" y="693"/>
                    <a:pt x="370" y="762"/>
                    <a:pt x="184" y="762"/>
                  </a:cubicBezTo>
                  <a:cubicBezTo>
                    <a:pt x="109" y="762"/>
                    <a:pt x="48" y="752"/>
                    <a:pt x="0" y="731"/>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53" name="Freeform 50"/>
            <p:cNvSpPr>
              <a:spLocks/>
            </p:cNvSpPr>
            <p:nvPr userDrawn="1"/>
          </p:nvSpPr>
          <p:spPr bwMode="gray">
            <a:xfrm>
              <a:off x="7462521" y="742950"/>
              <a:ext cx="47625" cy="96838"/>
            </a:xfrm>
            <a:custGeom>
              <a:avLst/>
              <a:gdLst/>
              <a:ahLst/>
              <a:cxnLst>
                <a:cxn ang="0">
                  <a:pos x="0" y="1087"/>
                </a:cxn>
                <a:cxn ang="0">
                  <a:pos x="0" y="0"/>
                </a:cxn>
                <a:cxn ang="0">
                  <a:pos x="124" y="0"/>
                </a:cxn>
                <a:cxn ang="0">
                  <a:pos x="124" y="382"/>
                </a:cxn>
                <a:cxn ang="0">
                  <a:pos x="306" y="345"/>
                </a:cxn>
                <a:cxn ang="0">
                  <a:pos x="526" y="458"/>
                </a:cxn>
                <a:cxn ang="0">
                  <a:pos x="548" y="644"/>
                </a:cxn>
                <a:cxn ang="0">
                  <a:pos x="548" y="1087"/>
                </a:cxn>
                <a:cxn ang="0">
                  <a:pos x="425" y="1087"/>
                </a:cxn>
                <a:cxn ang="0">
                  <a:pos x="425" y="624"/>
                </a:cxn>
                <a:cxn ang="0">
                  <a:pos x="403" y="477"/>
                </a:cxn>
                <a:cxn ang="0">
                  <a:pos x="294" y="419"/>
                </a:cxn>
                <a:cxn ang="0">
                  <a:pos x="124" y="463"/>
                </a:cxn>
                <a:cxn ang="0">
                  <a:pos x="124" y="1087"/>
                </a:cxn>
                <a:cxn ang="0">
                  <a:pos x="0" y="1087"/>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w="9525">
              <a:noFill/>
              <a:round/>
              <a:headEnd/>
              <a:tailEnd/>
            </a:ln>
          </p:spPr>
          <p:txBody>
            <a:bodyPr/>
            <a:lstStyle/>
            <a:p>
              <a:endParaRPr lang="en-GB" dirty="0">
                <a:solidFill>
                  <a:srgbClr val="000000"/>
                </a:solidFill>
              </a:endParaRPr>
            </a:p>
          </p:txBody>
        </p:sp>
        <p:sp>
          <p:nvSpPr>
            <p:cNvPr id="54" name="Freeform 51"/>
            <p:cNvSpPr>
              <a:spLocks noEditPoints="1"/>
            </p:cNvSpPr>
            <p:nvPr userDrawn="1"/>
          </p:nvSpPr>
          <p:spPr bwMode="gray">
            <a:xfrm>
              <a:off x="7524433" y="773113"/>
              <a:ext cx="50800" cy="68263"/>
            </a:xfrm>
            <a:custGeom>
              <a:avLst/>
              <a:gdLst/>
              <a:ahLst/>
              <a:cxnLst>
                <a:cxn ang="0">
                  <a:pos x="437" y="286"/>
                </a:cxn>
                <a:cxn ang="0">
                  <a:pos x="437" y="248"/>
                </a:cxn>
                <a:cxn ang="0">
                  <a:pos x="415" y="138"/>
                </a:cxn>
                <a:cxn ang="0">
                  <a:pos x="271" y="77"/>
                </a:cxn>
                <a:cxn ang="0">
                  <a:pos x="70" y="118"/>
                </a:cxn>
                <a:cxn ang="0">
                  <a:pos x="70" y="31"/>
                </a:cxn>
                <a:cxn ang="0">
                  <a:pos x="284" y="0"/>
                </a:cxn>
                <a:cxn ang="0">
                  <a:pos x="516" y="76"/>
                </a:cxn>
                <a:cxn ang="0">
                  <a:pos x="558" y="200"/>
                </a:cxn>
                <a:cxn ang="0">
                  <a:pos x="561" y="290"/>
                </a:cxn>
                <a:cxn ang="0">
                  <a:pos x="561" y="727"/>
                </a:cxn>
                <a:cxn ang="0">
                  <a:pos x="293" y="762"/>
                </a:cxn>
                <a:cxn ang="0">
                  <a:pos x="83" y="720"/>
                </a:cxn>
                <a:cxn ang="0">
                  <a:pos x="0" y="558"/>
                </a:cxn>
                <a:cxn ang="0">
                  <a:pos x="96" y="363"/>
                </a:cxn>
                <a:cxn ang="0">
                  <a:pos x="336" y="297"/>
                </a:cxn>
                <a:cxn ang="0">
                  <a:pos x="437" y="286"/>
                </a:cxn>
                <a:cxn ang="0">
                  <a:pos x="437" y="356"/>
                </a:cxn>
                <a:cxn ang="0">
                  <a:pos x="267" y="382"/>
                </a:cxn>
                <a:cxn ang="0">
                  <a:pos x="127" y="545"/>
                </a:cxn>
                <a:cxn ang="0">
                  <a:pos x="168" y="650"/>
                </a:cxn>
                <a:cxn ang="0">
                  <a:pos x="312" y="687"/>
                </a:cxn>
                <a:cxn ang="0">
                  <a:pos x="437" y="670"/>
                </a:cxn>
                <a:cxn ang="0">
                  <a:pos x="437" y="356"/>
                </a:cxn>
              </a:cxnLst>
              <a:rect l="0" t="0" r="r" b="b"/>
              <a:pathLst>
                <a:path w="561" h="762">
                  <a:moveTo>
                    <a:pt x="437" y="286"/>
                  </a:moveTo>
                  <a:cubicBezTo>
                    <a:pt x="437" y="248"/>
                    <a:pt x="437" y="248"/>
                    <a:pt x="437" y="248"/>
                  </a:cubicBezTo>
                  <a:cubicBezTo>
                    <a:pt x="437" y="200"/>
                    <a:pt x="430" y="164"/>
                    <a:pt x="415" y="138"/>
                  </a:cubicBezTo>
                  <a:cubicBezTo>
                    <a:pt x="392" y="97"/>
                    <a:pt x="344" y="77"/>
                    <a:pt x="271" y="77"/>
                  </a:cubicBezTo>
                  <a:cubicBezTo>
                    <a:pt x="206" y="77"/>
                    <a:pt x="139" y="91"/>
                    <a:pt x="70" y="118"/>
                  </a:cubicBezTo>
                  <a:cubicBezTo>
                    <a:pt x="70" y="31"/>
                    <a:pt x="70" y="31"/>
                    <a:pt x="70" y="31"/>
                  </a:cubicBezTo>
                  <a:cubicBezTo>
                    <a:pt x="139" y="10"/>
                    <a:pt x="210" y="0"/>
                    <a:pt x="284" y="0"/>
                  </a:cubicBezTo>
                  <a:cubicBezTo>
                    <a:pt x="397" y="0"/>
                    <a:pt x="474" y="25"/>
                    <a:pt x="516" y="76"/>
                  </a:cubicBezTo>
                  <a:cubicBezTo>
                    <a:pt x="539" y="104"/>
                    <a:pt x="553" y="145"/>
                    <a:pt x="558" y="200"/>
                  </a:cubicBezTo>
                  <a:cubicBezTo>
                    <a:pt x="560" y="220"/>
                    <a:pt x="561" y="250"/>
                    <a:pt x="561" y="290"/>
                  </a:cubicBezTo>
                  <a:cubicBezTo>
                    <a:pt x="561" y="727"/>
                    <a:pt x="561" y="727"/>
                    <a:pt x="561" y="727"/>
                  </a:cubicBezTo>
                  <a:cubicBezTo>
                    <a:pt x="477" y="750"/>
                    <a:pt x="387" y="762"/>
                    <a:pt x="293" y="762"/>
                  </a:cubicBezTo>
                  <a:cubicBezTo>
                    <a:pt x="203" y="762"/>
                    <a:pt x="133" y="748"/>
                    <a:pt x="83" y="720"/>
                  </a:cubicBezTo>
                  <a:cubicBezTo>
                    <a:pt x="28" y="689"/>
                    <a:pt x="0" y="635"/>
                    <a:pt x="0" y="558"/>
                  </a:cubicBezTo>
                  <a:cubicBezTo>
                    <a:pt x="0" y="470"/>
                    <a:pt x="32" y="405"/>
                    <a:pt x="96" y="363"/>
                  </a:cubicBezTo>
                  <a:cubicBezTo>
                    <a:pt x="143" y="332"/>
                    <a:pt x="223" y="310"/>
                    <a:pt x="336" y="297"/>
                  </a:cubicBezTo>
                  <a:cubicBezTo>
                    <a:pt x="357" y="294"/>
                    <a:pt x="391" y="291"/>
                    <a:pt x="437" y="286"/>
                  </a:cubicBezTo>
                  <a:close/>
                  <a:moveTo>
                    <a:pt x="437" y="356"/>
                  </a:moveTo>
                  <a:cubicBezTo>
                    <a:pt x="362" y="363"/>
                    <a:pt x="305" y="372"/>
                    <a:pt x="267" y="382"/>
                  </a:cubicBezTo>
                  <a:cubicBezTo>
                    <a:pt x="173" y="405"/>
                    <a:pt x="127" y="460"/>
                    <a:pt x="127" y="545"/>
                  </a:cubicBezTo>
                  <a:cubicBezTo>
                    <a:pt x="127" y="593"/>
                    <a:pt x="140" y="627"/>
                    <a:pt x="168" y="650"/>
                  </a:cubicBezTo>
                  <a:cubicBezTo>
                    <a:pt x="198" y="675"/>
                    <a:pt x="246" y="687"/>
                    <a:pt x="312" y="687"/>
                  </a:cubicBezTo>
                  <a:cubicBezTo>
                    <a:pt x="357" y="687"/>
                    <a:pt x="398" y="681"/>
                    <a:pt x="437" y="670"/>
                  </a:cubicBezTo>
                  <a:lnTo>
                    <a:pt x="437" y="356"/>
                  </a:lnTo>
                  <a:close/>
                </a:path>
              </a:pathLst>
            </a:custGeom>
            <a:solidFill>
              <a:srgbClr val="FFFFFF"/>
            </a:solidFill>
            <a:ln w="9525">
              <a:noFill/>
              <a:round/>
              <a:headEnd/>
              <a:tailEnd/>
            </a:ln>
          </p:spPr>
          <p:txBody>
            <a:bodyPr/>
            <a:lstStyle/>
            <a:p>
              <a:endParaRPr lang="en-GB" dirty="0">
                <a:solidFill>
                  <a:srgbClr val="000000"/>
                </a:solidFill>
              </a:endParaRPr>
            </a:p>
          </p:txBody>
        </p:sp>
        <p:sp>
          <p:nvSpPr>
            <p:cNvPr id="55" name="Freeform 52"/>
            <p:cNvSpPr>
              <a:spLocks noEditPoints="1"/>
            </p:cNvSpPr>
            <p:nvPr userDrawn="1"/>
          </p:nvSpPr>
          <p:spPr bwMode="gray">
            <a:xfrm>
              <a:off x="7594283" y="773113"/>
              <a:ext cx="50800" cy="96838"/>
            </a:xfrm>
            <a:custGeom>
              <a:avLst/>
              <a:gdLst/>
              <a:ahLst/>
              <a:cxnLst>
                <a:cxn ang="0">
                  <a:pos x="123" y="711"/>
                </a:cxn>
                <a:cxn ang="0">
                  <a:pos x="123" y="1087"/>
                </a:cxn>
                <a:cxn ang="0">
                  <a:pos x="0" y="1087"/>
                </a:cxn>
                <a:cxn ang="0">
                  <a:pos x="0" y="28"/>
                </a:cxn>
                <a:cxn ang="0">
                  <a:pos x="249" y="0"/>
                </a:cxn>
                <a:cxn ang="0">
                  <a:pos x="505" y="113"/>
                </a:cxn>
                <a:cxn ang="0">
                  <a:pos x="567" y="379"/>
                </a:cxn>
                <a:cxn ang="0">
                  <a:pos x="489" y="662"/>
                </a:cxn>
                <a:cxn ang="0">
                  <a:pos x="274" y="762"/>
                </a:cxn>
                <a:cxn ang="0">
                  <a:pos x="172" y="742"/>
                </a:cxn>
                <a:cxn ang="0">
                  <a:pos x="123" y="711"/>
                </a:cxn>
                <a:cxn ang="0">
                  <a:pos x="123" y="625"/>
                </a:cxn>
                <a:cxn ang="0">
                  <a:pos x="260" y="687"/>
                </a:cxn>
                <a:cxn ang="0">
                  <a:pos x="400" y="591"/>
                </a:cxn>
                <a:cxn ang="0">
                  <a:pos x="441" y="378"/>
                </a:cxn>
                <a:cxn ang="0">
                  <a:pos x="386" y="140"/>
                </a:cxn>
                <a:cxn ang="0">
                  <a:pos x="230" y="74"/>
                </a:cxn>
                <a:cxn ang="0">
                  <a:pos x="123" y="83"/>
                </a:cxn>
                <a:cxn ang="0">
                  <a:pos x="123" y="625"/>
                </a:cxn>
              </a:cxnLst>
              <a:rect l="0" t="0" r="r" b="b"/>
              <a:pathLst>
                <a:path w="567" h="1087">
                  <a:moveTo>
                    <a:pt x="123" y="711"/>
                  </a:moveTo>
                  <a:cubicBezTo>
                    <a:pt x="123" y="1087"/>
                    <a:pt x="123" y="1087"/>
                    <a:pt x="123" y="1087"/>
                  </a:cubicBezTo>
                  <a:cubicBezTo>
                    <a:pt x="0" y="1087"/>
                    <a:pt x="0" y="1087"/>
                    <a:pt x="0" y="1087"/>
                  </a:cubicBezTo>
                  <a:cubicBezTo>
                    <a:pt x="0" y="28"/>
                    <a:pt x="0" y="28"/>
                    <a:pt x="0" y="28"/>
                  </a:cubicBezTo>
                  <a:cubicBezTo>
                    <a:pt x="85" y="9"/>
                    <a:pt x="168" y="0"/>
                    <a:pt x="249" y="0"/>
                  </a:cubicBezTo>
                  <a:cubicBezTo>
                    <a:pt x="374" y="0"/>
                    <a:pt x="459" y="37"/>
                    <a:pt x="505" y="113"/>
                  </a:cubicBezTo>
                  <a:cubicBezTo>
                    <a:pt x="546" y="180"/>
                    <a:pt x="567" y="269"/>
                    <a:pt x="567" y="379"/>
                  </a:cubicBezTo>
                  <a:cubicBezTo>
                    <a:pt x="567" y="495"/>
                    <a:pt x="541" y="590"/>
                    <a:pt x="489" y="662"/>
                  </a:cubicBezTo>
                  <a:cubicBezTo>
                    <a:pt x="440" y="728"/>
                    <a:pt x="369" y="762"/>
                    <a:pt x="274" y="762"/>
                  </a:cubicBezTo>
                  <a:cubicBezTo>
                    <a:pt x="234" y="762"/>
                    <a:pt x="200" y="755"/>
                    <a:pt x="172" y="742"/>
                  </a:cubicBezTo>
                  <a:cubicBezTo>
                    <a:pt x="159" y="736"/>
                    <a:pt x="142" y="725"/>
                    <a:pt x="123" y="711"/>
                  </a:cubicBezTo>
                  <a:close/>
                  <a:moveTo>
                    <a:pt x="123" y="625"/>
                  </a:moveTo>
                  <a:cubicBezTo>
                    <a:pt x="165" y="666"/>
                    <a:pt x="210" y="687"/>
                    <a:pt x="260" y="687"/>
                  </a:cubicBezTo>
                  <a:cubicBezTo>
                    <a:pt x="324" y="687"/>
                    <a:pt x="371" y="655"/>
                    <a:pt x="400" y="591"/>
                  </a:cubicBezTo>
                  <a:cubicBezTo>
                    <a:pt x="427" y="533"/>
                    <a:pt x="441" y="462"/>
                    <a:pt x="441" y="378"/>
                  </a:cubicBezTo>
                  <a:cubicBezTo>
                    <a:pt x="441" y="272"/>
                    <a:pt x="422" y="193"/>
                    <a:pt x="386" y="140"/>
                  </a:cubicBezTo>
                  <a:cubicBezTo>
                    <a:pt x="356" y="96"/>
                    <a:pt x="304" y="74"/>
                    <a:pt x="230" y="74"/>
                  </a:cubicBezTo>
                  <a:cubicBezTo>
                    <a:pt x="198" y="74"/>
                    <a:pt x="162" y="77"/>
                    <a:pt x="123" y="83"/>
                  </a:cubicBezTo>
                  <a:lnTo>
                    <a:pt x="123" y="625"/>
                  </a:lnTo>
                  <a:close/>
                </a:path>
              </a:pathLst>
            </a:custGeom>
            <a:solidFill>
              <a:srgbClr val="FFFFFF"/>
            </a:solidFill>
            <a:ln w="9525">
              <a:noFill/>
              <a:round/>
              <a:headEnd/>
              <a:tailEnd/>
            </a:ln>
          </p:spPr>
          <p:txBody>
            <a:bodyPr/>
            <a:lstStyle/>
            <a:p>
              <a:endParaRPr lang="en-GB" dirty="0">
                <a:solidFill>
                  <a:srgbClr val="000000"/>
                </a:solidFill>
              </a:endParaRPr>
            </a:p>
          </p:txBody>
        </p:sp>
        <p:sp>
          <p:nvSpPr>
            <p:cNvPr id="56" name="Freeform 53"/>
            <p:cNvSpPr>
              <a:spLocks noEditPoints="1"/>
            </p:cNvSpPr>
            <p:nvPr userDrawn="1"/>
          </p:nvSpPr>
          <p:spPr bwMode="gray">
            <a:xfrm>
              <a:off x="7659371" y="752475"/>
              <a:ext cx="14288" cy="87313"/>
            </a:xfrm>
            <a:custGeom>
              <a:avLst/>
              <a:gdLst/>
              <a:ahLst/>
              <a:cxnLst>
                <a:cxn ang="0">
                  <a:pos x="75" y="0"/>
                </a:cxn>
                <a:cxn ang="0">
                  <a:pos x="131" y="25"/>
                </a:cxn>
                <a:cxn ang="0">
                  <a:pos x="150" y="76"/>
                </a:cxn>
                <a:cxn ang="0">
                  <a:pos x="126" y="132"/>
                </a:cxn>
                <a:cxn ang="0">
                  <a:pos x="74" y="151"/>
                </a:cxn>
                <a:cxn ang="0">
                  <a:pos x="19" y="127"/>
                </a:cxn>
                <a:cxn ang="0">
                  <a:pos x="0" y="75"/>
                </a:cxn>
                <a:cxn ang="0">
                  <a:pos x="24" y="20"/>
                </a:cxn>
                <a:cxn ang="0">
                  <a:pos x="75" y="0"/>
                </a:cxn>
                <a:cxn ang="0">
                  <a:pos x="15" y="987"/>
                </a:cxn>
                <a:cxn ang="0">
                  <a:pos x="15" y="265"/>
                </a:cxn>
                <a:cxn ang="0">
                  <a:pos x="138" y="265"/>
                </a:cxn>
                <a:cxn ang="0">
                  <a:pos x="138" y="987"/>
                </a:cxn>
                <a:cxn ang="0">
                  <a:pos x="15" y="987"/>
                </a:cxn>
              </a:cxnLst>
              <a:rect l="0" t="0" r="r" b="b"/>
              <a:pathLst>
                <a:path w="150" h="987">
                  <a:moveTo>
                    <a:pt x="75" y="0"/>
                  </a:moveTo>
                  <a:cubicBezTo>
                    <a:pt x="97" y="0"/>
                    <a:pt x="116" y="9"/>
                    <a:pt x="131" y="25"/>
                  </a:cubicBezTo>
                  <a:cubicBezTo>
                    <a:pt x="144" y="40"/>
                    <a:pt x="150" y="57"/>
                    <a:pt x="150" y="76"/>
                  </a:cubicBezTo>
                  <a:cubicBezTo>
                    <a:pt x="150" y="98"/>
                    <a:pt x="142" y="117"/>
                    <a:pt x="126" y="132"/>
                  </a:cubicBezTo>
                  <a:cubicBezTo>
                    <a:pt x="112" y="145"/>
                    <a:pt x="94" y="151"/>
                    <a:pt x="74" y="151"/>
                  </a:cubicBezTo>
                  <a:cubicBezTo>
                    <a:pt x="52" y="151"/>
                    <a:pt x="33" y="143"/>
                    <a:pt x="19" y="127"/>
                  </a:cubicBezTo>
                  <a:cubicBezTo>
                    <a:pt x="6" y="112"/>
                    <a:pt x="0" y="95"/>
                    <a:pt x="0" y="75"/>
                  </a:cubicBezTo>
                  <a:cubicBezTo>
                    <a:pt x="0" y="53"/>
                    <a:pt x="8" y="35"/>
                    <a:pt x="24" y="20"/>
                  </a:cubicBezTo>
                  <a:cubicBezTo>
                    <a:pt x="38" y="7"/>
                    <a:pt x="55" y="0"/>
                    <a:pt x="75" y="0"/>
                  </a:cubicBezTo>
                  <a:close/>
                  <a:moveTo>
                    <a:pt x="15" y="987"/>
                  </a:moveTo>
                  <a:cubicBezTo>
                    <a:pt x="15" y="265"/>
                    <a:pt x="15" y="265"/>
                    <a:pt x="15" y="265"/>
                  </a:cubicBezTo>
                  <a:cubicBezTo>
                    <a:pt x="138" y="265"/>
                    <a:pt x="138" y="265"/>
                    <a:pt x="138" y="265"/>
                  </a:cubicBezTo>
                  <a:cubicBezTo>
                    <a:pt x="138" y="987"/>
                    <a:pt x="138" y="987"/>
                    <a:pt x="138" y="987"/>
                  </a:cubicBezTo>
                  <a:lnTo>
                    <a:pt x="15" y="987"/>
                  </a:lnTo>
                  <a:close/>
                </a:path>
              </a:pathLst>
            </a:custGeom>
            <a:solidFill>
              <a:srgbClr val="FFFFFF"/>
            </a:solidFill>
            <a:ln w="9525">
              <a:noFill/>
              <a:round/>
              <a:headEnd/>
              <a:tailEnd/>
            </a:ln>
          </p:spPr>
          <p:txBody>
            <a:bodyPr/>
            <a:lstStyle/>
            <a:p>
              <a:endParaRPr lang="en-GB" dirty="0">
                <a:solidFill>
                  <a:srgbClr val="000000"/>
                </a:solidFill>
              </a:endParaRPr>
            </a:p>
          </p:txBody>
        </p:sp>
        <p:sp>
          <p:nvSpPr>
            <p:cNvPr id="57" name="Freeform 54"/>
            <p:cNvSpPr>
              <a:spLocks/>
            </p:cNvSpPr>
            <p:nvPr userDrawn="1"/>
          </p:nvSpPr>
          <p:spPr bwMode="gray">
            <a:xfrm>
              <a:off x="7692708" y="773113"/>
              <a:ext cx="49213" cy="66675"/>
            </a:xfrm>
            <a:custGeom>
              <a:avLst/>
              <a:gdLst/>
              <a:ahLst/>
              <a:cxnLst>
                <a:cxn ang="0">
                  <a:pos x="0" y="742"/>
                </a:cxn>
                <a:cxn ang="0">
                  <a:pos x="0" y="28"/>
                </a:cxn>
                <a:cxn ang="0">
                  <a:pos x="289" y="0"/>
                </a:cxn>
                <a:cxn ang="0">
                  <a:pos x="526" y="113"/>
                </a:cxn>
                <a:cxn ang="0">
                  <a:pos x="548" y="299"/>
                </a:cxn>
                <a:cxn ang="0">
                  <a:pos x="548" y="742"/>
                </a:cxn>
                <a:cxn ang="0">
                  <a:pos x="424" y="742"/>
                </a:cxn>
                <a:cxn ang="0">
                  <a:pos x="424" y="306"/>
                </a:cxn>
                <a:cxn ang="0">
                  <a:pos x="403" y="134"/>
                </a:cxn>
                <a:cxn ang="0">
                  <a:pos x="277" y="74"/>
                </a:cxn>
                <a:cxn ang="0">
                  <a:pos x="123" y="90"/>
                </a:cxn>
                <a:cxn ang="0">
                  <a:pos x="123" y="742"/>
                </a:cxn>
                <a:cxn ang="0">
                  <a:pos x="0" y="742"/>
                </a:cxn>
              </a:cxnLst>
              <a:rect l="0" t="0" r="r" b="b"/>
              <a:pathLst>
                <a:path w="548" h="742">
                  <a:moveTo>
                    <a:pt x="0" y="742"/>
                  </a:moveTo>
                  <a:cubicBezTo>
                    <a:pt x="0" y="28"/>
                    <a:pt x="0" y="28"/>
                    <a:pt x="0" y="28"/>
                  </a:cubicBezTo>
                  <a:cubicBezTo>
                    <a:pt x="114" y="9"/>
                    <a:pt x="210" y="0"/>
                    <a:pt x="289" y="0"/>
                  </a:cubicBezTo>
                  <a:cubicBezTo>
                    <a:pt x="415" y="0"/>
                    <a:pt x="494" y="38"/>
                    <a:pt x="526" y="113"/>
                  </a:cubicBezTo>
                  <a:cubicBezTo>
                    <a:pt x="541" y="149"/>
                    <a:pt x="548" y="210"/>
                    <a:pt x="548" y="299"/>
                  </a:cubicBezTo>
                  <a:cubicBezTo>
                    <a:pt x="548" y="742"/>
                    <a:pt x="548" y="742"/>
                    <a:pt x="548" y="742"/>
                  </a:cubicBezTo>
                  <a:cubicBezTo>
                    <a:pt x="424" y="742"/>
                    <a:pt x="424" y="742"/>
                    <a:pt x="424" y="742"/>
                  </a:cubicBezTo>
                  <a:cubicBezTo>
                    <a:pt x="424" y="306"/>
                    <a:pt x="424" y="306"/>
                    <a:pt x="424" y="306"/>
                  </a:cubicBezTo>
                  <a:cubicBezTo>
                    <a:pt x="424" y="221"/>
                    <a:pt x="417" y="163"/>
                    <a:pt x="403" y="134"/>
                  </a:cubicBezTo>
                  <a:cubicBezTo>
                    <a:pt x="382" y="94"/>
                    <a:pt x="341" y="74"/>
                    <a:pt x="277" y="74"/>
                  </a:cubicBezTo>
                  <a:cubicBezTo>
                    <a:pt x="227" y="74"/>
                    <a:pt x="176" y="80"/>
                    <a:pt x="123" y="90"/>
                  </a:cubicBezTo>
                  <a:cubicBezTo>
                    <a:pt x="123" y="742"/>
                    <a:pt x="123" y="742"/>
                    <a:pt x="123" y="742"/>
                  </a:cubicBezTo>
                  <a:lnTo>
                    <a:pt x="0" y="742"/>
                  </a:lnTo>
                  <a:close/>
                </a:path>
              </a:pathLst>
            </a:custGeom>
            <a:solidFill>
              <a:srgbClr val="FFFFFF"/>
            </a:solidFill>
            <a:ln w="9525">
              <a:noFill/>
              <a:round/>
              <a:headEnd/>
              <a:tailEnd/>
            </a:ln>
          </p:spPr>
          <p:txBody>
            <a:bodyPr/>
            <a:lstStyle/>
            <a:p>
              <a:endParaRPr lang="en-GB" dirty="0">
                <a:solidFill>
                  <a:srgbClr val="000000"/>
                </a:solidFill>
              </a:endParaRPr>
            </a:p>
          </p:txBody>
        </p:sp>
        <p:sp>
          <p:nvSpPr>
            <p:cNvPr id="58" name="Freeform 55"/>
            <p:cNvSpPr>
              <a:spLocks noEditPoints="1"/>
            </p:cNvSpPr>
            <p:nvPr userDrawn="1"/>
          </p:nvSpPr>
          <p:spPr bwMode="gray">
            <a:xfrm>
              <a:off x="7756208" y="773113"/>
              <a:ext cx="50800" cy="98425"/>
            </a:xfrm>
            <a:custGeom>
              <a:avLst/>
              <a:gdLst/>
              <a:ahLst/>
              <a:cxnLst>
                <a:cxn ang="0">
                  <a:pos x="445" y="677"/>
                </a:cxn>
                <a:cxn ang="0">
                  <a:pos x="399" y="721"/>
                </a:cxn>
                <a:cxn ang="0">
                  <a:pos x="257" y="762"/>
                </a:cxn>
                <a:cxn ang="0">
                  <a:pos x="97" y="708"/>
                </a:cxn>
                <a:cxn ang="0">
                  <a:pos x="0" y="414"/>
                </a:cxn>
                <a:cxn ang="0">
                  <a:pos x="71" y="131"/>
                </a:cxn>
                <a:cxn ang="0">
                  <a:pos x="340" y="0"/>
                </a:cxn>
                <a:cxn ang="0">
                  <a:pos x="569" y="28"/>
                </a:cxn>
                <a:cxn ang="0">
                  <a:pos x="569" y="601"/>
                </a:cxn>
                <a:cxn ang="0">
                  <a:pos x="555" y="843"/>
                </a:cxn>
                <a:cxn ang="0">
                  <a:pos x="422" y="1052"/>
                </a:cxn>
                <a:cxn ang="0">
                  <a:pos x="191" y="1098"/>
                </a:cxn>
                <a:cxn ang="0">
                  <a:pos x="98" y="1092"/>
                </a:cxn>
                <a:cxn ang="0">
                  <a:pos x="98" y="1018"/>
                </a:cxn>
                <a:cxn ang="0">
                  <a:pos x="190" y="1024"/>
                </a:cxn>
                <a:cxn ang="0">
                  <a:pos x="341" y="997"/>
                </a:cxn>
                <a:cxn ang="0">
                  <a:pos x="434" y="858"/>
                </a:cxn>
                <a:cxn ang="0">
                  <a:pos x="445" y="716"/>
                </a:cxn>
                <a:cxn ang="0">
                  <a:pos x="445" y="677"/>
                </a:cxn>
                <a:cxn ang="0">
                  <a:pos x="445" y="81"/>
                </a:cxn>
                <a:cxn ang="0">
                  <a:pos x="353" y="74"/>
                </a:cxn>
                <a:cxn ang="0">
                  <a:pos x="231" y="106"/>
                </a:cxn>
                <a:cxn ang="0">
                  <a:pos x="152" y="233"/>
                </a:cxn>
                <a:cxn ang="0">
                  <a:pos x="126" y="419"/>
                </a:cxn>
                <a:cxn ang="0">
                  <a:pos x="174" y="633"/>
                </a:cxn>
                <a:cxn ang="0">
                  <a:pos x="274" y="687"/>
                </a:cxn>
                <a:cxn ang="0">
                  <a:pos x="371" y="654"/>
                </a:cxn>
                <a:cxn ang="0">
                  <a:pos x="435" y="566"/>
                </a:cxn>
                <a:cxn ang="0">
                  <a:pos x="445" y="483"/>
                </a:cxn>
                <a:cxn ang="0">
                  <a:pos x="445" y="81"/>
                </a:cxn>
              </a:cxnLst>
              <a:rect l="0" t="0" r="r" b="b"/>
              <a:pathLst>
                <a:path w="569" h="1098">
                  <a:moveTo>
                    <a:pt x="445" y="677"/>
                  </a:moveTo>
                  <a:cubicBezTo>
                    <a:pt x="427" y="697"/>
                    <a:pt x="412" y="712"/>
                    <a:pt x="399" y="721"/>
                  </a:cubicBezTo>
                  <a:cubicBezTo>
                    <a:pt x="362" y="748"/>
                    <a:pt x="314" y="762"/>
                    <a:pt x="257" y="762"/>
                  </a:cubicBezTo>
                  <a:cubicBezTo>
                    <a:pt x="192" y="762"/>
                    <a:pt x="139" y="744"/>
                    <a:pt x="97" y="708"/>
                  </a:cubicBezTo>
                  <a:cubicBezTo>
                    <a:pt x="32" y="654"/>
                    <a:pt x="0" y="556"/>
                    <a:pt x="0" y="414"/>
                  </a:cubicBezTo>
                  <a:cubicBezTo>
                    <a:pt x="0" y="300"/>
                    <a:pt x="24" y="206"/>
                    <a:pt x="71" y="131"/>
                  </a:cubicBezTo>
                  <a:cubicBezTo>
                    <a:pt x="126" y="44"/>
                    <a:pt x="216" y="0"/>
                    <a:pt x="340" y="0"/>
                  </a:cubicBezTo>
                  <a:cubicBezTo>
                    <a:pt x="414" y="0"/>
                    <a:pt x="490" y="9"/>
                    <a:pt x="569" y="28"/>
                  </a:cubicBezTo>
                  <a:cubicBezTo>
                    <a:pt x="569" y="601"/>
                    <a:pt x="569" y="601"/>
                    <a:pt x="569" y="601"/>
                  </a:cubicBezTo>
                  <a:cubicBezTo>
                    <a:pt x="569" y="707"/>
                    <a:pt x="564" y="788"/>
                    <a:pt x="555" y="843"/>
                  </a:cubicBezTo>
                  <a:cubicBezTo>
                    <a:pt x="538" y="944"/>
                    <a:pt x="494" y="1013"/>
                    <a:pt x="422" y="1052"/>
                  </a:cubicBezTo>
                  <a:cubicBezTo>
                    <a:pt x="363" y="1083"/>
                    <a:pt x="286" y="1098"/>
                    <a:pt x="191" y="1098"/>
                  </a:cubicBezTo>
                  <a:cubicBezTo>
                    <a:pt x="164" y="1098"/>
                    <a:pt x="133" y="1096"/>
                    <a:pt x="98" y="1092"/>
                  </a:cubicBezTo>
                  <a:cubicBezTo>
                    <a:pt x="98" y="1018"/>
                    <a:pt x="98" y="1018"/>
                    <a:pt x="98" y="1018"/>
                  </a:cubicBezTo>
                  <a:cubicBezTo>
                    <a:pt x="130" y="1022"/>
                    <a:pt x="160" y="1024"/>
                    <a:pt x="190" y="1024"/>
                  </a:cubicBezTo>
                  <a:cubicBezTo>
                    <a:pt x="258" y="1024"/>
                    <a:pt x="308" y="1015"/>
                    <a:pt x="341" y="997"/>
                  </a:cubicBezTo>
                  <a:cubicBezTo>
                    <a:pt x="390" y="971"/>
                    <a:pt x="421" y="924"/>
                    <a:pt x="434" y="858"/>
                  </a:cubicBezTo>
                  <a:cubicBezTo>
                    <a:pt x="442" y="821"/>
                    <a:pt x="445" y="773"/>
                    <a:pt x="445" y="716"/>
                  </a:cubicBezTo>
                  <a:lnTo>
                    <a:pt x="445" y="677"/>
                  </a:lnTo>
                  <a:close/>
                  <a:moveTo>
                    <a:pt x="445" y="81"/>
                  </a:moveTo>
                  <a:cubicBezTo>
                    <a:pt x="411" y="77"/>
                    <a:pt x="380" y="74"/>
                    <a:pt x="353" y="74"/>
                  </a:cubicBezTo>
                  <a:cubicBezTo>
                    <a:pt x="301" y="74"/>
                    <a:pt x="260" y="85"/>
                    <a:pt x="231" y="106"/>
                  </a:cubicBezTo>
                  <a:cubicBezTo>
                    <a:pt x="197" y="130"/>
                    <a:pt x="171" y="173"/>
                    <a:pt x="152" y="233"/>
                  </a:cubicBezTo>
                  <a:cubicBezTo>
                    <a:pt x="135" y="287"/>
                    <a:pt x="126" y="348"/>
                    <a:pt x="126" y="419"/>
                  </a:cubicBezTo>
                  <a:cubicBezTo>
                    <a:pt x="126" y="517"/>
                    <a:pt x="142" y="589"/>
                    <a:pt x="174" y="633"/>
                  </a:cubicBezTo>
                  <a:cubicBezTo>
                    <a:pt x="199" y="669"/>
                    <a:pt x="233" y="687"/>
                    <a:pt x="274" y="687"/>
                  </a:cubicBezTo>
                  <a:cubicBezTo>
                    <a:pt x="308" y="687"/>
                    <a:pt x="341" y="676"/>
                    <a:pt x="371" y="654"/>
                  </a:cubicBezTo>
                  <a:cubicBezTo>
                    <a:pt x="401" y="631"/>
                    <a:pt x="423" y="602"/>
                    <a:pt x="435" y="566"/>
                  </a:cubicBezTo>
                  <a:cubicBezTo>
                    <a:pt x="442" y="547"/>
                    <a:pt x="445" y="520"/>
                    <a:pt x="445" y="483"/>
                  </a:cubicBezTo>
                  <a:lnTo>
                    <a:pt x="445" y="81"/>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0" name="Freeform 56"/>
            <p:cNvSpPr>
              <a:spLocks/>
            </p:cNvSpPr>
            <p:nvPr userDrawn="1"/>
          </p:nvSpPr>
          <p:spPr bwMode="gray">
            <a:xfrm>
              <a:off x="7856221" y="758825"/>
              <a:ext cx="28575" cy="80963"/>
            </a:xfrm>
            <a:custGeom>
              <a:avLst/>
              <a:gdLst/>
              <a:ahLst/>
              <a:cxnLst>
                <a:cxn ang="0">
                  <a:pos x="0" y="0"/>
                </a:cxn>
                <a:cxn ang="0">
                  <a:pos x="124" y="0"/>
                </a:cxn>
                <a:cxn ang="0">
                  <a:pos x="124" y="195"/>
                </a:cxn>
                <a:cxn ang="0">
                  <a:pos x="318" y="195"/>
                </a:cxn>
                <a:cxn ang="0">
                  <a:pos x="318" y="273"/>
                </a:cxn>
                <a:cxn ang="0">
                  <a:pos x="124" y="273"/>
                </a:cxn>
                <a:cxn ang="0">
                  <a:pos x="124" y="656"/>
                </a:cxn>
                <a:cxn ang="0">
                  <a:pos x="156" y="804"/>
                </a:cxn>
                <a:cxn ang="0">
                  <a:pos x="225" y="836"/>
                </a:cxn>
                <a:cxn ang="0">
                  <a:pos x="277" y="838"/>
                </a:cxn>
                <a:cxn ang="0">
                  <a:pos x="318" y="838"/>
                </a:cxn>
                <a:cxn ang="0">
                  <a:pos x="318" y="917"/>
                </a:cxn>
                <a:cxn ang="0">
                  <a:pos x="251" y="917"/>
                </a:cxn>
                <a:cxn ang="0">
                  <a:pos x="127" y="904"/>
                </a:cxn>
                <a:cxn ang="0">
                  <a:pos x="11" y="782"/>
                </a:cxn>
                <a:cxn ang="0">
                  <a:pos x="0" y="638"/>
                </a:cxn>
                <a:cxn ang="0">
                  <a:pos x="0" y="0"/>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6" y="846"/>
                    <a:pt x="11" y="782"/>
                  </a:cubicBezTo>
                  <a:cubicBezTo>
                    <a:pt x="4" y="747"/>
                    <a:pt x="0" y="699"/>
                    <a:pt x="0" y="638"/>
                  </a:cubicBezTo>
                  <a:lnTo>
                    <a:pt x="0" y="0"/>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1" name="Freeform 57"/>
            <p:cNvSpPr>
              <a:spLocks noEditPoints="1"/>
            </p:cNvSpPr>
            <p:nvPr userDrawn="1"/>
          </p:nvSpPr>
          <p:spPr bwMode="gray">
            <a:xfrm>
              <a:off x="7894321" y="773113"/>
              <a:ext cx="53975" cy="6826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62" name="Freeform 58"/>
            <p:cNvSpPr>
              <a:spLocks/>
            </p:cNvSpPr>
            <p:nvPr userDrawn="1"/>
          </p:nvSpPr>
          <p:spPr bwMode="gray">
            <a:xfrm>
              <a:off x="7964171" y="773113"/>
              <a:ext cx="82550" cy="66675"/>
            </a:xfrm>
            <a:custGeom>
              <a:avLst/>
              <a:gdLst/>
              <a:ahLst/>
              <a:cxnLst>
                <a:cxn ang="0">
                  <a:pos x="0" y="742"/>
                </a:cxn>
                <a:cxn ang="0">
                  <a:pos x="0" y="28"/>
                </a:cxn>
                <a:cxn ang="0">
                  <a:pos x="267" y="0"/>
                </a:cxn>
                <a:cxn ang="0">
                  <a:pos x="460" y="46"/>
                </a:cxn>
                <a:cxn ang="0">
                  <a:pos x="691" y="0"/>
                </a:cxn>
                <a:cxn ang="0">
                  <a:pos x="912" y="114"/>
                </a:cxn>
                <a:cxn ang="0">
                  <a:pos x="933" y="299"/>
                </a:cxn>
                <a:cxn ang="0">
                  <a:pos x="933" y="742"/>
                </a:cxn>
                <a:cxn ang="0">
                  <a:pos x="809" y="742"/>
                </a:cxn>
                <a:cxn ang="0">
                  <a:pos x="809" y="306"/>
                </a:cxn>
                <a:cxn ang="0">
                  <a:pos x="790" y="135"/>
                </a:cxn>
                <a:cxn ang="0">
                  <a:pos x="675" y="74"/>
                </a:cxn>
                <a:cxn ang="0">
                  <a:pos x="528" y="108"/>
                </a:cxn>
                <a:cxn ang="0">
                  <a:pos x="528" y="742"/>
                </a:cxn>
                <a:cxn ang="0">
                  <a:pos x="405" y="742"/>
                </a:cxn>
                <a:cxn ang="0">
                  <a:pos x="405" y="301"/>
                </a:cxn>
                <a:cxn ang="0">
                  <a:pos x="385" y="135"/>
                </a:cxn>
                <a:cxn ang="0">
                  <a:pos x="267" y="74"/>
                </a:cxn>
                <a:cxn ang="0">
                  <a:pos x="124" y="90"/>
                </a:cxn>
                <a:cxn ang="0">
                  <a:pos x="124" y="742"/>
                </a:cxn>
                <a:cxn ang="0">
                  <a:pos x="0" y="742"/>
                </a:cxn>
              </a:cxnLst>
              <a:rect l="0" t="0" r="r" b="b"/>
              <a:pathLst>
                <a:path w="933" h="742">
                  <a:moveTo>
                    <a:pt x="0" y="742"/>
                  </a:moveTo>
                  <a:cubicBezTo>
                    <a:pt x="0" y="28"/>
                    <a:pt x="0" y="28"/>
                    <a:pt x="0" y="28"/>
                  </a:cubicBezTo>
                  <a:cubicBezTo>
                    <a:pt x="113" y="9"/>
                    <a:pt x="202" y="0"/>
                    <a:pt x="267" y="0"/>
                  </a:cubicBezTo>
                  <a:cubicBezTo>
                    <a:pt x="352" y="0"/>
                    <a:pt x="417" y="15"/>
                    <a:pt x="460" y="46"/>
                  </a:cubicBezTo>
                  <a:cubicBezTo>
                    <a:pt x="538" y="15"/>
                    <a:pt x="615" y="0"/>
                    <a:pt x="691" y="0"/>
                  </a:cubicBezTo>
                  <a:cubicBezTo>
                    <a:pt x="808" y="0"/>
                    <a:pt x="881" y="38"/>
                    <a:pt x="912" y="114"/>
                  </a:cubicBezTo>
                  <a:cubicBezTo>
                    <a:pt x="926" y="149"/>
                    <a:pt x="933" y="211"/>
                    <a:pt x="933" y="299"/>
                  </a:cubicBezTo>
                  <a:cubicBezTo>
                    <a:pt x="933" y="742"/>
                    <a:pt x="933" y="742"/>
                    <a:pt x="933" y="742"/>
                  </a:cubicBezTo>
                  <a:cubicBezTo>
                    <a:pt x="809" y="742"/>
                    <a:pt x="809" y="742"/>
                    <a:pt x="809" y="742"/>
                  </a:cubicBezTo>
                  <a:cubicBezTo>
                    <a:pt x="809" y="306"/>
                    <a:pt x="809" y="306"/>
                    <a:pt x="809" y="306"/>
                  </a:cubicBezTo>
                  <a:cubicBezTo>
                    <a:pt x="809" y="222"/>
                    <a:pt x="803" y="164"/>
                    <a:pt x="790" y="135"/>
                  </a:cubicBezTo>
                  <a:cubicBezTo>
                    <a:pt x="771" y="94"/>
                    <a:pt x="733" y="74"/>
                    <a:pt x="675" y="74"/>
                  </a:cubicBezTo>
                  <a:cubicBezTo>
                    <a:pt x="627" y="74"/>
                    <a:pt x="578" y="86"/>
                    <a:pt x="528" y="108"/>
                  </a:cubicBezTo>
                  <a:cubicBezTo>
                    <a:pt x="528" y="742"/>
                    <a:pt x="528" y="742"/>
                    <a:pt x="528" y="742"/>
                  </a:cubicBezTo>
                  <a:cubicBezTo>
                    <a:pt x="405" y="742"/>
                    <a:pt x="405" y="742"/>
                    <a:pt x="405" y="742"/>
                  </a:cubicBezTo>
                  <a:cubicBezTo>
                    <a:pt x="405" y="301"/>
                    <a:pt x="405" y="301"/>
                    <a:pt x="405" y="301"/>
                  </a:cubicBezTo>
                  <a:cubicBezTo>
                    <a:pt x="405" y="219"/>
                    <a:pt x="398" y="164"/>
                    <a:pt x="385" y="135"/>
                  </a:cubicBezTo>
                  <a:cubicBezTo>
                    <a:pt x="366" y="94"/>
                    <a:pt x="327" y="74"/>
                    <a:pt x="267" y="74"/>
                  </a:cubicBezTo>
                  <a:cubicBezTo>
                    <a:pt x="221" y="74"/>
                    <a:pt x="173" y="80"/>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3" name="Freeform 62"/>
            <p:cNvSpPr>
              <a:spLocks noEditPoints="1"/>
            </p:cNvSpPr>
            <p:nvPr userDrawn="1"/>
          </p:nvSpPr>
          <p:spPr bwMode="gray">
            <a:xfrm>
              <a:off x="8062596" y="773113"/>
              <a:ext cx="53975" cy="6826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64" name="Freeform 63"/>
            <p:cNvSpPr>
              <a:spLocks/>
            </p:cNvSpPr>
            <p:nvPr userDrawn="1"/>
          </p:nvSpPr>
          <p:spPr bwMode="gray">
            <a:xfrm>
              <a:off x="8132446" y="773113"/>
              <a:ext cx="26988" cy="66675"/>
            </a:xfrm>
            <a:custGeom>
              <a:avLst/>
              <a:gdLst/>
              <a:ahLst/>
              <a:cxnLst>
                <a:cxn ang="0">
                  <a:pos x="0" y="742"/>
                </a:cxn>
                <a:cxn ang="0">
                  <a:pos x="0" y="31"/>
                </a:cxn>
                <a:cxn ang="0">
                  <a:pos x="312" y="0"/>
                </a:cxn>
                <a:cxn ang="0">
                  <a:pos x="312" y="77"/>
                </a:cxn>
                <a:cxn ang="0">
                  <a:pos x="124" y="90"/>
                </a:cxn>
                <a:cxn ang="0">
                  <a:pos x="124" y="742"/>
                </a:cxn>
                <a:cxn ang="0">
                  <a:pos x="0" y="742"/>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5" name="Freeform 64"/>
            <p:cNvSpPr>
              <a:spLocks/>
            </p:cNvSpPr>
            <p:nvPr userDrawn="1"/>
          </p:nvSpPr>
          <p:spPr bwMode="gray">
            <a:xfrm>
              <a:off x="8172133" y="773113"/>
              <a:ext cx="26988" cy="66675"/>
            </a:xfrm>
            <a:custGeom>
              <a:avLst/>
              <a:gdLst/>
              <a:ahLst/>
              <a:cxnLst>
                <a:cxn ang="0">
                  <a:pos x="0" y="742"/>
                </a:cxn>
                <a:cxn ang="0">
                  <a:pos x="0" y="31"/>
                </a:cxn>
                <a:cxn ang="0">
                  <a:pos x="312" y="0"/>
                </a:cxn>
                <a:cxn ang="0">
                  <a:pos x="312" y="77"/>
                </a:cxn>
                <a:cxn ang="0">
                  <a:pos x="124" y="90"/>
                </a:cxn>
                <a:cxn ang="0">
                  <a:pos x="124" y="742"/>
                </a:cxn>
                <a:cxn ang="0">
                  <a:pos x="0" y="742"/>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6" name="Freeform 65"/>
            <p:cNvSpPr>
              <a:spLocks noEditPoints="1"/>
            </p:cNvSpPr>
            <p:nvPr userDrawn="1"/>
          </p:nvSpPr>
          <p:spPr bwMode="gray">
            <a:xfrm>
              <a:off x="8207058" y="773113"/>
              <a:ext cx="53975" cy="68263"/>
            </a:xfrm>
            <a:custGeom>
              <a:avLst/>
              <a:gdLst/>
              <a:ahLst/>
              <a:cxnLst>
                <a:cxn ang="0">
                  <a:pos x="304" y="0"/>
                </a:cxn>
                <a:cxn ang="0">
                  <a:pos x="534" y="103"/>
                </a:cxn>
                <a:cxn ang="0">
                  <a:pos x="607" y="381"/>
                </a:cxn>
                <a:cxn ang="0">
                  <a:pos x="534" y="659"/>
                </a:cxn>
                <a:cxn ang="0">
                  <a:pos x="305"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5" y="762"/>
                  </a:cubicBezTo>
                  <a:cubicBezTo>
                    <a:pt x="102"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67" name="Freeform 66"/>
            <p:cNvSpPr>
              <a:spLocks/>
            </p:cNvSpPr>
            <p:nvPr userDrawn="1"/>
          </p:nvSpPr>
          <p:spPr bwMode="gray">
            <a:xfrm>
              <a:off x="8267383" y="774700"/>
              <a:ext cx="82550" cy="65088"/>
            </a:xfrm>
            <a:custGeom>
              <a:avLst/>
              <a:gdLst/>
              <a:ahLst/>
              <a:cxnLst>
                <a:cxn ang="0">
                  <a:pos x="204" y="722"/>
                </a:cxn>
                <a:cxn ang="0">
                  <a:pos x="0" y="0"/>
                </a:cxn>
                <a:cxn ang="0">
                  <a:pos x="124" y="0"/>
                </a:cxn>
                <a:cxn ang="0">
                  <a:pos x="277" y="588"/>
                </a:cxn>
                <a:cxn ang="0">
                  <a:pos x="412" y="0"/>
                </a:cxn>
                <a:cxn ang="0">
                  <a:pos x="534" y="0"/>
                </a:cxn>
                <a:cxn ang="0">
                  <a:pos x="676" y="588"/>
                </a:cxn>
                <a:cxn ang="0">
                  <a:pos x="828" y="0"/>
                </a:cxn>
                <a:cxn ang="0">
                  <a:pos x="929" y="0"/>
                </a:cxn>
                <a:cxn ang="0">
                  <a:pos x="726" y="722"/>
                </a:cxn>
                <a:cxn ang="0">
                  <a:pos x="603" y="722"/>
                </a:cxn>
                <a:cxn ang="0">
                  <a:pos x="495" y="255"/>
                </a:cxn>
                <a:cxn ang="0">
                  <a:pos x="468" y="107"/>
                </a:cxn>
                <a:cxn ang="0">
                  <a:pos x="440" y="254"/>
                </a:cxn>
                <a:cxn ang="0">
                  <a:pos x="332" y="722"/>
                </a:cxn>
                <a:cxn ang="0">
                  <a:pos x="204" y="722"/>
                </a:cxn>
              </a:cxnLst>
              <a:rect l="0" t="0" r="r" b="b"/>
              <a:pathLst>
                <a:path w="929" h="722">
                  <a:moveTo>
                    <a:pt x="204" y="722"/>
                  </a:moveTo>
                  <a:cubicBezTo>
                    <a:pt x="0" y="0"/>
                    <a:pt x="0" y="0"/>
                    <a:pt x="0" y="0"/>
                  </a:cubicBezTo>
                  <a:cubicBezTo>
                    <a:pt x="124" y="0"/>
                    <a:pt x="124" y="0"/>
                    <a:pt x="124" y="0"/>
                  </a:cubicBezTo>
                  <a:cubicBezTo>
                    <a:pt x="277" y="588"/>
                    <a:pt x="277" y="588"/>
                    <a:pt x="277" y="588"/>
                  </a:cubicBezTo>
                  <a:cubicBezTo>
                    <a:pt x="412" y="0"/>
                    <a:pt x="412" y="0"/>
                    <a:pt x="412" y="0"/>
                  </a:cubicBezTo>
                  <a:cubicBezTo>
                    <a:pt x="534" y="0"/>
                    <a:pt x="534" y="0"/>
                    <a:pt x="534" y="0"/>
                  </a:cubicBezTo>
                  <a:cubicBezTo>
                    <a:pt x="676" y="588"/>
                    <a:pt x="676" y="588"/>
                    <a:pt x="676" y="588"/>
                  </a:cubicBezTo>
                  <a:cubicBezTo>
                    <a:pt x="828" y="0"/>
                    <a:pt x="828" y="0"/>
                    <a:pt x="828" y="0"/>
                  </a:cubicBezTo>
                  <a:cubicBezTo>
                    <a:pt x="929" y="0"/>
                    <a:pt x="929" y="0"/>
                    <a:pt x="929" y="0"/>
                  </a:cubicBezTo>
                  <a:cubicBezTo>
                    <a:pt x="726" y="722"/>
                    <a:pt x="726" y="722"/>
                    <a:pt x="726" y="722"/>
                  </a:cubicBezTo>
                  <a:cubicBezTo>
                    <a:pt x="603" y="722"/>
                    <a:pt x="603" y="722"/>
                    <a:pt x="603" y="722"/>
                  </a:cubicBezTo>
                  <a:cubicBezTo>
                    <a:pt x="495" y="255"/>
                    <a:pt x="495" y="255"/>
                    <a:pt x="495" y="255"/>
                  </a:cubicBezTo>
                  <a:cubicBezTo>
                    <a:pt x="487" y="221"/>
                    <a:pt x="478" y="172"/>
                    <a:pt x="468" y="107"/>
                  </a:cubicBezTo>
                  <a:cubicBezTo>
                    <a:pt x="460" y="159"/>
                    <a:pt x="451" y="208"/>
                    <a:pt x="440" y="254"/>
                  </a:cubicBezTo>
                  <a:cubicBezTo>
                    <a:pt x="332" y="722"/>
                    <a:pt x="332" y="722"/>
                    <a:pt x="332" y="722"/>
                  </a:cubicBezTo>
                  <a:lnTo>
                    <a:pt x="204" y="722"/>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8" name="Freeform 67"/>
            <p:cNvSpPr>
              <a:spLocks/>
            </p:cNvSpPr>
            <p:nvPr userDrawn="1"/>
          </p:nvSpPr>
          <p:spPr bwMode="gray">
            <a:xfrm>
              <a:off x="8381683" y="774700"/>
              <a:ext cx="82550" cy="65088"/>
            </a:xfrm>
            <a:custGeom>
              <a:avLst/>
              <a:gdLst/>
              <a:ahLst/>
              <a:cxnLst>
                <a:cxn ang="0">
                  <a:pos x="204" y="722"/>
                </a:cxn>
                <a:cxn ang="0">
                  <a:pos x="0" y="0"/>
                </a:cxn>
                <a:cxn ang="0">
                  <a:pos x="125" y="0"/>
                </a:cxn>
                <a:cxn ang="0">
                  <a:pos x="277" y="588"/>
                </a:cxn>
                <a:cxn ang="0">
                  <a:pos x="412" y="0"/>
                </a:cxn>
                <a:cxn ang="0">
                  <a:pos x="535" y="0"/>
                </a:cxn>
                <a:cxn ang="0">
                  <a:pos x="676" y="588"/>
                </a:cxn>
                <a:cxn ang="0">
                  <a:pos x="829" y="0"/>
                </a:cxn>
                <a:cxn ang="0">
                  <a:pos x="930" y="0"/>
                </a:cxn>
                <a:cxn ang="0">
                  <a:pos x="726" y="722"/>
                </a:cxn>
                <a:cxn ang="0">
                  <a:pos x="604" y="722"/>
                </a:cxn>
                <a:cxn ang="0">
                  <a:pos x="495" y="255"/>
                </a:cxn>
                <a:cxn ang="0">
                  <a:pos x="468" y="107"/>
                </a:cxn>
                <a:cxn ang="0">
                  <a:pos x="441" y="254"/>
                </a:cxn>
                <a:cxn ang="0">
                  <a:pos x="332" y="722"/>
                </a:cxn>
                <a:cxn ang="0">
                  <a:pos x="204" y="722"/>
                </a:cxn>
              </a:cxnLst>
              <a:rect l="0" t="0" r="r" b="b"/>
              <a:pathLst>
                <a:path w="930" h="722">
                  <a:moveTo>
                    <a:pt x="204" y="722"/>
                  </a:moveTo>
                  <a:cubicBezTo>
                    <a:pt x="0" y="0"/>
                    <a:pt x="0" y="0"/>
                    <a:pt x="0" y="0"/>
                  </a:cubicBezTo>
                  <a:cubicBezTo>
                    <a:pt x="125" y="0"/>
                    <a:pt x="125" y="0"/>
                    <a:pt x="125" y="0"/>
                  </a:cubicBezTo>
                  <a:cubicBezTo>
                    <a:pt x="277" y="588"/>
                    <a:pt x="277" y="588"/>
                    <a:pt x="277" y="588"/>
                  </a:cubicBezTo>
                  <a:cubicBezTo>
                    <a:pt x="412" y="0"/>
                    <a:pt x="412" y="0"/>
                    <a:pt x="412" y="0"/>
                  </a:cubicBezTo>
                  <a:cubicBezTo>
                    <a:pt x="535" y="0"/>
                    <a:pt x="535" y="0"/>
                    <a:pt x="535" y="0"/>
                  </a:cubicBezTo>
                  <a:cubicBezTo>
                    <a:pt x="676" y="588"/>
                    <a:pt x="676" y="588"/>
                    <a:pt x="676" y="588"/>
                  </a:cubicBezTo>
                  <a:cubicBezTo>
                    <a:pt x="829" y="0"/>
                    <a:pt x="829" y="0"/>
                    <a:pt x="829" y="0"/>
                  </a:cubicBezTo>
                  <a:cubicBezTo>
                    <a:pt x="930" y="0"/>
                    <a:pt x="930" y="0"/>
                    <a:pt x="930" y="0"/>
                  </a:cubicBezTo>
                  <a:cubicBezTo>
                    <a:pt x="726" y="722"/>
                    <a:pt x="726" y="722"/>
                    <a:pt x="726" y="722"/>
                  </a:cubicBezTo>
                  <a:cubicBezTo>
                    <a:pt x="604" y="722"/>
                    <a:pt x="604" y="722"/>
                    <a:pt x="604" y="722"/>
                  </a:cubicBezTo>
                  <a:cubicBezTo>
                    <a:pt x="495" y="255"/>
                    <a:pt x="495" y="255"/>
                    <a:pt x="495" y="255"/>
                  </a:cubicBezTo>
                  <a:cubicBezTo>
                    <a:pt x="488" y="221"/>
                    <a:pt x="479" y="172"/>
                    <a:pt x="468" y="107"/>
                  </a:cubicBezTo>
                  <a:cubicBezTo>
                    <a:pt x="460" y="159"/>
                    <a:pt x="451" y="208"/>
                    <a:pt x="441" y="254"/>
                  </a:cubicBezTo>
                  <a:cubicBezTo>
                    <a:pt x="332" y="722"/>
                    <a:pt x="332" y="722"/>
                    <a:pt x="332" y="722"/>
                  </a:cubicBezTo>
                  <a:lnTo>
                    <a:pt x="204" y="722"/>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9" name="Freeform 68"/>
            <p:cNvSpPr>
              <a:spLocks noEditPoints="1"/>
            </p:cNvSpPr>
            <p:nvPr userDrawn="1"/>
          </p:nvSpPr>
          <p:spPr bwMode="gray">
            <a:xfrm>
              <a:off x="8475346" y="752475"/>
              <a:ext cx="14288" cy="87313"/>
            </a:xfrm>
            <a:custGeom>
              <a:avLst/>
              <a:gdLst/>
              <a:ahLst/>
              <a:cxnLst>
                <a:cxn ang="0">
                  <a:pos x="76" y="0"/>
                </a:cxn>
                <a:cxn ang="0">
                  <a:pos x="132" y="25"/>
                </a:cxn>
                <a:cxn ang="0">
                  <a:pos x="151" y="76"/>
                </a:cxn>
                <a:cxn ang="0">
                  <a:pos x="126" y="132"/>
                </a:cxn>
                <a:cxn ang="0">
                  <a:pos x="75" y="151"/>
                </a:cxn>
                <a:cxn ang="0">
                  <a:pos x="20" y="127"/>
                </a:cxn>
                <a:cxn ang="0">
                  <a:pos x="0" y="75"/>
                </a:cxn>
                <a:cxn ang="0">
                  <a:pos x="25" y="20"/>
                </a:cxn>
                <a:cxn ang="0">
                  <a:pos x="76" y="0"/>
                </a:cxn>
                <a:cxn ang="0">
                  <a:pos x="15" y="987"/>
                </a:cxn>
                <a:cxn ang="0">
                  <a:pos x="15" y="265"/>
                </a:cxn>
                <a:cxn ang="0">
                  <a:pos x="139" y="265"/>
                </a:cxn>
                <a:cxn ang="0">
                  <a:pos x="139" y="987"/>
                </a:cxn>
                <a:cxn ang="0">
                  <a:pos x="15" y="987"/>
                </a:cxn>
              </a:cxnLst>
              <a:rect l="0" t="0" r="r" b="b"/>
              <a:pathLst>
                <a:path w="151" h="987">
                  <a:moveTo>
                    <a:pt x="76" y="0"/>
                  </a:moveTo>
                  <a:cubicBezTo>
                    <a:pt x="98" y="0"/>
                    <a:pt x="117" y="9"/>
                    <a:pt x="132" y="25"/>
                  </a:cubicBezTo>
                  <a:cubicBezTo>
                    <a:pt x="145" y="40"/>
                    <a:pt x="151" y="57"/>
                    <a:pt x="151" y="76"/>
                  </a:cubicBezTo>
                  <a:cubicBezTo>
                    <a:pt x="151" y="98"/>
                    <a:pt x="143" y="117"/>
                    <a:pt x="126" y="132"/>
                  </a:cubicBezTo>
                  <a:cubicBezTo>
                    <a:pt x="112" y="145"/>
                    <a:pt x="95" y="151"/>
                    <a:pt x="75" y="151"/>
                  </a:cubicBezTo>
                  <a:cubicBezTo>
                    <a:pt x="53" y="151"/>
                    <a:pt x="34" y="143"/>
                    <a:pt x="20" y="127"/>
                  </a:cubicBezTo>
                  <a:cubicBezTo>
                    <a:pt x="7" y="112"/>
                    <a:pt x="0" y="95"/>
                    <a:pt x="0" y="75"/>
                  </a:cubicBezTo>
                  <a:cubicBezTo>
                    <a:pt x="0" y="53"/>
                    <a:pt x="9" y="35"/>
                    <a:pt x="25" y="20"/>
                  </a:cubicBezTo>
                  <a:cubicBezTo>
                    <a:pt x="39" y="7"/>
                    <a:pt x="56" y="0"/>
                    <a:pt x="76" y="0"/>
                  </a:cubicBezTo>
                  <a:close/>
                  <a:moveTo>
                    <a:pt x="15" y="987"/>
                  </a:moveTo>
                  <a:cubicBezTo>
                    <a:pt x="15" y="265"/>
                    <a:pt x="15" y="265"/>
                    <a:pt x="15" y="265"/>
                  </a:cubicBezTo>
                  <a:cubicBezTo>
                    <a:pt x="139" y="265"/>
                    <a:pt x="139" y="265"/>
                    <a:pt x="139" y="265"/>
                  </a:cubicBezTo>
                  <a:cubicBezTo>
                    <a:pt x="139" y="987"/>
                    <a:pt x="139" y="987"/>
                    <a:pt x="139" y="987"/>
                  </a:cubicBezTo>
                  <a:lnTo>
                    <a:pt x="15" y="987"/>
                  </a:lnTo>
                  <a:close/>
                </a:path>
              </a:pathLst>
            </a:custGeom>
            <a:solidFill>
              <a:srgbClr val="FFFFFF"/>
            </a:solidFill>
            <a:ln w="9525">
              <a:noFill/>
              <a:round/>
              <a:headEnd/>
              <a:tailEnd/>
            </a:ln>
          </p:spPr>
          <p:txBody>
            <a:bodyPr/>
            <a:lstStyle/>
            <a:p>
              <a:endParaRPr lang="en-GB" dirty="0">
                <a:solidFill>
                  <a:srgbClr val="000000"/>
                </a:solidFill>
              </a:endParaRPr>
            </a:p>
          </p:txBody>
        </p:sp>
        <p:sp>
          <p:nvSpPr>
            <p:cNvPr id="70" name="Freeform 69"/>
            <p:cNvSpPr>
              <a:spLocks/>
            </p:cNvSpPr>
            <p:nvPr userDrawn="1"/>
          </p:nvSpPr>
          <p:spPr bwMode="gray">
            <a:xfrm>
              <a:off x="8508683" y="758825"/>
              <a:ext cx="28575" cy="80963"/>
            </a:xfrm>
            <a:custGeom>
              <a:avLst/>
              <a:gdLst/>
              <a:ahLst/>
              <a:cxnLst>
                <a:cxn ang="0">
                  <a:pos x="0" y="0"/>
                </a:cxn>
                <a:cxn ang="0">
                  <a:pos x="124" y="0"/>
                </a:cxn>
                <a:cxn ang="0">
                  <a:pos x="124" y="195"/>
                </a:cxn>
                <a:cxn ang="0">
                  <a:pos x="318" y="195"/>
                </a:cxn>
                <a:cxn ang="0">
                  <a:pos x="318" y="273"/>
                </a:cxn>
                <a:cxn ang="0">
                  <a:pos x="124" y="273"/>
                </a:cxn>
                <a:cxn ang="0">
                  <a:pos x="124" y="656"/>
                </a:cxn>
                <a:cxn ang="0">
                  <a:pos x="156" y="804"/>
                </a:cxn>
                <a:cxn ang="0">
                  <a:pos x="225" y="836"/>
                </a:cxn>
                <a:cxn ang="0">
                  <a:pos x="277" y="838"/>
                </a:cxn>
                <a:cxn ang="0">
                  <a:pos x="318" y="838"/>
                </a:cxn>
                <a:cxn ang="0">
                  <a:pos x="318" y="917"/>
                </a:cxn>
                <a:cxn ang="0">
                  <a:pos x="251" y="917"/>
                </a:cxn>
                <a:cxn ang="0">
                  <a:pos x="127" y="904"/>
                </a:cxn>
                <a:cxn ang="0">
                  <a:pos x="11" y="782"/>
                </a:cxn>
                <a:cxn ang="0">
                  <a:pos x="0" y="638"/>
                </a:cxn>
                <a:cxn ang="0">
                  <a:pos x="0" y="0"/>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5" y="846"/>
                    <a:pt x="11" y="782"/>
                  </a:cubicBezTo>
                  <a:cubicBezTo>
                    <a:pt x="4" y="747"/>
                    <a:pt x="0" y="699"/>
                    <a:pt x="0" y="638"/>
                  </a:cubicBezTo>
                  <a:lnTo>
                    <a:pt x="0" y="0"/>
                  </a:lnTo>
                  <a:close/>
                </a:path>
              </a:pathLst>
            </a:custGeom>
            <a:solidFill>
              <a:srgbClr val="FFFFFF"/>
            </a:solidFill>
            <a:ln w="9525">
              <a:noFill/>
              <a:round/>
              <a:headEnd/>
              <a:tailEnd/>
            </a:ln>
          </p:spPr>
          <p:txBody>
            <a:bodyPr/>
            <a:lstStyle/>
            <a:p>
              <a:endParaRPr lang="en-GB" dirty="0">
                <a:solidFill>
                  <a:srgbClr val="000000"/>
                </a:solidFill>
              </a:endParaRPr>
            </a:p>
          </p:txBody>
        </p:sp>
        <p:sp>
          <p:nvSpPr>
            <p:cNvPr id="71" name="Freeform 70"/>
            <p:cNvSpPr>
              <a:spLocks/>
            </p:cNvSpPr>
            <p:nvPr userDrawn="1"/>
          </p:nvSpPr>
          <p:spPr bwMode="gray">
            <a:xfrm>
              <a:off x="8549958" y="742950"/>
              <a:ext cx="49213" cy="96838"/>
            </a:xfrm>
            <a:custGeom>
              <a:avLst/>
              <a:gdLst/>
              <a:ahLst/>
              <a:cxnLst>
                <a:cxn ang="0">
                  <a:pos x="0" y="1087"/>
                </a:cxn>
                <a:cxn ang="0">
                  <a:pos x="0" y="0"/>
                </a:cxn>
                <a:cxn ang="0">
                  <a:pos x="124" y="0"/>
                </a:cxn>
                <a:cxn ang="0">
                  <a:pos x="124" y="382"/>
                </a:cxn>
                <a:cxn ang="0">
                  <a:pos x="306" y="345"/>
                </a:cxn>
                <a:cxn ang="0">
                  <a:pos x="526" y="458"/>
                </a:cxn>
                <a:cxn ang="0">
                  <a:pos x="548" y="644"/>
                </a:cxn>
                <a:cxn ang="0">
                  <a:pos x="548" y="1087"/>
                </a:cxn>
                <a:cxn ang="0">
                  <a:pos x="425" y="1087"/>
                </a:cxn>
                <a:cxn ang="0">
                  <a:pos x="425" y="624"/>
                </a:cxn>
                <a:cxn ang="0">
                  <a:pos x="403" y="477"/>
                </a:cxn>
                <a:cxn ang="0">
                  <a:pos x="294" y="419"/>
                </a:cxn>
                <a:cxn ang="0">
                  <a:pos x="124" y="463"/>
                </a:cxn>
                <a:cxn ang="0">
                  <a:pos x="124" y="1087"/>
                </a:cxn>
                <a:cxn ang="0">
                  <a:pos x="0" y="1087"/>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w="9525">
              <a:noFill/>
              <a:round/>
              <a:headEnd/>
              <a:tailEnd/>
            </a:ln>
          </p:spPr>
          <p:txBody>
            <a:bodyPr/>
            <a:lstStyle/>
            <a:p>
              <a:endParaRPr lang="en-GB" dirty="0">
                <a:solidFill>
                  <a:srgbClr val="000000"/>
                </a:solidFill>
              </a:endParaRPr>
            </a:p>
          </p:txBody>
        </p:sp>
        <p:sp>
          <p:nvSpPr>
            <p:cNvPr id="72" name="Freeform 71"/>
            <p:cNvSpPr>
              <a:spLocks/>
            </p:cNvSpPr>
            <p:nvPr userDrawn="1"/>
          </p:nvSpPr>
          <p:spPr bwMode="gray">
            <a:xfrm>
              <a:off x="8638858" y="774700"/>
              <a:ext cx="53975" cy="95250"/>
            </a:xfrm>
            <a:custGeom>
              <a:avLst/>
              <a:gdLst/>
              <a:ahLst/>
              <a:cxnLst>
                <a:cxn ang="0">
                  <a:pos x="15" y="41"/>
                </a:cxn>
                <a:cxn ang="0">
                  <a:pos x="0" y="0"/>
                </a:cxn>
                <a:cxn ang="0">
                  <a:pos x="7" y="0"/>
                </a:cxn>
                <a:cxn ang="0">
                  <a:pos x="18" y="33"/>
                </a:cxn>
                <a:cxn ang="0">
                  <a:pos x="28" y="0"/>
                </a:cxn>
                <a:cxn ang="0">
                  <a:pos x="34" y="0"/>
                </a:cxn>
                <a:cxn ang="0">
                  <a:pos x="14" y="60"/>
                </a:cxn>
                <a:cxn ang="0">
                  <a:pos x="8" y="60"/>
                </a:cxn>
                <a:cxn ang="0">
                  <a:pos x="15" y="41"/>
                </a:cxn>
              </a:cxnLst>
              <a:rect l="0" t="0" r="r" b="b"/>
              <a:pathLst>
                <a:path w="34" h="60">
                  <a:moveTo>
                    <a:pt x="15" y="41"/>
                  </a:moveTo>
                  <a:lnTo>
                    <a:pt x="0" y="0"/>
                  </a:lnTo>
                  <a:lnTo>
                    <a:pt x="7" y="0"/>
                  </a:lnTo>
                  <a:lnTo>
                    <a:pt x="18" y="33"/>
                  </a:lnTo>
                  <a:lnTo>
                    <a:pt x="28" y="0"/>
                  </a:lnTo>
                  <a:lnTo>
                    <a:pt x="34" y="0"/>
                  </a:lnTo>
                  <a:lnTo>
                    <a:pt x="14" y="60"/>
                  </a:lnTo>
                  <a:lnTo>
                    <a:pt x="8" y="60"/>
                  </a:lnTo>
                  <a:lnTo>
                    <a:pt x="15" y="41"/>
                  </a:lnTo>
                  <a:close/>
                </a:path>
              </a:pathLst>
            </a:custGeom>
            <a:solidFill>
              <a:srgbClr val="FFFFFF"/>
            </a:solidFill>
            <a:ln w="9525">
              <a:noFill/>
              <a:round/>
              <a:headEnd/>
              <a:tailEnd/>
            </a:ln>
          </p:spPr>
          <p:txBody>
            <a:bodyPr/>
            <a:lstStyle/>
            <a:p>
              <a:endParaRPr lang="en-GB" dirty="0">
                <a:solidFill>
                  <a:srgbClr val="000000"/>
                </a:solidFill>
              </a:endParaRPr>
            </a:p>
          </p:txBody>
        </p:sp>
        <p:sp>
          <p:nvSpPr>
            <p:cNvPr id="73" name="Freeform 72"/>
            <p:cNvSpPr>
              <a:spLocks noEditPoints="1"/>
            </p:cNvSpPr>
            <p:nvPr userDrawn="1"/>
          </p:nvSpPr>
          <p:spPr bwMode="gray">
            <a:xfrm>
              <a:off x="8699183" y="773113"/>
              <a:ext cx="53975" cy="6826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5" y="106"/>
                    <a:pt x="159" y="168"/>
                  </a:cubicBezTo>
                  <a:cubicBezTo>
                    <a:pt x="137" y="220"/>
                    <a:pt x="126" y="290"/>
                    <a:pt x="126" y="377"/>
                  </a:cubicBezTo>
                  <a:cubicBezTo>
                    <a:pt x="126" y="469"/>
                    <a:pt x="137" y="541"/>
                    <a:pt x="159" y="593"/>
                  </a:cubicBezTo>
                  <a:cubicBezTo>
                    <a:pt x="185"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74" name="Freeform 73"/>
            <p:cNvSpPr>
              <a:spLocks/>
            </p:cNvSpPr>
            <p:nvPr userDrawn="1"/>
          </p:nvSpPr>
          <p:spPr bwMode="gray">
            <a:xfrm>
              <a:off x="8769033" y="774700"/>
              <a:ext cx="46038" cy="66675"/>
            </a:xfrm>
            <a:custGeom>
              <a:avLst/>
              <a:gdLst/>
              <a:ahLst/>
              <a:cxnLst>
                <a:cxn ang="0">
                  <a:pos x="0" y="0"/>
                </a:cxn>
                <a:cxn ang="0">
                  <a:pos x="123" y="0"/>
                </a:cxn>
                <a:cxn ang="0">
                  <a:pos x="123" y="445"/>
                </a:cxn>
                <a:cxn ang="0">
                  <a:pos x="145" y="609"/>
                </a:cxn>
                <a:cxn ang="0">
                  <a:pos x="197" y="656"/>
                </a:cxn>
                <a:cxn ang="0">
                  <a:pos x="276" y="667"/>
                </a:cxn>
                <a:cxn ang="0">
                  <a:pos x="403" y="648"/>
                </a:cxn>
                <a:cxn ang="0">
                  <a:pos x="403" y="0"/>
                </a:cxn>
                <a:cxn ang="0">
                  <a:pos x="527" y="0"/>
                </a:cxn>
                <a:cxn ang="0">
                  <a:pos x="527" y="710"/>
                </a:cxn>
                <a:cxn ang="0">
                  <a:pos x="269" y="742"/>
                </a:cxn>
                <a:cxn ang="0">
                  <a:pos x="86" y="703"/>
                </a:cxn>
                <a:cxn ang="0">
                  <a:pos x="6" y="567"/>
                </a:cxn>
                <a:cxn ang="0">
                  <a:pos x="0" y="454"/>
                </a:cxn>
                <a:cxn ang="0">
                  <a:pos x="0" y="0"/>
                </a:cxn>
              </a:cxnLst>
              <a:rect l="0" t="0" r="r" b="b"/>
              <a:pathLst>
                <a:path w="527" h="742">
                  <a:moveTo>
                    <a:pt x="0" y="0"/>
                  </a:moveTo>
                  <a:cubicBezTo>
                    <a:pt x="123" y="0"/>
                    <a:pt x="123" y="0"/>
                    <a:pt x="123" y="0"/>
                  </a:cubicBezTo>
                  <a:cubicBezTo>
                    <a:pt x="123" y="445"/>
                    <a:pt x="123" y="445"/>
                    <a:pt x="123" y="445"/>
                  </a:cubicBezTo>
                  <a:cubicBezTo>
                    <a:pt x="123" y="527"/>
                    <a:pt x="131" y="582"/>
                    <a:pt x="145" y="609"/>
                  </a:cubicBezTo>
                  <a:cubicBezTo>
                    <a:pt x="157" y="632"/>
                    <a:pt x="174" y="648"/>
                    <a:pt x="197" y="656"/>
                  </a:cubicBezTo>
                  <a:cubicBezTo>
                    <a:pt x="216" y="663"/>
                    <a:pt x="242" y="667"/>
                    <a:pt x="276" y="667"/>
                  </a:cubicBezTo>
                  <a:cubicBezTo>
                    <a:pt x="317" y="667"/>
                    <a:pt x="359" y="661"/>
                    <a:pt x="403" y="648"/>
                  </a:cubicBezTo>
                  <a:cubicBezTo>
                    <a:pt x="403" y="0"/>
                    <a:pt x="403" y="0"/>
                    <a:pt x="403" y="0"/>
                  </a:cubicBezTo>
                  <a:cubicBezTo>
                    <a:pt x="527" y="0"/>
                    <a:pt x="527" y="0"/>
                    <a:pt x="527" y="0"/>
                  </a:cubicBezTo>
                  <a:cubicBezTo>
                    <a:pt x="527" y="710"/>
                    <a:pt x="527" y="710"/>
                    <a:pt x="527" y="710"/>
                  </a:cubicBezTo>
                  <a:cubicBezTo>
                    <a:pt x="435" y="731"/>
                    <a:pt x="349" y="742"/>
                    <a:pt x="269" y="742"/>
                  </a:cubicBezTo>
                  <a:cubicBezTo>
                    <a:pt x="187" y="742"/>
                    <a:pt x="126" y="729"/>
                    <a:pt x="86" y="703"/>
                  </a:cubicBezTo>
                  <a:cubicBezTo>
                    <a:pt x="41" y="674"/>
                    <a:pt x="14" y="629"/>
                    <a:pt x="6" y="567"/>
                  </a:cubicBezTo>
                  <a:cubicBezTo>
                    <a:pt x="2" y="539"/>
                    <a:pt x="0" y="501"/>
                    <a:pt x="0" y="454"/>
                  </a:cubicBezTo>
                  <a:lnTo>
                    <a:pt x="0" y="0"/>
                  </a:lnTo>
                  <a:close/>
                </a:path>
              </a:pathLst>
            </a:custGeom>
            <a:solidFill>
              <a:srgbClr val="FFFFFF"/>
            </a:solidFill>
            <a:ln w="9525">
              <a:noFill/>
              <a:round/>
              <a:headEnd/>
              <a:tailEnd/>
            </a:ln>
          </p:spPr>
          <p:txBody>
            <a:bodyPr/>
            <a:lstStyle/>
            <a:p>
              <a:endParaRPr lang="en-GB" dirty="0">
                <a:solidFill>
                  <a:srgbClr val="000000"/>
                </a:solidFill>
              </a:endParaRPr>
            </a:p>
          </p:txBody>
        </p:sp>
        <p:grpSp>
          <p:nvGrpSpPr>
            <p:cNvPr id="75" name="Group 129"/>
            <p:cNvGrpSpPr/>
            <p:nvPr userDrawn="1"/>
          </p:nvGrpSpPr>
          <p:grpSpPr bwMode="gray">
            <a:xfrm>
              <a:off x="7792721" y="157163"/>
              <a:ext cx="1038225" cy="504825"/>
              <a:chOff x="7792721" y="157163"/>
              <a:chExt cx="1038225" cy="504825"/>
            </a:xfrm>
          </p:grpSpPr>
          <p:sp>
            <p:nvSpPr>
              <p:cNvPr id="76" name="Freeform 71"/>
              <p:cNvSpPr>
                <a:spLocks/>
              </p:cNvSpPr>
              <p:nvPr userDrawn="1"/>
            </p:nvSpPr>
            <p:spPr bwMode="gray">
              <a:xfrm>
                <a:off x="8135621" y="157163"/>
                <a:ext cx="209550" cy="16192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w="9525">
                <a:noFill/>
                <a:round/>
                <a:headEnd/>
                <a:tailEnd/>
              </a:ln>
            </p:spPr>
            <p:txBody>
              <a:bodyPr/>
              <a:lstStyle/>
              <a:p>
                <a:endParaRPr lang="en-GB" dirty="0">
                  <a:solidFill>
                    <a:srgbClr val="000000"/>
                  </a:solidFill>
                </a:endParaRPr>
              </a:p>
            </p:txBody>
          </p:sp>
          <p:sp>
            <p:nvSpPr>
              <p:cNvPr id="77" name="Freeform 72"/>
              <p:cNvSpPr>
                <a:spLocks/>
              </p:cNvSpPr>
              <p:nvPr userDrawn="1"/>
            </p:nvSpPr>
            <p:spPr bwMode="gray">
              <a:xfrm>
                <a:off x="7792721" y="333375"/>
                <a:ext cx="144463" cy="234950"/>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78" name="Freeform 73"/>
              <p:cNvSpPr>
                <a:spLocks/>
              </p:cNvSpPr>
              <p:nvPr userDrawn="1"/>
            </p:nvSpPr>
            <p:spPr bwMode="gray">
              <a:xfrm>
                <a:off x="8134033" y="333375"/>
                <a:ext cx="95250" cy="328613"/>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79" name="Freeform 74"/>
              <p:cNvSpPr>
                <a:spLocks/>
              </p:cNvSpPr>
              <p:nvPr userDrawn="1"/>
            </p:nvSpPr>
            <p:spPr bwMode="gray">
              <a:xfrm>
                <a:off x="8238808" y="333375"/>
                <a:ext cx="74613" cy="234950"/>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80" name="Freeform 75"/>
              <p:cNvSpPr>
                <a:spLocks/>
              </p:cNvSpPr>
              <p:nvPr userDrawn="1"/>
            </p:nvSpPr>
            <p:spPr bwMode="gray">
              <a:xfrm>
                <a:off x="8313421" y="333375"/>
                <a:ext cx="176213" cy="234950"/>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w="9525">
                <a:noFill/>
                <a:round/>
                <a:headEnd/>
                <a:tailEnd/>
              </a:ln>
            </p:spPr>
            <p:txBody>
              <a:bodyPr/>
              <a:lstStyle/>
              <a:p>
                <a:endParaRPr lang="en-GB" dirty="0">
                  <a:solidFill>
                    <a:srgbClr val="000000"/>
                  </a:solidFill>
                </a:endParaRPr>
              </a:p>
            </p:txBody>
          </p:sp>
          <p:sp>
            <p:nvSpPr>
              <p:cNvPr id="81" name="Freeform 76"/>
              <p:cNvSpPr>
                <a:spLocks/>
              </p:cNvSpPr>
              <p:nvPr userDrawn="1"/>
            </p:nvSpPr>
            <p:spPr bwMode="gray">
              <a:xfrm>
                <a:off x="8634096" y="333375"/>
                <a:ext cx="196850" cy="239713"/>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82" name="Freeform 77"/>
              <p:cNvSpPr>
                <a:spLocks/>
              </p:cNvSpPr>
              <p:nvPr userDrawn="1"/>
            </p:nvSpPr>
            <p:spPr bwMode="gray">
              <a:xfrm>
                <a:off x="7943533" y="333375"/>
                <a:ext cx="198438" cy="239713"/>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83" name="Freeform 78"/>
              <p:cNvSpPr>
                <a:spLocks/>
              </p:cNvSpPr>
              <p:nvPr userDrawn="1"/>
            </p:nvSpPr>
            <p:spPr bwMode="gray">
              <a:xfrm>
                <a:off x="8481696" y="328613"/>
                <a:ext cx="150813" cy="244475"/>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w="9525">
                <a:noFill/>
                <a:round/>
                <a:headEnd/>
                <a:tailEnd/>
              </a:ln>
            </p:spPr>
            <p:txBody>
              <a:bodyPr/>
              <a:lstStyle/>
              <a:p>
                <a:endParaRPr lang="en-GB" dirty="0">
                  <a:solidFill>
                    <a:srgbClr val="000000"/>
                  </a:solidFill>
                </a:endParaRPr>
              </a:p>
            </p:txBody>
          </p:sp>
        </p:grpSp>
      </p:grpSp>
      <p:sp>
        <p:nvSpPr>
          <p:cNvPr id="7" name="VCT_Marker_ID_7" hidden="1"/>
          <p:cNvSpPr/>
          <p:nvPr userDrawn="1">
            <p:custDataLst>
              <p:tags r:id="rId1"/>
            </p:custDataLst>
          </p:nvPr>
        </p:nvSpPr>
        <p:spPr>
          <a:xfrm>
            <a:off x="1270002" y="95251"/>
            <a:ext cx="127001" cy="95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FFFF"/>
              </a:solidFill>
            </a:endParaRPr>
          </a:p>
        </p:txBody>
      </p:sp>
      <p:sp>
        <p:nvSpPr>
          <p:cNvPr id="44" name="VCT_Backup_ID_44" hidden="1"/>
          <p:cNvSpPr txBox="1"/>
          <p:nvPr userDrawn="1">
            <p:custDataLst>
              <p:tags r:id="rId2"/>
            </p:custDataLst>
          </p:nvPr>
        </p:nvSpPr>
        <p:spPr bwMode="auto">
          <a:xfrm>
            <a:off x="324023" y="1304117"/>
            <a:ext cx="8496149" cy="1102519"/>
          </a:xfrm>
          <a:prstGeom prst="rect">
            <a:avLst/>
          </a:prstGeom>
          <a:noFill/>
          <a:ln w="0">
            <a:noFill/>
          </a:ln>
        </p:spPr>
        <p:txBody>
          <a:bodyPr vert="horz" wrap="square" lIns="0" tIns="0" rIns="0" bIns="0" rtlCol="0" anchor="b" anchorCtr="0">
            <a:noAutofit/>
          </a:bodyPr>
          <a:lstStyle/>
          <a:p>
            <a:pPr>
              <a:spcBef>
                <a:spcPct val="0"/>
              </a:spcBef>
              <a:spcAft>
                <a:spcPct val="0"/>
              </a:spcAft>
              <a:tabLst>
                <a:tab pos="3676650" algn="l"/>
              </a:tabLst>
              <a:defRPr/>
            </a:pPr>
            <a:r>
              <a:rPr lang="en-GB" sz="4400" dirty="0" smtClean="0">
                <a:solidFill>
                  <a:srgbClr val="FFFFFF"/>
                </a:solidFill>
              </a:rPr>
              <a:t>Titelmasterformat </a:t>
            </a:r>
            <a:r>
              <a:rPr lang="en-GB" sz="4400" dirty="0" err="1" smtClean="0">
                <a:solidFill>
                  <a:srgbClr val="FFFFFF"/>
                </a:solidFill>
              </a:rPr>
              <a:t>durch</a:t>
            </a:r>
            <a:r>
              <a:rPr lang="en-GB" sz="4400" dirty="0" smtClean="0">
                <a:solidFill>
                  <a:srgbClr val="FFFFFF"/>
                </a:solidFill>
              </a:rPr>
              <a:t> </a:t>
            </a:r>
            <a:r>
              <a:rPr lang="en-GB" sz="4400" dirty="0" err="1" smtClean="0">
                <a:solidFill>
                  <a:srgbClr val="FFFFFF"/>
                </a:solidFill>
              </a:rPr>
              <a:t>Klicken</a:t>
            </a:r>
            <a:r>
              <a:rPr lang="en-GB" sz="4400" dirty="0" smtClean="0">
                <a:solidFill>
                  <a:srgbClr val="FFFFFF"/>
                </a:solidFill>
              </a:rPr>
              <a:t> </a:t>
            </a:r>
            <a:r>
              <a:rPr lang="en-GB" sz="4400" dirty="0" err="1" smtClean="0">
                <a:solidFill>
                  <a:srgbClr val="FFFFFF"/>
                </a:solidFill>
              </a:rPr>
              <a:t>bearbeiten</a:t>
            </a:r>
            <a:endParaRPr lang="en-GB" sz="4400" dirty="0">
              <a:solidFill>
                <a:srgbClr val="FFFFFF"/>
              </a:solidFill>
            </a:endParaRPr>
          </a:p>
        </p:txBody>
      </p:sp>
      <p:sp>
        <p:nvSpPr>
          <p:cNvPr id="45" name="VCT_Backup_ID_45" hidden="1"/>
          <p:cNvSpPr txBox="1"/>
          <p:nvPr userDrawn="1">
            <p:custDataLst>
              <p:tags r:id="rId3"/>
            </p:custDataLst>
          </p:nvPr>
        </p:nvSpPr>
        <p:spPr bwMode="auto">
          <a:xfrm>
            <a:off x="324026" y="3434417"/>
            <a:ext cx="8496151" cy="1339199"/>
          </a:xfrm>
          <a:prstGeom prst="rect">
            <a:avLst/>
          </a:prstGeom>
          <a:noFill/>
          <a:ln w="0">
            <a:noFill/>
          </a:ln>
        </p:spPr>
        <p:txBody>
          <a:bodyPr vert="horz" wrap="square" lIns="0" tIns="0" rIns="0" bIns="0" rtlCol="0" anchor="t" anchorCtr="0">
            <a:noAutofit/>
          </a:bodyPr>
          <a:lstStyle/>
          <a:p>
            <a:pPr defTabSz="457200">
              <a:spcBef>
                <a:spcPct val="0"/>
              </a:spcBef>
              <a:spcAft>
                <a:spcPct val="0"/>
              </a:spcAft>
            </a:pPr>
            <a:r>
              <a:rPr lang="de-DE" sz="2400" smtClean="0">
                <a:solidFill>
                  <a:srgbClr val="000000"/>
                </a:solidFill>
              </a:rPr>
              <a:t>Formatvorlage des Untertitelmasters durch Klicken bearbeiten</a:t>
            </a:r>
            <a:endParaRPr lang="en-GB" sz="2400">
              <a:solidFill>
                <a:srgbClr val="000000"/>
              </a:solidFill>
            </a:endParaRPr>
          </a:p>
        </p:txBody>
      </p:sp>
      <p:sp>
        <p:nvSpPr>
          <p:cNvPr id="41" name="Rechteck 40"/>
          <p:cNvSpPr/>
          <p:nvPr userDrawn="1"/>
        </p:nvSpPr>
        <p:spPr bwMode="gray">
          <a:xfrm>
            <a:off x="4427987" y="4991100"/>
            <a:ext cx="360041" cy="1524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smtClean="0">
              <a:solidFill>
                <a:srgbClr val="000000"/>
              </a:solidFill>
            </a:endParaRPr>
          </a:p>
        </p:txBody>
      </p:sp>
      <p:sp>
        <p:nvSpPr>
          <p:cNvPr id="48" name="Title 47"/>
          <p:cNvSpPr>
            <a:spLocks noGrp="1"/>
          </p:cNvSpPr>
          <p:nvPr>
            <p:ph type="title" hasCustomPrompt="1"/>
          </p:nvPr>
        </p:nvSpPr>
        <p:spPr bwMode="gray">
          <a:xfrm>
            <a:off x="250826" y="2427730"/>
            <a:ext cx="8642356" cy="648090"/>
          </a:xfrm>
          <a:noFill/>
          <a:ln w="9525">
            <a:noFill/>
            <a:miter lim="800000"/>
            <a:headEnd/>
            <a:tailEnd/>
          </a:ln>
          <a:effectLst/>
        </p:spPr>
        <p:txBody>
          <a:bodyPr vert="horz" wrap="square" lIns="0" tIns="0" rIns="0" bIns="0" numCol="1" anchor="b" anchorCtr="0" compatLnSpc="1">
            <a:prstTxWarp prst="textNoShape">
              <a:avLst/>
            </a:prstTxWarp>
          </a:bodyPr>
          <a:lstStyle>
            <a:lvl1pPr algn="l" defTabSz="914400" rtl="0" eaLnBrk="1" fontAlgn="base" latinLnBrk="0" hangingPunct="1">
              <a:spcBef>
                <a:spcPct val="0"/>
              </a:spcBef>
              <a:spcAft>
                <a:spcPct val="0"/>
              </a:spcAft>
              <a:buNone/>
              <a:tabLst>
                <a:tab pos="3676650" algn="l"/>
              </a:tabLst>
              <a:defRPr kumimoji="1" lang="en-US" altLang="ja-JP" sz="3200" kern="1200" baseline="0" noProof="0" smtClean="0">
                <a:solidFill>
                  <a:schemeClr val="bg1"/>
                </a:solidFill>
                <a:latin typeface="+mj-lt"/>
                <a:ea typeface="+mj-ea"/>
                <a:cs typeface="+mj-cs"/>
              </a:defRPr>
            </a:lvl1pPr>
          </a:lstStyle>
          <a:p>
            <a:r>
              <a:rPr lang="de-DE" noProof="0" dirty="0" smtClean="0"/>
              <a:t>Titlemaster click here to edit</a:t>
            </a:r>
            <a:endParaRPr lang="en-GB" noProof="0" dirty="0"/>
          </a:p>
        </p:txBody>
      </p:sp>
      <p:sp>
        <p:nvSpPr>
          <p:cNvPr id="59" name="Subtitle 2"/>
          <p:cNvSpPr>
            <a:spLocks noGrp="1"/>
          </p:cNvSpPr>
          <p:nvPr>
            <p:ph type="subTitle" idx="1" hasCustomPrompt="1"/>
          </p:nvPr>
        </p:nvSpPr>
        <p:spPr bwMode="gray">
          <a:xfrm>
            <a:off x="250251" y="2067681"/>
            <a:ext cx="8642926" cy="43206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marL="0" indent="0" algn="l" defTabSz="457200" rtl="0" eaLnBrk="1" fontAlgn="base" latinLnBrk="0" hangingPunct="1">
              <a:lnSpc>
                <a:spcPct val="110000"/>
              </a:lnSpc>
              <a:spcBef>
                <a:spcPts val="500"/>
              </a:spcBef>
              <a:spcAft>
                <a:spcPts val="200"/>
              </a:spcAft>
              <a:buClr>
                <a:srgbClr val="A30B1A"/>
              </a:buClr>
              <a:buFont typeface="Wingdings" pitchFamily="2" charset="2"/>
              <a:buNone/>
              <a:defRPr kumimoji="1" lang="en-US" altLang="ja-JP" sz="2000" b="0" kern="1200" baseline="0" noProof="0" dirty="0" smtClean="0">
                <a:solidFill>
                  <a:schemeClr val="bg1"/>
                </a:solidFill>
                <a:latin typeface="+mn-lt"/>
                <a:ea typeface="+mn-ea"/>
                <a:cs typeface="+mn-cs"/>
              </a:defRPr>
            </a:lvl1pPr>
            <a:lvl2pPr marL="0" indent="0" algn="l">
              <a:spcBef>
                <a:spcPts val="0"/>
              </a:spcBef>
              <a:spcAft>
                <a:spcPts val="0"/>
              </a:spcAft>
              <a:buNone/>
              <a:defRPr sz="2400">
                <a:solidFill>
                  <a:schemeClr val="tx1"/>
                </a:solidFill>
              </a:defRPr>
            </a:lvl2pPr>
            <a:lvl3pPr marL="0" indent="0" algn="l">
              <a:spcBef>
                <a:spcPts val="0"/>
              </a:spcBef>
              <a:spcAft>
                <a:spcPts val="0"/>
              </a:spcAft>
              <a:buNone/>
              <a:defRPr sz="2400">
                <a:solidFill>
                  <a:schemeClr val="tx1"/>
                </a:solidFill>
              </a:defRPr>
            </a:lvl3pPr>
            <a:lvl4pPr marL="0" indent="0" algn="l">
              <a:spcBef>
                <a:spcPts val="0"/>
              </a:spcBef>
              <a:spcAft>
                <a:spcPts val="0"/>
              </a:spcAft>
              <a:buNone/>
              <a:defRPr sz="2400">
                <a:solidFill>
                  <a:schemeClr val="tx1"/>
                </a:solidFill>
              </a:defRPr>
            </a:lvl4pPr>
            <a:lvl5pPr marL="0" indent="0" algn="l">
              <a:spcBef>
                <a:spcPts val="0"/>
              </a:spcBef>
              <a:spcAft>
                <a:spcPts val="0"/>
              </a:spcAft>
              <a:buNone/>
              <a:defRPr sz="2400">
                <a:solidFill>
                  <a:schemeClr val="tx1"/>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noProof="0" dirty="0" smtClean="0"/>
              <a:t>Subtitlemaster click here to edit</a:t>
            </a:r>
            <a:endParaRPr lang="en-GB" noProof="0" dirty="0"/>
          </a:p>
        </p:txBody>
      </p:sp>
    </p:spTree>
    <p:extLst>
      <p:ext uri="{BB962C8B-B14F-4D97-AF65-F5344CB8AC3E}">
        <p14:creationId xmlns:p14="http://schemas.microsoft.com/office/powerpoint/2010/main" val="2415122044"/>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Intermediate Cover">
    <p:spTree>
      <p:nvGrpSpPr>
        <p:cNvPr id="1" name=""/>
        <p:cNvGrpSpPr/>
        <p:nvPr/>
      </p:nvGrpSpPr>
      <p:grpSpPr>
        <a:xfrm>
          <a:off x="0" y="0"/>
          <a:ext cx="0" cy="0"/>
          <a:chOff x="0" y="0"/>
          <a:chExt cx="0" cy="0"/>
        </a:xfrm>
      </p:grpSpPr>
      <p:pic>
        <p:nvPicPr>
          <p:cNvPr id="28" name="Picture 9" descr="MiddleGray_24_L150"/>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gray">
          <a:xfrm>
            <a:off x="0" y="0"/>
            <a:ext cx="9144000" cy="3028950"/>
          </a:xfrm>
          <a:prstGeom prst="rect">
            <a:avLst/>
          </a:prstGeom>
          <a:noFill/>
        </p:spPr>
      </p:pic>
      <p:sp>
        <p:nvSpPr>
          <p:cNvPr id="16" name="Title 15"/>
          <p:cNvSpPr>
            <a:spLocks noGrp="1"/>
          </p:cNvSpPr>
          <p:nvPr userDrawn="1">
            <p:ph type="title"/>
          </p:nvPr>
        </p:nvSpPr>
        <p:spPr bwMode="gray">
          <a:xfrm>
            <a:off x="250825" y="1563640"/>
            <a:ext cx="8642350" cy="864092"/>
          </a:xfrm>
          <a:noFill/>
          <a:ln w="9525">
            <a:noFill/>
            <a:miter lim="800000"/>
            <a:headEnd/>
            <a:tailEnd/>
          </a:ln>
          <a:effectLst/>
        </p:spPr>
        <p:txBody>
          <a:bodyPr vert="horz" wrap="square" lIns="0" tIns="0" rIns="0" bIns="0" numCol="1" anchor="b" anchorCtr="0" compatLnSpc="1">
            <a:prstTxWarp prst="textNoShape">
              <a:avLst/>
            </a:prstTxWarp>
          </a:bodyPr>
          <a:lstStyle>
            <a:lvl1pPr algn="l" defTabSz="914400" rtl="0" eaLnBrk="1" fontAlgn="base" latinLnBrk="0" hangingPunct="1">
              <a:spcBef>
                <a:spcPct val="0"/>
              </a:spcBef>
              <a:spcAft>
                <a:spcPct val="0"/>
              </a:spcAft>
              <a:buNone/>
              <a:tabLst>
                <a:tab pos="3676650" algn="l"/>
              </a:tabLst>
              <a:defRPr kumimoji="1" lang="en-US" altLang="ja-JP" sz="3200" kern="1200" noProof="0" dirty="0" err="1" smtClean="0">
                <a:solidFill>
                  <a:schemeClr val="tx1"/>
                </a:solidFill>
                <a:latin typeface="+mj-lt"/>
                <a:ea typeface="+mj-ea"/>
                <a:cs typeface="+mj-cs"/>
              </a:defRPr>
            </a:lvl1pPr>
          </a:lstStyle>
          <a:p>
            <a:r>
              <a:rPr lang="en-US" noProof="0" smtClean="0"/>
              <a:t>Click to edit Master title style</a:t>
            </a:r>
            <a:endParaRPr lang="en-GB" noProof="0" dirty="0"/>
          </a:p>
        </p:txBody>
      </p:sp>
      <p:sp>
        <p:nvSpPr>
          <p:cNvPr id="20" name="Text Placeholder 19"/>
          <p:cNvSpPr>
            <a:spLocks noGrp="1"/>
          </p:cNvSpPr>
          <p:nvPr userDrawn="1">
            <p:ph type="body" sz="quarter" idx="10"/>
          </p:nvPr>
        </p:nvSpPr>
        <p:spPr bwMode="gray">
          <a:xfrm>
            <a:off x="250837" y="2787798"/>
            <a:ext cx="8642350" cy="2015995"/>
          </a:xfrm>
        </p:spPr>
        <p:txBody>
          <a:bodyPr/>
          <a:lstStyle>
            <a:lvl1pPr>
              <a:spcAft>
                <a:spcPts val="300"/>
              </a:spcAft>
              <a:buClr>
                <a:schemeClr val="tx2"/>
              </a:buClr>
              <a:buFont typeface="Wingdings" pitchFamily="2" charset="2"/>
              <a:buChar char="n"/>
              <a:defRPr sz="2200"/>
            </a:lvl1pPr>
            <a:lvl2pPr marL="266700" indent="-266700">
              <a:spcBef>
                <a:spcPts val="516"/>
              </a:spcBef>
              <a:buFont typeface="Wingdings" pitchFamily="2" charset="2"/>
              <a:buChar char="n"/>
              <a:defRPr sz="2400"/>
            </a:lvl2pPr>
            <a:lvl3pPr marL="266700" indent="-266700">
              <a:spcBef>
                <a:spcPts val="516"/>
              </a:spcBef>
              <a:spcAft>
                <a:spcPts val="288"/>
              </a:spcAft>
              <a:buFont typeface="Wingdings" pitchFamily="2" charset="2"/>
              <a:buChar char="n"/>
              <a:defRPr sz="2400"/>
            </a:lvl3pPr>
            <a:lvl4pPr marL="266700" indent="-266700">
              <a:spcBef>
                <a:spcPts val="516"/>
              </a:spcBef>
              <a:spcAft>
                <a:spcPts val="288"/>
              </a:spcAft>
              <a:buFont typeface="Wingdings" pitchFamily="2" charset="2"/>
              <a:buChar char="n"/>
              <a:defRPr sz="2400"/>
            </a:lvl4pPr>
            <a:lvl5pPr marL="266700" indent="-266700">
              <a:spcBef>
                <a:spcPts val="516"/>
              </a:spcBef>
              <a:spcAft>
                <a:spcPts val="288"/>
              </a:spcAft>
              <a:buFont typeface="Wingdings" pitchFamily="2" charset="2"/>
              <a:buChar char="n"/>
              <a:defRPr sz="2400"/>
            </a:lvl5pPr>
          </a:lstStyle>
          <a:p>
            <a:pPr lvl="0"/>
            <a:r>
              <a:rPr lang="en-US" noProof="0" smtClean="0"/>
              <a:t>Click to edit Master text styles</a:t>
            </a:r>
          </a:p>
        </p:txBody>
      </p:sp>
      <p:grpSp>
        <p:nvGrpSpPr>
          <p:cNvPr id="14" name="Group 13"/>
          <p:cNvGrpSpPr/>
          <p:nvPr userDrawn="1"/>
        </p:nvGrpSpPr>
        <p:grpSpPr>
          <a:xfrm>
            <a:off x="8010525" y="249256"/>
            <a:ext cx="892176" cy="434975"/>
            <a:chOff x="8010525" y="249238"/>
            <a:chExt cx="892176" cy="434975"/>
          </a:xfrm>
        </p:grpSpPr>
        <p:sp>
          <p:nvSpPr>
            <p:cNvPr id="15" name="Freeform 68"/>
            <p:cNvSpPr>
              <a:spLocks/>
            </p:cNvSpPr>
            <p:nvPr userDrawn="1"/>
          </p:nvSpPr>
          <p:spPr bwMode="gray">
            <a:xfrm>
              <a:off x="8305800" y="249238"/>
              <a:ext cx="179388" cy="139700"/>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17" name="Freeform 69"/>
            <p:cNvSpPr>
              <a:spLocks/>
            </p:cNvSpPr>
            <p:nvPr userDrawn="1"/>
          </p:nvSpPr>
          <p:spPr bwMode="gray">
            <a:xfrm>
              <a:off x="8010525" y="401638"/>
              <a:ext cx="123825" cy="201613"/>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18" name="Freeform 70"/>
            <p:cNvSpPr>
              <a:spLocks/>
            </p:cNvSpPr>
            <p:nvPr userDrawn="1"/>
          </p:nvSpPr>
          <p:spPr bwMode="gray">
            <a:xfrm>
              <a:off x="8304213" y="401638"/>
              <a:ext cx="80963" cy="282575"/>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19" name="Freeform 71"/>
            <p:cNvSpPr>
              <a:spLocks/>
            </p:cNvSpPr>
            <p:nvPr userDrawn="1"/>
          </p:nvSpPr>
          <p:spPr bwMode="gray">
            <a:xfrm>
              <a:off x="8394700" y="401638"/>
              <a:ext cx="63500" cy="201613"/>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22" name="Freeform 72"/>
            <p:cNvSpPr>
              <a:spLocks/>
            </p:cNvSpPr>
            <p:nvPr userDrawn="1"/>
          </p:nvSpPr>
          <p:spPr bwMode="gray">
            <a:xfrm>
              <a:off x="8458200" y="401638"/>
              <a:ext cx="150813" cy="201613"/>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23" name="Freeform 73"/>
            <p:cNvSpPr>
              <a:spLocks/>
            </p:cNvSpPr>
            <p:nvPr userDrawn="1"/>
          </p:nvSpPr>
          <p:spPr bwMode="gray">
            <a:xfrm>
              <a:off x="8732838" y="401638"/>
              <a:ext cx="169863" cy="204788"/>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24" name="Freeform 74"/>
            <p:cNvSpPr>
              <a:spLocks/>
            </p:cNvSpPr>
            <p:nvPr userDrawn="1"/>
          </p:nvSpPr>
          <p:spPr bwMode="gray">
            <a:xfrm>
              <a:off x="8140700" y="401638"/>
              <a:ext cx="169863" cy="206375"/>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25" name="Freeform 75"/>
            <p:cNvSpPr>
              <a:spLocks/>
            </p:cNvSpPr>
            <p:nvPr userDrawn="1"/>
          </p:nvSpPr>
          <p:spPr bwMode="gray">
            <a:xfrm>
              <a:off x="8602663" y="396875"/>
              <a:ext cx="130175" cy="211138"/>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grpSp>
    </p:spTree>
    <p:extLst>
      <p:ext uri="{BB962C8B-B14F-4D97-AF65-F5344CB8AC3E}">
        <p14:creationId xmlns:p14="http://schemas.microsoft.com/office/powerpoint/2010/main" val="3304224847"/>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Text 1 column">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dirty="0"/>
          </a:p>
        </p:txBody>
      </p:sp>
      <p:sp>
        <p:nvSpPr>
          <p:cNvPr id="10" name="Text Placeholder 9"/>
          <p:cNvSpPr>
            <a:spLocks noGrp="1"/>
          </p:cNvSpPr>
          <p:nvPr>
            <p:ph type="body" sz="quarter" idx="10"/>
          </p:nvPr>
        </p:nvSpPr>
        <p:spPr bwMode="gray">
          <a:xfrm>
            <a:off x="250825" y="987427"/>
            <a:ext cx="8642350" cy="381635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3097503286"/>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Text 2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5" name="Text Placeholder 12"/>
          <p:cNvSpPr>
            <a:spLocks noGrp="1"/>
          </p:cNvSpPr>
          <p:nvPr>
            <p:ph type="body" sz="quarter" idx="15"/>
          </p:nvPr>
        </p:nvSpPr>
        <p:spPr bwMode="gray">
          <a:xfrm>
            <a:off x="250825" y="987425"/>
            <a:ext cx="4177159" cy="3816351"/>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6" name="Text Placeholder 12"/>
          <p:cNvSpPr>
            <a:spLocks noGrp="1"/>
          </p:cNvSpPr>
          <p:nvPr>
            <p:ph type="body" sz="quarter" idx="16"/>
          </p:nvPr>
        </p:nvSpPr>
        <p:spPr bwMode="gray">
          <a:xfrm>
            <a:off x="4644009" y="987427"/>
            <a:ext cx="4249166" cy="381635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2776053111"/>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Text 3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4" name="Text Placeholder 9"/>
          <p:cNvSpPr>
            <a:spLocks noGrp="1"/>
          </p:cNvSpPr>
          <p:nvPr>
            <p:ph type="body" sz="quarter" idx="18"/>
          </p:nvPr>
        </p:nvSpPr>
        <p:spPr bwMode="gray">
          <a:xfrm>
            <a:off x="250841" y="987034"/>
            <a:ext cx="2736999" cy="3816349"/>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6" name="Text Placeholder 9"/>
          <p:cNvSpPr>
            <a:spLocks noGrp="1"/>
          </p:cNvSpPr>
          <p:nvPr>
            <p:ph type="body" sz="quarter" idx="19"/>
          </p:nvPr>
        </p:nvSpPr>
        <p:spPr bwMode="gray">
          <a:xfrm>
            <a:off x="3203849" y="987085"/>
            <a:ext cx="2808313" cy="3816713"/>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18" name="Text Placeholder 9"/>
          <p:cNvSpPr>
            <a:spLocks noGrp="1"/>
          </p:cNvSpPr>
          <p:nvPr>
            <p:ph type="body" sz="quarter" idx="20"/>
          </p:nvPr>
        </p:nvSpPr>
        <p:spPr bwMode="gray">
          <a:xfrm>
            <a:off x="6228186" y="987431"/>
            <a:ext cx="2664990" cy="3816349"/>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1004009449"/>
      </p:ext>
    </p:extLst>
  </p:cSld>
  <p:clrMapOvr>
    <a:masterClrMapping/>
  </p:clrMapOvr>
  <p:timing>
    <p:tnLst>
      <p:par>
        <p:cTn id="1" dur="indefinite" restart="never" nodeType="tmRoot"/>
      </p:par>
    </p:tnLst>
  </p:timing>
</p:sldLayout>
</file>

<file path=ppt/slideLayouts/slideLayout257.xml><?xml version="1.0" encoding="utf-8"?>
<p:sldLayout xmlns:a="http://schemas.openxmlformats.org/drawingml/2006/main" xmlns:r="http://schemas.openxmlformats.org/officeDocument/2006/relationships" xmlns:p="http://schemas.openxmlformats.org/presentationml/2006/main" type="titleOnly" preserve="1">
  <p:cSld name="Title">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Tree>
    <p:extLst>
      <p:ext uri="{BB962C8B-B14F-4D97-AF65-F5344CB8AC3E}">
        <p14:creationId xmlns:p14="http://schemas.microsoft.com/office/powerpoint/2010/main" val="2419909349"/>
      </p:ext>
    </p:extLst>
  </p:cSld>
  <p:clrMapOvr>
    <a:masterClrMapping/>
  </p:clrMapOvr>
  <p:timing>
    <p:tnLst>
      <p:par>
        <p:cTn id="1" dur="indefinite" restart="never" nodeType="tmRoot"/>
      </p:par>
    </p:tnLst>
  </p:timing>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1 Picture">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1" name="Picture Placeholder 10"/>
          <p:cNvSpPr>
            <a:spLocks noGrp="1"/>
          </p:cNvSpPr>
          <p:nvPr>
            <p:ph type="pic" sz="quarter" idx="13"/>
            <p:custDataLst>
              <p:tags r:id="rId1"/>
            </p:custDataLst>
          </p:nvPr>
        </p:nvSpPr>
        <p:spPr bwMode="gray">
          <a:xfrm>
            <a:off x="250837" y="1058863"/>
            <a:ext cx="8642350" cy="3744912"/>
          </a:xfrm>
          <a:prstGeom prst="round1Rect">
            <a:avLst>
              <a:gd name="adj" fmla="val 0"/>
            </a:avLst>
          </a:prstGeom>
          <a:noFill/>
          <a:ln>
            <a:noFill/>
          </a:ln>
        </p:spPr>
        <p:txBody>
          <a:bodyPr/>
          <a:lstStyle/>
          <a:p>
            <a:r>
              <a:rPr lang="en-US" noProof="0" smtClean="0"/>
              <a:t>Click icon to add picture</a:t>
            </a:r>
            <a:endParaRPr lang="en-GB" noProof="0"/>
          </a:p>
        </p:txBody>
      </p:sp>
    </p:spTree>
    <p:extLst>
      <p:ext uri="{BB962C8B-B14F-4D97-AF65-F5344CB8AC3E}">
        <p14:creationId xmlns:p14="http://schemas.microsoft.com/office/powerpoint/2010/main" val="3335707721"/>
      </p:ext>
    </p:extLst>
  </p:cSld>
  <p:clrMapOvr>
    <a:masterClrMapping/>
  </p:clrMapOvr>
  <p:timing>
    <p:tnLst>
      <p:par>
        <p:cTn id="1" dur="indefinite" restart="never" nodeType="tmRoot"/>
      </p:par>
    </p:tnLst>
  </p:timing>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2 Picture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1" name="Picture Placeholder 10"/>
          <p:cNvSpPr>
            <a:spLocks noGrp="1"/>
          </p:cNvSpPr>
          <p:nvPr>
            <p:ph type="pic" sz="quarter" idx="13"/>
            <p:custDataLst>
              <p:tags r:id="rId1"/>
            </p:custDataLst>
          </p:nvPr>
        </p:nvSpPr>
        <p:spPr bwMode="gray">
          <a:xfrm>
            <a:off x="4716018" y="1058863"/>
            <a:ext cx="4177159" cy="3744912"/>
          </a:xfrm>
          <a:prstGeom prst="round1Rect">
            <a:avLst>
              <a:gd name="adj" fmla="val 0"/>
            </a:avLst>
          </a:prstGeom>
          <a:noFill/>
          <a:ln>
            <a:noFill/>
          </a:ln>
        </p:spPr>
        <p:txBody>
          <a:bodyPr/>
          <a:lstStyle/>
          <a:p>
            <a:r>
              <a:rPr lang="en-US" noProof="0" smtClean="0"/>
              <a:t>Click icon to add picture</a:t>
            </a:r>
            <a:endParaRPr lang="en-GB" noProof="0" dirty="0"/>
          </a:p>
        </p:txBody>
      </p:sp>
      <p:sp>
        <p:nvSpPr>
          <p:cNvPr id="10" name="Picture Placeholder 10"/>
          <p:cNvSpPr>
            <a:spLocks noGrp="1"/>
          </p:cNvSpPr>
          <p:nvPr>
            <p:ph type="pic" sz="quarter" idx="16"/>
            <p:custDataLst>
              <p:tags r:id="rId2"/>
            </p:custDataLst>
          </p:nvPr>
        </p:nvSpPr>
        <p:spPr bwMode="gray">
          <a:xfrm>
            <a:off x="250825" y="1058863"/>
            <a:ext cx="4177159" cy="3744912"/>
          </a:xfrm>
          <a:prstGeom prst="rect">
            <a:avLst/>
          </a:prstGeom>
          <a:noFill/>
          <a:ln>
            <a:noFill/>
          </a:ln>
        </p:spPr>
        <p:txBody>
          <a:bodyPr/>
          <a:lstStyle/>
          <a:p>
            <a:r>
              <a:rPr lang="en-US" noProof="0" smtClean="0"/>
              <a:t>Click icon to add picture</a:t>
            </a:r>
            <a:endParaRPr lang="en-GB" noProof="0"/>
          </a:p>
        </p:txBody>
      </p:sp>
    </p:spTree>
    <p:extLst>
      <p:ext uri="{BB962C8B-B14F-4D97-AF65-F5344CB8AC3E}">
        <p14:creationId xmlns:p14="http://schemas.microsoft.com/office/powerpoint/2010/main" val="3367629938"/>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1 Picture">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1" name="Picture Placeholder 10"/>
          <p:cNvSpPr>
            <a:spLocks noGrp="1"/>
          </p:cNvSpPr>
          <p:nvPr>
            <p:ph type="pic" sz="quarter" idx="13"/>
            <p:custDataLst>
              <p:tags r:id="rId1"/>
            </p:custDataLst>
          </p:nvPr>
        </p:nvSpPr>
        <p:spPr bwMode="gray">
          <a:xfrm>
            <a:off x="466725" y="1131894"/>
            <a:ext cx="8426450" cy="3744913"/>
          </a:xfrm>
          <a:prstGeom prst="round1Rect">
            <a:avLst>
              <a:gd name="adj" fmla="val 10174"/>
            </a:avLst>
          </a:prstGeom>
          <a:noFill/>
          <a:ln>
            <a:noFill/>
          </a:ln>
        </p:spPr>
        <p:txBody>
          <a:bodyPr/>
          <a:lstStyle/>
          <a:p>
            <a:r>
              <a:rPr lang="en-US" noProof="0" smtClean="0"/>
              <a:t>Click icon to add picture</a:t>
            </a:r>
            <a:endParaRPr lang="en-US" noProof="0"/>
          </a:p>
        </p:txBody>
      </p:sp>
      <p:sp>
        <p:nvSpPr>
          <p:cNvPr id="3" name="Footer Placeholder 2"/>
          <p:cNvSpPr>
            <a:spLocks noGrp="1"/>
          </p:cNvSpPr>
          <p:nvPr>
            <p:ph type="ftr" sz="quarter" idx="14"/>
          </p:nvPr>
        </p:nvSpPr>
        <p:spPr/>
        <p:txBody>
          <a:bodyPr/>
          <a:lstStyle/>
          <a:p>
            <a:r>
              <a:rPr lang="en-GB" smtClean="0"/>
              <a:t>© FUJITSU LIMITED 2014</a:t>
            </a:r>
            <a:endParaRPr lang="en-GB" dirty="0"/>
          </a:p>
        </p:txBody>
      </p:sp>
      <p:sp>
        <p:nvSpPr>
          <p:cNvPr id="4" name="Slide Number Placeholder 3"/>
          <p:cNvSpPr>
            <a:spLocks noGrp="1"/>
          </p:cNvSpPr>
          <p:nvPr>
            <p:ph type="sldNum" sz="quarter" idx="15"/>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690949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ext left – Picture righ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4" name="Bildplatzhalter 12"/>
          <p:cNvSpPr>
            <a:spLocks noGrp="1"/>
          </p:cNvSpPr>
          <p:nvPr>
            <p:ph type="pic" sz="quarter" idx="14"/>
            <p:custDataLst>
              <p:tags r:id="rId1"/>
            </p:custDataLst>
          </p:nvPr>
        </p:nvSpPr>
        <p:spPr bwMode="gray">
          <a:xfrm>
            <a:off x="4716018" y="1058863"/>
            <a:ext cx="4177159" cy="3744912"/>
          </a:xfrm>
          <a:prstGeom prst="round1Rect">
            <a:avLst>
              <a:gd name="adj" fmla="val 0"/>
            </a:avLst>
          </a:prstGeom>
        </p:spPr>
        <p:txBody>
          <a:bodyPr/>
          <a:lstStyle/>
          <a:p>
            <a:r>
              <a:rPr lang="en-US" noProof="0" smtClean="0"/>
              <a:t>Click icon to add picture</a:t>
            </a:r>
            <a:endParaRPr lang="en-GB" noProof="0" dirty="0"/>
          </a:p>
        </p:txBody>
      </p:sp>
      <p:sp>
        <p:nvSpPr>
          <p:cNvPr id="11" name="Text Placeholder 8"/>
          <p:cNvSpPr>
            <a:spLocks noGrp="1"/>
          </p:cNvSpPr>
          <p:nvPr>
            <p:ph type="body" sz="quarter" idx="16"/>
          </p:nvPr>
        </p:nvSpPr>
        <p:spPr bwMode="gray">
          <a:xfrm>
            <a:off x="250825" y="987427"/>
            <a:ext cx="4177159" cy="381635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2693999763"/>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Picture left – Text righ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4" name="Bildplatzhalter 12"/>
          <p:cNvSpPr>
            <a:spLocks noGrp="1"/>
          </p:cNvSpPr>
          <p:nvPr>
            <p:ph type="pic" sz="quarter" idx="14"/>
            <p:custDataLst>
              <p:tags r:id="rId1"/>
            </p:custDataLst>
          </p:nvPr>
        </p:nvSpPr>
        <p:spPr bwMode="gray">
          <a:xfrm>
            <a:off x="250825" y="1058863"/>
            <a:ext cx="4177159" cy="3744912"/>
          </a:xfrm>
          <a:prstGeom prst="rect">
            <a:avLst/>
          </a:prstGeom>
        </p:spPr>
        <p:txBody>
          <a:bodyPr/>
          <a:lstStyle/>
          <a:p>
            <a:r>
              <a:rPr lang="en-US" noProof="0" smtClean="0"/>
              <a:t>Click icon to add picture</a:t>
            </a:r>
            <a:endParaRPr lang="en-GB" noProof="0"/>
          </a:p>
        </p:txBody>
      </p:sp>
      <p:sp>
        <p:nvSpPr>
          <p:cNvPr id="10" name="Text Placeholder 8"/>
          <p:cNvSpPr>
            <a:spLocks noGrp="1"/>
          </p:cNvSpPr>
          <p:nvPr>
            <p:ph type="body" sz="quarter" idx="16"/>
          </p:nvPr>
        </p:nvSpPr>
        <p:spPr bwMode="gray">
          <a:xfrm>
            <a:off x="4644009" y="987427"/>
            <a:ext cx="4249166" cy="381635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1587498097"/>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Text left 2/3 – Picture right 1/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6228211" y="1058863"/>
            <a:ext cx="2664990" cy="3744912"/>
          </a:xfrm>
          <a:prstGeom prst="round1Rect">
            <a:avLst>
              <a:gd name="adj" fmla="val 0"/>
            </a:avLst>
          </a:prstGeom>
        </p:spPr>
        <p:txBody>
          <a:bodyPr/>
          <a:lstStyle/>
          <a:p>
            <a:r>
              <a:rPr lang="en-US" noProof="0" smtClean="0"/>
              <a:t>Click icon to add picture</a:t>
            </a:r>
            <a:endParaRPr lang="en-GB" noProof="0" dirty="0"/>
          </a:p>
        </p:txBody>
      </p:sp>
      <p:sp>
        <p:nvSpPr>
          <p:cNvPr id="11" name="Text Placeholder 9"/>
          <p:cNvSpPr>
            <a:spLocks noGrp="1"/>
          </p:cNvSpPr>
          <p:nvPr>
            <p:ph type="body" sz="quarter" idx="17"/>
          </p:nvPr>
        </p:nvSpPr>
        <p:spPr bwMode="gray">
          <a:xfrm>
            <a:off x="250840" y="987427"/>
            <a:ext cx="5761335" cy="381635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1373137537"/>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Picture left 1/3 – Text right 2/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250825" y="1058863"/>
            <a:ext cx="2664992" cy="3744912"/>
          </a:xfrm>
          <a:prstGeom prst="rect">
            <a:avLst/>
          </a:prstGeom>
        </p:spPr>
        <p:txBody>
          <a:bodyPr/>
          <a:lstStyle/>
          <a:p>
            <a:r>
              <a:rPr lang="en-US" noProof="0" smtClean="0"/>
              <a:t>Click icon to add picture</a:t>
            </a:r>
            <a:endParaRPr lang="en-GB" noProof="0"/>
          </a:p>
        </p:txBody>
      </p:sp>
      <p:sp>
        <p:nvSpPr>
          <p:cNvPr id="11" name="Text Placeholder 9"/>
          <p:cNvSpPr>
            <a:spLocks noGrp="1"/>
          </p:cNvSpPr>
          <p:nvPr>
            <p:ph type="body" sz="quarter" idx="17"/>
          </p:nvPr>
        </p:nvSpPr>
        <p:spPr bwMode="gray">
          <a:xfrm>
            <a:off x="3131859" y="987431"/>
            <a:ext cx="5761335" cy="3816349"/>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580709220"/>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Text left 1/3 – Picture right 2/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3132140" y="1058875"/>
            <a:ext cx="5761036" cy="3744913"/>
          </a:xfrm>
          <a:prstGeom prst="round1Rect">
            <a:avLst>
              <a:gd name="adj" fmla="val 0"/>
            </a:avLst>
          </a:prstGeom>
        </p:spPr>
        <p:txBody>
          <a:bodyPr/>
          <a:lstStyle/>
          <a:p>
            <a:r>
              <a:rPr lang="en-US" noProof="0" smtClean="0"/>
              <a:t>Click icon to add picture</a:t>
            </a:r>
            <a:endParaRPr lang="en-GB" noProof="0" dirty="0"/>
          </a:p>
        </p:txBody>
      </p:sp>
      <p:sp>
        <p:nvSpPr>
          <p:cNvPr id="10" name="Text Placeholder 8"/>
          <p:cNvSpPr>
            <a:spLocks noGrp="1"/>
          </p:cNvSpPr>
          <p:nvPr>
            <p:ph type="body" sz="quarter" idx="18"/>
          </p:nvPr>
        </p:nvSpPr>
        <p:spPr bwMode="gray">
          <a:xfrm>
            <a:off x="250828" y="987431"/>
            <a:ext cx="2665413" cy="3816349"/>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386715247"/>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Picture left 2/3 – Text right 1/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250825" y="1058875"/>
            <a:ext cx="5761038" cy="3744913"/>
          </a:xfrm>
          <a:prstGeom prst="rect">
            <a:avLst/>
          </a:prstGeom>
        </p:spPr>
        <p:txBody>
          <a:bodyPr/>
          <a:lstStyle/>
          <a:p>
            <a:r>
              <a:rPr lang="en-US" noProof="0" smtClean="0"/>
              <a:t>Click icon to add picture</a:t>
            </a:r>
            <a:endParaRPr lang="en-GB" noProof="0"/>
          </a:p>
        </p:txBody>
      </p:sp>
      <p:sp>
        <p:nvSpPr>
          <p:cNvPr id="10" name="Text Placeholder 8"/>
          <p:cNvSpPr>
            <a:spLocks noGrp="1"/>
          </p:cNvSpPr>
          <p:nvPr>
            <p:ph type="body" sz="quarter" idx="18"/>
          </p:nvPr>
        </p:nvSpPr>
        <p:spPr bwMode="gray">
          <a:xfrm>
            <a:off x="6227763" y="987431"/>
            <a:ext cx="2665412" cy="3816349"/>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4201230173"/>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Subheadline + Text 1 column">
    <p:spTree>
      <p:nvGrpSpPr>
        <p:cNvPr id="1" name=""/>
        <p:cNvGrpSpPr/>
        <p:nvPr/>
      </p:nvGrpSpPr>
      <p:grpSpPr>
        <a:xfrm>
          <a:off x="0" y="0"/>
          <a:ext cx="0" cy="0"/>
          <a:chOff x="0" y="0"/>
          <a:chExt cx="0" cy="0"/>
        </a:xfrm>
      </p:grpSpPr>
      <p:sp>
        <p:nvSpPr>
          <p:cNvPr id="13" name="Titel 12"/>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0" name="Text Placeholder 7"/>
          <p:cNvSpPr>
            <a:spLocks noGrp="1"/>
          </p:cNvSpPr>
          <p:nvPr>
            <p:ph type="body" sz="quarter" idx="15"/>
          </p:nvPr>
        </p:nvSpPr>
        <p:spPr bwMode="gray">
          <a:xfrm>
            <a:off x="250827" y="1563927"/>
            <a:ext cx="8642350"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6" hasCustomPrompt="1"/>
          </p:nvPr>
        </p:nvSpPr>
        <p:spPr bwMode="gray">
          <a:xfrm>
            <a:off x="250840" y="987267"/>
            <a:ext cx="8642348"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extLst>
      <p:ext uri="{BB962C8B-B14F-4D97-AF65-F5344CB8AC3E}">
        <p14:creationId xmlns:p14="http://schemas.microsoft.com/office/powerpoint/2010/main" val="988967128"/>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Subheadline + Text 2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5" name="Text Placeholder 10"/>
          <p:cNvSpPr>
            <a:spLocks noGrp="1"/>
          </p:cNvSpPr>
          <p:nvPr>
            <p:ph type="body" sz="quarter" idx="16"/>
          </p:nvPr>
        </p:nvSpPr>
        <p:spPr bwMode="gray">
          <a:xfrm>
            <a:off x="250825" y="1563930"/>
            <a:ext cx="4177159"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6" name="Text Placeholder 10"/>
          <p:cNvSpPr>
            <a:spLocks noGrp="1"/>
          </p:cNvSpPr>
          <p:nvPr>
            <p:ph type="body" sz="quarter" idx="17"/>
          </p:nvPr>
        </p:nvSpPr>
        <p:spPr bwMode="gray">
          <a:xfrm>
            <a:off x="4644009" y="1563930"/>
            <a:ext cx="4249166"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8"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extLst>
      <p:ext uri="{BB962C8B-B14F-4D97-AF65-F5344CB8AC3E}">
        <p14:creationId xmlns:p14="http://schemas.microsoft.com/office/powerpoint/2010/main" val="2409544597"/>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Subheadline + Text 3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8" name="Text Placeholder 9"/>
          <p:cNvSpPr>
            <a:spLocks noGrp="1"/>
          </p:cNvSpPr>
          <p:nvPr>
            <p:ph type="body" sz="quarter" idx="19"/>
          </p:nvPr>
        </p:nvSpPr>
        <p:spPr bwMode="gray">
          <a:xfrm>
            <a:off x="250841" y="1563930"/>
            <a:ext cx="2736999"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9" name="Text Placeholder 9"/>
          <p:cNvSpPr>
            <a:spLocks noGrp="1"/>
          </p:cNvSpPr>
          <p:nvPr>
            <p:ph type="body" sz="quarter" idx="20"/>
          </p:nvPr>
        </p:nvSpPr>
        <p:spPr bwMode="gray">
          <a:xfrm>
            <a:off x="3203849" y="1563930"/>
            <a:ext cx="2808313"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20" name="Text Placeholder 9"/>
          <p:cNvSpPr>
            <a:spLocks noGrp="1"/>
          </p:cNvSpPr>
          <p:nvPr>
            <p:ph type="body" sz="quarter" idx="21"/>
          </p:nvPr>
        </p:nvSpPr>
        <p:spPr bwMode="gray">
          <a:xfrm>
            <a:off x="6228211" y="1563930"/>
            <a:ext cx="2664990" cy="3239848"/>
          </a:xfrm>
        </p:spPr>
        <p:txBody>
          <a:bodyPr/>
          <a:lstStyle>
            <a:lvl5pPr>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7" name="Textplatzhalter 14"/>
          <p:cNvSpPr>
            <a:spLocks noGrp="1"/>
          </p:cNvSpPr>
          <p:nvPr>
            <p:ph type="body" sz="quarter" idx="16"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extLst>
      <p:ext uri="{BB962C8B-B14F-4D97-AF65-F5344CB8AC3E}">
        <p14:creationId xmlns:p14="http://schemas.microsoft.com/office/powerpoint/2010/main" val="1545192681"/>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Subheadline + Title">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4" name="Textplatzhalter 14"/>
          <p:cNvSpPr>
            <a:spLocks noGrp="1"/>
          </p:cNvSpPr>
          <p:nvPr>
            <p:ph type="body" sz="quarter" idx="16" hasCustomPrompt="1"/>
          </p:nvPr>
        </p:nvSpPr>
        <p:spPr bwMode="gray">
          <a:xfrm>
            <a:off x="250825" y="987546"/>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extLst>
      <p:ext uri="{BB962C8B-B14F-4D97-AF65-F5344CB8AC3E}">
        <p14:creationId xmlns:p14="http://schemas.microsoft.com/office/powerpoint/2010/main" val="3367831000"/>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2 Picture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1" name="Picture Placeholder 10"/>
          <p:cNvSpPr>
            <a:spLocks noGrp="1"/>
          </p:cNvSpPr>
          <p:nvPr>
            <p:ph type="pic" sz="quarter" idx="13"/>
            <p:custDataLst>
              <p:tags r:id="rId1"/>
            </p:custDataLst>
          </p:nvPr>
        </p:nvSpPr>
        <p:spPr bwMode="gray">
          <a:xfrm>
            <a:off x="4643445" y="1131656"/>
            <a:ext cx="4249737" cy="3744913"/>
          </a:xfrm>
          <a:prstGeom prst="round1Rect">
            <a:avLst>
              <a:gd name="adj" fmla="val 10174"/>
            </a:avLst>
          </a:prstGeom>
          <a:noFill/>
          <a:ln>
            <a:noFill/>
          </a:ln>
        </p:spPr>
        <p:txBody>
          <a:bodyPr/>
          <a:lstStyle/>
          <a:p>
            <a:r>
              <a:rPr lang="en-US" noProof="0" smtClean="0"/>
              <a:t>Click icon to add picture</a:t>
            </a:r>
            <a:endParaRPr lang="en-US" noProof="0"/>
          </a:p>
        </p:txBody>
      </p:sp>
      <p:sp>
        <p:nvSpPr>
          <p:cNvPr id="10" name="Picture Placeholder 10"/>
          <p:cNvSpPr>
            <a:spLocks noGrp="1"/>
          </p:cNvSpPr>
          <p:nvPr>
            <p:ph type="pic" sz="quarter" idx="16"/>
            <p:custDataLst>
              <p:tags r:id="rId2"/>
            </p:custDataLst>
          </p:nvPr>
        </p:nvSpPr>
        <p:spPr bwMode="gray">
          <a:xfrm>
            <a:off x="469408" y="1131656"/>
            <a:ext cx="4102592" cy="3744913"/>
          </a:xfrm>
          <a:prstGeom prst="rect">
            <a:avLst/>
          </a:prstGeom>
          <a:noFill/>
          <a:ln>
            <a:noFill/>
          </a:ln>
        </p:spPr>
        <p:txBody>
          <a:bodyPr/>
          <a:lstStyle/>
          <a:p>
            <a:r>
              <a:rPr lang="en-US" noProof="0" smtClean="0"/>
              <a:t>Click icon to add picture</a:t>
            </a:r>
            <a:endParaRPr lang="en-US" noProof="0"/>
          </a:p>
        </p:txBody>
      </p:sp>
      <p:sp>
        <p:nvSpPr>
          <p:cNvPr id="3" name="Footer Placeholder 2"/>
          <p:cNvSpPr>
            <a:spLocks noGrp="1"/>
          </p:cNvSpPr>
          <p:nvPr>
            <p:ph type="ftr" sz="quarter" idx="17"/>
          </p:nvPr>
        </p:nvSpPr>
        <p:spPr/>
        <p:txBody>
          <a:bodyPr/>
          <a:lstStyle/>
          <a:p>
            <a:r>
              <a:rPr lang="en-GB" smtClean="0"/>
              <a:t>© FUJITSU LIMITED 2014</a:t>
            </a:r>
            <a:endParaRPr lang="en-GB" dirty="0"/>
          </a:p>
        </p:txBody>
      </p:sp>
      <p:sp>
        <p:nvSpPr>
          <p:cNvPr id="4" name="Slide Number Placeholder 3"/>
          <p:cNvSpPr>
            <a:spLocks noGrp="1"/>
          </p:cNvSpPr>
          <p:nvPr>
            <p:ph type="sldNum" sz="quarter" idx="18"/>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218114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Subheadline + 1 Picture">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1" name="Picture Placeholder 10"/>
          <p:cNvSpPr>
            <a:spLocks noGrp="1"/>
          </p:cNvSpPr>
          <p:nvPr>
            <p:ph type="pic" sz="quarter" idx="13"/>
            <p:custDataLst>
              <p:tags r:id="rId1"/>
            </p:custDataLst>
          </p:nvPr>
        </p:nvSpPr>
        <p:spPr bwMode="gray">
          <a:xfrm>
            <a:off x="250825" y="1635936"/>
            <a:ext cx="8642350" cy="3167840"/>
          </a:xfrm>
          <a:prstGeom prst="round1Rect">
            <a:avLst>
              <a:gd name="adj" fmla="val 0"/>
            </a:avLst>
          </a:prstGeom>
          <a:noFill/>
          <a:ln>
            <a:noFill/>
          </a:ln>
        </p:spPr>
        <p:txBody>
          <a:bodyPr/>
          <a:lstStyle/>
          <a:p>
            <a:r>
              <a:rPr lang="en-US" noProof="0" smtClean="0"/>
              <a:t>Click icon to add picture</a:t>
            </a:r>
            <a:endParaRPr lang="en-GB" noProof="0"/>
          </a:p>
        </p:txBody>
      </p:sp>
      <p:sp>
        <p:nvSpPr>
          <p:cNvPr id="5" name="Textplatzhalter 14"/>
          <p:cNvSpPr>
            <a:spLocks noGrp="1"/>
          </p:cNvSpPr>
          <p:nvPr>
            <p:ph type="body" sz="quarter" idx="16"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extLst>
      <p:ext uri="{BB962C8B-B14F-4D97-AF65-F5344CB8AC3E}">
        <p14:creationId xmlns:p14="http://schemas.microsoft.com/office/powerpoint/2010/main" val="255363280"/>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Subheadline + 2 Picture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1" name="Picture Placeholder 10"/>
          <p:cNvSpPr>
            <a:spLocks noGrp="1"/>
          </p:cNvSpPr>
          <p:nvPr>
            <p:ph type="pic" sz="quarter" idx="13"/>
            <p:custDataLst>
              <p:tags r:id="rId1"/>
            </p:custDataLst>
          </p:nvPr>
        </p:nvSpPr>
        <p:spPr bwMode="gray">
          <a:xfrm>
            <a:off x="4716018" y="1635936"/>
            <a:ext cx="4177159" cy="3167840"/>
          </a:xfrm>
          <a:prstGeom prst="round1Rect">
            <a:avLst>
              <a:gd name="adj" fmla="val 0"/>
            </a:avLst>
          </a:prstGeom>
          <a:noFill/>
          <a:ln>
            <a:noFill/>
          </a:ln>
        </p:spPr>
        <p:txBody>
          <a:bodyPr/>
          <a:lstStyle/>
          <a:p>
            <a:r>
              <a:rPr lang="en-US" noProof="0" smtClean="0"/>
              <a:t>Click icon to add picture</a:t>
            </a:r>
            <a:endParaRPr lang="en-GB" noProof="0" dirty="0"/>
          </a:p>
        </p:txBody>
      </p:sp>
      <p:sp>
        <p:nvSpPr>
          <p:cNvPr id="10" name="Picture Placeholder 10"/>
          <p:cNvSpPr>
            <a:spLocks noGrp="1"/>
          </p:cNvSpPr>
          <p:nvPr>
            <p:ph type="pic" sz="quarter" idx="16"/>
            <p:custDataLst>
              <p:tags r:id="rId2"/>
            </p:custDataLst>
          </p:nvPr>
        </p:nvSpPr>
        <p:spPr bwMode="gray">
          <a:xfrm>
            <a:off x="250828" y="1635936"/>
            <a:ext cx="4177161" cy="3167840"/>
          </a:xfrm>
          <a:prstGeom prst="rect">
            <a:avLst/>
          </a:prstGeom>
          <a:noFill/>
          <a:ln>
            <a:noFill/>
          </a:ln>
        </p:spPr>
        <p:txBody>
          <a:bodyPr/>
          <a:lstStyle/>
          <a:p>
            <a:r>
              <a:rPr lang="en-US" noProof="0" smtClean="0"/>
              <a:t>Click icon to add picture</a:t>
            </a:r>
            <a:endParaRPr lang="en-GB" noProof="0" dirty="0"/>
          </a:p>
        </p:txBody>
      </p:sp>
      <p:sp>
        <p:nvSpPr>
          <p:cNvPr id="6" name="Textplatzhalter 14"/>
          <p:cNvSpPr>
            <a:spLocks noGrp="1"/>
          </p:cNvSpPr>
          <p:nvPr>
            <p:ph type="body" sz="quarter" idx="17"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extLst>
      <p:ext uri="{BB962C8B-B14F-4D97-AF65-F5344CB8AC3E}">
        <p14:creationId xmlns:p14="http://schemas.microsoft.com/office/powerpoint/2010/main" val="2094109738"/>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Subheadline + Text left – Picture righ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4" name="Bildplatzhalter 12"/>
          <p:cNvSpPr>
            <a:spLocks noGrp="1"/>
          </p:cNvSpPr>
          <p:nvPr>
            <p:ph type="pic" sz="quarter" idx="14"/>
            <p:custDataLst>
              <p:tags r:id="rId1"/>
            </p:custDataLst>
          </p:nvPr>
        </p:nvSpPr>
        <p:spPr bwMode="gray">
          <a:xfrm>
            <a:off x="4716018" y="1635936"/>
            <a:ext cx="4177159" cy="3167840"/>
          </a:xfrm>
          <a:prstGeom prst="round1Rect">
            <a:avLst>
              <a:gd name="adj" fmla="val 0"/>
            </a:avLst>
          </a:prstGeom>
        </p:spPr>
        <p:txBody>
          <a:bodyPr/>
          <a:lstStyle/>
          <a:p>
            <a:r>
              <a:rPr lang="en-US" noProof="0" smtClean="0"/>
              <a:t>Click icon to add picture</a:t>
            </a:r>
            <a:endParaRPr lang="en-GB" noProof="0" dirty="0"/>
          </a:p>
        </p:txBody>
      </p:sp>
      <p:sp>
        <p:nvSpPr>
          <p:cNvPr id="11" name="Text Placeholder 8"/>
          <p:cNvSpPr>
            <a:spLocks noGrp="1"/>
          </p:cNvSpPr>
          <p:nvPr>
            <p:ph type="body" sz="quarter" idx="17"/>
          </p:nvPr>
        </p:nvSpPr>
        <p:spPr bwMode="gray">
          <a:xfrm>
            <a:off x="250825" y="1563930"/>
            <a:ext cx="4177159"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6"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extLst>
      <p:ext uri="{BB962C8B-B14F-4D97-AF65-F5344CB8AC3E}">
        <p14:creationId xmlns:p14="http://schemas.microsoft.com/office/powerpoint/2010/main" val="3224357151"/>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Subheadline + Picture left – Text righ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4" name="Bildplatzhalter 12"/>
          <p:cNvSpPr>
            <a:spLocks noGrp="1"/>
          </p:cNvSpPr>
          <p:nvPr>
            <p:ph type="pic" sz="quarter" idx="14"/>
            <p:custDataLst>
              <p:tags r:id="rId1"/>
            </p:custDataLst>
          </p:nvPr>
        </p:nvSpPr>
        <p:spPr bwMode="gray">
          <a:xfrm>
            <a:off x="250825" y="1635936"/>
            <a:ext cx="4177159" cy="3167840"/>
          </a:xfrm>
          <a:prstGeom prst="rect">
            <a:avLst/>
          </a:prstGeom>
        </p:spPr>
        <p:txBody>
          <a:bodyPr/>
          <a:lstStyle/>
          <a:p>
            <a:r>
              <a:rPr lang="en-US" noProof="0" smtClean="0"/>
              <a:t>Click icon to add picture</a:t>
            </a:r>
            <a:endParaRPr lang="en-GB" noProof="0"/>
          </a:p>
        </p:txBody>
      </p:sp>
      <p:sp>
        <p:nvSpPr>
          <p:cNvPr id="10" name="Text Placeholder 8"/>
          <p:cNvSpPr>
            <a:spLocks noGrp="1"/>
          </p:cNvSpPr>
          <p:nvPr>
            <p:ph type="body" sz="quarter" idx="17"/>
          </p:nvPr>
        </p:nvSpPr>
        <p:spPr bwMode="gray">
          <a:xfrm>
            <a:off x="4644029" y="1563930"/>
            <a:ext cx="4249166"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6"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extLst>
      <p:ext uri="{BB962C8B-B14F-4D97-AF65-F5344CB8AC3E}">
        <p14:creationId xmlns:p14="http://schemas.microsoft.com/office/powerpoint/2010/main" val="3816299835"/>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Subheadline + Picture left 1/3 – Text right 2/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250847" y="1635936"/>
            <a:ext cx="2664990" cy="3167840"/>
          </a:xfrm>
          <a:prstGeom prst="rect">
            <a:avLst/>
          </a:prstGeom>
        </p:spPr>
        <p:txBody>
          <a:bodyPr/>
          <a:lstStyle/>
          <a:p>
            <a:r>
              <a:rPr lang="en-US" noProof="0" smtClean="0"/>
              <a:t>Click icon to add picture</a:t>
            </a:r>
            <a:endParaRPr lang="en-GB" noProof="0" dirty="0"/>
          </a:p>
        </p:txBody>
      </p:sp>
      <p:sp>
        <p:nvSpPr>
          <p:cNvPr id="10" name="Text Placeholder 8"/>
          <p:cNvSpPr>
            <a:spLocks noGrp="1"/>
          </p:cNvSpPr>
          <p:nvPr>
            <p:ph type="body" sz="quarter" idx="18"/>
          </p:nvPr>
        </p:nvSpPr>
        <p:spPr bwMode="gray">
          <a:xfrm>
            <a:off x="3131859" y="1563930"/>
            <a:ext cx="5761335"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9"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smtClean="0"/>
              <a:t>Subheadline</a:t>
            </a:r>
            <a:endParaRPr lang="en-GB" noProof="0" dirty="0"/>
          </a:p>
        </p:txBody>
      </p:sp>
    </p:spTree>
    <p:extLst>
      <p:ext uri="{BB962C8B-B14F-4D97-AF65-F5344CB8AC3E}">
        <p14:creationId xmlns:p14="http://schemas.microsoft.com/office/powerpoint/2010/main" val="1820768826"/>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Subheadline + Picture left 2/3 – Text right 1/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250825" y="1635936"/>
            <a:ext cx="5761038" cy="3167840"/>
          </a:xfrm>
          <a:prstGeom prst="rect">
            <a:avLst/>
          </a:prstGeom>
        </p:spPr>
        <p:txBody>
          <a:bodyPr/>
          <a:lstStyle/>
          <a:p>
            <a:r>
              <a:rPr lang="en-US" noProof="0" smtClean="0"/>
              <a:t>Click icon to add picture</a:t>
            </a:r>
            <a:endParaRPr lang="en-GB" noProof="0" dirty="0"/>
          </a:p>
        </p:txBody>
      </p:sp>
      <p:sp>
        <p:nvSpPr>
          <p:cNvPr id="10" name="Text Placeholder 8"/>
          <p:cNvSpPr>
            <a:spLocks noGrp="1"/>
          </p:cNvSpPr>
          <p:nvPr>
            <p:ph type="body" sz="quarter" idx="18"/>
          </p:nvPr>
        </p:nvSpPr>
        <p:spPr bwMode="gray">
          <a:xfrm>
            <a:off x="6227763" y="1563930"/>
            <a:ext cx="2665412"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9"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extLst>
      <p:ext uri="{BB962C8B-B14F-4D97-AF65-F5344CB8AC3E}">
        <p14:creationId xmlns:p14="http://schemas.microsoft.com/office/powerpoint/2010/main" val="3423953727"/>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Subheadline + Text top – Picture bottom ">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8"/>
          </p:nvPr>
        </p:nvSpPr>
        <p:spPr bwMode="gray">
          <a:xfrm>
            <a:off x="250827" y="3291852"/>
            <a:ext cx="8642350" cy="1511924"/>
          </a:xfrm>
          <a:prstGeom prst="rect">
            <a:avLst/>
          </a:prstGeom>
        </p:spPr>
        <p:txBody>
          <a:bodyPr/>
          <a:lstStyle/>
          <a:p>
            <a:r>
              <a:rPr lang="en-US" noProof="0" smtClean="0"/>
              <a:t>Click icon to add picture</a:t>
            </a:r>
            <a:endParaRPr lang="en-GB" noProof="0" dirty="0"/>
          </a:p>
        </p:txBody>
      </p:sp>
      <p:sp>
        <p:nvSpPr>
          <p:cNvPr id="10" name="Text Placeholder 8"/>
          <p:cNvSpPr>
            <a:spLocks noGrp="1"/>
          </p:cNvSpPr>
          <p:nvPr>
            <p:ph type="body" sz="quarter" idx="19"/>
          </p:nvPr>
        </p:nvSpPr>
        <p:spPr bwMode="gray">
          <a:xfrm>
            <a:off x="250830" y="1563927"/>
            <a:ext cx="8642348" cy="1583904"/>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6" hasCustomPrompt="1"/>
          </p:nvPr>
        </p:nvSpPr>
        <p:spPr bwMode="gray">
          <a:xfrm>
            <a:off x="250828" y="987270"/>
            <a:ext cx="8642348"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extLst>
      <p:ext uri="{BB962C8B-B14F-4D97-AF65-F5344CB8AC3E}">
        <p14:creationId xmlns:p14="http://schemas.microsoft.com/office/powerpoint/2010/main" val="3621793191"/>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Subheadline + Picture top – Text bottom">
    <p:spTree>
      <p:nvGrpSpPr>
        <p:cNvPr id="1" name=""/>
        <p:cNvGrpSpPr/>
        <p:nvPr/>
      </p:nvGrpSpPr>
      <p:grpSpPr>
        <a:xfrm>
          <a:off x="0" y="0"/>
          <a:ext cx="0" cy="0"/>
          <a:chOff x="0" y="0"/>
          <a:chExt cx="0" cy="0"/>
        </a:xfrm>
      </p:grpSpPr>
      <p:sp>
        <p:nvSpPr>
          <p:cNvPr id="16" name="Bildplatzhalter 14"/>
          <p:cNvSpPr>
            <a:spLocks noGrp="1"/>
          </p:cNvSpPr>
          <p:nvPr>
            <p:ph type="pic" sz="quarter" idx="18"/>
            <p:custDataLst>
              <p:tags r:id="rId1"/>
            </p:custDataLst>
          </p:nvPr>
        </p:nvSpPr>
        <p:spPr bwMode="gray">
          <a:xfrm>
            <a:off x="250830" y="1563656"/>
            <a:ext cx="8642347" cy="1584193"/>
          </a:xfrm>
          <a:prstGeom prst="round1Rect">
            <a:avLst>
              <a:gd name="adj" fmla="val 0"/>
            </a:avLst>
          </a:prstGeom>
        </p:spPr>
        <p:txBody>
          <a:bodyPr/>
          <a:lstStyle/>
          <a:p>
            <a:r>
              <a:rPr lang="en-US" noProof="0" smtClean="0"/>
              <a:t>Click icon to add picture</a:t>
            </a:r>
            <a:endParaRPr lang="en-GB" noProof="0" dirty="0"/>
          </a:p>
        </p:txBody>
      </p:sp>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0" name="Text Placeholder 8"/>
          <p:cNvSpPr>
            <a:spLocks noGrp="1"/>
          </p:cNvSpPr>
          <p:nvPr>
            <p:ph type="body" sz="quarter" idx="19"/>
          </p:nvPr>
        </p:nvSpPr>
        <p:spPr bwMode="gray">
          <a:xfrm>
            <a:off x="250830" y="3291852"/>
            <a:ext cx="8642347" cy="1511924"/>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6" hasCustomPrompt="1"/>
          </p:nvPr>
        </p:nvSpPr>
        <p:spPr bwMode="gray">
          <a:xfrm>
            <a:off x="250830" y="987270"/>
            <a:ext cx="8642347"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extLst>
      <p:ext uri="{BB962C8B-B14F-4D97-AF65-F5344CB8AC3E}">
        <p14:creationId xmlns:p14="http://schemas.microsoft.com/office/powerpoint/2010/main" val="840499932"/>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type="blank" preserve="1">
  <p:cSld name="Closing page">
    <p:spTree>
      <p:nvGrpSpPr>
        <p:cNvPr id="1" name=""/>
        <p:cNvGrpSpPr/>
        <p:nvPr/>
      </p:nvGrpSpPr>
      <p:grpSpPr>
        <a:xfrm>
          <a:off x="0" y="0"/>
          <a:ext cx="0" cy="0"/>
          <a:chOff x="0" y="0"/>
          <a:chExt cx="0" cy="0"/>
        </a:xfrm>
      </p:grpSpPr>
      <p:sp>
        <p:nvSpPr>
          <p:cNvPr id="7" name="Rectangle 5"/>
          <p:cNvSpPr>
            <a:spLocks noChangeArrowheads="1"/>
          </p:cNvSpPr>
          <p:nvPr/>
        </p:nvSpPr>
        <p:spPr bwMode="gray">
          <a:xfrm>
            <a:off x="0" y="0"/>
            <a:ext cx="9144000" cy="5143500"/>
          </a:xfrm>
          <a:prstGeom prst="rect">
            <a:avLst/>
          </a:prstGeom>
          <a:solidFill>
            <a:srgbClr val="FFFFFF"/>
          </a:solidFill>
          <a:ln w="9525" algn="ctr">
            <a:noFill/>
            <a:miter lim="800000"/>
            <a:headEnd/>
            <a:tailEnd/>
          </a:ln>
          <a:effectLst/>
        </p:spPr>
        <p:txBody>
          <a:bodyPr wrap="none" anchor="ctr"/>
          <a:lstStyle/>
          <a:p>
            <a:endParaRPr lang="en-GB" dirty="0">
              <a:solidFill>
                <a:srgbClr val="000000"/>
              </a:solidFill>
            </a:endParaRPr>
          </a:p>
        </p:txBody>
      </p:sp>
      <p:grpSp>
        <p:nvGrpSpPr>
          <p:cNvPr id="34" name="Group 33"/>
          <p:cNvGrpSpPr/>
          <p:nvPr userDrawn="1"/>
        </p:nvGrpSpPr>
        <p:grpSpPr>
          <a:xfrm>
            <a:off x="2592388" y="1362093"/>
            <a:ext cx="3962400" cy="2005013"/>
            <a:chOff x="2592388" y="1362075"/>
            <a:chExt cx="3962400" cy="2005013"/>
          </a:xfrm>
        </p:grpSpPr>
        <p:sp>
          <p:nvSpPr>
            <p:cNvPr id="35" name="Freeform 8"/>
            <p:cNvSpPr>
              <a:spLocks/>
            </p:cNvSpPr>
            <p:nvPr/>
          </p:nvSpPr>
          <p:spPr bwMode="gray">
            <a:xfrm>
              <a:off x="2592388" y="3094038"/>
              <a:ext cx="115888" cy="190500"/>
            </a:xfrm>
            <a:custGeom>
              <a:avLst/>
              <a:gdLst/>
              <a:ahLst/>
              <a:cxnLst>
                <a:cxn ang="0">
                  <a:pos x="0" y="573"/>
                </a:cxn>
                <a:cxn ang="0">
                  <a:pos x="0" y="504"/>
                </a:cxn>
                <a:cxn ang="0">
                  <a:pos x="139" y="536"/>
                </a:cxn>
                <a:cxn ang="0">
                  <a:pos x="278" y="445"/>
                </a:cxn>
                <a:cxn ang="0">
                  <a:pos x="255" y="387"/>
                </a:cxn>
                <a:cxn ang="0">
                  <a:pos x="213" y="354"/>
                </a:cxn>
                <a:cxn ang="0">
                  <a:pos x="159" y="328"/>
                </a:cxn>
                <a:cxn ang="0">
                  <a:pos x="49" y="253"/>
                </a:cxn>
                <a:cxn ang="0">
                  <a:pos x="10" y="150"/>
                </a:cxn>
                <a:cxn ang="0">
                  <a:pos x="71" y="33"/>
                </a:cxn>
                <a:cxn ang="0">
                  <a:pos x="201" y="0"/>
                </a:cxn>
                <a:cxn ang="0">
                  <a:pos x="322" y="20"/>
                </a:cxn>
                <a:cxn ang="0">
                  <a:pos x="322" y="83"/>
                </a:cxn>
                <a:cxn ang="0">
                  <a:pos x="206" y="59"/>
                </a:cxn>
                <a:cxn ang="0">
                  <a:pos x="127" y="78"/>
                </a:cxn>
                <a:cxn ang="0">
                  <a:pos x="95" y="140"/>
                </a:cxn>
                <a:cxn ang="0">
                  <a:pos x="117" y="199"/>
                </a:cxn>
                <a:cxn ang="0">
                  <a:pos x="214" y="260"/>
                </a:cxn>
                <a:cxn ang="0">
                  <a:pos x="293" y="305"/>
                </a:cxn>
                <a:cxn ang="0">
                  <a:pos x="348" y="365"/>
                </a:cxn>
                <a:cxn ang="0">
                  <a:pos x="363" y="436"/>
                </a:cxn>
                <a:cxn ang="0">
                  <a:pos x="145" y="597"/>
                </a:cxn>
                <a:cxn ang="0">
                  <a:pos x="0" y="573"/>
                </a:cxn>
              </a:cxnLst>
              <a:rect l="0" t="0" r="r" b="b"/>
              <a:pathLst>
                <a:path w="363" h="597">
                  <a:moveTo>
                    <a:pt x="0" y="573"/>
                  </a:moveTo>
                  <a:cubicBezTo>
                    <a:pt x="0" y="504"/>
                    <a:pt x="0" y="504"/>
                    <a:pt x="0" y="504"/>
                  </a:cubicBezTo>
                  <a:cubicBezTo>
                    <a:pt x="38" y="526"/>
                    <a:pt x="84" y="536"/>
                    <a:pt x="139" y="536"/>
                  </a:cubicBezTo>
                  <a:cubicBezTo>
                    <a:pt x="232" y="536"/>
                    <a:pt x="278" y="506"/>
                    <a:pt x="278" y="445"/>
                  </a:cubicBezTo>
                  <a:cubicBezTo>
                    <a:pt x="278" y="422"/>
                    <a:pt x="270" y="402"/>
                    <a:pt x="255" y="387"/>
                  </a:cubicBezTo>
                  <a:cubicBezTo>
                    <a:pt x="242" y="374"/>
                    <a:pt x="228" y="363"/>
                    <a:pt x="213" y="354"/>
                  </a:cubicBezTo>
                  <a:cubicBezTo>
                    <a:pt x="199" y="347"/>
                    <a:pt x="181" y="338"/>
                    <a:pt x="159" y="328"/>
                  </a:cubicBezTo>
                  <a:cubicBezTo>
                    <a:pt x="107" y="302"/>
                    <a:pt x="70" y="277"/>
                    <a:pt x="49" y="253"/>
                  </a:cubicBezTo>
                  <a:cubicBezTo>
                    <a:pt x="23" y="224"/>
                    <a:pt x="10" y="190"/>
                    <a:pt x="10" y="150"/>
                  </a:cubicBezTo>
                  <a:cubicBezTo>
                    <a:pt x="10" y="97"/>
                    <a:pt x="30" y="58"/>
                    <a:pt x="71" y="33"/>
                  </a:cubicBezTo>
                  <a:cubicBezTo>
                    <a:pt x="105" y="11"/>
                    <a:pt x="148" y="0"/>
                    <a:pt x="201" y="0"/>
                  </a:cubicBezTo>
                  <a:cubicBezTo>
                    <a:pt x="238" y="0"/>
                    <a:pt x="279" y="7"/>
                    <a:pt x="322" y="20"/>
                  </a:cubicBezTo>
                  <a:cubicBezTo>
                    <a:pt x="322" y="83"/>
                    <a:pt x="322" y="83"/>
                    <a:pt x="322" y="83"/>
                  </a:cubicBezTo>
                  <a:cubicBezTo>
                    <a:pt x="286" y="67"/>
                    <a:pt x="247" y="59"/>
                    <a:pt x="206" y="59"/>
                  </a:cubicBezTo>
                  <a:cubicBezTo>
                    <a:pt x="174" y="59"/>
                    <a:pt x="148" y="65"/>
                    <a:pt x="127" y="78"/>
                  </a:cubicBezTo>
                  <a:cubicBezTo>
                    <a:pt x="105" y="90"/>
                    <a:pt x="95" y="111"/>
                    <a:pt x="95" y="140"/>
                  </a:cubicBezTo>
                  <a:cubicBezTo>
                    <a:pt x="95" y="164"/>
                    <a:pt x="102" y="184"/>
                    <a:pt x="117" y="199"/>
                  </a:cubicBezTo>
                  <a:cubicBezTo>
                    <a:pt x="132" y="214"/>
                    <a:pt x="164" y="234"/>
                    <a:pt x="214" y="260"/>
                  </a:cubicBezTo>
                  <a:cubicBezTo>
                    <a:pt x="254" y="280"/>
                    <a:pt x="280" y="294"/>
                    <a:pt x="293" y="305"/>
                  </a:cubicBezTo>
                  <a:cubicBezTo>
                    <a:pt x="319" y="323"/>
                    <a:pt x="337" y="343"/>
                    <a:pt x="348" y="365"/>
                  </a:cubicBezTo>
                  <a:cubicBezTo>
                    <a:pt x="358" y="384"/>
                    <a:pt x="363" y="408"/>
                    <a:pt x="363" y="436"/>
                  </a:cubicBezTo>
                  <a:cubicBezTo>
                    <a:pt x="363" y="543"/>
                    <a:pt x="290" y="597"/>
                    <a:pt x="145" y="597"/>
                  </a:cubicBezTo>
                  <a:cubicBezTo>
                    <a:pt x="86" y="597"/>
                    <a:pt x="38" y="589"/>
                    <a:pt x="0" y="573"/>
                  </a:cubicBezTo>
                </a:path>
              </a:pathLst>
            </a:custGeom>
            <a:solidFill>
              <a:srgbClr val="000000"/>
            </a:solidFill>
            <a:ln w="9525">
              <a:noFill/>
              <a:round/>
              <a:headEnd/>
              <a:tailEnd/>
            </a:ln>
          </p:spPr>
          <p:txBody>
            <a:bodyPr/>
            <a:lstStyle/>
            <a:p>
              <a:endParaRPr lang="de-DE" dirty="0">
                <a:solidFill>
                  <a:srgbClr val="000000"/>
                </a:solidFill>
              </a:endParaRPr>
            </a:p>
          </p:txBody>
        </p:sp>
        <p:sp>
          <p:nvSpPr>
            <p:cNvPr id="36" name="Freeform 9"/>
            <p:cNvSpPr>
              <a:spLocks/>
            </p:cNvSpPr>
            <p:nvPr/>
          </p:nvSpPr>
          <p:spPr bwMode="gray">
            <a:xfrm>
              <a:off x="2751138" y="3008313"/>
              <a:ext cx="136525" cy="269875"/>
            </a:xfrm>
            <a:custGeom>
              <a:avLst/>
              <a:gdLst/>
              <a:ahLst/>
              <a:cxnLst>
                <a:cxn ang="0">
                  <a:pos x="0" y="851"/>
                </a:cxn>
                <a:cxn ang="0">
                  <a:pos x="0" y="0"/>
                </a:cxn>
                <a:cxn ang="0">
                  <a:pos x="96" y="0"/>
                </a:cxn>
                <a:cxn ang="0">
                  <a:pos x="96" y="300"/>
                </a:cxn>
                <a:cxn ang="0">
                  <a:pos x="239" y="270"/>
                </a:cxn>
                <a:cxn ang="0">
                  <a:pos x="411" y="359"/>
                </a:cxn>
                <a:cxn ang="0">
                  <a:pos x="429" y="504"/>
                </a:cxn>
                <a:cxn ang="0">
                  <a:pos x="429" y="851"/>
                </a:cxn>
                <a:cxn ang="0">
                  <a:pos x="332" y="851"/>
                </a:cxn>
                <a:cxn ang="0">
                  <a:pos x="332" y="489"/>
                </a:cxn>
                <a:cxn ang="0">
                  <a:pos x="315" y="374"/>
                </a:cxn>
                <a:cxn ang="0">
                  <a:pos x="229" y="329"/>
                </a:cxn>
                <a:cxn ang="0">
                  <a:pos x="96" y="363"/>
                </a:cxn>
                <a:cxn ang="0">
                  <a:pos x="96" y="851"/>
                </a:cxn>
                <a:cxn ang="0">
                  <a:pos x="0" y="851"/>
                </a:cxn>
              </a:cxnLst>
              <a:rect l="0" t="0" r="r" b="b"/>
              <a:pathLst>
                <a:path w="429" h="851">
                  <a:moveTo>
                    <a:pt x="0" y="851"/>
                  </a:moveTo>
                  <a:cubicBezTo>
                    <a:pt x="0" y="0"/>
                    <a:pt x="0" y="0"/>
                    <a:pt x="0" y="0"/>
                  </a:cubicBezTo>
                  <a:cubicBezTo>
                    <a:pt x="96" y="0"/>
                    <a:pt x="96" y="0"/>
                    <a:pt x="96" y="0"/>
                  </a:cubicBezTo>
                  <a:cubicBezTo>
                    <a:pt x="96" y="300"/>
                    <a:pt x="96" y="300"/>
                    <a:pt x="96" y="300"/>
                  </a:cubicBezTo>
                  <a:cubicBezTo>
                    <a:pt x="147" y="280"/>
                    <a:pt x="194" y="270"/>
                    <a:pt x="239" y="270"/>
                  </a:cubicBezTo>
                  <a:cubicBezTo>
                    <a:pt x="328" y="270"/>
                    <a:pt x="386" y="300"/>
                    <a:pt x="411" y="359"/>
                  </a:cubicBezTo>
                  <a:cubicBezTo>
                    <a:pt x="423" y="386"/>
                    <a:pt x="429" y="434"/>
                    <a:pt x="429" y="504"/>
                  </a:cubicBezTo>
                  <a:cubicBezTo>
                    <a:pt x="429" y="851"/>
                    <a:pt x="429" y="851"/>
                    <a:pt x="429" y="851"/>
                  </a:cubicBezTo>
                  <a:cubicBezTo>
                    <a:pt x="332" y="851"/>
                    <a:pt x="332" y="851"/>
                    <a:pt x="332" y="851"/>
                  </a:cubicBezTo>
                  <a:cubicBezTo>
                    <a:pt x="332" y="489"/>
                    <a:pt x="332" y="489"/>
                    <a:pt x="332" y="489"/>
                  </a:cubicBezTo>
                  <a:cubicBezTo>
                    <a:pt x="332" y="435"/>
                    <a:pt x="326" y="397"/>
                    <a:pt x="315" y="374"/>
                  </a:cubicBezTo>
                  <a:cubicBezTo>
                    <a:pt x="300" y="344"/>
                    <a:pt x="271" y="329"/>
                    <a:pt x="229" y="329"/>
                  </a:cubicBezTo>
                  <a:cubicBezTo>
                    <a:pt x="192" y="329"/>
                    <a:pt x="147" y="340"/>
                    <a:pt x="96" y="363"/>
                  </a:cubicBezTo>
                  <a:cubicBezTo>
                    <a:pt x="96" y="851"/>
                    <a:pt x="96" y="851"/>
                    <a:pt x="96" y="851"/>
                  </a:cubicBezTo>
                  <a:lnTo>
                    <a:pt x="0" y="851"/>
                  </a:lnTo>
                  <a:close/>
                </a:path>
              </a:pathLst>
            </a:custGeom>
            <a:solidFill>
              <a:srgbClr val="000000"/>
            </a:solidFill>
            <a:ln w="9525">
              <a:noFill/>
              <a:round/>
              <a:headEnd/>
              <a:tailEnd/>
            </a:ln>
          </p:spPr>
          <p:txBody>
            <a:bodyPr/>
            <a:lstStyle/>
            <a:p>
              <a:endParaRPr lang="de-DE" dirty="0">
                <a:solidFill>
                  <a:srgbClr val="000000"/>
                </a:solidFill>
              </a:endParaRPr>
            </a:p>
          </p:txBody>
        </p:sp>
        <p:sp>
          <p:nvSpPr>
            <p:cNvPr id="37" name="Freeform 10"/>
            <p:cNvSpPr>
              <a:spLocks noEditPoints="1"/>
            </p:cNvSpPr>
            <p:nvPr/>
          </p:nvSpPr>
          <p:spPr bwMode="gray">
            <a:xfrm>
              <a:off x="2928938" y="3094038"/>
              <a:ext cx="139700" cy="190500"/>
            </a:xfrm>
            <a:custGeom>
              <a:avLst/>
              <a:gdLst/>
              <a:ahLst/>
              <a:cxnLst>
                <a:cxn ang="0">
                  <a:pos x="342" y="224"/>
                </a:cxn>
                <a:cxn ang="0">
                  <a:pos x="342" y="194"/>
                </a:cxn>
                <a:cxn ang="0">
                  <a:pos x="324" y="108"/>
                </a:cxn>
                <a:cxn ang="0">
                  <a:pos x="212" y="61"/>
                </a:cxn>
                <a:cxn ang="0">
                  <a:pos x="55" y="93"/>
                </a:cxn>
                <a:cxn ang="0">
                  <a:pos x="55" y="25"/>
                </a:cxn>
                <a:cxn ang="0">
                  <a:pos x="222" y="0"/>
                </a:cxn>
                <a:cxn ang="0">
                  <a:pos x="404" y="60"/>
                </a:cxn>
                <a:cxn ang="0">
                  <a:pos x="437" y="157"/>
                </a:cxn>
                <a:cxn ang="0">
                  <a:pos x="439" y="227"/>
                </a:cxn>
                <a:cxn ang="0">
                  <a:pos x="439" y="570"/>
                </a:cxn>
                <a:cxn ang="0">
                  <a:pos x="229" y="597"/>
                </a:cxn>
                <a:cxn ang="0">
                  <a:pos x="64" y="564"/>
                </a:cxn>
                <a:cxn ang="0">
                  <a:pos x="0" y="438"/>
                </a:cxn>
                <a:cxn ang="0">
                  <a:pos x="75" y="285"/>
                </a:cxn>
                <a:cxn ang="0">
                  <a:pos x="263" y="233"/>
                </a:cxn>
                <a:cxn ang="0">
                  <a:pos x="342" y="224"/>
                </a:cxn>
                <a:cxn ang="0">
                  <a:pos x="342" y="279"/>
                </a:cxn>
                <a:cxn ang="0">
                  <a:pos x="208" y="300"/>
                </a:cxn>
                <a:cxn ang="0">
                  <a:pos x="99" y="428"/>
                </a:cxn>
                <a:cxn ang="0">
                  <a:pos x="131" y="509"/>
                </a:cxn>
                <a:cxn ang="0">
                  <a:pos x="244" y="539"/>
                </a:cxn>
                <a:cxn ang="0">
                  <a:pos x="342" y="525"/>
                </a:cxn>
                <a:cxn ang="0">
                  <a:pos x="342" y="279"/>
                </a:cxn>
              </a:cxnLst>
              <a:rect l="0" t="0" r="r" b="b"/>
              <a:pathLst>
                <a:path w="439" h="597">
                  <a:moveTo>
                    <a:pt x="342" y="224"/>
                  </a:moveTo>
                  <a:cubicBezTo>
                    <a:pt x="342" y="194"/>
                    <a:pt x="342" y="194"/>
                    <a:pt x="342" y="194"/>
                  </a:cubicBezTo>
                  <a:cubicBezTo>
                    <a:pt x="342" y="157"/>
                    <a:pt x="336" y="129"/>
                    <a:pt x="324" y="108"/>
                  </a:cubicBezTo>
                  <a:cubicBezTo>
                    <a:pt x="306" y="77"/>
                    <a:pt x="269" y="61"/>
                    <a:pt x="212" y="61"/>
                  </a:cubicBezTo>
                  <a:cubicBezTo>
                    <a:pt x="160" y="61"/>
                    <a:pt x="108" y="71"/>
                    <a:pt x="55" y="93"/>
                  </a:cubicBezTo>
                  <a:cubicBezTo>
                    <a:pt x="55" y="25"/>
                    <a:pt x="55" y="25"/>
                    <a:pt x="55" y="25"/>
                  </a:cubicBezTo>
                  <a:cubicBezTo>
                    <a:pt x="108" y="9"/>
                    <a:pt x="164" y="0"/>
                    <a:pt x="222" y="0"/>
                  </a:cubicBezTo>
                  <a:cubicBezTo>
                    <a:pt x="310" y="0"/>
                    <a:pt x="371" y="20"/>
                    <a:pt x="404" y="60"/>
                  </a:cubicBezTo>
                  <a:cubicBezTo>
                    <a:pt x="422" y="82"/>
                    <a:pt x="432" y="114"/>
                    <a:pt x="437" y="157"/>
                  </a:cubicBezTo>
                  <a:cubicBezTo>
                    <a:pt x="438" y="173"/>
                    <a:pt x="439" y="196"/>
                    <a:pt x="439" y="227"/>
                  </a:cubicBezTo>
                  <a:cubicBezTo>
                    <a:pt x="439" y="570"/>
                    <a:pt x="439" y="570"/>
                    <a:pt x="439" y="570"/>
                  </a:cubicBezTo>
                  <a:cubicBezTo>
                    <a:pt x="373" y="588"/>
                    <a:pt x="303" y="597"/>
                    <a:pt x="229" y="597"/>
                  </a:cubicBezTo>
                  <a:cubicBezTo>
                    <a:pt x="158" y="597"/>
                    <a:pt x="103" y="586"/>
                    <a:pt x="64" y="564"/>
                  </a:cubicBezTo>
                  <a:cubicBezTo>
                    <a:pt x="22" y="540"/>
                    <a:pt x="0" y="498"/>
                    <a:pt x="0" y="438"/>
                  </a:cubicBezTo>
                  <a:cubicBezTo>
                    <a:pt x="0" y="369"/>
                    <a:pt x="25" y="318"/>
                    <a:pt x="75" y="285"/>
                  </a:cubicBezTo>
                  <a:cubicBezTo>
                    <a:pt x="112" y="261"/>
                    <a:pt x="175" y="243"/>
                    <a:pt x="263" y="233"/>
                  </a:cubicBezTo>
                  <a:cubicBezTo>
                    <a:pt x="279" y="231"/>
                    <a:pt x="306" y="228"/>
                    <a:pt x="342" y="224"/>
                  </a:cubicBezTo>
                  <a:moveTo>
                    <a:pt x="342" y="279"/>
                  </a:moveTo>
                  <a:cubicBezTo>
                    <a:pt x="283" y="285"/>
                    <a:pt x="239" y="292"/>
                    <a:pt x="208" y="300"/>
                  </a:cubicBezTo>
                  <a:cubicBezTo>
                    <a:pt x="135" y="318"/>
                    <a:pt x="99" y="361"/>
                    <a:pt x="99" y="428"/>
                  </a:cubicBezTo>
                  <a:cubicBezTo>
                    <a:pt x="99" y="465"/>
                    <a:pt x="109" y="492"/>
                    <a:pt x="131" y="509"/>
                  </a:cubicBezTo>
                  <a:cubicBezTo>
                    <a:pt x="155" y="529"/>
                    <a:pt x="192" y="539"/>
                    <a:pt x="244" y="539"/>
                  </a:cubicBezTo>
                  <a:cubicBezTo>
                    <a:pt x="279" y="539"/>
                    <a:pt x="312" y="534"/>
                    <a:pt x="342" y="525"/>
                  </a:cubicBezTo>
                  <a:lnTo>
                    <a:pt x="342" y="279"/>
                  </a:lnTo>
                  <a:close/>
                </a:path>
              </a:pathLst>
            </a:custGeom>
            <a:solidFill>
              <a:srgbClr val="000000"/>
            </a:solidFill>
            <a:ln w="9525">
              <a:noFill/>
              <a:round/>
              <a:headEnd/>
              <a:tailEnd/>
            </a:ln>
          </p:spPr>
          <p:txBody>
            <a:bodyPr/>
            <a:lstStyle/>
            <a:p>
              <a:endParaRPr lang="de-DE" dirty="0">
                <a:solidFill>
                  <a:srgbClr val="000000"/>
                </a:solidFill>
              </a:endParaRPr>
            </a:p>
          </p:txBody>
        </p:sp>
        <p:sp>
          <p:nvSpPr>
            <p:cNvPr id="38" name="Freeform 11"/>
            <p:cNvSpPr>
              <a:spLocks noEditPoints="1"/>
            </p:cNvSpPr>
            <p:nvPr/>
          </p:nvSpPr>
          <p:spPr bwMode="gray">
            <a:xfrm>
              <a:off x="3124200" y="3094038"/>
              <a:ext cx="139700" cy="271463"/>
            </a:xfrm>
            <a:custGeom>
              <a:avLst/>
              <a:gdLst/>
              <a:ahLst/>
              <a:cxnLst>
                <a:cxn ang="0">
                  <a:pos x="96" y="557"/>
                </a:cxn>
                <a:cxn ang="0">
                  <a:pos x="96" y="852"/>
                </a:cxn>
                <a:cxn ang="0">
                  <a:pos x="0" y="852"/>
                </a:cxn>
                <a:cxn ang="0">
                  <a:pos x="0" y="23"/>
                </a:cxn>
                <a:cxn ang="0">
                  <a:pos x="195" y="0"/>
                </a:cxn>
                <a:cxn ang="0">
                  <a:pos x="396" y="89"/>
                </a:cxn>
                <a:cxn ang="0">
                  <a:pos x="444" y="298"/>
                </a:cxn>
                <a:cxn ang="0">
                  <a:pos x="383" y="519"/>
                </a:cxn>
                <a:cxn ang="0">
                  <a:pos x="214" y="597"/>
                </a:cxn>
                <a:cxn ang="0">
                  <a:pos x="134" y="582"/>
                </a:cxn>
                <a:cxn ang="0">
                  <a:pos x="96" y="557"/>
                </a:cxn>
                <a:cxn ang="0">
                  <a:pos x="96" y="490"/>
                </a:cxn>
                <a:cxn ang="0">
                  <a:pos x="204" y="539"/>
                </a:cxn>
                <a:cxn ang="0">
                  <a:pos x="313" y="464"/>
                </a:cxn>
                <a:cxn ang="0">
                  <a:pos x="345" y="296"/>
                </a:cxn>
                <a:cxn ang="0">
                  <a:pos x="302" y="110"/>
                </a:cxn>
                <a:cxn ang="0">
                  <a:pos x="180" y="59"/>
                </a:cxn>
                <a:cxn ang="0">
                  <a:pos x="96" y="66"/>
                </a:cxn>
                <a:cxn ang="0">
                  <a:pos x="96" y="490"/>
                </a:cxn>
              </a:cxnLst>
              <a:rect l="0" t="0" r="r" b="b"/>
              <a:pathLst>
                <a:path w="444" h="852">
                  <a:moveTo>
                    <a:pt x="96" y="557"/>
                  </a:moveTo>
                  <a:cubicBezTo>
                    <a:pt x="96" y="852"/>
                    <a:pt x="96" y="852"/>
                    <a:pt x="96" y="852"/>
                  </a:cubicBezTo>
                  <a:cubicBezTo>
                    <a:pt x="0" y="852"/>
                    <a:pt x="0" y="852"/>
                    <a:pt x="0" y="852"/>
                  </a:cubicBezTo>
                  <a:cubicBezTo>
                    <a:pt x="0" y="23"/>
                    <a:pt x="0" y="23"/>
                    <a:pt x="0" y="23"/>
                  </a:cubicBezTo>
                  <a:cubicBezTo>
                    <a:pt x="66" y="8"/>
                    <a:pt x="131" y="0"/>
                    <a:pt x="195" y="0"/>
                  </a:cubicBezTo>
                  <a:cubicBezTo>
                    <a:pt x="293" y="0"/>
                    <a:pt x="360" y="30"/>
                    <a:pt x="396" y="89"/>
                  </a:cubicBezTo>
                  <a:cubicBezTo>
                    <a:pt x="428" y="142"/>
                    <a:pt x="444" y="211"/>
                    <a:pt x="444" y="298"/>
                  </a:cubicBezTo>
                  <a:cubicBezTo>
                    <a:pt x="444" y="389"/>
                    <a:pt x="423" y="462"/>
                    <a:pt x="383" y="519"/>
                  </a:cubicBezTo>
                  <a:cubicBezTo>
                    <a:pt x="345" y="571"/>
                    <a:pt x="288" y="597"/>
                    <a:pt x="214" y="597"/>
                  </a:cubicBezTo>
                  <a:cubicBezTo>
                    <a:pt x="183" y="597"/>
                    <a:pt x="156" y="592"/>
                    <a:pt x="134" y="582"/>
                  </a:cubicBezTo>
                  <a:cubicBezTo>
                    <a:pt x="124" y="577"/>
                    <a:pt x="111" y="569"/>
                    <a:pt x="96" y="557"/>
                  </a:cubicBezTo>
                  <a:moveTo>
                    <a:pt x="96" y="490"/>
                  </a:moveTo>
                  <a:cubicBezTo>
                    <a:pt x="129" y="522"/>
                    <a:pt x="165" y="539"/>
                    <a:pt x="204" y="539"/>
                  </a:cubicBezTo>
                  <a:cubicBezTo>
                    <a:pt x="253" y="539"/>
                    <a:pt x="290" y="514"/>
                    <a:pt x="313" y="464"/>
                  </a:cubicBezTo>
                  <a:cubicBezTo>
                    <a:pt x="335" y="418"/>
                    <a:pt x="345" y="363"/>
                    <a:pt x="345" y="296"/>
                  </a:cubicBezTo>
                  <a:cubicBezTo>
                    <a:pt x="345" y="214"/>
                    <a:pt x="331" y="152"/>
                    <a:pt x="302" y="110"/>
                  </a:cubicBezTo>
                  <a:cubicBezTo>
                    <a:pt x="278" y="76"/>
                    <a:pt x="238" y="59"/>
                    <a:pt x="180" y="59"/>
                  </a:cubicBezTo>
                  <a:cubicBezTo>
                    <a:pt x="155" y="59"/>
                    <a:pt x="127" y="61"/>
                    <a:pt x="96" y="66"/>
                  </a:cubicBezTo>
                  <a:lnTo>
                    <a:pt x="96" y="490"/>
                  </a:lnTo>
                  <a:close/>
                </a:path>
              </a:pathLst>
            </a:custGeom>
            <a:solidFill>
              <a:srgbClr val="000000"/>
            </a:solidFill>
            <a:ln w="9525">
              <a:noFill/>
              <a:round/>
              <a:headEnd/>
              <a:tailEnd/>
            </a:ln>
          </p:spPr>
          <p:txBody>
            <a:bodyPr/>
            <a:lstStyle/>
            <a:p>
              <a:endParaRPr lang="de-DE" dirty="0">
                <a:solidFill>
                  <a:srgbClr val="000000"/>
                </a:solidFill>
              </a:endParaRPr>
            </a:p>
          </p:txBody>
        </p:sp>
        <p:sp>
          <p:nvSpPr>
            <p:cNvPr id="39" name="Freeform 12"/>
            <p:cNvSpPr>
              <a:spLocks noEditPoints="1"/>
            </p:cNvSpPr>
            <p:nvPr/>
          </p:nvSpPr>
          <p:spPr bwMode="gray">
            <a:xfrm>
              <a:off x="3306763" y="3033713"/>
              <a:ext cx="38100" cy="244475"/>
            </a:xfrm>
            <a:custGeom>
              <a:avLst/>
              <a:gdLst/>
              <a:ahLst/>
              <a:cxnLst>
                <a:cxn ang="0">
                  <a:pos x="59" y="0"/>
                </a:cxn>
                <a:cxn ang="0">
                  <a:pos x="103" y="19"/>
                </a:cxn>
                <a:cxn ang="0">
                  <a:pos x="118" y="59"/>
                </a:cxn>
                <a:cxn ang="0">
                  <a:pos x="98" y="103"/>
                </a:cxn>
                <a:cxn ang="0">
                  <a:pos x="58" y="118"/>
                </a:cxn>
                <a:cxn ang="0">
                  <a:pos x="15" y="99"/>
                </a:cxn>
                <a:cxn ang="0">
                  <a:pos x="0" y="58"/>
                </a:cxn>
                <a:cxn ang="0">
                  <a:pos x="19" y="15"/>
                </a:cxn>
                <a:cxn ang="0">
                  <a:pos x="59" y="0"/>
                </a:cxn>
                <a:cxn ang="0">
                  <a:pos x="12" y="207"/>
                </a:cxn>
                <a:cxn ang="0">
                  <a:pos x="108" y="207"/>
                </a:cxn>
                <a:cxn ang="0">
                  <a:pos x="108" y="772"/>
                </a:cxn>
                <a:cxn ang="0">
                  <a:pos x="12" y="772"/>
                </a:cxn>
                <a:cxn ang="0">
                  <a:pos x="12" y="207"/>
                </a:cxn>
              </a:cxnLst>
              <a:rect l="0" t="0" r="r" b="b"/>
              <a:pathLst>
                <a:path w="118" h="772">
                  <a:moveTo>
                    <a:pt x="59" y="0"/>
                  </a:moveTo>
                  <a:cubicBezTo>
                    <a:pt x="76" y="0"/>
                    <a:pt x="91" y="6"/>
                    <a:pt x="103" y="19"/>
                  </a:cubicBezTo>
                  <a:cubicBezTo>
                    <a:pt x="113" y="31"/>
                    <a:pt x="118" y="44"/>
                    <a:pt x="118" y="59"/>
                  </a:cubicBezTo>
                  <a:cubicBezTo>
                    <a:pt x="118" y="77"/>
                    <a:pt x="111" y="91"/>
                    <a:pt x="98" y="103"/>
                  </a:cubicBezTo>
                  <a:cubicBezTo>
                    <a:pt x="87" y="113"/>
                    <a:pt x="74" y="118"/>
                    <a:pt x="58" y="118"/>
                  </a:cubicBezTo>
                  <a:cubicBezTo>
                    <a:pt x="41" y="118"/>
                    <a:pt x="26" y="112"/>
                    <a:pt x="15" y="99"/>
                  </a:cubicBezTo>
                  <a:cubicBezTo>
                    <a:pt x="5" y="88"/>
                    <a:pt x="0" y="74"/>
                    <a:pt x="0" y="58"/>
                  </a:cubicBezTo>
                  <a:cubicBezTo>
                    <a:pt x="0" y="41"/>
                    <a:pt x="6" y="27"/>
                    <a:pt x="19" y="15"/>
                  </a:cubicBezTo>
                  <a:cubicBezTo>
                    <a:pt x="30" y="5"/>
                    <a:pt x="43" y="0"/>
                    <a:pt x="59" y="0"/>
                  </a:cubicBezTo>
                  <a:moveTo>
                    <a:pt x="12" y="207"/>
                  </a:moveTo>
                  <a:cubicBezTo>
                    <a:pt x="108" y="207"/>
                    <a:pt x="108" y="207"/>
                    <a:pt x="108" y="207"/>
                  </a:cubicBezTo>
                  <a:cubicBezTo>
                    <a:pt x="108" y="772"/>
                    <a:pt x="108" y="772"/>
                    <a:pt x="108" y="772"/>
                  </a:cubicBezTo>
                  <a:cubicBezTo>
                    <a:pt x="12" y="772"/>
                    <a:pt x="12" y="772"/>
                    <a:pt x="12" y="772"/>
                  </a:cubicBezTo>
                  <a:lnTo>
                    <a:pt x="12" y="207"/>
                  </a:lnTo>
                  <a:close/>
                </a:path>
              </a:pathLst>
            </a:custGeom>
            <a:solidFill>
              <a:srgbClr val="000000"/>
            </a:solidFill>
            <a:ln w="9525">
              <a:noFill/>
              <a:round/>
              <a:headEnd/>
              <a:tailEnd/>
            </a:ln>
          </p:spPr>
          <p:txBody>
            <a:bodyPr/>
            <a:lstStyle/>
            <a:p>
              <a:endParaRPr lang="de-DE" dirty="0">
                <a:solidFill>
                  <a:srgbClr val="000000"/>
                </a:solidFill>
              </a:endParaRPr>
            </a:p>
          </p:txBody>
        </p:sp>
        <p:sp>
          <p:nvSpPr>
            <p:cNvPr id="40" name="Freeform 13"/>
            <p:cNvSpPr>
              <a:spLocks/>
            </p:cNvSpPr>
            <p:nvPr/>
          </p:nvSpPr>
          <p:spPr bwMode="gray">
            <a:xfrm>
              <a:off x="3398838" y="3094038"/>
              <a:ext cx="136525" cy="184150"/>
            </a:xfrm>
            <a:custGeom>
              <a:avLst/>
              <a:gdLst/>
              <a:ahLst/>
              <a:cxnLst>
                <a:cxn ang="0">
                  <a:pos x="0" y="581"/>
                </a:cxn>
                <a:cxn ang="0">
                  <a:pos x="0" y="23"/>
                </a:cxn>
                <a:cxn ang="0">
                  <a:pos x="227" y="0"/>
                </a:cxn>
                <a:cxn ang="0">
                  <a:pos x="412" y="89"/>
                </a:cxn>
                <a:cxn ang="0">
                  <a:pos x="430" y="234"/>
                </a:cxn>
                <a:cxn ang="0">
                  <a:pos x="430" y="581"/>
                </a:cxn>
                <a:cxn ang="0">
                  <a:pos x="333" y="581"/>
                </a:cxn>
                <a:cxn ang="0">
                  <a:pos x="333" y="240"/>
                </a:cxn>
                <a:cxn ang="0">
                  <a:pos x="316" y="105"/>
                </a:cxn>
                <a:cxn ang="0">
                  <a:pos x="217" y="59"/>
                </a:cxn>
                <a:cxn ang="0">
                  <a:pos x="97" y="71"/>
                </a:cxn>
                <a:cxn ang="0">
                  <a:pos x="97" y="581"/>
                </a:cxn>
                <a:cxn ang="0">
                  <a:pos x="0" y="581"/>
                </a:cxn>
              </a:cxnLst>
              <a:rect l="0" t="0" r="r" b="b"/>
              <a:pathLst>
                <a:path w="430" h="581">
                  <a:moveTo>
                    <a:pt x="0" y="581"/>
                  </a:moveTo>
                  <a:cubicBezTo>
                    <a:pt x="0" y="23"/>
                    <a:pt x="0" y="23"/>
                    <a:pt x="0" y="23"/>
                  </a:cubicBezTo>
                  <a:cubicBezTo>
                    <a:pt x="90" y="8"/>
                    <a:pt x="165" y="0"/>
                    <a:pt x="227" y="0"/>
                  </a:cubicBezTo>
                  <a:cubicBezTo>
                    <a:pt x="325" y="0"/>
                    <a:pt x="387" y="30"/>
                    <a:pt x="412" y="89"/>
                  </a:cubicBezTo>
                  <a:cubicBezTo>
                    <a:pt x="424" y="117"/>
                    <a:pt x="430" y="165"/>
                    <a:pt x="430" y="234"/>
                  </a:cubicBezTo>
                  <a:cubicBezTo>
                    <a:pt x="430" y="581"/>
                    <a:pt x="430" y="581"/>
                    <a:pt x="430" y="581"/>
                  </a:cubicBezTo>
                  <a:cubicBezTo>
                    <a:pt x="333" y="581"/>
                    <a:pt x="333" y="581"/>
                    <a:pt x="333" y="581"/>
                  </a:cubicBezTo>
                  <a:cubicBezTo>
                    <a:pt x="333" y="240"/>
                    <a:pt x="333" y="240"/>
                    <a:pt x="333" y="240"/>
                  </a:cubicBezTo>
                  <a:cubicBezTo>
                    <a:pt x="333" y="173"/>
                    <a:pt x="327" y="128"/>
                    <a:pt x="316" y="105"/>
                  </a:cubicBezTo>
                  <a:cubicBezTo>
                    <a:pt x="300" y="74"/>
                    <a:pt x="267" y="59"/>
                    <a:pt x="217" y="59"/>
                  </a:cubicBezTo>
                  <a:cubicBezTo>
                    <a:pt x="178" y="59"/>
                    <a:pt x="138" y="63"/>
                    <a:pt x="97" y="71"/>
                  </a:cubicBezTo>
                  <a:cubicBezTo>
                    <a:pt x="97" y="581"/>
                    <a:pt x="97" y="581"/>
                    <a:pt x="97" y="581"/>
                  </a:cubicBezTo>
                  <a:lnTo>
                    <a:pt x="0" y="581"/>
                  </a:lnTo>
                  <a:close/>
                </a:path>
              </a:pathLst>
            </a:custGeom>
            <a:solidFill>
              <a:srgbClr val="000000"/>
            </a:solidFill>
            <a:ln w="9525">
              <a:noFill/>
              <a:round/>
              <a:headEnd/>
              <a:tailEnd/>
            </a:ln>
          </p:spPr>
          <p:txBody>
            <a:bodyPr/>
            <a:lstStyle/>
            <a:p>
              <a:endParaRPr lang="de-DE" dirty="0">
                <a:solidFill>
                  <a:srgbClr val="000000"/>
                </a:solidFill>
              </a:endParaRPr>
            </a:p>
          </p:txBody>
        </p:sp>
        <p:sp>
          <p:nvSpPr>
            <p:cNvPr id="72" name="Freeform 14"/>
            <p:cNvSpPr>
              <a:spLocks noEditPoints="1"/>
            </p:cNvSpPr>
            <p:nvPr/>
          </p:nvSpPr>
          <p:spPr bwMode="gray">
            <a:xfrm>
              <a:off x="3578225" y="3094038"/>
              <a:ext cx="141288" cy="273050"/>
            </a:xfrm>
            <a:custGeom>
              <a:avLst/>
              <a:gdLst/>
              <a:ahLst/>
              <a:cxnLst>
                <a:cxn ang="0">
                  <a:pos x="349" y="531"/>
                </a:cxn>
                <a:cxn ang="0">
                  <a:pos x="313" y="565"/>
                </a:cxn>
                <a:cxn ang="0">
                  <a:pos x="201" y="597"/>
                </a:cxn>
                <a:cxn ang="0">
                  <a:pos x="76" y="555"/>
                </a:cxn>
                <a:cxn ang="0">
                  <a:pos x="0" y="325"/>
                </a:cxn>
                <a:cxn ang="0">
                  <a:pos x="55" y="103"/>
                </a:cxn>
                <a:cxn ang="0">
                  <a:pos x="267" y="0"/>
                </a:cxn>
                <a:cxn ang="0">
                  <a:pos x="446" y="23"/>
                </a:cxn>
                <a:cxn ang="0">
                  <a:pos x="446" y="471"/>
                </a:cxn>
                <a:cxn ang="0">
                  <a:pos x="435" y="661"/>
                </a:cxn>
                <a:cxn ang="0">
                  <a:pos x="330" y="824"/>
                </a:cxn>
                <a:cxn ang="0">
                  <a:pos x="149" y="861"/>
                </a:cxn>
                <a:cxn ang="0">
                  <a:pos x="77" y="856"/>
                </a:cxn>
                <a:cxn ang="0">
                  <a:pos x="77" y="798"/>
                </a:cxn>
                <a:cxn ang="0">
                  <a:pos x="149" y="802"/>
                </a:cxn>
                <a:cxn ang="0">
                  <a:pos x="267" y="781"/>
                </a:cxn>
                <a:cxn ang="0">
                  <a:pos x="340" y="673"/>
                </a:cxn>
                <a:cxn ang="0">
                  <a:pos x="349" y="562"/>
                </a:cxn>
                <a:cxn ang="0">
                  <a:pos x="349" y="531"/>
                </a:cxn>
                <a:cxn ang="0">
                  <a:pos x="349" y="64"/>
                </a:cxn>
                <a:cxn ang="0">
                  <a:pos x="276" y="59"/>
                </a:cxn>
                <a:cxn ang="0">
                  <a:pos x="181" y="83"/>
                </a:cxn>
                <a:cxn ang="0">
                  <a:pos x="119" y="183"/>
                </a:cxn>
                <a:cxn ang="0">
                  <a:pos x="99" y="329"/>
                </a:cxn>
                <a:cxn ang="0">
                  <a:pos x="136" y="497"/>
                </a:cxn>
                <a:cxn ang="0">
                  <a:pos x="214" y="539"/>
                </a:cxn>
                <a:cxn ang="0">
                  <a:pos x="291" y="513"/>
                </a:cxn>
                <a:cxn ang="0">
                  <a:pos x="341" y="444"/>
                </a:cxn>
                <a:cxn ang="0">
                  <a:pos x="349" y="379"/>
                </a:cxn>
                <a:cxn ang="0">
                  <a:pos x="349" y="64"/>
                </a:cxn>
              </a:cxnLst>
              <a:rect l="0" t="0" r="r" b="b"/>
              <a:pathLst>
                <a:path w="446" h="861">
                  <a:moveTo>
                    <a:pt x="349" y="531"/>
                  </a:moveTo>
                  <a:cubicBezTo>
                    <a:pt x="334" y="547"/>
                    <a:pt x="322" y="558"/>
                    <a:pt x="313" y="565"/>
                  </a:cubicBezTo>
                  <a:cubicBezTo>
                    <a:pt x="283" y="586"/>
                    <a:pt x="246" y="597"/>
                    <a:pt x="201" y="597"/>
                  </a:cubicBezTo>
                  <a:cubicBezTo>
                    <a:pt x="150" y="597"/>
                    <a:pt x="109" y="583"/>
                    <a:pt x="76" y="555"/>
                  </a:cubicBezTo>
                  <a:cubicBezTo>
                    <a:pt x="25" y="513"/>
                    <a:pt x="0" y="436"/>
                    <a:pt x="0" y="325"/>
                  </a:cubicBezTo>
                  <a:cubicBezTo>
                    <a:pt x="0" y="235"/>
                    <a:pt x="18" y="162"/>
                    <a:pt x="55" y="103"/>
                  </a:cubicBezTo>
                  <a:cubicBezTo>
                    <a:pt x="99" y="35"/>
                    <a:pt x="169" y="0"/>
                    <a:pt x="267" y="0"/>
                  </a:cubicBezTo>
                  <a:cubicBezTo>
                    <a:pt x="324" y="0"/>
                    <a:pt x="384" y="8"/>
                    <a:pt x="446" y="23"/>
                  </a:cubicBezTo>
                  <a:cubicBezTo>
                    <a:pt x="446" y="471"/>
                    <a:pt x="446" y="471"/>
                    <a:pt x="446" y="471"/>
                  </a:cubicBezTo>
                  <a:cubicBezTo>
                    <a:pt x="446" y="554"/>
                    <a:pt x="442" y="617"/>
                    <a:pt x="435" y="661"/>
                  </a:cubicBezTo>
                  <a:cubicBezTo>
                    <a:pt x="422" y="740"/>
                    <a:pt x="387" y="794"/>
                    <a:pt x="330" y="824"/>
                  </a:cubicBezTo>
                  <a:cubicBezTo>
                    <a:pt x="284" y="849"/>
                    <a:pt x="224" y="861"/>
                    <a:pt x="149" y="861"/>
                  </a:cubicBezTo>
                  <a:cubicBezTo>
                    <a:pt x="129" y="861"/>
                    <a:pt x="104" y="859"/>
                    <a:pt x="77" y="856"/>
                  </a:cubicBezTo>
                  <a:cubicBezTo>
                    <a:pt x="77" y="798"/>
                    <a:pt x="77" y="798"/>
                    <a:pt x="77" y="798"/>
                  </a:cubicBezTo>
                  <a:cubicBezTo>
                    <a:pt x="102" y="801"/>
                    <a:pt x="126" y="802"/>
                    <a:pt x="149" y="802"/>
                  </a:cubicBezTo>
                  <a:cubicBezTo>
                    <a:pt x="202" y="802"/>
                    <a:pt x="241" y="796"/>
                    <a:pt x="267" y="781"/>
                  </a:cubicBezTo>
                  <a:cubicBezTo>
                    <a:pt x="305" y="761"/>
                    <a:pt x="330" y="725"/>
                    <a:pt x="340" y="673"/>
                  </a:cubicBezTo>
                  <a:cubicBezTo>
                    <a:pt x="346" y="643"/>
                    <a:pt x="349" y="606"/>
                    <a:pt x="349" y="562"/>
                  </a:cubicBezTo>
                  <a:lnTo>
                    <a:pt x="349" y="531"/>
                  </a:lnTo>
                  <a:close/>
                  <a:moveTo>
                    <a:pt x="349" y="64"/>
                  </a:moveTo>
                  <a:cubicBezTo>
                    <a:pt x="322" y="61"/>
                    <a:pt x="298" y="59"/>
                    <a:pt x="276" y="59"/>
                  </a:cubicBezTo>
                  <a:cubicBezTo>
                    <a:pt x="236" y="59"/>
                    <a:pt x="204" y="67"/>
                    <a:pt x="181" y="83"/>
                  </a:cubicBezTo>
                  <a:cubicBezTo>
                    <a:pt x="155" y="102"/>
                    <a:pt x="134" y="136"/>
                    <a:pt x="119" y="183"/>
                  </a:cubicBezTo>
                  <a:cubicBezTo>
                    <a:pt x="106" y="225"/>
                    <a:pt x="99" y="274"/>
                    <a:pt x="99" y="329"/>
                  </a:cubicBezTo>
                  <a:cubicBezTo>
                    <a:pt x="99" y="406"/>
                    <a:pt x="111" y="462"/>
                    <a:pt x="136" y="497"/>
                  </a:cubicBezTo>
                  <a:cubicBezTo>
                    <a:pt x="156" y="525"/>
                    <a:pt x="182" y="539"/>
                    <a:pt x="214" y="539"/>
                  </a:cubicBezTo>
                  <a:cubicBezTo>
                    <a:pt x="242" y="539"/>
                    <a:pt x="267" y="530"/>
                    <a:pt x="291" y="513"/>
                  </a:cubicBezTo>
                  <a:cubicBezTo>
                    <a:pt x="314" y="495"/>
                    <a:pt x="331" y="472"/>
                    <a:pt x="341" y="444"/>
                  </a:cubicBezTo>
                  <a:cubicBezTo>
                    <a:pt x="346" y="429"/>
                    <a:pt x="349" y="408"/>
                    <a:pt x="349" y="379"/>
                  </a:cubicBezTo>
                  <a:lnTo>
                    <a:pt x="349" y="64"/>
                  </a:lnTo>
                  <a:close/>
                </a:path>
              </a:pathLst>
            </a:custGeom>
            <a:solidFill>
              <a:srgbClr val="000000"/>
            </a:solidFill>
            <a:ln w="9525">
              <a:noFill/>
              <a:round/>
              <a:headEnd/>
              <a:tailEnd/>
            </a:ln>
          </p:spPr>
          <p:txBody>
            <a:bodyPr/>
            <a:lstStyle/>
            <a:p>
              <a:endParaRPr lang="de-DE" dirty="0">
                <a:solidFill>
                  <a:srgbClr val="000000"/>
                </a:solidFill>
              </a:endParaRPr>
            </a:p>
          </p:txBody>
        </p:sp>
        <p:sp>
          <p:nvSpPr>
            <p:cNvPr id="73" name="Freeform 15"/>
            <p:cNvSpPr>
              <a:spLocks/>
            </p:cNvSpPr>
            <p:nvPr/>
          </p:nvSpPr>
          <p:spPr bwMode="gray">
            <a:xfrm>
              <a:off x="3859213" y="3051175"/>
              <a:ext cx="79375" cy="227013"/>
            </a:xfrm>
            <a:custGeom>
              <a:avLst/>
              <a:gdLst/>
              <a:ahLst/>
              <a:cxnLst>
                <a:cxn ang="0">
                  <a:pos x="0" y="0"/>
                </a:cxn>
                <a:cxn ang="0">
                  <a:pos x="97" y="0"/>
                </a:cxn>
                <a:cxn ang="0">
                  <a:pos x="97" y="153"/>
                </a:cxn>
                <a:cxn ang="0">
                  <a:pos x="249" y="153"/>
                </a:cxn>
                <a:cxn ang="0">
                  <a:pos x="249" y="215"/>
                </a:cxn>
                <a:cxn ang="0">
                  <a:pos x="97" y="215"/>
                </a:cxn>
                <a:cxn ang="0">
                  <a:pos x="97" y="515"/>
                </a:cxn>
                <a:cxn ang="0">
                  <a:pos x="122" y="630"/>
                </a:cxn>
                <a:cxn ang="0">
                  <a:pos x="176" y="655"/>
                </a:cxn>
                <a:cxn ang="0">
                  <a:pos x="217" y="657"/>
                </a:cxn>
                <a:cxn ang="0">
                  <a:pos x="249" y="657"/>
                </a:cxn>
                <a:cxn ang="0">
                  <a:pos x="249" y="718"/>
                </a:cxn>
                <a:cxn ang="0">
                  <a:pos x="197" y="718"/>
                </a:cxn>
                <a:cxn ang="0">
                  <a:pos x="99" y="709"/>
                </a:cxn>
                <a:cxn ang="0">
                  <a:pos x="9" y="613"/>
                </a:cxn>
                <a:cxn ang="0">
                  <a:pos x="0" y="501"/>
                </a:cxn>
                <a:cxn ang="0">
                  <a:pos x="0" y="0"/>
                </a:cxn>
              </a:cxnLst>
              <a:rect l="0" t="0" r="r" b="b"/>
              <a:pathLst>
                <a:path w="249" h="718">
                  <a:moveTo>
                    <a:pt x="0" y="0"/>
                  </a:moveTo>
                  <a:cubicBezTo>
                    <a:pt x="97" y="0"/>
                    <a:pt x="97" y="0"/>
                    <a:pt x="97" y="0"/>
                  </a:cubicBezTo>
                  <a:cubicBezTo>
                    <a:pt x="97" y="153"/>
                    <a:pt x="97" y="153"/>
                    <a:pt x="97" y="153"/>
                  </a:cubicBezTo>
                  <a:cubicBezTo>
                    <a:pt x="249" y="153"/>
                    <a:pt x="249" y="153"/>
                    <a:pt x="249" y="153"/>
                  </a:cubicBezTo>
                  <a:cubicBezTo>
                    <a:pt x="249" y="215"/>
                    <a:pt x="249" y="215"/>
                    <a:pt x="249" y="215"/>
                  </a:cubicBezTo>
                  <a:cubicBezTo>
                    <a:pt x="97" y="215"/>
                    <a:pt x="97" y="215"/>
                    <a:pt x="97" y="215"/>
                  </a:cubicBezTo>
                  <a:cubicBezTo>
                    <a:pt x="97" y="515"/>
                    <a:pt x="97" y="515"/>
                    <a:pt x="97" y="515"/>
                  </a:cubicBezTo>
                  <a:cubicBezTo>
                    <a:pt x="97" y="572"/>
                    <a:pt x="105" y="610"/>
                    <a:pt x="122" y="630"/>
                  </a:cubicBezTo>
                  <a:cubicBezTo>
                    <a:pt x="134" y="644"/>
                    <a:pt x="152" y="652"/>
                    <a:pt x="176" y="655"/>
                  </a:cubicBezTo>
                  <a:cubicBezTo>
                    <a:pt x="184" y="656"/>
                    <a:pt x="197" y="657"/>
                    <a:pt x="217" y="657"/>
                  </a:cubicBezTo>
                  <a:cubicBezTo>
                    <a:pt x="249" y="657"/>
                    <a:pt x="249" y="657"/>
                    <a:pt x="249" y="657"/>
                  </a:cubicBezTo>
                  <a:cubicBezTo>
                    <a:pt x="249" y="718"/>
                    <a:pt x="249" y="718"/>
                    <a:pt x="249" y="718"/>
                  </a:cubicBezTo>
                  <a:cubicBezTo>
                    <a:pt x="197" y="718"/>
                    <a:pt x="197" y="718"/>
                    <a:pt x="197" y="718"/>
                  </a:cubicBezTo>
                  <a:cubicBezTo>
                    <a:pt x="155" y="718"/>
                    <a:pt x="123" y="715"/>
                    <a:pt x="99" y="709"/>
                  </a:cubicBezTo>
                  <a:cubicBezTo>
                    <a:pt x="50" y="695"/>
                    <a:pt x="20" y="663"/>
                    <a:pt x="9" y="613"/>
                  </a:cubicBezTo>
                  <a:cubicBezTo>
                    <a:pt x="3" y="586"/>
                    <a:pt x="0" y="549"/>
                    <a:pt x="0" y="501"/>
                  </a:cubicBezTo>
                  <a:lnTo>
                    <a:pt x="0" y="0"/>
                  </a:lnTo>
                  <a:close/>
                </a:path>
              </a:pathLst>
            </a:custGeom>
            <a:solidFill>
              <a:srgbClr val="000000"/>
            </a:solidFill>
            <a:ln w="9525">
              <a:noFill/>
              <a:round/>
              <a:headEnd/>
              <a:tailEnd/>
            </a:ln>
          </p:spPr>
          <p:txBody>
            <a:bodyPr/>
            <a:lstStyle/>
            <a:p>
              <a:endParaRPr lang="de-DE" dirty="0">
                <a:solidFill>
                  <a:srgbClr val="000000"/>
                </a:solidFill>
              </a:endParaRPr>
            </a:p>
          </p:txBody>
        </p:sp>
        <p:sp>
          <p:nvSpPr>
            <p:cNvPr id="74" name="Freeform 16"/>
            <p:cNvSpPr>
              <a:spLocks noEditPoints="1"/>
            </p:cNvSpPr>
            <p:nvPr/>
          </p:nvSpPr>
          <p:spPr bwMode="gray">
            <a:xfrm>
              <a:off x="3971925" y="3094038"/>
              <a:ext cx="150813" cy="190500"/>
            </a:xfrm>
            <a:custGeom>
              <a:avLst/>
              <a:gdLst/>
              <a:ahLst/>
              <a:cxnLst>
                <a:cxn ang="0">
                  <a:pos x="238" y="0"/>
                </a:cxn>
                <a:cxn ang="0">
                  <a:pos x="419" y="81"/>
                </a:cxn>
                <a:cxn ang="0">
                  <a:pos x="476" y="299"/>
                </a:cxn>
                <a:cxn ang="0">
                  <a:pos x="419" y="516"/>
                </a:cxn>
                <a:cxn ang="0">
                  <a:pos x="239" y="597"/>
                </a:cxn>
                <a:cxn ang="0">
                  <a:pos x="0" y="295"/>
                </a:cxn>
                <a:cxn ang="0">
                  <a:pos x="57" y="81"/>
                </a:cxn>
                <a:cxn ang="0">
                  <a:pos x="238" y="0"/>
                </a:cxn>
                <a:cxn ang="0">
                  <a:pos x="238" y="59"/>
                </a:cxn>
                <a:cxn ang="0">
                  <a:pos x="125" y="132"/>
                </a:cxn>
                <a:cxn ang="0">
                  <a:pos x="99" y="296"/>
                </a:cxn>
                <a:cxn ang="0">
                  <a:pos x="125" y="465"/>
                </a:cxn>
                <a:cxn ang="0">
                  <a:pos x="238" y="539"/>
                </a:cxn>
                <a:cxn ang="0">
                  <a:pos x="351" y="465"/>
                </a:cxn>
                <a:cxn ang="0">
                  <a:pos x="377" y="299"/>
                </a:cxn>
                <a:cxn ang="0">
                  <a:pos x="351" y="132"/>
                </a:cxn>
                <a:cxn ang="0">
                  <a:pos x="238" y="59"/>
                </a:cxn>
              </a:cxnLst>
              <a:rect l="0" t="0" r="r" b="b"/>
              <a:pathLst>
                <a:path w="476" h="597">
                  <a:moveTo>
                    <a:pt x="238" y="0"/>
                  </a:moveTo>
                  <a:cubicBezTo>
                    <a:pt x="319" y="0"/>
                    <a:pt x="379" y="27"/>
                    <a:pt x="419" y="81"/>
                  </a:cubicBezTo>
                  <a:cubicBezTo>
                    <a:pt x="457" y="133"/>
                    <a:pt x="476" y="205"/>
                    <a:pt x="476" y="299"/>
                  </a:cubicBezTo>
                  <a:cubicBezTo>
                    <a:pt x="476" y="391"/>
                    <a:pt x="457" y="464"/>
                    <a:pt x="419" y="516"/>
                  </a:cubicBezTo>
                  <a:cubicBezTo>
                    <a:pt x="380" y="570"/>
                    <a:pt x="320" y="597"/>
                    <a:pt x="239" y="597"/>
                  </a:cubicBezTo>
                  <a:cubicBezTo>
                    <a:pt x="79" y="597"/>
                    <a:pt x="0" y="496"/>
                    <a:pt x="0" y="295"/>
                  </a:cubicBezTo>
                  <a:cubicBezTo>
                    <a:pt x="0" y="204"/>
                    <a:pt x="19" y="133"/>
                    <a:pt x="57" y="81"/>
                  </a:cubicBezTo>
                  <a:cubicBezTo>
                    <a:pt x="96" y="27"/>
                    <a:pt x="157" y="0"/>
                    <a:pt x="238" y="0"/>
                  </a:cubicBezTo>
                  <a:moveTo>
                    <a:pt x="238" y="59"/>
                  </a:moveTo>
                  <a:cubicBezTo>
                    <a:pt x="183" y="59"/>
                    <a:pt x="145" y="83"/>
                    <a:pt x="125" y="132"/>
                  </a:cubicBezTo>
                  <a:cubicBezTo>
                    <a:pt x="107" y="173"/>
                    <a:pt x="99" y="227"/>
                    <a:pt x="99" y="296"/>
                  </a:cubicBezTo>
                  <a:cubicBezTo>
                    <a:pt x="99" y="368"/>
                    <a:pt x="107" y="424"/>
                    <a:pt x="125" y="465"/>
                  </a:cubicBezTo>
                  <a:cubicBezTo>
                    <a:pt x="145" y="514"/>
                    <a:pt x="183" y="539"/>
                    <a:pt x="238" y="539"/>
                  </a:cubicBezTo>
                  <a:cubicBezTo>
                    <a:pt x="293" y="539"/>
                    <a:pt x="330" y="514"/>
                    <a:pt x="351" y="465"/>
                  </a:cubicBezTo>
                  <a:cubicBezTo>
                    <a:pt x="368" y="424"/>
                    <a:pt x="377" y="369"/>
                    <a:pt x="377" y="299"/>
                  </a:cubicBezTo>
                  <a:cubicBezTo>
                    <a:pt x="377" y="227"/>
                    <a:pt x="368" y="172"/>
                    <a:pt x="351" y="132"/>
                  </a:cubicBezTo>
                  <a:cubicBezTo>
                    <a:pt x="330" y="83"/>
                    <a:pt x="292" y="59"/>
                    <a:pt x="238" y="59"/>
                  </a:cubicBezTo>
                </a:path>
              </a:pathLst>
            </a:custGeom>
            <a:solidFill>
              <a:srgbClr val="000000"/>
            </a:solidFill>
            <a:ln w="9525">
              <a:noFill/>
              <a:round/>
              <a:headEnd/>
              <a:tailEnd/>
            </a:ln>
          </p:spPr>
          <p:txBody>
            <a:bodyPr/>
            <a:lstStyle/>
            <a:p>
              <a:endParaRPr lang="de-DE" dirty="0">
                <a:solidFill>
                  <a:srgbClr val="000000"/>
                </a:solidFill>
              </a:endParaRPr>
            </a:p>
          </p:txBody>
        </p:sp>
        <p:sp>
          <p:nvSpPr>
            <p:cNvPr id="75" name="Freeform 17"/>
            <p:cNvSpPr>
              <a:spLocks/>
            </p:cNvSpPr>
            <p:nvPr/>
          </p:nvSpPr>
          <p:spPr bwMode="gray">
            <a:xfrm>
              <a:off x="4167188" y="3094038"/>
              <a:ext cx="231775" cy="184150"/>
            </a:xfrm>
            <a:custGeom>
              <a:avLst/>
              <a:gdLst/>
              <a:ahLst/>
              <a:cxnLst>
                <a:cxn ang="0">
                  <a:pos x="0" y="581"/>
                </a:cxn>
                <a:cxn ang="0">
                  <a:pos x="0" y="23"/>
                </a:cxn>
                <a:cxn ang="0">
                  <a:pos x="209" y="0"/>
                </a:cxn>
                <a:cxn ang="0">
                  <a:pos x="360" y="37"/>
                </a:cxn>
                <a:cxn ang="0">
                  <a:pos x="541" y="0"/>
                </a:cxn>
                <a:cxn ang="0">
                  <a:pos x="714" y="90"/>
                </a:cxn>
                <a:cxn ang="0">
                  <a:pos x="730" y="234"/>
                </a:cxn>
                <a:cxn ang="0">
                  <a:pos x="730" y="581"/>
                </a:cxn>
                <a:cxn ang="0">
                  <a:pos x="634" y="581"/>
                </a:cxn>
                <a:cxn ang="0">
                  <a:pos x="634" y="240"/>
                </a:cxn>
                <a:cxn ang="0">
                  <a:pos x="618" y="106"/>
                </a:cxn>
                <a:cxn ang="0">
                  <a:pos x="528" y="59"/>
                </a:cxn>
                <a:cxn ang="0">
                  <a:pos x="413" y="85"/>
                </a:cxn>
                <a:cxn ang="0">
                  <a:pos x="413" y="581"/>
                </a:cxn>
                <a:cxn ang="0">
                  <a:pos x="317" y="581"/>
                </a:cxn>
                <a:cxn ang="0">
                  <a:pos x="317" y="236"/>
                </a:cxn>
                <a:cxn ang="0">
                  <a:pos x="301" y="106"/>
                </a:cxn>
                <a:cxn ang="0">
                  <a:pos x="209" y="59"/>
                </a:cxn>
                <a:cxn ang="0">
                  <a:pos x="96" y="71"/>
                </a:cxn>
                <a:cxn ang="0">
                  <a:pos x="96" y="581"/>
                </a:cxn>
                <a:cxn ang="0">
                  <a:pos x="0" y="581"/>
                </a:cxn>
              </a:cxnLst>
              <a:rect l="0" t="0" r="r" b="b"/>
              <a:pathLst>
                <a:path w="730" h="581">
                  <a:moveTo>
                    <a:pt x="0" y="581"/>
                  </a:moveTo>
                  <a:cubicBezTo>
                    <a:pt x="0" y="23"/>
                    <a:pt x="0" y="23"/>
                    <a:pt x="0" y="23"/>
                  </a:cubicBezTo>
                  <a:cubicBezTo>
                    <a:pt x="88" y="8"/>
                    <a:pt x="158" y="0"/>
                    <a:pt x="209" y="0"/>
                  </a:cubicBezTo>
                  <a:cubicBezTo>
                    <a:pt x="276" y="0"/>
                    <a:pt x="326" y="12"/>
                    <a:pt x="360" y="37"/>
                  </a:cubicBezTo>
                  <a:cubicBezTo>
                    <a:pt x="421" y="12"/>
                    <a:pt x="481" y="0"/>
                    <a:pt x="541" y="0"/>
                  </a:cubicBezTo>
                  <a:cubicBezTo>
                    <a:pt x="632" y="0"/>
                    <a:pt x="690" y="30"/>
                    <a:pt x="714" y="90"/>
                  </a:cubicBezTo>
                  <a:cubicBezTo>
                    <a:pt x="725" y="118"/>
                    <a:pt x="730" y="166"/>
                    <a:pt x="730" y="234"/>
                  </a:cubicBezTo>
                  <a:cubicBezTo>
                    <a:pt x="730" y="581"/>
                    <a:pt x="730" y="581"/>
                    <a:pt x="730" y="581"/>
                  </a:cubicBezTo>
                  <a:cubicBezTo>
                    <a:pt x="634" y="581"/>
                    <a:pt x="634" y="581"/>
                    <a:pt x="634" y="581"/>
                  </a:cubicBezTo>
                  <a:cubicBezTo>
                    <a:pt x="634" y="240"/>
                    <a:pt x="634" y="240"/>
                    <a:pt x="634" y="240"/>
                  </a:cubicBezTo>
                  <a:cubicBezTo>
                    <a:pt x="634" y="174"/>
                    <a:pt x="628" y="129"/>
                    <a:pt x="618" y="106"/>
                  </a:cubicBezTo>
                  <a:cubicBezTo>
                    <a:pt x="604" y="75"/>
                    <a:pt x="574" y="59"/>
                    <a:pt x="528" y="59"/>
                  </a:cubicBezTo>
                  <a:cubicBezTo>
                    <a:pt x="491" y="59"/>
                    <a:pt x="452" y="68"/>
                    <a:pt x="413" y="85"/>
                  </a:cubicBezTo>
                  <a:cubicBezTo>
                    <a:pt x="413" y="581"/>
                    <a:pt x="413" y="581"/>
                    <a:pt x="413" y="581"/>
                  </a:cubicBezTo>
                  <a:cubicBezTo>
                    <a:pt x="317" y="581"/>
                    <a:pt x="317" y="581"/>
                    <a:pt x="317" y="581"/>
                  </a:cubicBezTo>
                  <a:cubicBezTo>
                    <a:pt x="317" y="236"/>
                    <a:pt x="317" y="236"/>
                    <a:pt x="317" y="236"/>
                  </a:cubicBezTo>
                  <a:cubicBezTo>
                    <a:pt x="317" y="172"/>
                    <a:pt x="312" y="129"/>
                    <a:pt x="301" y="106"/>
                  </a:cubicBezTo>
                  <a:cubicBezTo>
                    <a:pt x="286" y="75"/>
                    <a:pt x="255" y="59"/>
                    <a:pt x="209" y="59"/>
                  </a:cubicBezTo>
                  <a:cubicBezTo>
                    <a:pt x="173" y="59"/>
                    <a:pt x="135" y="63"/>
                    <a:pt x="96" y="71"/>
                  </a:cubicBezTo>
                  <a:cubicBezTo>
                    <a:pt x="96" y="581"/>
                    <a:pt x="96" y="581"/>
                    <a:pt x="96" y="581"/>
                  </a:cubicBezTo>
                  <a:lnTo>
                    <a:pt x="0" y="581"/>
                  </a:lnTo>
                  <a:close/>
                </a:path>
              </a:pathLst>
            </a:custGeom>
            <a:solidFill>
              <a:srgbClr val="000000"/>
            </a:solidFill>
            <a:ln w="9525">
              <a:noFill/>
              <a:round/>
              <a:headEnd/>
              <a:tailEnd/>
            </a:ln>
          </p:spPr>
          <p:txBody>
            <a:bodyPr/>
            <a:lstStyle/>
            <a:p>
              <a:endParaRPr lang="de-DE" dirty="0">
                <a:solidFill>
                  <a:srgbClr val="000000"/>
                </a:solidFill>
              </a:endParaRPr>
            </a:p>
          </p:txBody>
        </p:sp>
        <p:sp>
          <p:nvSpPr>
            <p:cNvPr id="76" name="Freeform 18"/>
            <p:cNvSpPr>
              <a:spLocks noEditPoints="1"/>
            </p:cNvSpPr>
            <p:nvPr/>
          </p:nvSpPr>
          <p:spPr bwMode="gray">
            <a:xfrm>
              <a:off x="4440238" y="3094038"/>
              <a:ext cx="150813" cy="190500"/>
            </a:xfrm>
            <a:custGeom>
              <a:avLst/>
              <a:gdLst/>
              <a:ahLst/>
              <a:cxnLst>
                <a:cxn ang="0">
                  <a:pos x="238" y="0"/>
                </a:cxn>
                <a:cxn ang="0">
                  <a:pos x="418" y="81"/>
                </a:cxn>
                <a:cxn ang="0">
                  <a:pos x="475" y="299"/>
                </a:cxn>
                <a:cxn ang="0">
                  <a:pos x="418" y="516"/>
                </a:cxn>
                <a:cxn ang="0">
                  <a:pos x="238" y="597"/>
                </a:cxn>
                <a:cxn ang="0">
                  <a:pos x="0" y="295"/>
                </a:cxn>
                <a:cxn ang="0">
                  <a:pos x="57" y="81"/>
                </a:cxn>
                <a:cxn ang="0">
                  <a:pos x="238" y="0"/>
                </a:cxn>
                <a:cxn ang="0">
                  <a:pos x="238" y="59"/>
                </a:cxn>
                <a:cxn ang="0">
                  <a:pos x="124" y="132"/>
                </a:cxn>
                <a:cxn ang="0">
                  <a:pos x="98" y="296"/>
                </a:cxn>
                <a:cxn ang="0">
                  <a:pos x="124" y="465"/>
                </a:cxn>
                <a:cxn ang="0">
                  <a:pos x="238" y="539"/>
                </a:cxn>
                <a:cxn ang="0">
                  <a:pos x="350" y="465"/>
                </a:cxn>
                <a:cxn ang="0">
                  <a:pos x="376" y="299"/>
                </a:cxn>
                <a:cxn ang="0">
                  <a:pos x="350" y="132"/>
                </a:cxn>
                <a:cxn ang="0">
                  <a:pos x="238" y="59"/>
                </a:cxn>
              </a:cxnLst>
              <a:rect l="0" t="0" r="r" b="b"/>
              <a:pathLst>
                <a:path w="475" h="597">
                  <a:moveTo>
                    <a:pt x="238" y="0"/>
                  </a:moveTo>
                  <a:cubicBezTo>
                    <a:pt x="319" y="0"/>
                    <a:pt x="379" y="27"/>
                    <a:pt x="418" y="81"/>
                  </a:cubicBezTo>
                  <a:cubicBezTo>
                    <a:pt x="456" y="133"/>
                    <a:pt x="475" y="205"/>
                    <a:pt x="475" y="299"/>
                  </a:cubicBezTo>
                  <a:cubicBezTo>
                    <a:pt x="475" y="391"/>
                    <a:pt x="456" y="464"/>
                    <a:pt x="418" y="516"/>
                  </a:cubicBezTo>
                  <a:cubicBezTo>
                    <a:pt x="379" y="570"/>
                    <a:pt x="319" y="597"/>
                    <a:pt x="238" y="597"/>
                  </a:cubicBezTo>
                  <a:cubicBezTo>
                    <a:pt x="79" y="597"/>
                    <a:pt x="0" y="496"/>
                    <a:pt x="0" y="295"/>
                  </a:cubicBezTo>
                  <a:cubicBezTo>
                    <a:pt x="0" y="204"/>
                    <a:pt x="19" y="133"/>
                    <a:pt x="57" y="81"/>
                  </a:cubicBezTo>
                  <a:cubicBezTo>
                    <a:pt x="96" y="27"/>
                    <a:pt x="156" y="0"/>
                    <a:pt x="238" y="0"/>
                  </a:cubicBezTo>
                  <a:moveTo>
                    <a:pt x="238" y="59"/>
                  </a:moveTo>
                  <a:cubicBezTo>
                    <a:pt x="183" y="59"/>
                    <a:pt x="145" y="83"/>
                    <a:pt x="124" y="132"/>
                  </a:cubicBezTo>
                  <a:cubicBezTo>
                    <a:pt x="107" y="173"/>
                    <a:pt x="98" y="227"/>
                    <a:pt x="98" y="296"/>
                  </a:cubicBezTo>
                  <a:cubicBezTo>
                    <a:pt x="98" y="368"/>
                    <a:pt x="107" y="424"/>
                    <a:pt x="124" y="465"/>
                  </a:cubicBezTo>
                  <a:cubicBezTo>
                    <a:pt x="145" y="514"/>
                    <a:pt x="183" y="539"/>
                    <a:pt x="238" y="539"/>
                  </a:cubicBezTo>
                  <a:cubicBezTo>
                    <a:pt x="292" y="539"/>
                    <a:pt x="330" y="514"/>
                    <a:pt x="350" y="465"/>
                  </a:cubicBezTo>
                  <a:cubicBezTo>
                    <a:pt x="368" y="424"/>
                    <a:pt x="376" y="369"/>
                    <a:pt x="376" y="299"/>
                  </a:cubicBezTo>
                  <a:cubicBezTo>
                    <a:pt x="376" y="227"/>
                    <a:pt x="368" y="172"/>
                    <a:pt x="350" y="132"/>
                  </a:cubicBezTo>
                  <a:cubicBezTo>
                    <a:pt x="329" y="83"/>
                    <a:pt x="292" y="59"/>
                    <a:pt x="238" y="59"/>
                  </a:cubicBezTo>
                </a:path>
              </a:pathLst>
            </a:custGeom>
            <a:solidFill>
              <a:srgbClr val="000000"/>
            </a:solidFill>
            <a:ln w="9525">
              <a:noFill/>
              <a:round/>
              <a:headEnd/>
              <a:tailEnd/>
            </a:ln>
          </p:spPr>
          <p:txBody>
            <a:bodyPr/>
            <a:lstStyle/>
            <a:p>
              <a:endParaRPr lang="de-DE" dirty="0">
                <a:solidFill>
                  <a:srgbClr val="000000"/>
                </a:solidFill>
              </a:endParaRPr>
            </a:p>
          </p:txBody>
        </p:sp>
        <p:sp>
          <p:nvSpPr>
            <p:cNvPr id="77" name="Freeform 19"/>
            <p:cNvSpPr>
              <a:spLocks/>
            </p:cNvSpPr>
            <p:nvPr/>
          </p:nvSpPr>
          <p:spPr bwMode="gray">
            <a:xfrm>
              <a:off x="4638675" y="3094038"/>
              <a:ext cx="77788" cy="184150"/>
            </a:xfrm>
            <a:custGeom>
              <a:avLst/>
              <a:gdLst/>
              <a:ahLst/>
              <a:cxnLst>
                <a:cxn ang="0">
                  <a:pos x="0" y="581"/>
                </a:cxn>
                <a:cxn ang="0">
                  <a:pos x="0" y="25"/>
                </a:cxn>
                <a:cxn ang="0">
                  <a:pos x="244" y="0"/>
                </a:cxn>
                <a:cxn ang="0">
                  <a:pos x="244" y="61"/>
                </a:cxn>
                <a:cxn ang="0">
                  <a:pos x="97" y="71"/>
                </a:cxn>
                <a:cxn ang="0">
                  <a:pos x="97" y="581"/>
                </a:cxn>
                <a:cxn ang="0">
                  <a:pos x="0" y="581"/>
                </a:cxn>
              </a:cxnLst>
              <a:rect l="0" t="0" r="r" b="b"/>
              <a:pathLst>
                <a:path w="244" h="581">
                  <a:moveTo>
                    <a:pt x="0" y="581"/>
                  </a:moveTo>
                  <a:cubicBezTo>
                    <a:pt x="0" y="25"/>
                    <a:pt x="0" y="25"/>
                    <a:pt x="0" y="25"/>
                  </a:cubicBezTo>
                  <a:cubicBezTo>
                    <a:pt x="74" y="9"/>
                    <a:pt x="155" y="1"/>
                    <a:pt x="244" y="0"/>
                  </a:cubicBezTo>
                  <a:cubicBezTo>
                    <a:pt x="244" y="61"/>
                    <a:pt x="244" y="61"/>
                    <a:pt x="244" y="61"/>
                  </a:cubicBezTo>
                  <a:cubicBezTo>
                    <a:pt x="190" y="61"/>
                    <a:pt x="141" y="65"/>
                    <a:pt x="97" y="71"/>
                  </a:cubicBezTo>
                  <a:cubicBezTo>
                    <a:pt x="97" y="581"/>
                    <a:pt x="97" y="581"/>
                    <a:pt x="97" y="581"/>
                  </a:cubicBezTo>
                  <a:lnTo>
                    <a:pt x="0" y="581"/>
                  </a:lnTo>
                  <a:close/>
                </a:path>
              </a:pathLst>
            </a:custGeom>
            <a:solidFill>
              <a:srgbClr val="000000"/>
            </a:solidFill>
            <a:ln w="9525">
              <a:noFill/>
              <a:round/>
              <a:headEnd/>
              <a:tailEnd/>
            </a:ln>
          </p:spPr>
          <p:txBody>
            <a:bodyPr/>
            <a:lstStyle/>
            <a:p>
              <a:endParaRPr lang="de-DE" dirty="0">
                <a:solidFill>
                  <a:srgbClr val="000000"/>
                </a:solidFill>
              </a:endParaRPr>
            </a:p>
          </p:txBody>
        </p:sp>
        <p:sp>
          <p:nvSpPr>
            <p:cNvPr id="78" name="Freeform 20"/>
            <p:cNvSpPr>
              <a:spLocks/>
            </p:cNvSpPr>
            <p:nvPr/>
          </p:nvSpPr>
          <p:spPr bwMode="gray">
            <a:xfrm>
              <a:off x="4749800" y="3094038"/>
              <a:ext cx="77788" cy="184150"/>
            </a:xfrm>
            <a:custGeom>
              <a:avLst/>
              <a:gdLst/>
              <a:ahLst/>
              <a:cxnLst>
                <a:cxn ang="0">
                  <a:pos x="0" y="581"/>
                </a:cxn>
                <a:cxn ang="0">
                  <a:pos x="0" y="25"/>
                </a:cxn>
                <a:cxn ang="0">
                  <a:pos x="244" y="0"/>
                </a:cxn>
                <a:cxn ang="0">
                  <a:pos x="244" y="61"/>
                </a:cxn>
                <a:cxn ang="0">
                  <a:pos x="97" y="71"/>
                </a:cxn>
                <a:cxn ang="0">
                  <a:pos x="97" y="581"/>
                </a:cxn>
                <a:cxn ang="0">
                  <a:pos x="0" y="581"/>
                </a:cxn>
              </a:cxnLst>
              <a:rect l="0" t="0" r="r" b="b"/>
              <a:pathLst>
                <a:path w="244" h="581">
                  <a:moveTo>
                    <a:pt x="0" y="581"/>
                  </a:moveTo>
                  <a:cubicBezTo>
                    <a:pt x="0" y="25"/>
                    <a:pt x="0" y="25"/>
                    <a:pt x="0" y="25"/>
                  </a:cubicBezTo>
                  <a:cubicBezTo>
                    <a:pt x="74" y="9"/>
                    <a:pt x="155" y="1"/>
                    <a:pt x="244" y="0"/>
                  </a:cubicBezTo>
                  <a:cubicBezTo>
                    <a:pt x="244" y="61"/>
                    <a:pt x="244" y="61"/>
                    <a:pt x="244" y="61"/>
                  </a:cubicBezTo>
                  <a:cubicBezTo>
                    <a:pt x="190" y="61"/>
                    <a:pt x="140" y="65"/>
                    <a:pt x="97" y="71"/>
                  </a:cubicBezTo>
                  <a:cubicBezTo>
                    <a:pt x="97" y="581"/>
                    <a:pt x="97" y="581"/>
                    <a:pt x="97" y="581"/>
                  </a:cubicBezTo>
                  <a:lnTo>
                    <a:pt x="0" y="581"/>
                  </a:lnTo>
                  <a:close/>
                </a:path>
              </a:pathLst>
            </a:custGeom>
            <a:solidFill>
              <a:srgbClr val="000000"/>
            </a:solidFill>
            <a:ln w="9525">
              <a:noFill/>
              <a:round/>
              <a:headEnd/>
              <a:tailEnd/>
            </a:ln>
          </p:spPr>
          <p:txBody>
            <a:bodyPr/>
            <a:lstStyle/>
            <a:p>
              <a:endParaRPr lang="de-DE" dirty="0">
                <a:solidFill>
                  <a:srgbClr val="000000"/>
                </a:solidFill>
              </a:endParaRPr>
            </a:p>
          </p:txBody>
        </p:sp>
        <p:sp>
          <p:nvSpPr>
            <p:cNvPr id="79" name="Freeform 21"/>
            <p:cNvSpPr>
              <a:spLocks noEditPoints="1"/>
            </p:cNvSpPr>
            <p:nvPr/>
          </p:nvSpPr>
          <p:spPr bwMode="gray">
            <a:xfrm>
              <a:off x="4848225" y="3094038"/>
              <a:ext cx="150813" cy="190500"/>
            </a:xfrm>
            <a:custGeom>
              <a:avLst/>
              <a:gdLst/>
              <a:ahLst/>
              <a:cxnLst>
                <a:cxn ang="0">
                  <a:pos x="238" y="0"/>
                </a:cxn>
                <a:cxn ang="0">
                  <a:pos x="419" y="81"/>
                </a:cxn>
                <a:cxn ang="0">
                  <a:pos x="476" y="299"/>
                </a:cxn>
                <a:cxn ang="0">
                  <a:pos x="419" y="516"/>
                </a:cxn>
                <a:cxn ang="0">
                  <a:pos x="239" y="597"/>
                </a:cxn>
                <a:cxn ang="0">
                  <a:pos x="0" y="295"/>
                </a:cxn>
                <a:cxn ang="0">
                  <a:pos x="57" y="81"/>
                </a:cxn>
                <a:cxn ang="0">
                  <a:pos x="238" y="0"/>
                </a:cxn>
                <a:cxn ang="0">
                  <a:pos x="238" y="59"/>
                </a:cxn>
                <a:cxn ang="0">
                  <a:pos x="125" y="132"/>
                </a:cxn>
                <a:cxn ang="0">
                  <a:pos x="99" y="296"/>
                </a:cxn>
                <a:cxn ang="0">
                  <a:pos x="125" y="465"/>
                </a:cxn>
                <a:cxn ang="0">
                  <a:pos x="238" y="539"/>
                </a:cxn>
                <a:cxn ang="0">
                  <a:pos x="351" y="465"/>
                </a:cxn>
                <a:cxn ang="0">
                  <a:pos x="377" y="299"/>
                </a:cxn>
                <a:cxn ang="0">
                  <a:pos x="351" y="132"/>
                </a:cxn>
                <a:cxn ang="0">
                  <a:pos x="238" y="59"/>
                </a:cxn>
              </a:cxnLst>
              <a:rect l="0" t="0" r="r" b="b"/>
              <a:pathLst>
                <a:path w="476" h="597">
                  <a:moveTo>
                    <a:pt x="238" y="0"/>
                  </a:moveTo>
                  <a:cubicBezTo>
                    <a:pt x="319" y="0"/>
                    <a:pt x="379" y="27"/>
                    <a:pt x="419" y="81"/>
                  </a:cubicBezTo>
                  <a:cubicBezTo>
                    <a:pt x="457" y="133"/>
                    <a:pt x="476" y="205"/>
                    <a:pt x="476" y="299"/>
                  </a:cubicBezTo>
                  <a:cubicBezTo>
                    <a:pt x="476" y="391"/>
                    <a:pt x="457" y="464"/>
                    <a:pt x="419" y="516"/>
                  </a:cubicBezTo>
                  <a:cubicBezTo>
                    <a:pt x="380" y="570"/>
                    <a:pt x="320" y="597"/>
                    <a:pt x="239" y="597"/>
                  </a:cubicBezTo>
                  <a:cubicBezTo>
                    <a:pt x="80" y="597"/>
                    <a:pt x="0" y="496"/>
                    <a:pt x="0" y="295"/>
                  </a:cubicBezTo>
                  <a:cubicBezTo>
                    <a:pt x="0" y="204"/>
                    <a:pt x="19" y="133"/>
                    <a:pt x="57" y="81"/>
                  </a:cubicBezTo>
                  <a:cubicBezTo>
                    <a:pt x="97" y="27"/>
                    <a:pt x="157" y="0"/>
                    <a:pt x="238" y="0"/>
                  </a:cubicBezTo>
                  <a:moveTo>
                    <a:pt x="238" y="59"/>
                  </a:moveTo>
                  <a:cubicBezTo>
                    <a:pt x="184" y="59"/>
                    <a:pt x="146" y="83"/>
                    <a:pt x="125" y="132"/>
                  </a:cubicBezTo>
                  <a:cubicBezTo>
                    <a:pt x="108" y="173"/>
                    <a:pt x="99" y="227"/>
                    <a:pt x="99" y="296"/>
                  </a:cubicBezTo>
                  <a:cubicBezTo>
                    <a:pt x="99" y="368"/>
                    <a:pt x="108" y="424"/>
                    <a:pt x="125" y="465"/>
                  </a:cubicBezTo>
                  <a:cubicBezTo>
                    <a:pt x="146" y="514"/>
                    <a:pt x="184" y="539"/>
                    <a:pt x="238" y="539"/>
                  </a:cubicBezTo>
                  <a:cubicBezTo>
                    <a:pt x="293" y="539"/>
                    <a:pt x="331" y="514"/>
                    <a:pt x="351" y="465"/>
                  </a:cubicBezTo>
                  <a:cubicBezTo>
                    <a:pt x="368" y="424"/>
                    <a:pt x="377" y="369"/>
                    <a:pt x="377" y="299"/>
                  </a:cubicBezTo>
                  <a:cubicBezTo>
                    <a:pt x="377" y="227"/>
                    <a:pt x="368" y="172"/>
                    <a:pt x="351" y="132"/>
                  </a:cubicBezTo>
                  <a:cubicBezTo>
                    <a:pt x="330" y="83"/>
                    <a:pt x="293" y="59"/>
                    <a:pt x="238" y="59"/>
                  </a:cubicBezTo>
                </a:path>
              </a:pathLst>
            </a:custGeom>
            <a:solidFill>
              <a:srgbClr val="000000"/>
            </a:solidFill>
            <a:ln w="9525">
              <a:noFill/>
              <a:round/>
              <a:headEnd/>
              <a:tailEnd/>
            </a:ln>
          </p:spPr>
          <p:txBody>
            <a:bodyPr/>
            <a:lstStyle/>
            <a:p>
              <a:endParaRPr lang="de-DE" dirty="0">
                <a:solidFill>
                  <a:srgbClr val="000000"/>
                </a:solidFill>
              </a:endParaRPr>
            </a:p>
          </p:txBody>
        </p:sp>
        <p:sp>
          <p:nvSpPr>
            <p:cNvPr id="80" name="Freeform 22"/>
            <p:cNvSpPr>
              <a:spLocks/>
            </p:cNvSpPr>
            <p:nvPr/>
          </p:nvSpPr>
          <p:spPr bwMode="gray">
            <a:xfrm>
              <a:off x="5019675" y="3098800"/>
              <a:ext cx="230188" cy="179388"/>
            </a:xfrm>
            <a:custGeom>
              <a:avLst/>
              <a:gdLst/>
              <a:ahLst/>
              <a:cxnLst>
                <a:cxn ang="0">
                  <a:pos x="159" y="565"/>
                </a:cxn>
                <a:cxn ang="0">
                  <a:pos x="0" y="0"/>
                </a:cxn>
                <a:cxn ang="0">
                  <a:pos x="97" y="0"/>
                </a:cxn>
                <a:cxn ang="0">
                  <a:pos x="217" y="461"/>
                </a:cxn>
                <a:cxn ang="0">
                  <a:pos x="323" y="0"/>
                </a:cxn>
                <a:cxn ang="0">
                  <a:pos x="418" y="0"/>
                </a:cxn>
                <a:cxn ang="0">
                  <a:pos x="529" y="461"/>
                </a:cxn>
                <a:cxn ang="0">
                  <a:pos x="649" y="0"/>
                </a:cxn>
                <a:cxn ang="0">
                  <a:pos x="728" y="0"/>
                </a:cxn>
                <a:cxn ang="0">
                  <a:pos x="568" y="565"/>
                </a:cxn>
                <a:cxn ang="0">
                  <a:pos x="472" y="565"/>
                </a:cxn>
                <a:cxn ang="0">
                  <a:pos x="388" y="199"/>
                </a:cxn>
                <a:cxn ang="0">
                  <a:pos x="366" y="84"/>
                </a:cxn>
                <a:cxn ang="0">
                  <a:pos x="345" y="199"/>
                </a:cxn>
                <a:cxn ang="0">
                  <a:pos x="260" y="565"/>
                </a:cxn>
                <a:cxn ang="0">
                  <a:pos x="159" y="565"/>
                </a:cxn>
              </a:cxnLst>
              <a:rect l="0" t="0" r="r" b="b"/>
              <a:pathLst>
                <a:path w="728" h="565">
                  <a:moveTo>
                    <a:pt x="159" y="565"/>
                  </a:moveTo>
                  <a:cubicBezTo>
                    <a:pt x="0" y="0"/>
                    <a:pt x="0" y="0"/>
                    <a:pt x="0" y="0"/>
                  </a:cubicBezTo>
                  <a:cubicBezTo>
                    <a:pt x="97" y="0"/>
                    <a:pt x="97" y="0"/>
                    <a:pt x="97" y="0"/>
                  </a:cubicBezTo>
                  <a:cubicBezTo>
                    <a:pt x="217" y="461"/>
                    <a:pt x="217" y="461"/>
                    <a:pt x="217" y="461"/>
                  </a:cubicBezTo>
                  <a:cubicBezTo>
                    <a:pt x="323" y="0"/>
                    <a:pt x="323" y="0"/>
                    <a:pt x="323" y="0"/>
                  </a:cubicBezTo>
                  <a:cubicBezTo>
                    <a:pt x="418" y="0"/>
                    <a:pt x="418" y="0"/>
                    <a:pt x="418" y="0"/>
                  </a:cubicBezTo>
                  <a:cubicBezTo>
                    <a:pt x="529" y="461"/>
                    <a:pt x="529" y="461"/>
                    <a:pt x="529" y="461"/>
                  </a:cubicBezTo>
                  <a:cubicBezTo>
                    <a:pt x="649" y="0"/>
                    <a:pt x="649" y="0"/>
                    <a:pt x="649" y="0"/>
                  </a:cubicBezTo>
                  <a:cubicBezTo>
                    <a:pt x="728" y="0"/>
                    <a:pt x="728" y="0"/>
                    <a:pt x="728" y="0"/>
                  </a:cubicBezTo>
                  <a:cubicBezTo>
                    <a:pt x="568" y="565"/>
                    <a:pt x="568" y="565"/>
                    <a:pt x="568" y="565"/>
                  </a:cubicBezTo>
                  <a:cubicBezTo>
                    <a:pt x="472" y="565"/>
                    <a:pt x="472" y="565"/>
                    <a:pt x="472" y="565"/>
                  </a:cubicBezTo>
                  <a:cubicBezTo>
                    <a:pt x="388" y="199"/>
                    <a:pt x="388" y="199"/>
                    <a:pt x="388" y="199"/>
                  </a:cubicBezTo>
                  <a:cubicBezTo>
                    <a:pt x="381" y="173"/>
                    <a:pt x="374" y="135"/>
                    <a:pt x="366" y="84"/>
                  </a:cubicBezTo>
                  <a:cubicBezTo>
                    <a:pt x="360" y="125"/>
                    <a:pt x="353" y="163"/>
                    <a:pt x="345" y="199"/>
                  </a:cubicBezTo>
                  <a:cubicBezTo>
                    <a:pt x="260" y="565"/>
                    <a:pt x="260" y="565"/>
                    <a:pt x="260" y="565"/>
                  </a:cubicBezTo>
                  <a:lnTo>
                    <a:pt x="159" y="565"/>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1" name="Freeform 23"/>
            <p:cNvSpPr>
              <a:spLocks/>
            </p:cNvSpPr>
            <p:nvPr/>
          </p:nvSpPr>
          <p:spPr bwMode="gray">
            <a:xfrm>
              <a:off x="5341938" y="3098800"/>
              <a:ext cx="231775" cy="179388"/>
            </a:xfrm>
            <a:custGeom>
              <a:avLst/>
              <a:gdLst/>
              <a:ahLst/>
              <a:cxnLst>
                <a:cxn ang="0">
                  <a:pos x="160" y="565"/>
                </a:cxn>
                <a:cxn ang="0">
                  <a:pos x="0" y="0"/>
                </a:cxn>
                <a:cxn ang="0">
                  <a:pos x="98" y="0"/>
                </a:cxn>
                <a:cxn ang="0">
                  <a:pos x="217" y="461"/>
                </a:cxn>
                <a:cxn ang="0">
                  <a:pos x="323" y="0"/>
                </a:cxn>
                <a:cxn ang="0">
                  <a:pos x="419" y="0"/>
                </a:cxn>
                <a:cxn ang="0">
                  <a:pos x="530" y="461"/>
                </a:cxn>
                <a:cxn ang="0">
                  <a:pos x="650" y="0"/>
                </a:cxn>
                <a:cxn ang="0">
                  <a:pos x="728" y="0"/>
                </a:cxn>
                <a:cxn ang="0">
                  <a:pos x="569" y="565"/>
                </a:cxn>
                <a:cxn ang="0">
                  <a:pos x="473" y="565"/>
                </a:cxn>
                <a:cxn ang="0">
                  <a:pos x="388" y="199"/>
                </a:cxn>
                <a:cxn ang="0">
                  <a:pos x="367" y="84"/>
                </a:cxn>
                <a:cxn ang="0">
                  <a:pos x="345" y="199"/>
                </a:cxn>
                <a:cxn ang="0">
                  <a:pos x="261" y="565"/>
                </a:cxn>
                <a:cxn ang="0">
                  <a:pos x="160" y="565"/>
                </a:cxn>
              </a:cxnLst>
              <a:rect l="0" t="0" r="r" b="b"/>
              <a:pathLst>
                <a:path w="728" h="565">
                  <a:moveTo>
                    <a:pt x="160" y="565"/>
                  </a:moveTo>
                  <a:cubicBezTo>
                    <a:pt x="0" y="0"/>
                    <a:pt x="0" y="0"/>
                    <a:pt x="0" y="0"/>
                  </a:cubicBezTo>
                  <a:cubicBezTo>
                    <a:pt x="98" y="0"/>
                    <a:pt x="98" y="0"/>
                    <a:pt x="98" y="0"/>
                  </a:cubicBezTo>
                  <a:cubicBezTo>
                    <a:pt x="217" y="461"/>
                    <a:pt x="217" y="461"/>
                    <a:pt x="217" y="461"/>
                  </a:cubicBezTo>
                  <a:cubicBezTo>
                    <a:pt x="323" y="0"/>
                    <a:pt x="323" y="0"/>
                    <a:pt x="323" y="0"/>
                  </a:cubicBezTo>
                  <a:cubicBezTo>
                    <a:pt x="419" y="0"/>
                    <a:pt x="419" y="0"/>
                    <a:pt x="419" y="0"/>
                  </a:cubicBezTo>
                  <a:cubicBezTo>
                    <a:pt x="530" y="461"/>
                    <a:pt x="530" y="461"/>
                    <a:pt x="530" y="461"/>
                  </a:cubicBezTo>
                  <a:cubicBezTo>
                    <a:pt x="650" y="0"/>
                    <a:pt x="650" y="0"/>
                    <a:pt x="650" y="0"/>
                  </a:cubicBezTo>
                  <a:cubicBezTo>
                    <a:pt x="728" y="0"/>
                    <a:pt x="728" y="0"/>
                    <a:pt x="728" y="0"/>
                  </a:cubicBezTo>
                  <a:cubicBezTo>
                    <a:pt x="569" y="565"/>
                    <a:pt x="569" y="565"/>
                    <a:pt x="569" y="565"/>
                  </a:cubicBezTo>
                  <a:cubicBezTo>
                    <a:pt x="473" y="565"/>
                    <a:pt x="473" y="565"/>
                    <a:pt x="473" y="565"/>
                  </a:cubicBezTo>
                  <a:cubicBezTo>
                    <a:pt x="388" y="199"/>
                    <a:pt x="388" y="199"/>
                    <a:pt x="388" y="199"/>
                  </a:cubicBezTo>
                  <a:cubicBezTo>
                    <a:pt x="382" y="173"/>
                    <a:pt x="375" y="135"/>
                    <a:pt x="367" y="84"/>
                  </a:cubicBezTo>
                  <a:cubicBezTo>
                    <a:pt x="361" y="125"/>
                    <a:pt x="354" y="163"/>
                    <a:pt x="345" y="199"/>
                  </a:cubicBezTo>
                  <a:cubicBezTo>
                    <a:pt x="261" y="565"/>
                    <a:pt x="261" y="565"/>
                    <a:pt x="261" y="565"/>
                  </a:cubicBezTo>
                  <a:lnTo>
                    <a:pt x="160" y="565"/>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2" name="Freeform 24"/>
            <p:cNvSpPr>
              <a:spLocks noEditPoints="1"/>
            </p:cNvSpPr>
            <p:nvPr/>
          </p:nvSpPr>
          <p:spPr bwMode="gray">
            <a:xfrm>
              <a:off x="5603875" y="3033713"/>
              <a:ext cx="38100" cy="244475"/>
            </a:xfrm>
            <a:custGeom>
              <a:avLst/>
              <a:gdLst/>
              <a:ahLst/>
              <a:cxnLst>
                <a:cxn ang="0">
                  <a:pos x="59" y="0"/>
                </a:cxn>
                <a:cxn ang="0">
                  <a:pos x="103" y="19"/>
                </a:cxn>
                <a:cxn ang="0">
                  <a:pos x="118" y="59"/>
                </a:cxn>
                <a:cxn ang="0">
                  <a:pos x="99" y="103"/>
                </a:cxn>
                <a:cxn ang="0">
                  <a:pos x="59" y="118"/>
                </a:cxn>
                <a:cxn ang="0">
                  <a:pos x="15" y="99"/>
                </a:cxn>
                <a:cxn ang="0">
                  <a:pos x="0" y="58"/>
                </a:cxn>
                <a:cxn ang="0">
                  <a:pos x="20" y="15"/>
                </a:cxn>
                <a:cxn ang="0">
                  <a:pos x="59" y="0"/>
                </a:cxn>
                <a:cxn ang="0">
                  <a:pos x="12" y="207"/>
                </a:cxn>
                <a:cxn ang="0">
                  <a:pos x="109" y="207"/>
                </a:cxn>
                <a:cxn ang="0">
                  <a:pos x="109" y="772"/>
                </a:cxn>
                <a:cxn ang="0">
                  <a:pos x="12" y="772"/>
                </a:cxn>
                <a:cxn ang="0">
                  <a:pos x="12" y="207"/>
                </a:cxn>
              </a:cxnLst>
              <a:rect l="0" t="0" r="r" b="b"/>
              <a:pathLst>
                <a:path w="118" h="772">
                  <a:moveTo>
                    <a:pt x="59" y="0"/>
                  </a:moveTo>
                  <a:cubicBezTo>
                    <a:pt x="77" y="0"/>
                    <a:pt x="91" y="6"/>
                    <a:pt x="103" y="19"/>
                  </a:cubicBezTo>
                  <a:cubicBezTo>
                    <a:pt x="113" y="31"/>
                    <a:pt x="118" y="44"/>
                    <a:pt x="118" y="59"/>
                  </a:cubicBezTo>
                  <a:cubicBezTo>
                    <a:pt x="118" y="77"/>
                    <a:pt x="112" y="91"/>
                    <a:pt x="99" y="103"/>
                  </a:cubicBezTo>
                  <a:cubicBezTo>
                    <a:pt x="88" y="113"/>
                    <a:pt x="74" y="118"/>
                    <a:pt x="59" y="118"/>
                  </a:cubicBezTo>
                  <a:cubicBezTo>
                    <a:pt x="41" y="118"/>
                    <a:pt x="27" y="112"/>
                    <a:pt x="15" y="99"/>
                  </a:cubicBezTo>
                  <a:cubicBezTo>
                    <a:pt x="5" y="88"/>
                    <a:pt x="0" y="74"/>
                    <a:pt x="0" y="58"/>
                  </a:cubicBezTo>
                  <a:cubicBezTo>
                    <a:pt x="0" y="41"/>
                    <a:pt x="7" y="27"/>
                    <a:pt x="20" y="15"/>
                  </a:cubicBezTo>
                  <a:cubicBezTo>
                    <a:pt x="31" y="5"/>
                    <a:pt x="44" y="0"/>
                    <a:pt x="59" y="0"/>
                  </a:cubicBezTo>
                  <a:moveTo>
                    <a:pt x="12" y="207"/>
                  </a:moveTo>
                  <a:cubicBezTo>
                    <a:pt x="109" y="207"/>
                    <a:pt x="109" y="207"/>
                    <a:pt x="109" y="207"/>
                  </a:cubicBezTo>
                  <a:cubicBezTo>
                    <a:pt x="109" y="772"/>
                    <a:pt x="109" y="772"/>
                    <a:pt x="109" y="772"/>
                  </a:cubicBezTo>
                  <a:cubicBezTo>
                    <a:pt x="12" y="772"/>
                    <a:pt x="12" y="772"/>
                    <a:pt x="12" y="772"/>
                  </a:cubicBezTo>
                  <a:lnTo>
                    <a:pt x="12" y="207"/>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3" name="Freeform 25"/>
            <p:cNvSpPr>
              <a:spLocks/>
            </p:cNvSpPr>
            <p:nvPr/>
          </p:nvSpPr>
          <p:spPr bwMode="gray">
            <a:xfrm>
              <a:off x="5694363" y="3051175"/>
              <a:ext cx="79375" cy="227013"/>
            </a:xfrm>
            <a:custGeom>
              <a:avLst/>
              <a:gdLst/>
              <a:ahLst/>
              <a:cxnLst>
                <a:cxn ang="0">
                  <a:pos x="0" y="0"/>
                </a:cxn>
                <a:cxn ang="0">
                  <a:pos x="96" y="0"/>
                </a:cxn>
                <a:cxn ang="0">
                  <a:pos x="96" y="153"/>
                </a:cxn>
                <a:cxn ang="0">
                  <a:pos x="248" y="153"/>
                </a:cxn>
                <a:cxn ang="0">
                  <a:pos x="248" y="215"/>
                </a:cxn>
                <a:cxn ang="0">
                  <a:pos x="96" y="215"/>
                </a:cxn>
                <a:cxn ang="0">
                  <a:pos x="96" y="515"/>
                </a:cxn>
                <a:cxn ang="0">
                  <a:pos x="122" y="630"/>
                </a:cxn>
                <a:cxn ang="0">
                  <a:pos x="175" y="655"/>
                </a:cxn>
                <a:cxn ang="0">
                  <a:pos x="217" y="657"/>
                </a:cxn>
                <a:cxn ang="0">
                  <a:pos x="248" y="657"/>
                </a:cxn>
                <a:cxn ang="0">
                  <a:pos x="248" y="718"/>
                </a:cxn>
                <a:cxn ang="0">
                  <a:pos x="196" y="718"/>
                </a:cxn>
                <a:cxn ang="0">
                  <a:pos x="99" y="709"/>
                </a:cxn>
                <a:cxn ang="0">
                  <a:pos x="8" y="613"/>
                </a:cxn>
                <a:cxn ang="0">
                  <a:pos x="0" y="501"/>
                </a:cxn>
                <a:cxn ang="0">
                  <a:pos x="0" y="0"/>
                </a:cxn>
              </a:cxnLst>
              <a:rect l="0" t="0" r="r" b="b"/>
              <a:pathLst>
                <a:path w="248" h="718">
                  <a:moveTo>
                    <a:pt x="0" y="0"/>
                  </a:moveTo>
                  <a:cubicBezTo>
                    <a:pt x="96" y="0"/>
                    <a:pt x="96" y="0"/>
                    <a:pt x="96" y="0"/>
                  </a:cubicBezTo>
                  <a:cubicBezTo>
                    <a:pt x="96" y="153"/>
                    <a:pt x="96" y="153"/>
                    <a:pt x="96" y="153"/>
                  </a:cubicBezTo>
                  <a:cubicBezTo>
                    <a:pt x="248" y="153"/>
                    <a:pt x="248" y="153"/>
                    <a:pt x="248" y="153"/>
                  </a:cubicBezTo>
                  <a:cubicBezTo>
                    <a:pt x="248" y="215"/>
                    <a:pt x="248" y="215"/>
                    <a:pt x="248" y="215"/>
                  </a:cubicBezTo>
                  <a:cubicBezTo>
                    <a:pt x="96" y="215"/>
                    <a:pt x="96" y="215"/>
                    <a:pt x="96" y="215"/>
                  </a:cubicBezTo>
                  <a:cubicBezTo>
                    <a:pt x="96" y="515"/>
                    <a:pt x="96" y="515"/>
                    <a:pt x="96" y="515"/>
                  </a:cubicBezTo>
                  <a:cubicBezTo>
                    <a:pt x="96" y="572"/>
                    <a:pt x="105" y="610"/>
                    <a:pt x="122" y="630"/>
                  </a:cubicBezTo>
                  <a:cubicBezTo>
                    <a:pt x="134" y="644"/>
                    <a:pt x="151" y="652"/>
                    <a:pt x="175" y="655"/>
                  </a:cubicBezTo>
                  <a:cubicBezTo>
                    <a:pt x="183" y="656"/>
                    <a:pt x="197" y="657"/>
                    <a:pt x="217" y="657"/>
                  </a:cubicBezTo>
                  <a:cubicBezTo>
                    <a:pt x="248" y="657"/>
                    <a:pt x="248" y="657"/>
                    <a:pt x="248" y="657"/>
                  </a:cubicBezTo>
                  <a:cubicBezTo>
                    <a:pt x="248" y="718"/>
                    <a:pt x="248" y="718"/>
                    <a:pt x="248" y="718"/>
                  </a:cubicBezTo>
                  <a:cubicBezTo>
                    <a:pt x="196" y="718"/>
                    <a:pt x="196" y="718"/>
                    <a:pt x="196" y="718"/>
                  </a:cubicBezTo>
                  <a:cubicBezTo>
                    <a:pt x="155" y="718"/>
                    <a:pt x="122" y="715"/>
                    <a:pt x="99" y="709"/>
                  </a:cubicBezTo>
                  <a:cubicBezTo>
                    <a:pt x="49" y="695"/>
                    <a:pt x="19" y="663"/>
                    <a:pt x="8" y="613"/>
                  </a:cubicBezTo>
                  <a:cubicBezTo>
                    <a:pt x="3" y="586"/>
                    <a:pt x="0" y="549"/>
                    <a:pt x="0" y="501"/>
                  </a:cubicBezTo>
                  <a:lnTo>
                    <a:pt x="0" y="0"/>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4" name="Freeform 26"/>
            <p:cNvSpPr>
              <a:spLocks/>
            </p:cNvSpPr>
            <p:nvPr/>
          </p:nvSpPr>
          <p:spPr bwMode="gray">
            <a:xfrm>
              <a:off x="5810250" y="3008313"/>
              <a:ext cx="136525" cy="269875"/>
            </a:xfrm>
            <a:custGeom>
              <a:avLst/>
              <a:gdLst/>
              <a:ahLst/>
              <a:cxnLst>
                <a:cxn ang="0">
                  <a:pos x="0" y="851"/>
                </a:cxn>
                <a:cxn ang="0">
                  <a:pos x="0" y="0"/>
                </a:cxn>
                <a:cxn ang="0">
                  <a:pos x="96" y="0"/>
                </a:cxn>
                <a:cxn ang="0">
                  <a:pos x="96" y="300"/>
                </a:cxn>
                <a:cxn ang="0">
                  <a:pos x="239" y="270"/>
                </a:cxn>
                <a:cxn ang="0">
                  <a:pos x="411" y="359"/>
                </a:cxn>
                <a:cxn ang="0">
                  <a:pos x="429" y="504"/>
                </a:cxn>
                <a:cxn ang="0">
                  <a:pos x="429" y="851"/>
                </a:cxn>
                <a:cxn ang="0">
                  <a:pos x="332" y="851"/>
                </a:cxn>
                <a:cxn ang="0">
                  <a:pos x="332" y="489"/>
                </a:cxn>
                <a:cxn ang="0">
                  <a:pos x="315" y="374"/>
                </a:cxn>
                <a:cxn ang="0">
                  <a:pos x="230" y="329"/>
                </a:cxn>
                <a:cxn ang="0">
                  <a:pos x="96" y="363"/>
                </a:cxn>
                <a:cxn ang="0">
                  <a:pos x="96" y="851"/>
                </a:cxn>
                <a:cxn ang="0">
                  <a:pos x="0" y="851"/>
                </a:cxn>
              </a:cxnLst>
              <a:rect l="0" t="0" r="r" b="b"/>
              <a:pathLst>
                <a:path w="429" h="851">
                  <a:moveTo>
                    <a:pt x="0" y="851"/>
                  </a:moveTo>
                  <a:cubicBezTo>
                    <a:pt x="0" y="0"/>
                    <a:pt x="0" y="0"/>
                    <a:pt x="0" y="0"/>
                  </a:cubicBezTo>
                  <a:cubicBezTo>
                    <a:pt x="96" y="0"/>
                    <a:pt x="96" y="0"/>
                    <a:pt x="96" y="0"/>
                  </a:cubicBezTo>
                  <a:cubicBezTo>
                    <a:pt x="96" y="300"/>
                    <a:pt x="96" y="300"/>
                    <a:pt x="96" y="300"/>
                  </a:cubicBezTo>
                  <a:cubicBezTo>
                    <a:pt x="147" y="280"/>
                    <a:pt x="194" y="270"/>
                    <a:pt x="239" y="270"/>
                  </a:cubicBezTo>
                  <a:cubicBezTo>
                    <a:pt x="328" y="270"/>
                    <a:pt x="386" y="300"/>
                    <a:pt x="411" y="359"/>
                  </a:cubicBezTo>
                  <a:cubicBezTo>
                    <a:pt x="423" y="386"/>
                    <a:pt x="429" y="434"/>
                    <a:pt x="429" y="504"/>
                  </a:cubicBezTo>
                  <a:cubicBezTo>
                    <a:pt x="429" y="851"/>
                    <a:pt x="429" y="851"/>
                    <a:pt x="429" y="851"/>
                  </a:cubicBezTo>
                  <a:cubicBezTo>
                    <a:pt x="332" y="851"/>
                    <a:pt x="332" y="851"/>
                    <a:pt x="332" y="851"/>
                  </a:cubicBezTo>
                  <a:cubicBezTo>
                    <a:pt x="332" y="489"/>
                    <a:pt x="332" y="489"/>
                    <a:pt x="332" y="489"/>
                  </a:cubicBezTo>
                  <a:cubicBezTo>
                    <a:pt x="332" y="435"/>
                    <a:pt x="326" y="397"/>
                    <a:pt x="315" y="374"/>
                  </a:cubicBezTo>
                  <a:cubicBezTo>
                    <a:pt x="300" y="344"/>
                    <a:pt x="271" y="329"/>
                    <a:pt x="230" y="329"/>
                  </a:cubicBezTo>
                  <a:cubicBezTo>
                    <a:pt x="192" y="329"/>
                    <a:pt x="147" y="340"/>
                    <a:pt x="96" y="363"/>
                  </a:cubicBezTo>
                  <a:cubicBezTo>
                    <a:pt x="96" y="851"/>
                    <a:pt x="96" y="851"/>
                    <a:pt x="96" y="851"/>
                  </a:cubicBezTo>
                  <a:lnTo>
                    <a:pt x="0" y="851"/>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5" name="Freeform 27"/>
            <p:cNvSpPr>
              <a:spLocks/>
            </p:cNvSpPr>
            <p:nvPr/>
          </p:nvSpPr>
          <p:spPr bwMode="gray">
            <a:xfrm>
              <a:off x="6061075" y="3098800"/>
              <a:ext cx="150813" cy="266700"/>
            </a:xfrm>
            <a:custGeom>
              <a:avLst/>
              <a:gdLst/>
              <a:ahLst/>
              <a:cxnLst>
                <a:cxn ang="0">
                  <a:pos x="42" y="115"/>
                </a:cxn>
                <a:cxn ang="0">
                  <a:pos x="0" y="0"/>
                </a:cxn>
                <a:cxn ang="0">
                  <a:pos x="20" y="0"/>
                </a:cxn>
                <a:cxn ang="0">
                  <a:pos x="50" y="91"/>
                </a:cxn>
                <a:cxn ang="0">
                  <a:pos x="78" y="0"/>
                </a:cxn>
                <a:cxn ang="0">
                  <a:pos x="95" y="0"/>
                </a:cxn>
                <a:cxn ang="0">
                  <a:pos x="38" y="168"/>
                </a:cxn>
                <a:cxn ang="0">
                  <a:pos x="21" y="168"/>
                </a:cxn>
                <a:cxn ang="0">
                  <a:pos x="42" y="115"/>
                </a:cxn>
              </a:cxnLst>
              <a:rect l="0" t="0" r="r" b="b"/>
              <a:pathLst>
                <a:path w="95" h="168">
                  <a:moveTo>
                    <a:pt x="42" y="115"/>
                  </a:moveTo>
                  <a:lnTo>
                    <a:pt x="0" y="0"/>
                  </a:lnTo>
                  <a:lnTo>
                    <a:pt x="20" y="0"/>
                  </a:lnTo>
                  <a:lnTo>
                    <a:pt x="50" y="91"/>
                  </a:lnTo>
                  <a:lnTo>
                    <a:pt x="78" y="0"/>
                  </a:lnTo>
                  <a:lnTo>
                    <a:pt x="95" y="0"/>
                  </a:lnTo>
                  <a:lnTo>
                    <a:pt x="38" y="168"/>
                  </a:lnTo>
                  <a:lnTo>
                    <a:pt x="21" y="168"/>
                  </a:lnTo>
                  <a:lnTo>
                    <a:pt x="42" y="115"/>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6" name="Freeform 28"/>
            <p:cNvSpPr>
              <a:spLocks noEditPoints="1"/>
            </p:cNvSpPr>
            <p:nvPr/>
          </p:nvSpPr>
          <p:spPr bwMode="gray">
            <a:xfrm>
              <a:off x="6230938" y="3094038"/>
              <a:ext cx="150813" cy="190500"/>
            </a:xfrm>
            <a:custGeom>
              <a:avLst/>
              <a:gdLst/>
              <a:ahLst/>
              <a:cxnLst>
                <a:cxn ang="0">
                  <a:pos x="238" y="0"/>
                </a:cxn>
                <a:cxn ang="0">
                  <a:pos x="418" y="81"/>
                </a:cxn>
                <a:cxn ang="0">
                  <a:pos x="475" y="299"/>
                </a:cxn>
                <a:cxn ang="0">
                  <a:pos x="418" y="516"/>
                </a:cxn>
                <a:cxn ang="0">
                  <a:pos x="238" y="597"/>
                </a:cxn>
                <a:cxn ang="0">
                  <a:pos x="0" y="295"/>
                </a:cxn>
                <a:cxn ang="0">
                  <a:pos x="57" y="81"/>
                </a:cxn>
                <a:cxn ang="0">
                  <a:pos x="238" y="0"/>
                </a:cxn>
                <a:cxn ang="0">
                  <a:pos x="238" y="59"/>
                </a:cxn>
                <a:cxn ang="0">
                  <a:pos x="124" y="132"/>
                </a:cxn>
                <a:cxn ang="0">
                  <a:pos x="98" y="296"/>
                </a:cxn>
                <a:cxn ang="0">
                  <a:pos x="124" y="465"/>
                </a:cxn>
                <a:cxn ang="0">
                  <a:pos x="238" y="539"/>
                </a:cxn>
                <a:cxn ang="0">
                  <a:pos x="351" y="465"/>
                </a:cxn>
                <a:cxn ang="0">
                  <a:pos x="376" y="299"/>
                </a:cxn>
                <a:cxn ang="0">
                  <a:pos x="351" y="132"/>
                </a:cxn>
                <a:cxn ang="0">
                  <a:pos x="238" y="59"/>
                </a:cxn>
              </a:cxnLst>
              <a:rect l="0" t="0" r="r" b="b"/>
              <a:pathLst>
                <a:path w="475" h="597">
                  <a:moveTo>
                    <a:pt x="238" y="0"/>
                  </a:moveTo>
                  <a:cubicBezTo>
                    <a:pt x="319" y="0"/>
                    <a:pt x="379" y="27"/>
                    <a:pt x="418" y="81"/>
                  </a:cubicBezTo>
                  <a:cubicBezTo>
                    <a:pt x="456" y="133"/>
                    <a:pt x="475" y="205"/>
                    <a:pt x="475" y="299"/>
                  </a:cubicBezTo>
                  <a:cubicBezTo>
                    <a:pt x="475" y="391"/>
                    <a:pt x="456" y="464"/>
                    <a:pt x="418" y="516"/>
                  </a:cubicBezTo>
                  <a:cubicBezTo>
                    <a:pt x="380" y="570"/>
                    <a:pt x="320" y="597"/>
                    <a:pt x="238" y="597"/>
                  </a:cubicBezTo>
                  <a:cubicBezTo>
                    <a:pt x="79" y="597"/>
                    <a:pt x="0" y="496"/>
                    <a:pt x="0" y="295"/>
                  </a:cubicBezTo>
                  <a:cubicBezTo>
                    <a:pt x="0" y="204"/>
                    <a:pt x="19" y="133"/>
                    <a:pt x="57" y="81"/>
                  </a:cubicBezTo>
                  <a:cubicBezTo>
                    <a:pt x="96" y="27"/>
                    <a:pt x="157" y="0"/>
                    <a:pt x="238" y="0"/>
                  </a:cubicBezTo>
                  <a:moveTo>
                    <a:pt x="238" y="59"/>
                  </a:moveTo>
                  <a:cubicBezTo>
                    <a:pt x="183" y="59"/>
                    <a:pt x="145" y="83"/>
                    <a:pt x="124" y="132"/>
                  </a:cubicBezTo>
                  <a:cubicBezTo>
                    <a:pt x="107" y="173"/>
                    <a:pt x="98" y="227"/>
                    <a:pt x="98" y="296"/>
                  </a:cubicBezTo>
                  <a:cubicBezTo>
                    <a:pt x="98" y="368"/>
                    <a:pt x="107" y="424"/>
                    <a:pt x="124" y="465"/>
                  </a:cubicBezTo>
                  <a:cubicBezTo>
                    <a:pt x="145" y="514"/>
                    <a:pt x="183" y="539"/>
                    <a:pt x="238" y="539"/>
                  </a:cubicBezTo>
                  <a:cubicBezTo>
                    <a:pt x="292" y="539"/>
                    <a:pt x="330" y="514"/>
                    <a:pt x="351" y="465"/>
                  </a:cubicBezTo>
                  <a:cubicBezTo>
                    <a:pt x="368" y="424"/>
                    <a:pt x="376" y="369"/>
                    <a:pt x="376" y="299"/>
                  </a:cubicBezTo>
                  <a:cubicBezTo>
                    <a:pt x="376" y="227"/>
                    <a:pt x="368" y="172"/>
                    <a:pt x="351" y="132"/>
                  </a:cubicBezTo>
                  <a:cubicBezTo>
                    <a:pt x="329" y="83"/>
                    <a:pt x="292" y="59"/>
                    <a:pt x="238" y="59"/>
                  </a:cubicBezTo>
                </a:path>
              </a:pathLst>
            </a:custGeom>
            <a:solidFill>
              <a:srgbClr val="000000"/>
            </a:solidFill>
            <a:ln w="9525">
              <a:noFill/>
              <a:round/>
              <a:headEnd/>
              <a:tailEnd/>
            </a:ln>
          </p:spPr>
          <p:txBody>
            <a:bodyPr/>
            <a:lstStyle/>
            <a:p>
              <a:endParaRPr lang="de-DE" dirty="0">
                <a:solidFill>
                  <a:srgbClr val="000000"/>
                </a:solidFill>
              </a:endParaRPr>
            </a:p>
          </p:txBody>
        </p:sp>
        <p:sp>
          <p:nvSpPr>
            <p:cNvPr id="87" name="Freeform 29"/>
            <p:cNvSpPr>
              <a:spLocks/>
            </p:cNvSpPr>
            <p:nvPr/>
          </p:nvSpPr>
          <p:spPr bwMode="gray">
            <a:xfrm>
              <a:off x="6423025" y="3098800"/>
              <a:ext cx="131763" cy="185738"/>
            </a:xfrm>
            <a:custGeom>
              <a:avLst/>
              <a:gdLst/>
              <a:ahLst/>
              <a:cxnLst>
                <a:cxn ang="0">
                  <a:pos x="0" y="0"/>
                </a:cxn>
                <a:cxn ang="0">
                  <a:pos x="96" y="0"/>
                </a:cxn>
                <a:cxn ang="0">
                  <a:pos x="96" y="349"/>
                </a:cxn>
                <a:cxn ang="0">
                  <a:pos x="114" y="477"/>
                </a:cxn>
                <a:cxn ang="0">
                  <a:pos x="154" y="514"/>
                </a:cxn>
                <a:cxn ang="0">
                  <a:pos x="216" y="523"/>
                </a:cxn>
                <a:cxn ang="0">
                  <a:pos x="316" y="508"/>
                </a:cxn>
                <a:cxn ang="0">
                  <a:pos x="316" y="0"/>
                </a:cxn>
                <a:cxn ang="0">
                  <a:pos x="412" y="0"/>
                </a:cxn>
                <a:cxn ang="0">
                  <a:pos x="412" y="556"/>
                </a:cxn>
                <a:cxn ang="0">
                  <a:pos x="210" y="581"/>
                </a:cxn>
                <a:cxn ang="0">
                  <a:pos x="67" y="551"/>
                </a:cxn>
                <a:cxn ang="0">
                  <a:pos x="4" y="445"/>
                </a:cxn>
                <a:cxn ang="0">
                  <a:pos x="0" y="356"/>
                </a:cxn>
                <a:cxn ang="0">
                  <a:pos x="0" y="0"/>
                </a:cxn>
              </a:cxnLst>
              <a:rect l="0" t="0" r="r" b="b"/>
              <a:pathLst>
                <a:path w="412" h="581">
                  <a:moveTo>
                    <a:pt x="0" y="0"/>
                  </a:moveTo>
                  <a:cubicBezTo>
                    <a:pt x="96" y="0"/>
                    <a:pt x="96" y="0"/>
                    <a:pt x="96" y="0"/>
                  </a:cubicBezTo>
                  <a:cubicBezTo>
                    <a:pt x="96" y="349"/>
                    <a:pt x="96" y="349"/>
                    <a:pt x="96" y="349"/>
                  </a:cubicBezTo>
                  <a:cubicBezTo>
                    <a:pt x="96" y="413"/>
                    <a:pt x="102" y="456"/>
                    <a:pt x="114" y="477"/>
                  </a:cubicBezTo>
                  <a:cubicBezTo>
                    <a:pt x="123" y="495"/>
                    <a:pt x="136" y="507"/>
                    <a:pt x="154" y="514"/>
                  </a:cubicBezTo>
                  <a:cubicBezTo>
                    <a:pt x="168" y="520"/>
                    <a:pt x="189" y="523"/>
                    <a:pt x="216" y="523"/>
                  </a:cubicBezTo>
                  <a:cubicBezTo>
                    <a:pt x="248" y="523"/>
                    <a:pt x="281" y="518"/>
                    <a:pt x="316" y="508"/>
                  </a:cubicBezTo>
                  <a:cubicBezTo>
                    <a:pt x="316" y="0"/>
                    <a:pt x="316" y="0"/>
                    <a:pt x="316" y="0"/>
                  </a:cubicBezTo>
                  <a:cubicBezTo>
                    <a:pt x="412" y="0"/>
                    <a:pt x="412" y="0"/>
                    <a:pt x="412" y="0"/>
                  </a:cubicBezTo>
                  <a:cubicBezTo>
                    <a:pt x="412" y="556"/>
                    <a:pt x="412" y="556"/>
                    <a:pt x="412" y="556"/>
                  </a:cubicBezTo>
                  <a:cubicBezTo>
                    <a:pt x="341" y="573"/>
                    <a:pt x="273" y="581"/>
                    <a:pt x="210" y="581"/>
                  </a:cubicBezTo>
                  <a:cubicBezTo>
                    <a:pt x="146" y="581"/>
                    <a:pt x="98" y="571"/>
                    <a:pt x="67" y="551"/>
                  </a:cubicBezTo>
                  <a:cubicBezTo>
                    <a:pt x="32" y="528"/>
                    <a:pt x="11" y="493"/>
                    <a:pt x="4" y="445"/>
                  </a:cubicBezTo>
                  <a:cubicBezTo>
                    <a:pt x="1" y="422"/>
                    <a:pt x="0" y="393"/>
                    <a:pt x="0" y="356"/>
                  </a:cubicBezTo>
                  <a:lnTo>
                    <a:pt x="0" y="0"/>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8" name="Freeform 30"/>
            <p:cNvSpPr>
              <a:spLocks/>
            </p:cNvSpPr>
            <p:nvPr/>
          </p:nvSpPr>
          <p:spPr bwMode="gray">
            <a:xfrm>
              <a:off x="4097338" y="1362075"/>
              <a:ext cx="590550" cy="455613"/>
            </a:xfrm>
            <a:custGeom>
              <a:avLst/>
              <a:gdLst/>
              <a:ahLst/>
              <a:cxnLst>
                <a:cxn ang="0">
                  <a:pos x="755" y="601"/>
                </a:cxn>
                <a:cxn ang="0">
                  <a:pos x="470" y="505"/>
                </a:cxn>
                <a:cxn ang="0">
                  <a:pos x="1" y="970"/>
                </a:cxn>
                <a:cxn ang="0">
                  <a:pos x="470" y="1433"/>
                </a:cxn>
                <a:cxn ang="0">
                  <a:pos x="827" y="1272"/>
                </a:cxn>
                <a:cxn ang="0">
                  <a:pos x="827" y="1015"/>
                </a:cxn>
                <a:cxn ang="0">
                  <a:pos x="605" y="1232"/>
                </a:cxn>
                <a:cxn ang="0">
                  <a:pos x="470" y="1260"/>
                </a:cxn>
                <a:cxn ang="0">
                  <a:pos x="176" y="970"/>
                </a:cxn>
                <a:cxn ang="0">
                  <a:pos x="470" y="678"/>
                </a:cxn>
                <a:cxn ang="0">
                  <a:pos x="676" y="763"/>
                </a:cxn>
                <a:cxn ang="0">
                  <a:pos x="859" y="973"/>
                </a:cxn>
                <a:cxn ang="0">
                  <a:pos x="1281" y="1157"/>
                </a:cxn>
                <a:cxn ang="0">
                  <a:pos x="1858" y="582"/>
                </a:cxn>
                <a:cxn ang="0">
                  <a:pos x="1281" y="0"/>
                </a:cxn>
                <a:cxn ang="0">
                  <a:pos x="827" y="231"/>
                </a:cxn>
                <a:cxn ang="0">
                  <a:pos x="827" y="577"/>
                </a:cxn>
                <a:cxn ang="0">
                  <a:pos x="1281" y="182"/>
                </a:cxn>
                <a:cxn ang="0">
                  <a:pos x="1677" y="582"/>
                </a:cxn>
                <a:cxn ang="0">
                  <a:pos x="1281" y="978"/>
                </a:cxn>
                <a:cxn ang="0">
                  <a:pos x="1024" y="884"/>
                </a:cxn>
                <a:cxn ang="0">
                  <a:pos x="755" y="601"/>
                </a:cxn>
              </a:cxnLst>
              <a:rect l="0" t="0" r="r" b="b"/>
              <a:pathLst>
                <a:path w="1858" h="1434">
                  <a:moveTo>
                    <a:pt x="755" y="601"/>
                  </a:moveTo>
                  <a:cubicBezTo>
                    <a:pt x="687" y="541"/>
                    <a:pt x="578" y="505"/>
                    <a:pt x="470" y="505"/>
                  </a:cubicBezTo>
                  <a:cubicBezTo>
                    <a:pt x="212" y="504"/>
                    <a:pt x="2" y="707"/>
                    <a:pt x="1" y="970"/>
                  </a:cubicBezTo>
                  <a:cubicBezTo>
                    <a:pt x="0" y="1228"/>
                    <a:pt x="212" y="1433"/>
                    <a:pt x="470" y="1433"/>
                  </a:cubicBezTo>
                  <a:cubicBezTo>
                    <a:pt x="615" y="1434"/>
                    <a:pt x="741" y="1375"/>
                    <a:pt x="827" y="1272"/>
                  </a:cubicBezTo>
                  <a:cubicBezTo>
                    <a:pt x="827" y="1015"/>
                    <a:pt x="827" y="1015"/>
                    <a:pt x="827" y="1015"/>
                  </a:cubicBezTo>
                  <a:cubicBezTo>
                    <a:pt x="781" y="1095"/>
                    <a:pt x="689" y="1197"/>
                    <a:pt x="605" y="1232"/>
                  </a:cubicBezTo>
                  <a:cubicBezTo>
                    <a:pt x="563" y="1249"/>
                    <a:pt x="520" y="1260"/>
                    <a:pt x="470" y="1260"/>
                  </a:cubicBezTo>
                  <a:cubicBezTo>
                    <a:pt x="309" y="1260"/>
                    <a:pt x="176" y="1135"/>
                    <a:pt x="176" y="970"/>
                  </a:cubicBezTo>
                  <a:cubicBezTo>
                    <a:pt x="176" y="818"/>
                    <a:pt x="299" y="677"/>
                    <a:pt x="470" y="678"/>
                  </a:cubicBezTo>
                  <a:cubicBezTo>
                    <a:pt x="551" y="678"/>
                    <a:pt x="623" y="711"/>
                    <a:pt x="676" y="763"/>
                  </a:cubicBezTo>
                  <a:cubicBezTo>
                    <a:pt x="732" y="817"/>
                    <a:pt x="818" y="929"/>
                    <a:pt x="859" y="973"/>
                  </a:cubicBezTo>
                  <a:cubicBezTo>
                    <a:pt x="964" y="1086"/>
                    <a:pt x="1115" y="1157"/>
                    <a:pt x="1281" y="1157"/>
                  </a:cubicBezTo>
                  <a:cubicBezTo>
                    <a:pt x="1599" y="1158"/>
                    <a:pt x="1858" y="900"/>
                    <a:pt x="1858" y="582"/>
                  </a:cubicBezTo>
                  <a:cubicBezTo>
                    <a:pt x="1858" y="264"/>
                    <a:pt x="1599" y="0"/>
                    <a:pt x="1281" y="0"/>
                  </a:cubicBezTo>
                  <a:cubicBezTo>
                    <a:pt x="1096" y="0"/>
                    <a:pt x="933" y="96"/>
                    <a:pt x="827" y="231"/>
                  </a:cubicBezTo>
                  <a:cubicBezTo>
                    <a:pt x="827" y="577"/>
                    <a:pt x="827" y="577"/>
                    <a:pt x="827" y="577"/>
                  </a:cubicBezTo>
                  <a:cubicBezTo>
                    <a:pt x="908" y="358"/>
                    <a:pt x="1053" y="182"/>
                    <a:pt x="1281" y="182"/>
                  </a:cubicBezTo>
                  <a:cubicBezTo>
                    <a:pt x="1500" y="182"/>
                    <a:pt x="1677" y="363"/>
                    <a:pt x="1677" y="582"/>
                  </a:cubicBezTo>
                  <a:cubicBezTo>
                    <a:pt x="1676" y="801"/>
                    <a:pt x="1500" y="979"/>
                    <a:pt x="1281" y="978"/>
                  </a:cubicBezTo>
                  <a:cubicBezTo>
                    <a:pt x="1183" y="978"/>
                    <a:pt x="1093" y="942"/>
                    <a:pt x="1024" y="884"/>
                  </a:cubicBezTo>
                  <a:cubicBezTo>
                    <a:pt x="938" y="817"/>
                    <a:pt x="843" y="675"/>
                    <a:pt x="755" y="601"/>
                  </a:cubicBezTo>
                </a:path>
              </a:pathLst>
            </a:custGeom>
            <a:solidFill>
              <a:srgbClr val="FF0000"/>
            </a:solidFill>
            <a:ln w="9525">
              <a:noFill/>
              <a:round/>
              <a:headEnd/>
              <a:tailEnd/>
            </a:ln>
          </p:spPr>
          <p:txBody>
            <a:bodyPr/>
            <a:lstStyle/>
            <a:p>
              <a:endParaRPr lang="de-DE" dirty="0">
                <a:solidFill>
                  <a:srgbClr val="000000"/>
                </a:solidFill>
              </a:endParaRPr>
            </a:p>
          </p:txBody>
        </p:sp>
        <p:sp>
          <p:nvSpPr>
            <p:cNvPr id="89" name="Freeform 31"/>
            <p:cNvSpPr>
              <a:spLocks/>
            </p:cNvSpPr>
            <p:nvPr/>
          </p:nvSpPr>
          <p:spPr bwMode="gray">
            <a:xfrm>
              <a:off x="3133725" y="1857375"/>
              <a:ext cx="406400" cy="661988"/>
            </a:xfrm>
            <a:custGeom>
              <a:avLst/>
              <a:gdLst/>
              <a:ahLst/>
              <a:cxnLst>
                <a:cxn ang="0">
                  <a:pos x="0" y="0"/>
                </a:cxn>
                <a:cxn ang="0">
                  <a:pos x="1276" y="0"/>
                </a:cxn>
                <a:cxn ang="0">
                  <a:pos x="1276" y="355"/>
                </a:cxn>
                <a:cxn ang="0">
                  <a:pos x="1072" y="215"/>
                </a:cxn>
                <a:cxn ang="0">
                  <a:pos x="482" y="215"/>
                </a:cxn>
                <a:cxn ang="0">
                  <a:pos x="482" y="828"/>
                </a:cxn>
                <a:cxn ang="0">
                  <a:pos x="1122" y="828"/>
                </a:cxn>
                <a:cxn ang="0">
                  <a:pos x="1122" y="1153"/>
                </a:cxn>
                <a:cxn ang="0">
                  <a:pos x="947" y="1049"/>
                </a:cxn>
                <a:cxn ang="0">
                  <a:pos x="482" y="1049"/>
                </a:cxn>
                <a:cxn ang="0">
                  <a:pos x="482" y="1886"/>
                </a:cxn>
                <a:cxn ang="0">
                  <a:pos x="616" y="2083"/>
                </a:cxn>
                <a:cxn ang="0">
                  <a:pos x="9" y="2083"/>
                </a:cxn>
                <a:cxn ang="0">
                  <a:pos x="136" y="1886"/>
                </a:cxn>
                <a:cxn ang="0">
                  <a:pos x="136" y="219"/>
                </a:cxn>
                <a:cxn ang="0">
                  <a:pos x="0" y="0"/>
                </a:cxn>
              </a:cxnLst>
              <a:rect l="0" t="0" r="r" b="b"/>
              <a:pathLst>
                <a:path w="1276" h="2083">
                  <a:moveTo>
                    <a:pt x="0" y="0"/>
                  </a:moveTo>
                  <a:cubicBezTo>
                    <a:pt x="1276" y="0"/>
                    <a:pt x="1276" y="0"/>
                    <a:pt x="1276" y="0"/>
                  </a:cubicBezTo>
                  <a:cubicBezTo>
                    <a:pt x="1276" y="355"/>
                    <a:pt x="1276" y="355"/>
                    <a:pt x="1276" y="355"/>
                  </a:cubicBezTo>
                  <a:cubicBezTo>
                    <a:pt x="1276" y="355"/>
                    <a:pt x="1210" y="215"/>
                    <a:pt x="1072" y="215"/>
                  </a:cubicBezTo>
                  <a:cubicBezTo>
                    <a:pt x="482" y="215"/>
                    <a:pt x="482" y="215"/>
                    <a:pt x="482" y="215"/>
                  </a:cubicBezTo>
                  <a:cubicBezTo>
                    <a:pt x="482" y="828"/>
                    <a:pt x="482" y="828"/>
                    <a:pt x="482" y="828"/>
                  </a:cubicBezTo>
                  <a:cubicBezTo>
                    <a:pt x="1122" y="828"/>
                    <a:pt x="1122" y="828"/>
                    <a:pt x="1122" y="828"/>
                  </a:cubicBezTo>
                  <a:cubicBezTo>
                    <a:pt x="1122" y="1153"/>
                    <a:pt x="1122" y="1153"/>
                    <a:pt x="1122" y="1153"/>
                  </a:cubicBezTo>
                  <a:cubicBezTo>
                    <a:pt x="1122" y="1153"/>
                    <a:pt x="1101" y="1049"/>
                    <a:pt x="947" y="1049"/>
                  </a:cubicBezTo>
                  <a:cubicBezTo>
                    <a:pt x="482" y="1049"/>
                    <a:pt x="482" y="1049"/>
                    <a:pt x="482" y="1049"/>
                  </a:cubicBezTo>
                  <a:cubicBezTo>
                    <a:pt x="482" y="1886"/>
                    <a:pt x="482" y="1886"/>
                    <a:pt x="482" y="1886"/>
                  </a:cubicBezTo>
                  <a:cubicBezTo>
                    <a:pt x="482" y="2010"/>
                    <a:pt x="616" y="2083"/>
                    <a:pt x="616" y="2083"/>
                  </a:cubicBezTo>
                  <a:cubicBezTo>
                    <a:pt x="9" y="2083"/>
                    <a:pt x="9" y="2083"/>
                    <a:pt x="9" y="2083"/>
                  </a:cubicBezTo>
                  <a:cubicBezTo>
                    <a:pt x="9" y="2083"/>
                    <a:pt x="136" y="2019"/>
                    <a:pt x="136" y="1886"/>
                  </a:cubicBezTo>
                  <a:cubicBezTo>
                    <a:pt x="136" y="219"/>
                    <a:pt x="136" y="219"/>
                    <a:pt x="136" y="219"/>
                  </a:cubicBezTo>
                  <a:cubicBezTo>
                    <a:pt x="136" y="79"/>
                    <a:pt x="0" y="0"/>
                    <a:pt x="0" y="0"/>
                  </a:cubicBezTo>
                  <a:close/>
                </a:path>
              </a:pathLst>
            </a:custGeom>
            <a:solidFill>
              <a:srgbClr val="FF0000"/>
            </a:solidFill>
            <a:ln w="9525">
              <a:noFill/>
              <a:round/>
              <a:headEnd/>
              <a:tailEnd/>
            </a:ln>
          </p:spPr>
          <p:txBody>
            <a:bodyPr/>
            <a:lstStyle/>
            <a:p>
              <a:endParaRPr lang="de-DE" dirty="0">
                <a:solidFill>
                  <a:srgbClr val="000000"/>
                </a:solidFill>
              </a:endParaRPr>
            </a:p>
          </p:txBody>
        </p:sp>
        <p:sp>
          <p:nvSpPr>
            <p:cNvPr id="90" name="Freeform 32"/>
            <p:cNvSpPr>
              <a:spLocks/>
            </p:cNvSpPr>
            <p:nvPr/>
          </p:nvSpPr>
          <p:spPr bwMode="gray">
            <a:xfrm>
              <a:off x="4090988" y="1858963"/>
              <a:ext cx="268288" cy="922338"/>
            </a:xfrm>
            <a:custGeom>
              <a:avLst/>
              <a:gdLst/>
              <a:ahLst/>
              <a:cxnLst>
                <a:cxn ang="0">
                  <a:pos x="193" y="0"/>
                </a:cxn>
                <a:cxn ang="0">
                  <a:pos x="842" y="0"/>
                </a:cxn>
                <a:cxn ang="0">
                  <a:pos x="697" y="181"/>
                </a:cxn>
                <a:cxn ang="0">
                  <a:pos x="697" y="2135"/>
                </a:cxn>
                <a:cxn ang="0">
                  <a:pos x="0" y="2902"/>
                </a:cxn>
                <a:cxn ang="0">
                  <a:pos x="332" y="2135"/>
                </a:cxn>
                <a:cxn ang="0">
                  <a:pos x="332" y="181"/>
                </a:cxn>
                <a:cxn ang="0">
                  <a:pos x="193" y="0"/>
                </a:cxn>
              </a:cxnLst>
              <a:rect l="0" t="0" r="r" b="b"/>
              <a:pathLst>
                <a:path w="842" h="2904">
                  <a:moveTo>
                    <a:pt x="193" y="0"/>
                  </a:moveTo>
                  <a:cubicBezTo>
                    <a:pt x="842" y="0"/>
                    <a:pt x="842" y="0"/>
                    <a:pt x="842" y="0"/>
                  </a:cubicBezTo>
                  <a:cubicBezTo>
                    <a:pt x="842" y="0"/>
                    <a:pt x="697" y="69"/>
                    <a:pt x="697" y="181"/>
                  </a:cubicBezTo>
                  <a:cubicBezTo>
                    <a:pt x="697" y="2135"/>
                    <a:pt x="697" y="2135"/>
                    <a:pt x="697" y="2135"/>
                  </a:cubicBezTo>
                  <a:cubicBezTo>
                    <a:pt x="697" y="2796"/>
                    <a:pt x="34" y="2904"/>
                    <a:pt x="0" y="2902"/>
                  </a:cubicBezTo>
                  <a:cubicBezTo>
                    <a:pt x="56" y="2866"/>
                    <a:pt x="331" y="2631"/>
                    <a:pt x="332" y="2135"/>
                  </a:cubicBezTo>
                  <a:cubicBezTo>
                    <a:pt x="332" y="181"/>
                    <a:pt x="332" y="181"/>
                    <a:pt x="332" y="181"/>
                  </a:cubicBezTo>
                  <a:cubicBezTo>
                    <a:pt x="333" y="76"/>
                    <a:pt x="193" y="0"/>
                    <a:pt x="193" y="0"/>
                  </a:cubicBezTo>
                  <a:close/>
                </a:path>
              </a:pathLst>
            </a:custGeom>
            <a:solidFill>
              <a:srgbClr val="FF0000"/>
            </a:solidFill>
            <a:ln w="9525">
              <a:noFill/>
              <a:round/>
              <a:headEnd/>
              <a:tailEnd/>
            </a:ln>
          </p:spPr>
          <p:txBody>
            <a:bodyPr/>
            <a:lstStyle/>
            <a:p>
              <a:endParaRPr lang="de-DE" dirty="0">
                <a:solidFill>
                  <a:srgbClr val="000000"/>
                </a:solidFill>
              </a:endParaRPr>
            </a:p>
          </p:txBody>
        </p:sp>
        <p:sp>
          <p:nvSpPr>
            <p:cNvPr id="91" name="Freeform 33"/>
            <p:cNvSpPr>
              <a:spLocks/>
            </p:cNvSpPr>
            <p:nvPr/>
          </p:nvSpPr>
          <p:spPr bwMode="gray">
            <a:xfrm>
              <a:off x="4387850" y="1858963"/>
              <a:ext cx="206375" cy="661988"/>
            </a:xfrm>
            <a:custGeom>
              <a:avLst/>
              <a:gdLst/>
              <a:ahLst/>
              <a:cxnLst>
                <a:cxn ang="0">
                  <a:pos x="0" y="0"/>
                </a:cxn>
                <a:cxn ang="0">
                  <a:pos x="651" y="0"/>
                </a:cxn>
                <a:cxn ang="0">
                  <a:pos x="507" y="184"/>
                </a:cxn>
                <a:cxn ang="0">
                  <a:pos x="507" y="1886"/>
                </a:cxn>
                <a:cxn ang="0">
                  <a:pos x="651" y="2084"/>
                </a:cxn>
                <a:cxn ang="0">
                  <a:pos x="0" y="2084"/>
                </a:cxn>
                <a:cxn ang="0">
                  <a:pos x="145" y="1886"/>
                </a:cxn>
                <a:cxn ang="0">
                  <a:pos x="145" y="184"/>
                </a:cxn>
                <a:cxn ang="0">
                  <a:pos x="0" y="0"/>
                </a:cxn>
              </a:cxnLst>
              <a:rect l="0" t="0" r="r" b="b"/>
              <a:pathLst>
                <a:path w="651" h="2084">
                  <a:moveTo>
                    <a:pt x="0" y="0"/>
                  </a:moveTo>
                  <a:cubicBezTo>
                    <a:pt x="651" y="0"/>
                    <a:pt x="651" y="0"/>
                    <a:pt x="651" y="0"/>
                  </a:cubicBezTo>
                  <a:cubicBezTo>
                    <a:pt x="651" y="0"/>
                    <a:pt x="507" y="69"/>
                    <a:pt x="507" y="184"/>
                  </a:cubicBezTo>
                  <a:cubicBezTo>
                    <a:pt x="507" y="1886"/>
                    <a:pt x="507" y="1886"/>
                    <a:pt x="507" y="1886"/>
                  </a:cubicBezTo>
                  <a:cubicBezTo>
                    <a:pt x="507" y="2008"/>
                    <a:pt x="651" y="2084"/>
                    <a:pt x="651" y="2084"/>
                  </a:cubicBezTo>
                  <a:cubicBezTo>
                    <a:pt x="0" y="2084"/>
                    <a:pt x="0" y="2084"/>
                    <a:pt x="0" y="2084"/>
                  </a:cubicBezTo>
                  <a:cubicBezTo>
                    <a:pt x="0" y="2084"/>
                    <a:pt x="145" y="2008"/>
                    <a:pt x="145" y="1886"/>
                  </a:cubicBezTo>
                  <a:cubicBezTo>
                    <a:pt x="145" y="184"/>
                    <a:pt x="145" y="184"/>
                    <a:pt x="145" y="184"/>
                  </a:cubicBezTo>
                  <a:cubicBezTo>
                    <a:pt x="145" y="69"/>
                    <a:pt x="0" y="0"/>
                    <a:pt x="0" y="0"/>
                  </a:cubicBezTo>
                  <a:close/>
                </a:path>
              </a:pathLst>
            </a:custGeom>
            <a:solidFill>
              <a:srgbClr val="FF0000"/>
            </a:solidFill>
            <a:ln w="9525">
              <a:noFill/>
              <a:round/>
              <a:headEnd/>
              <a:tailEnd/>
            </a:ln>
          </p:spPr>
          <p:txBody>
            <a:bodyPr/>
            <a:lstStyle/>
            <a:p>
              <a:endParaRPr lang="de-DE" dirty="0">
                <a:solidFill>
                  <a:srgbClr val="000000"/>
                </a:solidFill>
              </a:endParaRPr>
            </a:p>
          </p:txBody>
        </p:sp>
        <p:sp>
          <p:nvSpPr>
            <p:cNvPr id="92" name="Freeform 34"/>
            <p:cNvSpPr>
              <a:spLocks/>
            </p:cNvSpPr>
            <p:nvPr/>
          </p:nvSpPr>
          <p:spPr bwMode="gray">
            <a:xfrm>
              <a:off x="4595813" y="1858963"/>
              <a:ext cx="495300" cy="661988"/>
            </a:xfrm>
            <a:custGeom>
              <a:avLst/>
              <a:gdLst/>
              <a:ahLst/>
              <a:cxnLst>
                <a:cxn ang="0">
                  <a:pos x="127" y="0"/>
                </a:cxn>
                <a:cxn ang="0">
                  <a:pos x="1559" y="0"/>
                </a:cxn>
                <a:cxn ang="0">
                  <a:pos x="1438" y="378"/>
                </a:cxn>
                <a:cxn ang="0">
                  <a:pos x="1263" y="219"/>
                </a:cxn>
                <a:cxn ang="0">
                  <a:pos x="966" y="219"/>
                </a:cxn>
                <a:cxn ang="0">
                  <a:pos x="966" y="1886"/>
                </a:cxn>
                <a:cxn ang="0">
                  <a:pos x="1106" y="2083"/>
                </a:cxn>
                <a:cxn ang="0">
                  <a:pos x="468" y="2083"/>
                </a:cxn>
                <a:cxn ang="0">
                  <a:pos x="606" y="1886"/>
                </a:cxn>
                <a:cxn ang="0">
                  <a:pos x="606" y="219"/>
                </a:cxn>
                <a:cxn ang="0">
                  <a:pos x="248" y="219"/>
                </a:cxn>
                <a:cxn ang="0">
                  <a:pos x="0" y="410"/>
                </a:cxn>
                <a:cxn ang="0">
                  <a:pos x="127" y="0"/>
                </a:cxn>
              </a:cxnLst>
              <a:rect l="0" t="0" r="r" b="b"/>
              <a:pathLst>
                <a:path w="1559" h="2083">
                  <a:moveTo>
                    <a:pt x="127" y="0"/>
                  </a:moveTo>
                  <a:cubicBezTo>
                    <a:pt x="1559" y="0"/>
                    <a:pt x="1559" y="0"/>
                    <a:pt x="1559" y="0"/>
                  </a:cubicBezTo>
                  <a:cubicBezTo>
                    <a:pt x="1438" y="378"/>
                    <a:pt x="1438" y="378"/>
                    <a:pt x="1438" y="378"/>
                  </a:cubicBezTo>
                  <a:cubicBezTo>
                    <a:pt x="1438" y="378"/>
                    <a:pt x="1401" y="219"/>
                    <a:pt x="1263" y="219"/>
                  </a:cubicBezTo>
                  <a:cubicBezTo>
                    <a:pt x="966" y="219"/>
                    <a:pt x="966" y="219"/>
                    <a:pt x="966" y="219"/>
                  </a:cubicBezTo>
                  <a:cubicBezTo>
                    <a:pt x="966" y="1886"/>
                    <a:pt x="966" y="1886"/>
                    <a:pt x="966" y="1886"/>
                  </a:cubicBezTo>
                  <a:cubicBezTo>
                    <a:pt x="966" y="1991"/>
                    <a:pt x="1106" y="2083"/>
                    <a:pt x="1106" y="2083"/>
                  </a:cubicBezTo>
                  <a:cubicBezTo>
                    <a:pt x="468" y="2083"/>
                    <a:pt x="468" y="2083"/>
                    <a:pt x="468" y="2083"/>
                  </a:cubicBezTo>
                  <a:cubicBezTo>
                    <a:pt x="468" y="2083"/>
                    <a:pt x="606" y="2000"/>
                    <a:pt x="606" y="1886"/>
                  </a:cubicBezTo>
                  <a:cubicBezTo>
                    <a:pt x="606" y="219"/>
                    <a:pt x="606" y="219"/>
                    <a:pt x="606" y="219"/>
                  </a:cubicBezTo>
                  <a:cubicBezTo>
                    <a:pt x="248" y="219"/>
                    <a:pt x="248" y="219"/>
                    <a:pt x="248" y="219"/>
                  </a:cubicBezTo>
                  <a:cubicBezTo>
                    <a:pt x="146" y="219"/>
                    <a:pt x="0" y="410"/>
                    <a:pt x="0" y="410"/>
                  </a:cubicBezTo>
                  <a:lnTo>
                    <a:pt x="127" y="0"/>
                  </a:lnTo>
                  <a:close/>
                </a:path>
              </a:pathLst>
            </a:custGeom>
            <a:solidFill>
              <a:srgbClr val="FF0000"/>
            </a:solidFill>
            <a:ln w="9525">
              <a:noFill/>
              <a:round/>
              <a:headEnd/>
              <a:tailEnd/>
            </a:ln>
          </p:spPr>
          <p:txBody>
            <a:bodyPr/>
            <a:lstStyle/>
            <a:p>
              <a:endParaRPr lang="de-DE" dirty="0">
                <a:solidFill>
                  <a:srgbClr val="000000"/>
                </a:solidFill>
              </a:endParaRPr>
            </a:p>
          </p:txBody>
        </p:sp>
        <p:sp>
          <p:nvSpPr>
            <p:cNvPr id="93" name="Freeform 35"/>
            <p:cNvSpPr>
              <a:spLocks/>
            </p:cNvSpPr>
            <p:nvPr/>
          </p:nvSpPr>
          <p:spPr bwMode="gray">
            <a:xfrm>
              <a:off x="5495925" y="1858963"/>
              <a:ext cx="554038" cy="671513"/>
            </a:xfrm>
            <a:custGeom>
              <a:avLst/>
              <a:gdLst/>
              <a:ahLst/>
              <a:cxnLst>
                <a:cxn ang="0">
                  <a:pos x="1116" y="0"/>
                </a:cxn>
                <a:cxn ang="0">
                  <a:pos x="1743" y="0"/>
                </a:cxn>
                <a:cxn ang="0">
                  <a:pos x="1609" y="184"/>
                </a:cxn>
                <a:cxn ang="0">
                  <a:pos x="1609" y="1445"/>
                </a:cxn>
                <a:cxn ang="0">
                  <a:pos x="889" y="2115"/>
                </a:cxn>
                <a:cxn ang="0">
                  <a:pos x="138" y="1445"/>
                </a:cxn>
                <a:cxn ang="0">
                  <a:pos x="138" y="184"/>
                </a:cxn>
                <a:cxn ang="0">
                  <a:pos x="0" y="0"/>
                </a:cxn>
                <a:cxn ang="0">
                  <a:pos x="645" y="0"/>
                </a:cxn>
                <a:cxn ang="0">
                  <a:pos x="502" y="184"/>
                </a:cxn>
                <a:cxn ang="0">
                  <a:pos x="502" y="1445"/>
                </a:cxn>
                <a:cxn ang="0">
                  <a:pos x="889" y="1890"/>
                </a:cxn>
                <a:cxn ang="0">
                  <a:pos x="1258" y="1445"/>
                </a:cxn>
                <a:cxn ang="0">
                  <a:pos x="1258" y="184"/>
                </a:cxn>
                <a:cxn ang="0">
                  <a:pos x="1116" y="0"/>
                </a:cxn>
              </a:cxnLst>
              <a:rect l="0" t="0" r="r" b="b"/>
              <a:pathLst>
                <a:path w="1743" h="2115">
                  <a:moveTo>
                    <a:pt x="1116" y="0"/>
                  </a:moveTo>
                  <a:cubicBezTo>
                    <a:pt x="1743" y="0"/>
                    <a:pt x="1743" y="0"/>
                    <a:pt x="1743" y="0"/>
                  </a:cubicBezTo>
                  <a:cubicBezTo>
                    <a:pt x="1743" y="0"/>
                    <a:pt x="1609" y="71"/>
                    <a:pt x="1609" y="184"/>
                  </a:cubicBezTo>
                  <a:cubicBezTo>
                    <a:pt x="1609" y="1445"/>
                    <a:pt x="1609" y="1445"/>
                    <a:pt x="1609" y="1445"/>
                  </a:cubicBezTo>
                  <a:cubicBezTo>
                    <a:pt x="1608" y="1957"/>
                    <a:pt x="1183" y="2115"/>
                    <a:pt x="889" y="2115"/>
                  </a:cubicBezTo>
                  <a:cubicBezTo>
                    <a:pt x="596" y="2115"/>
                    <a:pt x="138" y="1955"/>
                    <a:pt x="138" y="1445"/>
                  </a:cubicBezTo>
                  <a:cubicBezTo>
                    <a:pt x="138" y="184"/>
                    <a:pt x="138" y="184"/>
                    <a:pt x="138" y="184"/>
                  </a:cubicBezTo>
                  <a:cubicBezTo>
                    <a:pt x="139" y="71"/>
                    <a:pt x="0" y="0"/>
                    <a:pt x="0" y="0"/>
                  </a:cubicBezTo>
                  <a:cubicBezTo>
                    <a:pt x="645" y="0"/>
                    <a:pt x="645" y="0"/>
                    <a:pt x="645" y="0"/>
                  </a:cubicBezTo>
                  <a:cubicBezTo>
                    <a:pt x="645" y="0"/>
                    <a:pt x="502" y="69"/>
                    <a:pt x="502" y="184"/>
                  </a:cubicBezTo>
                  <a:cubicBezTo>
                    <a:pt x="502" y="1445"/>
                    <a:pt x="502" y="1445"/>
                    <a:pt x="502" y="1445"/>
                  </a:cubicBezTo>
                  <a:cubicBezTo>
                    <a:pt x="502" y="1714"/>
                    <a:pt x="680" y="1890"/>
                    <a:pt x="889" y="1890"/>
                  </a:cubicBezTo>
                  <a:cubicBezTo>
                    <a:pt x="1098" y="1890"/>
                    <a:pt x="1257" y="1707"/>
                    <a:pt x="1258" y="1445"/>
                  </a:cubicBezTo>
                  <a:cubicBezTo>
                    <a:pt x="1258" y="184"/>
                    <a:pt x="1258" y="184"/>
                    <a:pt x="1258" y="184"/>
                  </a:cubicBezTo>
                  <a:cubicBezTo>
                    <a:pt x="1258" y="71"/>
                    <a:pt x="1116" y="0"/>
                    <a:pt x="1116" y="0"/>
                  </a:cubicBezTo>
                  <a:close/>
                </a:path>
              </a:pathLst>
            </a:custGeom>
            <a:solidFill>
              <a:srgbClr val="FF0000"/>
            </a:solidFill>
            <a:ln w="9525">
              <a:noFill/>
              <a:round/>
              <a:headEnd/>
              <a:tailEnd/>
            </a:ln>
          </p:spPr>
          <p:txBody>
            <a:bodyPr/>
            <a:lstStyle/>
            <a:p>
              <a:endParaRPr lang="de-DE" dirty="0">
                <a:solidFill>
                  <a:srgbClr val="000000"/>
                </a:solidFill>
              </a:endParaRPr>
            </a:p>
          </p:txBody>
        </p:sp>
        <p:sp>
          <p:nvSpPr>
            <p:cNvPr id="94" name="Freeform 36"/>
            <p:cNvSpPr>
              <a:spLocks/>
            </p:cNvSpPr>
            <p:nvPr/>
          </p:nvSpPr>
          <p:spPr bwMode="gray">
            <a:xfrm>
              <a:off x="3557588" y="1858963"/>
              <a:ext cx="558800" cy="673100"/>
            </a:xfrm>
            <a:custGeom>
              <a:avLst/>
              <a:gdLst/>
              <a:ahLst/>
              <a:cxnLst>
                <a:cxn ang="0">
                  <a:pos x="1122" y="0"/>
                </a:cxn>
                <a:cxn ang="0">
                  <a:pos x="1760" y="0"/>
                </a:cxn>
                <a:cxn ang="0">
                  <a:pos x="1625" y="186"/>
                </a:cxn>
                <a:cxn ang="0">
                  <a:pos x="1624" y="1444"/>
                </a:cxn>
                <a:cxn ang="0">
                  <a:pos x="882" y="2120"/>
                </a:cxn>
                <a:cxn ang="0">
                  <a:pos x="131" y="1444"/>
                </a:cxn>
                <a:cxn ang="0">
                  <a:pos x="130" y="186"/>
                </a:cxn>
                <a:cxn ang="0">
                  <a:pos x="0" y="0"/>
                </a:cxn>
                <a:cxn ang="0">
                  <a:pos x="645" y="0"/>
                </a:cxn>
                <a:cxn ang="0">
                  <a:pos x="496" y="186"/>
                </a:cxn>
                <a:cxn ang="0">
                  <a:pos x="495" y="1444"/>
                </a:cxn>
                <a:cxn ang="0">
                  <a:pos x="882" y="1895"/>
                </a:cxn>
                <a:cxn ang="0">
                  <a:pos x="1258" y="1444"/>
                </a:cxn>
                <a:cxn ang="0">
                  <a:pos x="1259" y="186"/>
                </a:cxn>
                <a:cxn ang="0">
                  <a:pos x="1122" y="0"/>
                </a:cxn>
              </a:cxnLst>
              <a:rect l="0" t="0" r="r" b="b"/>
              <a:pathLst>
                <a:path w="1760" h="2120">
                  <a:moveTo>
                    <a:pt x="1122" y="0"/>
                  </a:moveTo>
                  <a:cubicBezTo>
                    <a:pt x="1760" y="0"/>
                    <a:pt x="1760" y="0"/>
                    <a:pt x="1760" y="0"/>
                  </a:cubicBezTo>
                  <a:cubicBezTo>
                    <a:pt x="1760" y="0"/>
                    <a:pt x="1625" y="74"/>
                    <a:pt x="1625" y="186"/>
                  </a:cubicBezTo>
                  <a:cubicBezTo>
                    <a:pt x="1625" y="186"/>
                    <a:pt x="1624" y="1444"/>
                    <a:pt x="1624" y="1444"/>
                  </a:cubicBezTo>
                  <a:cubicBezTo>
                    <a:pt x="1624" y="1959"/>
                    <a:pt x="1179" y="2120"/>
                    <a:pt x="882" y="2120"/>
                  </a:cubicBezTo>
                  <a:cubicBezTo>
                    <a:pt x="589" y="2120"/>
                    <a:pt x="131" y="1956"/>
                    <a:pt x="131" y="1444"/>
                  </a:cubicBezTo>
                  <a:cubicBezTo>
                    <a:pt x="130" y="186"/>
                    <a:pt x="130" y="186"/>
                    <a:pt x="130" y="186"/>
                  </a:cubicBezTo>
                  <a:cubicBezTo>
                    <a:pt x="130" y="73"/>
                    <a:pt x="0" y="0"/>
                    <a:pt x="0" y="0"/>
                  </a:cubicBezTo>
                  <a:cubicBezTo>
                    <a:pt x="645" y="0"/>
                    <a:pt x="645" y="0"/>
                    <a:pt x="645" y="0"/>
                  </a:cubicBezTo>
                  <a:cubicBezTo>
                    <a:pt x="645" y="0"/>
                    <a:pt x="496" y="73"/>
                    <a:pt x="496" y="186"/>
                  </a:cubicBezTo>
                  <a:cubicBezTo>
                    <a:pt x="495" y="1444"/>
                    <a:pt x="495" y="1444"/>
                    <a:pt x="495" y="1444"/>
                  </a:cubicBezTo>
                  <a:cubicBezTo>
                    <a:pt x="495" y="1710"/>
                    <a:pt x="673" y="1894"/>
                    <a:pt x="882" y="1895"/>
                  </a:cubicBezTo>
                  <a:cubicBezTo>
                    <a:pt x="1091" y="1896"/>
                    <a:pt x="1258" y="1708"/>
                    <a:pt x="1258" y="1444"/>
                  </a:cubicBezTo>
                  <a:cubicBezTo>
                    <a:pt x="1259" y="186"/>
                    <a:pt x="1259" y="186"/>
                    <a:pt x="1259" y="186"/>
                  </a:cubicBezTo>
                  <a:cubicBezTo>
                    <a:pt x="1259" y="73"/>
                    <a:pt x="1122" y="0"/>
                    <a:pt x="1122" y="0"/>
                  </a:cubicBezTo>
                  <a:close/>
                </a:path>
              </a:pathLst>
            </a:custGeom>
            <a:solidFill>
              <a:srgbClr val="FF0000"/>
            </a:solidFill>
            <a:ln w="9525">
              <a:noFill/>
              <a:round/>
              <a:headEnd/>
              <a:tailEnd/>
            </a:ln>
          </p:spPr>
          <p:txBody>
            <a:bodyPr/>
            <a:lstStyle/>
            <a:p>
              <a:endParaRPr lang="de-DE" dirty="0">
                <a:solidFill>
                  <a:srgbClr val="000000"/>
                </a:solidFill>
              </a:endParaRPr>
            </a:p>
          </p:txBody>
        </p:sp>
        <p:sp>
          <p:nvSpPr>
            <p:cNvPr id="95" name="Freeform 37"/>
            <p:cNvSpPr>
              <a:spLocks/>
            </p:cNvSpPr>
            <p:nvPr/>
          </p:nvSpPr>
          <p:spPr bwMode="gray">
            <a:xfrm>
              <a:off x="5068888" y="1844675"/>
              <a:ext cx="425450" cy="687388"/>
            </a:xfrm>
            <a:custGeom>
              <a:avLst/>
              <a:gdLst/>
              <a:ahLst/>
              <a:cxnLst>
                <a:cxn ang="0">
                  <a:pos x="1152" y="375"/>
                </a:cxn>
                <a:cxn ang="0">
                  <a:pos x="800" y="216"/>
                </a:cxn>
                <a:cxn ang="0">
                  <a:pos x="396" y="531"/>
                </a:cxn>
                <a:cxn ang="0">
                  <a:pos x="782" y="922"/>
                </a:cxn>
                <a:cxn ang="0">
                  <a:pos x="1340" y="1550"/>
                </a:cxn>
                <a:cxn ang="0">
                  <a:pos x="511" y="2163"/>
                </a:cxn>
                <a:cxn ang="0">
                  <a:pos x="121" y="2109"/>
                </a:cxn>
                <a:cxn ang="0">
                  <a:pos x="0" y="1709"/>
                </a:cxn>
                <a:cxn ang="0">
                  <a:pos x="517" y="1936"/>
                </a:cxn>
                <a:cxn ang="0">
                  <a:pos x="983" y="1594"/>
                </a:cxn>
                <a:cxn ang="0">
                  <a:pos x="36" y="573"/>
                </a:cxn>
                <a:cxn ang="0">
                  <a:pos x="765" y="0"/>
                </a:cxn>
                <a:cxn ang="0">
                  <a:pos x="1153" y="53"/>
                </a:cxn>
                <a:cxn ang="0">
                  <a:pos x="1152" y="375"/>
                </a:cxn>
              </a:cxnLst>
              <a:rect l="0" t="0" r="r" b="b"/>
              <a:pathLst>
                <a:path w="1341" h="2163">
                  <a:moveTo>
                    <a:pt x="1152" y="375"/>
                  </a:moveTo>
                  <a:cubicBezTo>
                    <a:pt x="1152" y="375"/>
                    <a:pt x="1062" y="217"/>
                    <a:pt x="800" y="216"/>
                  </a:cubicBezTo>
                  <a:cubicBezTo>
                    <a:pt x="539" y="215"/>
                    <a:pt x="396" y="353"/>
                    <a:pt x="396" y="531"/>
                  </a:cubicBezTo>
                  <a:cubicBezTo>
                    <a:pt x="395" y="733"/>
                    <a:pt x="547" y="809"/>
                    <a:pt x="782" y="922"/>
                  </a:cubicBezTo>
                  <a:cubicBezTo>
                    <a:pt x="1005" y="1029"/>
                    <a:pt x="1341" y="1177"/>
                    <a:pt x="1340" y="1550"/>
                  </a:cubicBezTo>
                  <a:cubicBezTo>
                    <a:pt x="1339" y="1884"/>
                    <a:pt x="1042" y="2163"/>
                    <a:pt x="511" y="2163"/>
                  </a:cubicBezTo>
                  <a:cubicBezTo>
                    <a:pt x="347" y="2163"/>
                    <a:pt x="121" y="2109"/>
                    <a:pt x="121" y="2109"/>
                  </a:cubicBezTo>
                  <a:cubicBezTo>
                    <a:pt x="0" y="1709"/>
                    <a:pt x="0" y="1709"/>
                    <a:pt x="0" y="1709"/>
                  </a:cubicBezTo>
                  <a:cubicBezTo>
                    <a:pt x="112" y="1819"/>
                    <a:pt x="312" y="1936"/>
                    <a:pt x="517" y="1936"/>
                  </a:cubicBezTo>
                  <a:cubicBezTo>
                    <a:pt x="729" y="1936"/>
                    <a:pt x="983" y="1805"/>
                    <a:pt x="983" y="1594"/>
                  </a:cubicBezTo>
                  <a:cubicBezTo>
                    <a:pt x="983" y="1187"/>
                    <a:pt x="36" y="1255"/>
                    <a:pt x="36" y="573"/>
                  </a:cubicBezTo>
                  <a:cubicBezTo>
                    <a:pt x="36" y="339"/>
                    <a:pt x="199" y="0"/>
                    <a:pt x="765" y="0"/>
                  </a:cubicBezTo>
                  <a:cubicBezTo>
                    <a:pt x="948" y="0"/>
                    <a:pt x="1153" y="53"/>
                    <a:pt x="1153" y="53"/>
                  </a:cubicBezTo>
                  <a:lnTo>
                    <a:pt x="1152" y="375"/>
                  </a:lnTo>
                  <a:close/>
                </a:path>
              </a:pathLst>
            </a:custGeom>
            <a:solidFill>
              <a:srgbClr val="FF0000"/>
            </a:solidFill>
            <a:ln w="9525">
              <a:noFill/>
              <a:round/>
              <a:headEnd/>
              <a:tailEnd/>
            </a:ln>
          </p:spPr>
          <p:txBody>
            <a:bodyPr/>
            <a:lstStyle/>
            <a:p>
              <a:endParaRPr lang="de-DE" dirty="0">
                <a:solidFill>
                  <a:srgbClr val="000000"/>
                </a:solidFill>
              </a:endParaRPr>
            </a:p>
          </p:txBody>
        </p:sp>
      </p:grpSp>
    </p:spTree>
    <p:extLst>
      <p:ext uri="{BB962C8B-B14F-4D97-AF65-F5344CB8AC3E}">
        <p14:creationId xmlns:p14="http://schemas.microsoft.com/office/powerpoint/2010/main" val="1033297479"/>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Title Master">
    <p:spTree>
      <p:nvGrpSpPr>
        <p:cNvPr id="1" name=""/>
        <p:cNvGrpSpPr/>
        <p:nvPr/>
      </p:nvGrpSpPr>
      <p:grpSpPr>
        <a:xfrm>
          <a:off x="0" y="0"/>
          <a:ext cx="0" cy="0"/>
          <a:chOff x="0" y="0"/>
          <a:chExt cx="0" cy="0"/>
        </a:xfrm>
      </p:grpSpPr>
      <p:pic>
        <p:nvPicPr>
          <p:cNvPr id="84" name="Picture 79" descr="TitleRed_24_L150"/>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gray">
          <a:xfrm>
            <a:off x="0" y="18"/>
            <a:ext cx="9144000" cy="3730625"/>
          </a:xfrm>
          <a:prstGeom prst="rect">
            <a:avLst/>
          </a:prstGeom>
          <a:noFill/>
        </p:spPr>
      </p:pic>
      <p:grpSp>
        <p:nvGrpSpPr>
          <p:cNvPr id="50" name="Group 49"/>
          <p:cNvGrpSpPr>
            <a:grpSpLocks noChangeAspect="1"/>
          </p:cNvGrpSpPr>
          <p:nvPr userDrawn="1"/>
        </p:nvGrpSpPr>
        <p:grpSpPr bwMode="gray">
          <a:xfrm>
            <a:off x="7606539" y="114304"/>
            <a:ext cx="1418400" cy="792555"/>
            <a:chOff x="7324408" y="0"/>
            <a:chExt cx="1647825" cy="920750"/>
          </a:xfrm>
        </p:grpSpPr>
        <p:sp>
          <p:nvSpPr>
            <p:cNvPr id="51" name="AutoShape 48"/>
            <p:cNvSpPr>
              <a:spLocks noChangeAspect="1" noChangeArrowheads="1" noTextEdit="1"/>
            </p:cNvSpPr>
            <p:nvPr userDrawn="1"/>
          </p:nvSpPr>
          <p:spPr bwMode="gray">
            <a:xfrm>
              <a:off x="7324408" y="0"/>
              <a:ext cx="1647825" cy="920750"/>
            </a:xfrm>
            <a:prstGeom prst="rect">
              <a:avLst/>
            </a:prstGeom>
            <a:noFill/>
            <a:ln w="9525">
              <a:noFill/>
              <a:miter lim="800000"/>
              <a:headEnd/>
              <a:tailEnd/>
            </a:ln>
          </p:spPr>
          <p:txBody>
            <a:bodyPr/>
            <a:lstStyle/>
            <a:p>
              <a:endParaRPr lang="en-GB" dirty="0">
                <a:solidFill>
                  <a:srgbClr val="000000"/>
                </a:solidFill>
              </a:endParaRPr>
            </a:p>
          </p:txBody>
        </p:sp>
        <p:sp>
          <p:nvSpPr>
            <p:cNvPr id="52" name="Freeform 49"/>
            <p:cNvSpPr>
              <a:spLocks/>
            </p:cNvSpPr>
            <p:nvPr userDrawn="1"/>
          </p:nvSpPr>
          <p:spPr bwMode="gray">
            <a:xfrm>
              <a:off x="7405371" y="773113"/>
              <a:ext cx="41275" cy="68263"/>
            </a:xfrm>
            <a:custGeom>
              <a:avLst/>
              <a:gdLst/>
              <a:ahLst/>
              <a:cxnLst>
                <a:cxn ang="0">
                  <a:pos x="0" y="731"/>
                </a:cxn>
                <a:cxn ang="0">
                  <a:pos x="0" y="643"/>
                </a:cxn>
                <a:cxn ang="0">
                  <a:pos x="177" y="684"/>
                </a:cxn>
                <a:cxn ang="0">
                  <a:pos x="355" y="568"/>
                </a:cxn>
                <a:cxn ang="0">
                  <a:pos x="325" y="493"/>
                </a:cxn>
                <a:cxn ang="0">
                  <a:pos x="271" y="452"/>
                </a:cxn>
                <a:cxn ang="0">
                  <a:pos x="203" y="417"/>
                </a:cxn>
                <a:cxn ang="0">
                  <a:pos x="62" y="323"/>
                </a:cxn>
                <a:cxn ang="0">
                  <a:pos x="12" y="190"/>
                </a:cxn>
                <a:cxn ang="0">
                  <a:pos x="90" y="41"/>
                </a:cxn>
                <a:cxn ang="0">
                  <a:pos x="257" y="0"/>
                </a:cxn>
                <a:cxn ang="0">
                  <a:pos x="411" y="24"/>
                </a:cxn>
                <a:cxn ang="0">
                  <a:pos x="411" y="106"/>
                </a:cxn>
                <a:cxn ang="0">
                  <a:pos x="262" y="74"/>
                </a:cxn>
                <a:cxn ang="0">
                  <a:pos x="162" y="98"/>
                </a:cxn>
                <a:cxn ang="0">
                  <a:pos x="120" y="178"/>
                </a:cxn>
                <a:cxn ang="0">
                  <a:pos x="149" y="253"/>
                </a:cxn>
                <a:cxn ang="0">
                  <a:pos x="273" y="331"/>
                </a:cxn>
                <a:cxn ang="0">
                  <a:pos x="374" y="388"/>
                </a:cxn>
                <a:cxn ang="0">
                  <a:pos x="444" y="465"/>
                </a:cxn>
                <a:cxn ang="0">
                  <a:pos x="463" y="556"/>
                </a:cxn>
                <a:cxn ang="0">
                  <a:pos x="184" y="762"/>
                </a:cxn>
                <a:cxn ang="0">
                  <a:pos x="0" y="731"/>
                </a:cxn>
              </a:cxnLst>
              <a:rect l="0" t="0" r="r" b="b"/>
              <a:pathLst>
                <a:path w="463" h="762">
                  <a:moveTo>
                    <a:pt x="0" y="731"/>
                  </a:moveTo>
                  <a:cubicBezTo>
                    <a:pt x="0" y="643"/>
                    <a:pt x="0" y="643"/>
                    <a:pt x="0" y="643"/>
                  </a:cubicBezTo>
                  <a:cubicBezTo>
                    <a:pt x="48" y="670"/>
                    <a:pt x="107" y="684"/>
                    <a:pt x="177" y="684"/>
                  </a:cubicBezTo>
                  <a:cubicBezTo>
                    <a:pt x="296" y="684"/>
                    <a:pt x="355" y="645"/>
                    <a:pt x="355" y="568"/>
                  </a:cubicBezTo>
                  <a:cubicBezTo>
                    <a:pt x="355" y="538"/>
                    <a:pt x="345" y="513"/>
                    <a:pt x="325" y="493"/>
                  </a:cubicBezTo>
                  <a:cubicBezTo>
                    <a:pt x="309" y="477"/>
                    <a:pt x="291" y="463"/>
                    <a:pt x="271" y="452"/>
                  </a:cubicBezTo>
                  <a:cubicBezTo>
                    <a:pt x="253" y="442"/>
                    <a:pt x="231" y="431"/>
                    <a:pt x="203" y="417"/>
                  </a:cubicBezTo>
                  <a:cubicBezTo>
                    <a:pt x="135" y="384"/>
                    <a:pt x="89" y="352"/>
                    <a:pt x="62" y="323"/>
                  </a:cubicBezTo>
                  <a:cubicBezTo>
                    <a:pt x="29" y="286"/>
                    <a:pt x="12" y="242"/>
                    <a:pt x="12" y="190"/>
                  </a:cubicBezTo>
                  <a:cubicBezTo>
                    <a:pt x="12" y="124"/>
                    <a:pt x="38" y="74"/>
                    <a:pt x="90" y="41"/>
                  </a:cubicBezTo>
                  <a:cubicBezTo>
                    <a:pt x="134" y="13"/>
                    <a:pt x="189" y="0"/>
                    <a:pt x="257" y="0"/>
                  </a:cubicBezTo>
                  <a:cubicBezTo>
                    <a:pt x="304" y="0"/>
                    <a:pt x="355" y="8"/>
                    <a:pt x="411" y="24"/>
                  </a:cubicBezTo>
                  <a:cubicBezTo>
                    <a:pt x="411" y="106"/>
                    <a:pt x="411" y="106"/>
                    <a:pt x="411" y="106"/>
                  </a:cubicBezTo>
                  <a:cubicBezTo>
                    <a:pt x="364" y="85"/>
                    <a:pt x="314" y="74"/>
                    <a:pt x="262" y="74"/>
                  </a:cubicBezTo>
                  <a:cubicBezTo>
                    <a:pt x="222" y="74"/>
                    <a:pt x="188" y="82"/>
                    <a:pt x="162" y="98"/>
                  </a:cubicBezTo>
                  <a:cubicBezTo>
                    <a:pt x="134" y="115"/>
                    <a:pt x="120" y="141"/>
                    <a:pt x="120" y="178"/>
                  </a:cubicBezTo>
                  <a:cubicBezTo>
                    <a:pt x="120" y="209"/>
                    <a:pt x="130" y="234"/>
                    <a:pt x="149" y="253"/>
                  </a:cubicBezTo>
                  <a:cubicBezTo>
                    <a:pt x="168" y="273"/>
                    <a:pt x="209" y="298"/>
                    <a:pt x="273" y="331"/>
                  </a:cubicBezTo>
                  <a:cubicBezTo>
                    <a:pt x="324" y="356"/>
                    <a:pt x="357" y="375"/>
                    <a:pt x="374" y="388"/>
                  </a:cubicBezTo>
                  <a:cubicBezTo>
                    <a:pt x="407" y="412"/>
                    <a:pt x="430" y="437"/>
                    <a:pt x="444" y="465"/>
                  </a:cubicBezTo>
                  <a:cubicBezTo>
                    <a:pt x="457" y="490"/>
                    <a:pt x="463" y="520"/>
                    <a:pt x="463" y="556"/>
                  </a:cubicBezTo>
                  <a:cubicBezTo>
                    <a:pt x="463" y="693"/>
                    <a:pt x="370" y="762"/>
                    <a:pt x="184" y="762"/>
                  </a:cubicBezTo>
                  <a:cubicBezTo>
                    <a:pt x="109" y="762"/>
                    <a:pt x="48" y="752"/>
                    <a:pt x="0" y="731"/>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53" name="Freeform 50"/>
            <p:cNvSpPr>
              <a:spLocks/>
            </p:cNvSpPr>
            <p:nvPr userDrawn="1"/>
          </p:nvSpPr>
          <p:spPr bwMode="gray">
            <a:xfrm>
              <a:off x="7462521" y="742950"/>
              <a:ext cx="47625" cy="96838"/>
            </a:xfrm>
            <a:custGeom>
              <a:avLst/>
              <a:gdLst/>
              <a:ahLst/>
              <a:cxnLst>
                <a:cxn ang="0">
                  <a:pos x="0" y="1087"/>
                </a:cxn>
                <a:cxn ang="0">
                  <a:pos x="0" y="0"/>
                </a:cxn>
                <a:cxn ang="0">
                  <a:pos x="124" y="0"/>
                </a:cxn>
                <a:cxn ang="0">
                  <a:pos x="124" y="382"/>
                </a:cxn>
                <a:cxn ang="0">
                  <a:pos x="306" y="345"/>
                </a:cxn>
                <a:cxn ang="0">
                  <a:pos x="526" y="458"/>
                </a:cxn>
                <a:cxn ang="0">
                  <a:pos x="548" y="644"/>
                </a:cxn>
                <a:cxn ang="0">
                  <a:pos x="548" y="1087"/>
                </a:cxn>
                <a:cxn ang="0">
                  <a:pos x="425" y="1087"/>
                </a:cxn>
                <a:cxn ang="0">
                  <a:pos x="425" y="624"/>
                </a:cxn>
                <a:cxn ang="0">
                  <a:pos x="403" y="477"/>
                </a:cxn>
                <a:cxn ang="0">
                  <a:pos x="294" y="419"/>
                </a:cxn>
                <a:cxn ang="0">
                  <a:pos x="124" y="463"/>
                </a:cxn>
                <a:cxn ang="0">
                  <a:pos x="124" y="1087"/>
                </a:cxn>
                <a:cxn ang="0">
                  <a:pos x="0" y="1087"/>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w="9525">
              <a:noFill/>
              <a:round/>
              <a:headEnd/>
              <a:tailEnd/>
            </a:ln>
          </p:spPr>
          <p:txBody>
            <a:bodyPr/>
            <a:lstStyle/>
            <a:p>
              <a:endParaRPr lang="en-GB" dirty="0">
                <a:solidFill>
                  <a:srgbClr val="000000"/>
                </a:solidFill>
              </a:endParaRPr>
            </a:p>
          </p:txBody>
        </p:sp>
        <p:sp>
          <p:nvSpPr>
            <p:cNvPr id="54" name="Freeform 51"/>
            <p:cNvSpPr>
              <a:spLocks noEditPoints="1"/>
            </p:cNvSpPr>
            <p:nvPr userDrawn="1"/>
          </p:nvSpPr>
          <p:spPr bwMode="gray">
            <a:xfrm>
              <a:off x="7524433" y="773113"/>
              <a:ext cx="50800" cy="68263"/>
            </a:xfrm>
            <a:custGeom>
              <a:avLst/>
              <a:gdLst/>
              <a:ahLst/>
              <a:cxnLst>
                <a:cxn ang="0">
                  <a:pos x="437" y="286"/>
                </a:cxn>
                <a:cxn ang="0">
                  <a:pos x="437" y="248"/>
                </a:cxn>
                <a:cxn ang="0">
                  <a:pos x="415" y="138"/>
                </a:cxn>
                <a:cxn ang="0">
                  <a:pos x="271" y="77"/>
                </a:cxn>
                <a:cxn ang="0">
                  <a:pos x="70" y="118"/>
                </a:cxn>
                <a:cxn ang="0">
                  <a:pos x="70" y="31"/>
                </a:cxn>
                <a:cxn ang="0">
                  <a:pos x="284" y="0"/>
                </a:cxn>
                <a:cxn ang="0">
                  <a:pos x="516" y="76"/>
                </a:cxn>
                <a:cxn ang="0">
                  <a:pos x="558" y="200"/>
                </a:cxn>
                <a:cxn ang="0">
                  <a:pos x="561" y="290"/>
                </a:cxn>
                <a:cxn ang="0">
                  <a:pos x="561" y="727"/>
                </a:cxn>
                <a:cxn ang="0">
                  <a:pos x="293" y="762"/>
                </a:cxn>
                <a:cxn ang="0">
                  <a:pos x="83" y="720"/>
                </a:cxn>
                <a:cxn ang="0">
                  <a:pos x="0" y="558"/>
                </a:cxn>
                <a:cxn ang="0">
                  <a:pos x="96" y="363"/>
                </a:cxn>
                <a:cxn ang="0">
                  <a:pos x="336" y="297"/>
                </a:cxn>
                <a:cxn ang="0">
                  <a:pos x="437" y="286"/>
                </a:cxn>
                <a:cxn ang="0">
                  <a:pos x="437" y="356"/>
                </a:cxn>
                <a:cxn ang="0">
                  <a:pos x="267" y="382"/>
                </a:cxn>
                <a:cxn ang="0">
                  <a:pos x="127" y="545"/>
                </a:cxn>
                <a:cxn ang="0">
                  <a:pos x="168" y="650"/>
                </a:cxn>
                <a:cxn ang="0">
                  <a:pos x="312" y="687"/>
                </a:cxn>
                <a:cxn ang="0">
                  <a:pos x="437" y="670"/>
                </a:cxn>
                <a:cxn ang="0">
                  <a:pos x="437" y="356"/>
                </a:cxn>
              </a:cxnLst>
              <a:rect l="0" t="0" r="r" b="b"/>
              <a:pathLst>
                <a:path w="561" h="762">
                  <a:moveTo>
                    <a:pt x="437" y="286"/>
                  </a:moveTo>
                  <a:cubicBezTo>
                    <a:pt x="437" y="248"/>
                    <a:pt x="437" y="248"/>
                    <a:pt x="437" y="248"/>
                  </a:cubicBezTo>
                  <a:cubicBezTo>
                    <a:pt x="437" y="200"/>
                    <a:pt x="430" y="164"/>
                    <a:pt x="415" y="138"/>
                  </a:cubicBezTo>
                  <a:cubicBezTo>
                    <a:pt x="392" y="97"/>
                    <a:pt x="344" y="77"/>
                    <a:pt x="271" y="77"/>
                  </a:cubicBezTo>
                  <a:cubicBezTo>
                    <a:pt x="206" y="77"/>
                    <a:pt x="139" y="91"/>
                    <a:pt x="70" y="118"/>
                  </a:cubicBezTo>
                  <a:cubicBezTo>
                    <a:pt x="70" y="31"/>
                    <a:pt x="70" y="31"/>
                    <a:pt x="70" y="31"/>
                  </a:cubicBezTo>
                  <a:cubicBezTo>
                    <a:pt x="139" y="10"/>
                    <a:pt x="210" y="0"/>
                    <a:pt x="284" y="0"/>
                  </a:cubicBezTo>
                  <a:cubicBezTo>
                    <a:pt x="397" y="0"/>
                    <a:pt x="474" y="25"/>
                    <a:pt x="516" y="76"/>
                  </a:cubicBezTo>
                  <a:cubicBezTo>
                    <a:pt x="539" y="104"/>
                    <a:pt x="553" y="145"/>
                    <a:pt x="558" y="200"/>
                  </a:cubicBezTo>
                  <a:cubicBezTo>
                    <a:pt x="560" y="220"/>
                    <a:pt x="561" y="250"/>
                    <a:pt x="561" y="290"/>
                  </a:cubicBezTo>
                  <a:cubicBezTo>
                    <a:pt x="561" y="727"/>
                    <a:pt x="561" y="727"/>
                    <a:pt x="561" y="727"/>
                  </a:cubicBezTo>
                  <a:cubicBezTo>
                    <a:pt x="477" y="750"/>
                    <a:pt x="387" y="762"/>
                    <a:pt x="293" y="762"/>
                  </a:cubicBezTo>
                  <a:cubicBezTo>
                    <a:pt x="203" y="762"/>
                    <a:pt x="133" y="748"/>
                    <a:pt x="83" y="720"/>
                  </a:cubicBezTo>
                  <a:cubicBezTo>
                    <a:pt x="28" y="689"/>
                    <a:pt x="0" y="635"/>
                    <a:pt x="0" y="558"/>
                  </a:cubicBezTo>
                  <a:cubicBezTo>
                    <a:pt x="0" y="470"/>
                    <a:pt x="32" y="405"/>
                    <a:pt x="96" y="363"/>
                  </a:cubicBezTo>
                  <a:cubicBezTo>
                    <a:pt x="143" y="332"/>
                    <a:pt x="223" y="310"/>
                    <a:pt x="336" y="297"/>
                  </a:cubicBezTo>
                  <a:cubicBezTo>
                    <a:pt x="357" y="294"/>
                    <a:pt x="391" y="291"/>
                    <a:pt x="437" y="286"/>
                  </a:cubicBezTo>
                  <a:close/>
                  <a:moveTo>
                    <a:pt x="437" y="356"/>
                  </a:moveTo>
                  <a:cubicBezTo>
                    <a:pt x="362" y="363"/>
                    <a:pt x="305" y="372"/>
                    <a:pt x="267" y="382"/>
                  </a:cubicBezTo>
                  <a:cubicBezTo>
                    <a:pt x="173" y="405"/>
                    <a:pt x="127" y="460"/>
                    <a:pt x="127" y="545"/>
                  </a:cubicBezTo>
                  <a:cubicBezTo>
                    <a:pt x="127" y="593"/>
                    <a:pt x="140" y="627"/>
                    <a:pt x="168" y="650"/>
                  </a:cubicBezTo>
                  <a:cubicBezTo>
                    <a:pt x="198" y="675"/>
                    <a:pt x="246" y="687"/>
                    <a:pt x="312" y="687"/>
                  </a:cubicBezTo>
                  <a:cubicBezTo>
                    <a:pt x="357" y="687"/>
                    <a:pt x="398" y="681"/>
                    <a:pt x="437" y="670"/>
                  </a:cubicBezTo>
                  <a:lnTo>
                    <a:pt x="437" y="356"/>
                  </a:lnTo>
                  <a:close/>
                </a:path>
              </a:pathLst>
            </a:custGeom>
            <a:solidFill>
              <a:srgbClr val="FFFFFF"/>
            </a:solidFill>
            <a:ln w="9525">
              <a:noFill/>
              <a:round/>
              <a:headEnd/>
              <a:tailEnd/>
            </a:ln>
          </p:spPr>
          <p:txBody>
            <a:bodyPr/>
            <a:lstStyle/>
            <a:p>
              <a:endParaRPr lang="en-GB" dirty="0">
                <a:solidFill>
                  <a:srgbClr val="000000"/>
                </a:solidFill>
              </a:endParaRPr>
            </a:p>
          </p:txBody>
        </p:sp>
        <p:sp>
          <p:nvSpPr>
            <p:cNvPr id="55" name="Freeform 52"/>
            <p:cNvSpPr>
              <a:spLocks noEditPoints="1"/>
            </p:cNvSpPr>
            <p:nvPr userDrawn="1"/>
          </p:nvSpPr>
          <p:spPr bwMode="gray">
            <a:xfrm>
              <a:off x="7594283" y="773113"/>
              <a:ext cx="50800" cy="96838"/>
            </a:xfrm>
            <a:custGeom>
              <a:avLst/>
              <a:gdLst/>
              <a:ahLst/>
              <a:cxnLst>
                <a:cxn ang="0">
                  <a:pos x="123" y="711"/>
                </a:cxn>
                <a:cxn ang="0">
                  <a:pos x="123" y="1087"/>
                </a:cxn>
                <a:cxn ang="0">
                  <a:pos x="0" y="1087"/>
                </a:cxn>
                <a:cxn ang="0">
                  <a:pos x="0" y="28"/>
                </a:cxn>
                <a:cxn ang="0">
                  <a:pos x="249" y="0"/>
                </a:cxn>
                <a:cxn ang="0">
                  <a:pos x="505" y="113"/>
                </a:cxn>
                <a:cxn ang="0">
                  <a:pos x="567" y="379"/>
                </a:cxn>
                <a:cxn ang="0">
                  <a:pos x="489" y="662"/>
                </a:cxn>
                <a:cxn ang="0">
                  <a:pos x="274" y="762"/>
                </a:cxn>
                <a:cxn ang="0">
                  <a:pos x="172" y="742"/>
                </a:cxn>
                <a:cxn ang="0">
                  <a:pos x="123" y="711"/>
                </a:cxn>
                <a:cxn ang="0">
                  <a:pos x="123" y="625"/>
                </a:cxn>
                <a:cxn ang="0">
                  <a:pos x="260" y="687"/>
                </a:cxn>
                <a:cxn ang="0">
                  <a:pos x="400" y="591"/>
                </a:cxn>
                <a:cxn ang="0">
                  <a:pos x="441" y="378"/>
                </a:cxn>
                <a:cxn ang="0">
                  <a:pos x="386" y="140"/>
                </a:cxn>
                <a:cxn ang="0">
                  <a:pos x="230" y="74"/>
                </a:cxn>
                <a:cxn ang="0">
                  <a:pos x="123" y="83"/>
                </a:cxn>
                <a:cxn ang="0">
                  <a:pos x="123" y="625"/>
                </a:cxn>
              </a:cxnLst>
              <a:rect l="0" t="0" r="r" b="b"/>
              <a:pathLst>
                <a:path w="567" h="1087">
                  <a:moveTo>
                    <a:pt x="123" y="711"/>
                  </a:moveTo>
                  <a:cubicBezTo>
                    <a:pt x="123" y="1087"/>
                    <a:pt x="123" y="1087"/>
                    <a:pt x="123" y="1087"/>
                  </a:cubicBezTo>
                  <a:cubicBezTo>
                    <a:pt x="0" y="1087"/>
                    <a:pt x="0" y="1087"/>
                    <a:pt x="0" y="1087"/>
                  </a:cubicBezTo>
                  <a:cubicBezTo>
                    <a:pt x="0" y="28"/>
                    <a:pt x="0" y="28"/>
                    <a:pt x="0" y="28"/>
                  </a:cubicBezTo>
                  <a:cubicBezTo>
                    <a:pt x="85" y="9"/>
                    <a:pt x="168" y="0"/>
                    <a:pt x="249" y="0"/>
                  </a:cubicBezTo>
                  <a:cubicBezTo>
                    <a:pt x="374" y="0"/>
                    <a:pt x="459" y="37"/>
                    <a:pt x="505" y="113"/>
                  </a:cubicBezTo>
                  <a:cubicBezTo>
                    <a:pt x="546" y="180"/>
                    <a:pt x="567" y="269"/>
                    <a:pt x="567" y="379"/>
                  </a:cubicBezTo>
                  <a:cubicBezTo>
                    <a:pt x="567" y="495"/>
                    <a:pt x="541" y="590"/>
                    <a:pt x="489" y="662"/>
                  </a:cubicBezTo>
                  <a:cubicBezTo>
                    <a:pt x="440" y="728"/>
                    <a:pt x="369" y="762"/>
                    <a:pt x="274" y="762"/>
                  </a:cubicBezTo>
                  <a:cubicBezTo>
                    <a:pt x="234" y="762"/>
                    <a:pt x="200" y="755"/>
                    <a:pt x="172" y="742"/>
                  </a:cubicBezTo>
                  <a:cubicBezTo>
                    <a:pt x="159" y="736"/>
                    <a:pt x="142" y="725"/>
                    <a:pt x="123" y="711"/>
                  </a:cubicBezTo>
                  <a:close/>
                  <a:moveTo>
                    <a:pt x="123" y="625"/>
                  </a:moveTo>
                  <a:cubicBezTo>
                    <a:pt x="165" y="666"/>
                    <a:pt x="210" y="687"/>
                    <a:pt x="260" y="687"/>
                  </a:cubicBezTo>
                  <a:cubicBezTo>
                    <a:pt x="324" y="687"/>
                    <a:pt x="371" y="655"/>
                    <a:pt x="400" y="591"/>
                  </a:cubicBezTo>
                  <a:cubicBezTo>
                    <a:pt x="427" y="533"/>
                    <a:pt x="441" y="462"/>
                    <a:pt x="441" y="378"/>
                  </a:cubicBezTo>
                  <a:cubicBezTo>
                    <a:pt x="441" y="272"/>
                    <a:pt x="422" y="193"/>
                    <a:pt x="386" y="140"/>
                  </a:cubicBezTo>
                  <a:cubicBezTo>
                    <a:pt x="356" y="96"/>
                    <a:pt x="304" y="74"/>
                    <a:pt x="230" y="74"/>
                  </a:cubicBezTo>
                  <a:cubicBezTo>
                    <a:pt x="198" y="74"/>
                    <a:pt x="162" y="77"/>
                    <a:pt x="123" y="83"/>
                  </a:cubicBezTo>
                  <a:lnTo>
                    <a:pt x="123" y="625"/>
                  </a:lnTo>
                  <a:close/>
                </a:path>
              </a:pathLst>
            </a:custGeom>
            <a:solidFill>
              <a:srgbClr val="FFFFFF"/>
            </a:solidFill>
            <a:ln w="9525">
              <a:noFill/>
              <a:round/>
              <a:headEnd/>
              <a:tailEnd/>
            </a:ln>
          </p:spPr>
          <p:txBody>
            <a:bodyPr/>
            <a:lstStyle/>
            <a:p>
              <a:endParaRPr lang="en-GB" dirty="0">
                <a:solidFill>
                  <a:srgbClr val="000000"/>
                </a:solidFill>
              </a:endParaRPr>
            </a:p>
          </p:txBody>
        </p:sp>
        <p:sp>
          <p:nvSpPr>
            <p:cNvPr id="56" name="Freeform 53"/>
            <p:cNvSpPr>
              <a:spLocks noEditPoints="1"/>
            </p:cNvSpPr>
            <p:nvPr userDrawn="1"/>
          </p:nvSpPr>
          <p:spPr bwMode="gray">
            <a:xfrm>
              <a:off x="7659371" y="752475"/>
              <a:ext cx="14288" cy="87313"/>
            </a:xfrm>
            <a:custGeom>
              <a:avLst/>
              <a:gdLst/>
              <a:ahLst/>
              <a:cxnLst>
                <a:cxn ang="0">
                  <a:pos x="75" y="0"/>
                </a:cxn>
                <a:cxn ang="0">
                  <a:pos x="131" y="25"/>
                </a:cxn>
                <a:cxn ang="0">
                  <a:pos x="150" y="76"/>
                </a:cxn>
                <a:cxn ang="0">
                  <a:pos x="126" y="132"/>
                </a:cxn>
                <a:cxn ang="0">
                  <a:pos x="74" y="151"/>
                </a:cxn>
                <a:cxn ang="0">
                  <a:pos x="19" y="127"/>
                </a:cxn>
                <a:cxn ang="0">
                  <a:pos x="0" y="75"/>
                </a:cxn>
                <a:cxn ang="0">
                  <a:pos x="24" y="20"/>
                </a:cxn>
                <a:cxn ang="0">
                  <a:pos x="75" y="0"/>
                </a:cxn>
                <a:cxn ang="0">
                  <a:pos x="15" y="987"/>
                </a:cxn>
                <a:cxn ang="0">
                  <a:pos x="15" y="265"/>
                </a:cxn>
                <a:cxn ang="0">
                  <a:pos x="138" y="265"/>
                </a:cxn>
                <a:cxn ang="0">
                  <a:pos x="138" y="987"/>
                </a:cxn>
                <a:cxn ang="0">
                  <a:pos x="15" y="987"/>
                </a:cxn>
              </a:cxnLst>
              <a:rect l="0" t="0" r="r" b="b"/>
              <a:pathLst>
                <a:path w="150" h="987">
                  <a:moveTo>
                    <a:pt x="75" y="0"/>
                  </a:moveTo>
                  <a:cubicBezTo>
                    <a:pt x="97" y="0"/>
                    <a:pt x="116" y="9"/>
                    <a:pt x="131" y="25"/>
                  </a:cubicBezTo>
                  <a:cubicBezTo>
                    <a:pt x="144" y="40"/>
                    <a:pt x="150" y="57"/>
                    <a:pt x="150" y="76"/>
                  </a:cubicBezTo>
                  <a:cubicBezTo>
                    <a:pt x="150" y="98"/>
                    <a:pt x="142" y="117"/>
                    <a:pt x="126" y="132"/>
                  </a:cubicBezTo>
                  <a:cubicBezTo>
                    <a:pt x="112" y="145"/>
                    <a:pt x="94" y="151"/>
                    <a:pt x="74" y="151"/>
                  </a:cubicBezTo>
                  <a:cubicBezTo>
                    <a:pt x="52" y="151"/>
                    <a:pt x="33" y="143"/>
                    <a:pt x="19" y="127"/>
                  </a:cubicBezTo>
                  <a:cubicBezTo>
                    <a:pt x="6" y="112"/>
                    <a:pt x="0" y="95"/>
                    <a:pt x="0" y="75"/>
                  </a:cubicBezTo>
                  <a:cubicBezTo>
                    <a:pt x="0" y="53"/>
                    <a:pt x="8" y="35"/>
                    <a:pt x="24" y="20"/>
                  </a:cubicBezTo>
                  <a:cubicBezTo>
                    <a:pt x="38" y="7"/>
                    <a:pt x="55" y="0"/>
                    <a:pt x="75" y="0"/>
                  </a:cubicBezTo>
                  <a:close/>
                  <a:moveTo>
                    <a:pt x="15" y="987"/>
                  </a:moveTo>
                  <a:cubicBezTo>
                    <a:pt x="15" y="265"/>
                    <a:pt x="15" y="265"/>
                    <a:pt x="15" y="265"/>
                  </a:cubicBezTo>
                  <a:cubicBezTo>
                    <a:pt x="138" y="265"/>
                    <a:pt x="138" y="265"/>
                    <a:pt x="138" y="265"/>
                  </a:cubicBezTo>
                  <a:cubicBezTo>
                    <a:pt x="138" y="987"/>
                    <a:pt x="138" y="987"/>
                    <a:pt x="138" y="987"/>
                  </a:cubicBezTo>
                  <a:lnTo>
                    <a:pt x="15" y="987"/>
                  </a:lnTo>
                  <a:close/>
                </a:path>
              </a:pathLst>
            </a:custGeom>
            <a:solidFill>
              <a:srgbClr val="FFFFFF"/>
            </a:solidFill>
            <a:ln w="9525">
              <a:noFill/>
              <a:round/>
              <a:headEnd/>
              <a:tailEnd/>
            </a:ln>
          </p:spPr>
          <p:txBody>
            <a:bodyPr/>
            <a:lstStyle/>
            <a:p>
              <a:endParaRPr lang="en-GB" dirty="0">
                <a:solidFill>
                  <a:srgbClr val="000000"/>
                </a:solidFill>
              </a:endParaRPr>
            </a:p>
          </p:txBody>
        </p:sp>
        <p:sp>
          <p:nvSpPr>
            <p:cNvPr id="57" name="Freeform 54"/>
            <p:cNvSpPr>
              <a:spLocks/>
            </p:cNvSpPr>
            <p:nvPr userDrawn="1"/>
          </p:nvSpPr>
          <p:spPr bwMode="gray">
            <a:xfrm>
              <a:off x="7692708" y="773113"/>
              <a:ext cx="49213" cy="66675"/>
            </a:xfrm>
            <a:custGeom>
              <a:avLst/>
              <a:gdLst/>
              <a:ahLst/>
              <a:cxnLst>
                <a:cxn ang="0">
                  <a:pos x="0" y="742"/>
                </a:cxn>
                <a:cxn ang="0">
                  <a:pos x="0" y="28"/>
                </a:cxn>
                <a:cxn ang="0">
                  <a:pos x="289" y="0"/>
                </a:cxn>
                <a:cxn ang="0">
                  <a:pos x="526" y="113"/>
                </a:cxn>
                <a:cxn ang="0">
                  <a:pos x="548" y="299"/>
                </a:cxn>
                <a:cxn ang="0">
                  <a:pos x="548" y="742"/>
                </a:cxn>
                <a:cxn ang="0">
                  <a:pos x="424" y="742"/>
                </a:cxn>
                <a:cxn ang="0">
                  <a:pos x="424" y="306"/>
                </a:cxn>
                <a:cxn ang="0">
                  <a:pos x="403" y="134"/>
                </a:cxn>
                <a:cxn ang="0">
                  <a:pos x="277" y="74"/>
                </a:cxn>
                <a:cxn ang="0">
                  <a:pos x="123" y="90"/>
                </a:cxn>
                <a:cxn ang="0">
                  <a:pos x="123" y="742"/>
                </a:cxn>
                <a:cxn ang="0">
                  <a:pos x="0" y="742"/>
                </a:cxn>
              </a:cxnLst>
              <a:rect l="0" t="0" r="r" b="b"/>
              <a:pathLst>
                <a:path w="548" h="742">
                  <a:moveTo>
                    <a:pt x="0" y="742"/>
                  </a:moveTo>
                  <a:cubicBezTo>
                    <a:pt x="0" y="28"/>
                    <a:pt x="0" y="28"/>
                    <a:pt x="0" y="28"/>
                  </a:cubicBezTo>
                  <a:cubicBezTo>
                    <a:pt x="114" y="9"/>
                    <a:pt x="210" y="0"/>
                    <a:pt x="289" y="0"/>
                  </a:cubicBezTo>
                  <a:cubicBezTo>
                    <a:pt x="415" y="0"/>
                    <a:pt x="494" y="38"/>
                    <a:pt x="526" y="113"/>
                  </a:cubicBezTo>
                  <a:cubicBezTo>
                    <a:pt x="541" y="149"/>
                    <a:pt x="548" y="210"/>
                    <a:pt x="548" y="299"/>
                  </a:cubicBezTo>
                  <a:cubicBezTo>
                    <a:pt x="548" y="742"/>
                    <a:pt x="548" y="742"/>
                    <a:pt x="548" y="742"/>
                  </a:cubicBezTo>
                  <a:cubicBezTo>
                    <a:pt x="424" y="742"/>
                    <a:pt x="424" y="742"/>
                    <a:pt x="424" y="742"/>
                  </a:cubicBezTo>
                  <a:cubicBezTo>
                    <a:pt x="424" y="306"/>
                    <a:pt x="424" y="306"/>
                    <a:pt x="424" y="306"/>
                  </a:cubicBezTo>
                  <a:cubicBezTo>
                    <a:pt x="424" y="221"/>
                    <a:pt x="417" y="163"/>
                    <a:pt x="403" y="134"/>
                  </a:cubicBezTo>
                  <a:cubicBezTo>
                    <a:pt x="382" y="94"/>
                    <a:pt x="341" y="74"/>
                    <a:pt x="277" y="74"/>
                  </a:cubicBezTo>
                  <a:cubicBezTo>
                    <a:pt x="227" y="74"/>
                    <a:pt x="176" y="80"/>
                    <a:pt x="123" y="90"/>
                  </a:cubicBezTo>
                  <a:cubicBezTo>
                    <a:pt x="123" y="742"/>
                    <a:pt x="123" y="742"/>
                    <a:pt x="123" y="742"/>
                  </a:cubicBezTo>
                  <a:lnTo>
                    <a:pt x="0" y="742"/>
                  </a:lnTo>
                  <a:close/>
                </a:path>
              </a:pathLst>
            </a:custGeom>
            <a:solidFill>
              <a:srgbClr val="FFFFFF"/>
            </a:solidFill>
            <a:ln w="9525">
              <a:noFill/>
              <a:round/>
              <a:headEnd/>
              <a:tailEnd/>
            </a:ln>
          </p:spPr>
          <p:txBody>
            <a:bodyPr/>
            <a:lstStyle/>
            <a:p>
              <a:endParaRPr lang="en-GB" dirty="0">
                <a:solidFill>
                  <a:srgbClr val="000000"/>
                </a:solidFill>
              </a:endParaRPr>
            </a:p>
          </p:txBody>
        </p:sp>
        <p:sp>
          <p:nvSpPr>
            <p:cNvPr id="58" name="Freeform 55"/>
            <p:cNvSpPr>
              <a:spLocks noEditPoints="1"/>
            </p:cNvSpPr>
            <p:nvPr userDrawn="1"/>
          </p:nvSpPr>
          <p:spPr bwMode="gray">
            <a:xfrm>
              <a:off x="7756208" y="773113"/>
              <a:ext cx="50800" cy="98425"/>
            </a:xfrm>
            <a:custGeom>
              <a:avLst/>
              <a:gdLst/>
              <a:ahLst/>
              <a:cxnLst>
                <a:cxn ang="0">
                  <a:pos x="445" y="677"/>
                </a:cxn>
                <a:cxn ang="0">
                  <a:pos x="399" y="721"/>
                </a:cxn>
                <a:cxn ang="0">
                  <a:pos x="257" y="762"/>
                </a:cxn>
                <a:cxn ang="0">
                  <a:pos x="97" y="708"/>
                </a:cxn>
                <a:cxn ang="0">
                  <a:pos x="0" y="414"/>
                </a:cxn>
                <a:cxn ang="0">
                  <a:pos x="71" y="131"/>
                </a:cxn>
                <a:cxn ang="0">
                  <a:pos x="340" y="0"/>
                </a:cxn>
                <a:cxn ang="0">
                  <a:pos x="569" y="28"/>
                </a:cxn>
                <a:cxn ang="0">
                  <a:pos x="569" y="601"/>
                </a:cxn>
                <a:cxn ang="0">
                  <a:pos x="555" y="843"/>
                </a:cxn>
                <a:cxn ang="0">
                  <a:pos x="422" y="1052"/>
                </a:cxn>
                <a:cxn ang="0">
                  <a:pos x="191" y="1098"/>
                </a:cxn>
                <a:cxn ang="0">
                  <a:pos x="98" y="1092"/>
                </a:cxn>
                <a:cxn ang="0">
                  <a:pos x="98" y="1018"/>
                </a:cxn>
                <a:cxn ang="0">
                  <a:pos x="190" y="1024"/>
                </a:cxn>
                <a:cxn ang="0">
                  <a:pos x="341" y="997"/>
                </a:cxn>
                <a:cxn ang="0">
                  <a:pos x="434" y="858"/>
                </a:cxn>
                <a:cxn ang="0">
                  <a:pos x="445" y="716"/>
                </a:cxn>
                <a:cxn ang="0">
                  <a:pos x="445" y="677"/>
                </a:cxn>
                <a:cxn ang="0">
                  <a:pos x="445" y="81"/>
                </a:cxn>
                <a:cxn ang="0">
                  <a:pos x="353" y="74"/>
                </a:cxn>
                <a:cxn ang="0">
                  <a:pos x="231" y="106"/>
                </a:cxn>
                <a:cxn ang="0">
                  <a:pos x="152" y="233"/>
                </a:cxn>
                <a:cxn ang="0">
                  <a:pos x="126" y="419"/>
                </a:cxn>
                <a:cxn ang="0">
                  <a:pos x="174" y="633"/>
                </a:cxn>
                <a:cxn ang="0">
                  <a:pos x="274" y="687"/>
                </a:cxn>
                <a:cxn ang="0">
                  <a:pos x="371" y="654"/>
                </a:cxn>
                <a:cxn ang="0">
                  <a:pos x="435" y="566"/>
                </a:cxn>
                <a:cxn ang="0">
                  <a:pos x="445" y="483"/>
                </a:cxn>
                <a:cxn ang="0">
                  <a:pos x="445" y="81"/>
                </a:cxn>
              </a:cxnLst>
              <a:rect l="0" t="0" r="r" b="b"/>
              <a:pathLst>
                <a:path w="569" h="1098">
                  <a:moveTo>
                    <a:pt x="445" y="677"/>
                  </a:moveTo>
                  <a:cubicBezTo>
                    <a:pt x="427" y="697"/>
                    <a:pt x="412" y="712"/>
                    <a:pt x="399" y="721"/>
                  </a:cubicBezTo>
                  <a:cubicBezTo>
                    <a:pt x="362" y="748"/>
                    <a:pt x="314" y="762"/>
                    <a:pt x="257" y="762"/>
                  </a:cubicBezTo>
                  <a:cubicBezTo>
                    <a:pt x="192" y="762"/>
                    <a:pt x="139" y="744"/>
                    <a:pt x="97" y="708"/>
                  </a:cubicBezTo>
                  <a:cubicBezTo>
                    <a:pt x="32" y="654"/>
                    <a:pt x="0" y="556"/>
                    <a:pt x="0" y="414"/>
                  </a:cubicBezTo>
                  <a:cubicBezTo>
                    <a:pt x="0" y="300"/>
                    <a:pt x="24" y="206"/>
                    <a:pt x="71" y="131"/>
                  </a:cubicBezTo>
                  <a:cubicBezTo>
                    <a:pt x="126" y="44"/>
                    <a:pt x="216" y="0"/>
                    <a:pt x="340" y="0"/>
                  </a:cubicBezTo>
                  <a:cubicBezTo>
                    <a:pt x="414" y="0"/>
                    <a:pt x="490" y="9"/>
                    <a:pt x="569" y="28"/>
                  </a:cubicBezTo>
                  <a:cubicBezTo>
                    <a:pt x="569" y="601"/>
                    <a:pt x="569" y="601"/>
                    <a:pt x="569" y="601"/>
                  </a:cubicBezTo>
                  <a:cubicBezTo>
                    <a:pt x="569" y="707"/>
                    <a:pt x="564" y="788"/>
                    <a:pt x="555" y="843"/>
                  </a:cubicBezTo>
                  <a:cubicBezTo>
                    <a:pt x="538" y="944"/>
                    <a:pt x="494" y="1013"/>
                    <a:pt x="422" y="1052"/>
                  </a:cubicBezTo>
                  <a:cubicBezTo>
                    <a:pt x="363" y="1083"/>
                    <a:pt x="286" y="1098"/>
                    <a:pt x="191" y="1098"/>
                  </a:cubicBezTo>
                  <a:cubicBezTo>
                    <a:pt x="164" y="1098"/>
                    <a:pt x="133" y="1096"/>
                    <a:pt x="98" y="1092"/>
                  </a:cubicBezTo>
                  <a:cubicBezTo>
                    <a:pt x="98" y="1018"/>
                    <a:pt x="98" y="1018"/>
                    <a:pt x="98" y="1018"/>
                  </a:cubicBezTo>
                  <a:cubicBezTo>
                    <a:pt x="130" y="1022"/>
                    <a:pt x="160" y="1024"/>
                    <a:pt x="190" y="1024"/>
                  </a:cubicBezTo>
                  <a:cubicBezTo>
                    <a:pt x="258" y="1024"/>
                    <a:pt x="308" y="1015"/>
                    <a:pt x="341" y="997"/>
                  </a:cubicBezTo>
                  <a:cubicBezTo>
                    <a:pt x="390" y="971"/>
                    <a:pt x="421" y="924"/>
                    <a:pt x="434" y="858"/>
                  </a:cubicBezTo>
                  <a:cubicBezTo>
                    <a:pt x="442" y="821"/>
                    <a:pt x="445" y="773"/>
                    <a:pt x="445" y="716"/>
                  </a:cubicBezTo>
                  <a:lnTo>
                    <a:pt x="445" y="677"/>
                  </a:lnTo>
                  <a:close/>
                  <a:moveTo>
                    <a:pt x="445" y="81"/>
                  </a:moveTo>
                  <a:cubicBezTo>
                    <a:pt x="411" y="77"/>
                    <a:pt x="380" y="74"/>
                    <a:pt x="353" y="74"/>
                  </a:cubicBezTo>
                  <a:cubicBezTo>
                    <a:pt x="301" y="74"/>
                    <a:pt x="260" y="85"/>
                    <a:pt x="231" y="106"/>
                  </a:cubicBezTo>
                  <a:cubicBezTo>
                    <a:pt x="197" y="130"/>
                    <a:pt x="171" y="173"/>
                    <a:pt x="152" y="233"/>
                  </a:cubicBezTo>
                  <a:cubicBezTo>
                    <a:pt x="135" y="287"/>
                    <a:pt x="126" y="348"/>
                    <a:pt x="126" y="419"/>
                  </a:cubicBezTo>
                  <a:cubicBezTo>
                    <a:pt x="126" y="517"/>
                    <a:pt x="142" y="589"/>
                    <a:pt x="174" y="633"/>
                  </a:cubicBezTo>
                  <a:cubicBezTo>
                    <a:pt x="199" y="669"/>
                    <a:pt x="233" y="687"/>
                    <a:pt x="274" y="687"/>
                  </a:cubicBezTo>
                  <a:cubicBezTo>
                    <a:pt x="308" y="687"/>
                    <a:pt x="341" y="676"/>
                    <a:pt x="371" y="654"/>
                  </a:cubicBezTo>
                  <a:cubicBezTo>
                    <a:pt x="401" y="631"/>
                    <a:pt x="423" y="602"/>
                    <a:pt x="435" y="566"/>
                  </a:cubicBezTo>
                  <a:cubicBezTo>
                    <a:pt x="442" y="547"/>
                    <a:pt x="445" y="520"/>
                    <a:pt x="445" y="483"/>
                  </a:cubicBezTo>
                  <a:lnTo>
                    <a:pt x="445" y="81"/>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0" name="Freeform 56"/>
            <p:cNvSpPr>
              <a:spLocks/>
            </p:cNvSpPr>
            <p:nvPr userDrawn="1"/>
          </p:nvSpPr>
          <p:spPr bwMode="gray">
            <a:xfrm>
              <a:off x="7856221" y="758825"/>
              <a:ext cx="28575" cy="80963"/>
            </a:xfrm>
            <a:custGeom>
              <a:avLst/>
              <a:gdLst/>
              <a:ahLst/>
              <a:cxnLst>
                <a:cxn ang="0">
                  <a:pos x="0" y="0"/>
                </a:cxn>
                <a:cxn ang="0">
                  <a:pos x="124" y="0"/>
                </a:cxn>
                <a:cxn ang="0">
                  <a:pos x="124" y="195"/>
                </a:cxn>
                <a:cxn ang="0">
                  <a:pos x="318" y="195"/>
                </a:cxn>
                <a:cxn ang="0">
                  <a:pos x="318" y="273"/>
                </a:cxn>
                <a:cxn ang="0">
                  <a:pos x="124" y="273"/>
                </a:cxn>
                <a:cxn ang="0">
                  <a:pos x="124" y="656"/>
                </a:cxn>
                <a:cxn ang="0">
                  <a:pos x="156" y="804"/>
                </a:cxn>
                <a:cxn ang="0">
                  <a:pos x="225" y="836"/>
                </a:cxn>
                <a:cxn ang="0">
                  <a:pos x="277" y="838"/>
                </a:cxn>
                <a:cxn ang="0">
                  <a:pos x="318" y="838"/>
                </a:cxn>
                <a:cxn ang="0">
                  <a:pos x="318" y="917"/>
                </a:cxn>
                <a:cxn ang="0">
                  <a:pos x="251" y="917"/>
                </a:cxn>
                <a:cxn ang="0">
                  <a:pos x="127" y="904"/>
                </a:cxn>
                <a:cxn ang="0">
                  <a:pos x="11" y="782"/>
                </a:cxn>
                <a:cxn ang="0">
                  <a:pos x="0" y="638"/>
                </a:cxn>
                <a:cxn ang="0">
                  <a:pos x="0" y="0"/>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6" y="846"/>
                    <a:pt x="11" y="782"/>
                  </a:cubicBezTo>
                  <a:cubicBezTo>
                    <a:pt x="4" y="747"/>
                    <a:pt x="0" y="699"/>
                    <a:pt x="0" y="638"/>
                  </a:cubicBezTo>
                  <a:lnTo>
                    <a:pt x="0" y="0"/>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1" name="Freeform 57"/>
            <p:cNvSpPr>
              <a:spLocks noEditPoints="1"/>
            </p:cNvSpPr>
            <p:nvPr userDrawn="1"/>
          </p:nvSpPr>
          <p:spPr bwMode="gray">
            <a:xfrm>
              <a:off x="7894321" y="773113"/>
              <a:ext cx="53975" cy="6826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62" name="Freeform 58"/>
            <p:cNvSpPr>
              <a:spLocks/>
            </p:cNvSpPr>
            <p:nvPr userDrawn="1"/>
          </p:nvSpPr>
          <p:spPr bwMode="gray">
            <a:xfrm>
              <a:off x="7964171" y="773113"/>
              <a:ext cx="82550" cy="66675"/>
            </a:xfrm>
            <a:custGeom>
              <a:avLst/>
              <a:gdLst/>
              <a:ahLst/>
              <a:cxnLst>
                <a:cxn ang="0">
                  <a:pos x="0" y="742"/>
                </a:cxn>
                <a:cxn ang="0">
                  <a:pos x="0" y="28"/>
                </a:cxn>
                <a:cxn ang="0">
                  <a:pos x="267" y="0"/>
                </a:cxn>
                <a:cxn ang="0">
                  <a:pos x="460" y="46"/>
                </a:cxn>
                <a:cxn ang="0">
                  <a:pos x="691" y="0"/>
                </a:cxn>
                <a:cxn ang="0">
                  <a:pos x="912" y="114"/>
                </a:cxn>
                <a:cxn ang="0">
                  <a:pos x="933" y="299"/>
                </a:cxn>
                <a:cxn ang="0">
                  <a:pos x="933" y="742"/>
                </a:cxn>
                <a:cxn ang="0">
                  <a:pos x="809" y="742"/>
                </a:cxn>
                <a:cxn ang="0">
                  <a:pos x="809" y="306"/>
                </a:cxn>
                <a:cxn ang="0">
                  <a:pos x="790" y="135"/>
                </a:cxn>
                <a:cxn ang="0">
                  <a:pos x="675" y="74"/>
                </a:cxn>
                <a:cxn ang="0">
                  <a:pos x="528" y="108"/>
                </a:cxn>
                <a:cxn ang="0">
                  <a:pos x="528" y="742"/>
                </a:cxn>
                <a:cxn ang="0">
                  <a:pos x="405" y="742"/>
                </a:cxn>
                <a:cxn ang="0">
                  <a:pos x="405" y="301"/>
                </a:cxn>
                <a:cxn ang="0">
                  <a:pos x="385" y="135"/>
                </a:cxn>
                <a:cxn ang="0">
                  <a:pos x="267" y="74"/>
                </a:cxn>
                <a:cxn ang="0">
                  <a:pos x="124" y="90"/>
                </a:cxn>
                <a:cxn ang="0">
                  <a:pos x="124" y="742"/>
                </a:cxn>
                <a:cxn ang="0">
                  <a:pos x="0" y="742"/>
                </a:cxn>
              </a:cxnLst>
              <a:rect l="0" t="0" r="r" b="b"/>
              <a:pathLst>
                <a:path w="933" h="742">
                  <a:moveTo>
                    <a:pt x="0" y="742"/>
                  </a:moveTo>
                  <a:cubicBezTo>
                    <a:pt x="0" y="28"/>
                    <a:pt x="0" y="28"/>
                    <a:pt x="0" y="28"/>
                  </a:cubicBezTo>
                  <a:cubicBezTo>
                    <a:pt x="113" y="9"/>
                    <a:pt x="202" y="0"/>
                    <a:pt x="267" y="0"/>
                  </a:cubicBezTo>
                  <a:cubicBezTo>
                    <a:pt x="352" y="0"/>
                    <a:pt x="417" y="15"/>
                    <a:pt x="460" y="46"/>
                  </a:cubicBezTo>
                  <a:cubicBezTo>
                    <a:pt x="538" y="15"/>
                    <a:pt x="615" y="0"/>
                    <a:pt x="691" y="0"/>
                  </a:cubicBezTo>
                  <a:cubicBezTo>
                    <a:pt x="808" y="0"/>
                    <a:pt x="881" y="38"/>
                    <a:pt x="912" y="114"/>
                  </a:cubicBezTo>
                  <a:cubicBezTo>
                    <a:pt x="926" y="149"/>
                    <a:pt x="933" y="211"/>
                    <a:pt x="933" y="299"/>
                  </a:cubicBezTo>
                  <a:cubicBezTo>
                    <a:pt x="933" y="742"/>
                    <a:pt x="933" y="742"/>
                    <a:pt x="933" y="742"/>
                  </a:cubicBezTo>
                  <a:cubicBezTo>
                    <a:pt x="809" y="742"/>
                    <a:pt x="809" y="742"/>
                    <a:pt x="809" y="742"/>
                  </a:cubicBezTo>
                  <a:cubicBezTo>
                    <a:pt x="809" y="306"/>
                    <a:pt x="809" y="306"/>
                    <a:pt x="809" y="306"/>
                  </a:cubicBezTo>
                  <a:cubicBezTo>
                    <a:pt x="809" y="222"/>
                    <a:pt x="803" y="164"/>
                    <a:pt x="790" y="135"/>
                  </a:cubicBezTo>
                  <a:cubicBezTo>
                    <a:pt x="771" y="94"/>
                    <a:pt x="733" y="74"/>
                    <a:pt x="675" y="74"/>
                  </a:cubicBezTo>
                  <a:cubicBezTo>
                    <a:pt x="627" y="74"/>
                    <a:pt x="578" y="86"/>
                    <a:pt x="528" y="108"/>
                  </a:cubicBezTo>
                  <a:cubicBezTo>
                    <a:pt x="528" y="742"/>
                    <a:pt x="528" y="742"/>
                    <a:pt x="528" y="742"/>
                  </a:cubicBezTo>
                  <a:cubicBezTo>
                    <a:pt x="405" y="742"/>
                    <a:pt x="405" y="742"/>
                    <a:pt x="405" y="742"/>
                  </a:cubicBezTo>
                  <a:cubicBezTo>
                    <a:pt x="405" y="301"/>
                    <a:pt x="405" y="301"/>
                    <a:pt x="405" y="301"/>
                  </a:cubicBezTo>
                  <a:cubicBezTo>
                    <a:pt x="405" y="219"/>
                    <a:pt x="398" y="164"/>
                    <a:pt x="385" y="135"/>
                  </a:cubicBezTo>
                  <a:cubicBezTo>
                    <a:pt x="366" y="94"/>
                    <a:pt x="327" y="74"/>
                    <a:pt x="267" y="74"/>
                  </a:cubicBezTo>
                  <a:cubicBezTo>
                    <a:pt x="221" y="74"/>
                    <a:pt x="173" y="80"/>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3" name="Freeform 62"/>
            <p:cNvSpPr>
              <a:spLocks noEditPoints="1"/>
            </p:cNvSpPr>
            <p:nvPr userDrawn="1"/>
          </p:nvSpPr>
          <p:spPr bwMode="gray">
            <a:xfrm>
              <a:off x="8062596" y="773113"/>
              <a:ext cx="53975" cy="6826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64" name="Freeform 63"/>
            <p:cNvSpPr>
              <a:spLocks/>
            </p:cNvSpPr>
            <p:nvPr userDrawn="1"/>
          </p:nvSpPr>
          <p:spPr bwMode="gray">
            <a:xfrm>
              <a:off x="8132446" y="773113"/>
              <a:ext cx="26988" cy="66675"/>
            </a:xfrm>
            <a:custGeom>
              <a:avLst/>
              <a:gdLst/>
              <a:ahLst/>
              <a:cxnLst>
                <a:cxn ang="0">
                  <a:pos x="0" y="742"/>
                </a:cxn>
                <a:cxn ang="0">
                  <a:pos x="0" y="31"/>
                </a:cxn>
                <a:cxn ang="0">
                  <a:pos x="312" y="0"/>
                </a:cxn>
                <a:cxn ang="0">
                  <a:pos x="312" y="77"/>
                </a:cxn>
                <a:cxn ang="0">
                  <a:pos x="124" y="90"/>
                </a:cxn>
                <a:cxn ang="0">
                  <a:pos x="124" y="742"/>
                </a:cxn>
                <a:cxn ang="0">
                  <a:pos x="0" y="742"/>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5" name="Freeform 64"/>
            <p:cNvSpPr>
              <a:spLocks/>
            </p:cNvSpPr>
            <p:nvPr userDrawn="1"/>
          </p:nvSpPr>
          <p:spPr bwMode="gray">
            <a:xfrm>
              <a:off x="8172133" y="773113"/>
              <a:ext cx="26988" cy="66675"/>
            </a:xfrm>
            <a:custGeom>
              <a:avLst/>
              <a:gdLst/>
              <a:ahLst/>
              <a:cxnLst>
                <a:cxn ang="0">
                  <a:pos x="0" y="742"/>
                </a:cxn>
                <a:cxn ang="0">
                  <a:pos x="0" y="31"/>
                </a:cxn>
                <a:cxn ang="0">
                  <a:pos x="312" y="0"/>
                </a:cxn>
                <a:cxn ang="0">
                  <a:pos x="312" y="77"/>
                </a:cxn>
                <a:cxn ang="0">
                  <a:pos x="124" y="90"/>
                </a:cxn>
                <a:cxn ang="0">
                  <a:pos x="124" y="742"/>
                </a:cxn>
                <a:cxn ang="0">
                  <a:pos x="0" y="742"/>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6" name="Freeform 65"/>
            <p:cNvSpPr>
              <a:spLocks noEditPoints="1"/>
            </p:cNvSpPr>
            <p:nvPr userDrawn="1"/>
          </p:nvSpPr>
          <p:spPr bwMode="gray">
            <a:xfrm>
              <a:off x="8207058" y="773113"/>
              <a:ext cx="53975" cy="68263"/>
            </a:xfrm>
            <a:custGeom>
              <a:avLst/>
              <a:gdLst/>
              <a:ahLst/>
              <a:cxnLst>
                <a:cxn ang="0">
                  <a:pos x="304" y="0"/>
                </a:cxn>
                <a:cxn ang="0">
                  <a:pos x="534" y="103"/>
                </a:cxn>
                <a:cxn ang="0">
                  <a:pos x="607" y="381"/>
                </a:cxn>
                <a:cxn ang="0">
                  <a:pos x="534" y="659"/>
                </a:cxn>
                <a:cxn ang="0">
                  <a:pos x="305"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5" y="762"/>
                  </a:cubicBezTo>
                  <a:cubicBezTo>
                    <a:pt x="102"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67" name="Freeform 66"/>
            <p:cNvSpPr>
              <a:spLocks/>
            </p:cNvSpPr>
            <p:nvPr userDrawn="1"/>
          </p:nvSpPr>
          <p:spPr bwMode="gray">
            <a:xfrm>
              <a:off x="8267383" y="774700"/>
              <a:ext cx="82550" cy="65088"/>
            </a:xfrm>
            <a:custGeom>
              <a:avLst/>
              <a:gdLst/>
              <a:ahLst/>
              <a:cxnLst>
                <a:cxn ang="0">
                  <a:pos x="204" y="722"/>
                </a:cxn>
                <a:cxn ang="0">
                  <a:pos x="0" y="0"/>
                </a:cxn>
                <a:cxn ang="0">
                  <a:pos x="124" y="0"/>
                </a:cxn>
                <a:cxn ang="0">
                  <a:pos x="277" y="588"/>
                </a:cxn>
                <a:cxn ang="0">
                  <a:pos x="412" y="0"/>
                </a:cxn>
                <a:cxn ang="0">
                  <a:pos x="534" y="0"/>
                </a:cxn>
                <a:cxn ang="0">
                  <a:pos x="676" y="588"/>
                </a:cxn>
                <a:cxn ang="0">
                  <a:pos x="828" y="0"/>
                </a:cxn>
                <a:cxn ang="0">
                  <a:pos x="929" y="0"/>
                </a:cxn>
                <a:cxn ang="0">
                  <a:pos x="726" y="722"/>
                </a:cxn>
                <a:cxn ang="0">
                  <a:pos x="603" y="722"/>
                </a:cxn>
                <a:cxn ang="0">
                  <a:pos x="495" y="255"/>
                </a:cxn>
                <a:cxn ang="0">
                  <a:pos x="468" y="107"/>
                </a:cxn>
                <a:cxn ang="0">
                  <a:pos x="440" y="254"/>
                </a:cxn>
                <a:cxn ang="0">
                  <a:pos x="332" y="722"/>
                </a:cxn>
                <a:cxn ang="0">
                  <a:pos x="204" y="722"/>
                </a:cxn>
              </a:cxnLst>
              <a:rect l="0" t="0" r="r" b="b"/>
              <a:pathLst>
                <a:path w="929" h="722">
                  <a:moveTo>
                    <a:pt x="204" y="722"/>
                  </a:moveTo>
                  <a:cubicBezTo>
                    <a:pt x="0" y="0"/>
                    <a:pt x="0" y="0"/>
                    <a:pt x="0" y="0"/>
                  </a:cubicBezTo>
                  <a:cubicBezTo>
                    <a:pt x="124" y="0"/>
                    <a:pt x="124" y="0"/>
                    <a:pt x="124" y="0"/>
                  </a:cubicBezTo>
                  <a:cubicBezTo>
                    <a:pt x="277" y="588"/>
                    <a:pt x="277" y="588"/>
                    <a:pt x="277" y="588"/>
                  </a:cubicBezTo>
                  <a:cubicBezTo>
                    <a:pt x="412" y="0"/>
                    <a:pt x="412" y="0"/>
                    <a:pt x="412" y="0"/>
                  </a:cubicBezTo>
                  <a:cubicBezTo>
                    <a:pt x="534" y="0"/>
                    <a:pt x="534" y="0"/>
                    <a:pt x="534" y="0"/>
                  </a:cubicBezTo>
                  <a:cubicBezTo>
                    <a:pt x="676" y="588"/>
                    <a:pt x="676" y="588"/>
                    <a:pt x="676" y="588"/>
                  </a:cubicBezTo>
                  <a:cubicBezTo>
                    <a:pt x="828" y="0"/>
                    <a:pt x="828" y="0"/>
                    <a:pt x="828" y="0"/>
                  </a:cubicBezTo>
                  <a:cubicBezTo>
                    <a:pt x="929" y="0"/>
                    <a:pt x="929" y="0"/>
                    <a:pt x="929" y="0"/>
                  </a:cubicBezTo>
                  <a:cubicBezTo>
                    <a:pt x="726" y="722"/>
                    <a:pt x="726" y="722"/>
                    <a:pt x="726" y="722"/>
                  </a:cubicBezTo>
                  <a:cubicBezTo>
                    <a:pt x="603" y="722"/>
                    <a:pt x="603" y="722"/>
                    <a:pt x="603" y="722"/>
                  </a:cubicBezTo>
                  <a:cubicBezTo>
                    <a:pt x="495" y="255"/>
                    <a:pt x="495" y="255"/>
                    <a:pt x="495" y="255"/>
                  </a:cubicBezTo>
                  <a:cubicBezTo>
                    <a:pt x="487" y="221"/>
                    <a:pt x="478" y="172"/>
                    <a:pt x="468" y="107"/>
                  </a:cubicBezTo>
                  <a:cubicBezTo>
                    <a:pt x="460" y="159"/>
                    <a:pt x="451" y="208"/>
                    <a:pt x="440" y="254"/>
                  </a:cubicBezTo>
                  <a:cubicBezTo>
                    <a:pt x="332" y="722"/>
                    <a:pt x="332" y="722"/>
                    <a:pt x="332" y="722"/>
                  </a:cubicBezTo>
                  <a:lnTo>
                    <a:pt x="204" y="722"/>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8" name="Freeform 67"/>
            <p:cNvSpPr>
              <a:spLocks/>
            </p:cNvSpPr>
            <p:nvPr userDrawn="1"/>
          </p:nvSpPr>
          <p:spPr bwMode="gray">
            <a:xfrm>
              <a:off x="8381683" y="774700"/>
              <a:ext cx="82550" cy="65088"/>
            </a:xfrm>
            <a:custGeom>
              <a:avLst/>
              <a:gdLst/>
              <a:ahLst/>
              <a:cxnLst>
                <a:cxn ang="0">
                  <a:pos x="204" y="722"/>
                </a:cxn>
                <a:cxn ang="0">
                  <a:pos x="0" y="0"/>
                </a:cxn>
                <a:cxn ang="0">
                  <a:pos x="125" y="0"/>
                </a:cxn>
                <a:cxn ang="0">
                  <a:pos x="277" y="588"/>
                </a:cxn>
                <a:cxn ang="0">
                  <a:pos x="412" y="0"/>
                </a:cxn>
                <a:cxn ang="0">
                  <a:pos x="535" y="0"/>
                </a:cxn>
                <a:cxn ang="0">
                  <a:pos x="676" y="588"/>
                </a:cxn>
                <a:cxn ang="0">
                  <a:pos x="829" y="0"/>
                </a:cxn>
                <a:cxn ang="0">
                  <a:pos x="930" y="0"/>
                </a:cxn>
                <a:cxn ang="0">
                  <a:pos x="726" y="722"/>
                </a:cxn>
                <a:cxn ang="0">
                  <a:pos x="604" y="722"/>
                </a:cxn>
                <a:cxn ang="0">
                  <a:pos x="495" y="255"/>
                </a:cxn>
                <a:cxn ang="0">
                  <a:pos x="468" y="107"/>
                </a:cxn>
                <a:cxn ang="0">
                  <a:pos x="441" y="254"/>
                </a:cxn>
                <a:cxn ang="0">
                  <a:pos x="332" y="722"/>
                </a:cxn>
                <a:cxn ang="0">
                  <a:pos x="204" y="722"/>
                </a:cxn>
              </a:cxnLst>
              <a:rect l="0" t="0" r="r" b="b"/>
              <a:pathLst>
                <a:path w="930" h="722">
                  <a:moveTo>
                    <a:pt x="204" y="722"/>
                  </a:moveTo>
                  <a:cubicBezTo>
                    <a:pt x="0" y="0"/>
                    <a:pt x="0" y="0"/>
                    <a:pt x="0" y="0"/>
                  </a:cubicBezTo>
                  <a:cubicBezTo>
                    <a:pt x="125" y="0"/>
                    <a:pt x="125" y="0"/>
                    <a:pt x="125" y="0"/>
                  </a:cubicBezTo>
                  <a:cubicBezTo>
                    <a:pt x="277" y="588"/>
                    <a:pt x="277" y="588"/>
                    <a:pt x="277" y="588"/>
                  </a:cubicBezTo>
                  <a:cubicBezTo>
                    <a:pt x="412" y="0"/>
                    <a:pt x="412" y="0"/>
                    <a:pt x="412" y="0"/>
                  </a:cubicBezTo>
                  <a:cubicBezTo>
                    <a:pt x="535" y="0"/>
                    <a:pt x="535" y="0"/>
                    <a:pt x="535" y="0"/>
                  </a:cubicBezTo>
                  <a:cubicBezTo>
                    <a:pt x="676" y="588"/>
                    <a:pt x="676" y="588"/>
                    <a:pt x="676" y="588"/>
                  </a:cubicBezTo>
                  <a:cubicBezTo>
                    <a:pt x="829" y="0"/>
                    <a:pt x="829" y="0"/>
                    <a:pt x="829" y="0"/>
                  </a:cubicBezTo>
                  <a:cubicBezTo>
                    <a:pt x="930" y="0"/>
                    <a:pt x="930" y="0"/>
                    <a:pt x="930" y="0"/>
                  </a:cubicBezTo>
                  <a:cubicBezTo>
                    <a:pt x="726" y="722"/>
                    <a:pt x="726" y="722"/>
                    <a:pt x="726" y="722"/>
                  </a:cubicBezTo>
                  <a:cubicBezTo>
                    <a:pt x="604" y="722"/>
                    <a:pt x="604" y="722"/>
                    <a:pt x="604" y="722"/>
                  </a:cubicBezTo>
                  <a:cubicBezTo>
                    <a:pt x="495" y="255"/>
                    <a:pt x="495" y="255"/>
                    <a:pt x="495" y="255"/>
                  </a:cubicBezTo>
                  <a:cubicBezTo>
                    <a:pt x="488" y="221"/>
                    <a:pt x="479" y="172"/>
                    <a:pt x="468" y="107"/>
                  </a:cubicBezTo>
                  <a:cubicBezTo>
                    <a:pt x="460" y="159"/>
                    <a:pt x="451" y="208"/>
                    <a:pt x="441" y="254"/>
                  </a:cubicBezTo>
                  <a:cubicBezTo>
                    <a:pt x="332" y="722"/>
                    <a:pt x="332" y="722"/>
                    <a:pt x="332" y="722"/>
                  </a:cubicBezTo>
                  <a:lnTo>
                    <a:pt x="204" y="722"/>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9" name="Freeform 68"/>
            <p:cNvSpPr>
              <a:spLocks noEditPoints="1"/>
            </p:cNvSpPr>
            <p:nvPr userDrawn="1"/>
          </p:nvSpPr>
          <p:spPr bwMode="gray">
            <a:xfrm>
              <a:off x="8475346" y="752475"/>
              <a:ext cx="14288" cy="87313"/>
            </a:xfrm>
            <a:custGeom>
              <a:avLst/>
              <a:gdLst/>
              <a:ahLst/>
              <a:cxnLst>
                <a:cxn ang="0">
                  <a:pos x="76" y="0"/>
                </a:cxn>
                <a:cxn ang="0">
                  <a:pos x="132" y="25"/>
                </a:cxn>
                <a:cxn ang="0">
                  <a:pos x="151" y="76"/>
                </a:cxn>
                <a:cxn ang="0">
                  <a:pos x="126" y="132"/>
                </a:cxn>
                <a:cxn ang="0">
                  <a:pos x="75" y="151"/>
                </a:cxn>
                <a:cxn ang="0">
                  <a:pos x="20" y="127"/>
                </a:cxn>
                <a:cxn ang="0">
                  <a:pos x="0" y="75"/>
                </a:cxn>
                <a:cxn ang="0">
                  <a:pos x="25" y="20"/>
                </a:cxn>
                <a:cxn ang="0">
                  <a:pos x="76" y="0"/>
                </a:cxn>
                <a:cxn ang="0">
                  <a:pos x="15" y="987"/>
                </a:cxn>
                <a:cxn ang="0">
                  <a:pos x="15" y="265"/>
                </a:cxn>
                <a:cxn ang="0">
                  <a:pos x="139" y="265"/>
                </a:cxn>
                <a:cxn ang="0">
                  <a:pos x="139" y="987"/>
                </a:cxn>
                <a:cxn ang="0">
                  <a:pos x="15" y="987"/>
                </a:cxn>
              </a:cxnLst>
              <a:rect l="0" t="0" r="r" b="b"/>
              <a:pathLst>
                <a:path w="151" h="987">
                  <a:moveTo>
                    <a:pt x="76" y="0"/>
                  </a:moveTo>
                  <a:cubicBezTo>
                    <a:pt x="98" y="0"/>
                    <a:pt x="117" y="9"/>
                    <a:pt x="132" y="25"/>
                  </a:cubicBezTo>
                  <a:cubicBezTo>
                    <a:pt x="145" y="40"/>
                    <a:pt x="151" y="57"/>
                    <a:pt x="151" y="76"/>
                  </a:cubicBezTo>
                  <a:cubicBezTo>
                    <a:pt x="151" y="98"/>
                    <a:pt x="143" y="117"/>
                    <a:pt x="126" y="132"/>
                  </a:cubicBezTo>
                  <a:cubicBezTo>
                    <a:pt x="112" y="145"/>
                    <a:pt x="95" y="151"/>
                    <a:pt x="75" y="151"/>
                  </a:cubicBezTo>
                  <a:cubicBezTo>
                    <a:pt x="53" y="151"/>
                    <a:pt x="34" y="143"/>
                    <a:pt x="20" y="127"/>
                  </a:cubicBezTo>
                  <a:cubicBezTo>
                    <a:pt x="7" y="112"/>
                    <a:pt x="0" y="95"/>
                    <a:pt x="0" y="75"/>
                  </a:cubicBezTo>
                  <a:cubicBezTo>
                    <a:pt x="0" y="53"/>
                    <a:pt x="9" y="35"/>
                    <a:pt x="25" y="20"/>
                  </a:cubicBezTo>
                  <a:cubicBezTo>
                    <a:pt x="39" y="7"/>
                    <a:pt x="56" y="0"/>
                    <a:pt x="76" y="0"/>
                  </a:cubicBezTo>
                  <a:close/>
                  <a:moveTo>
                    <a:pt x="15" y="987"/>
                  </a:moveTo>
                  <a:cubicBezTo>
                    <a:pt x="15" y="265"/>
                    <a:pt x="15" y="265"/>
                    <a:pt x="15" y="265"/>
                  </a:cubicBezTo>
                  <a:cubicBezTo>
                    <a:pt x="139" y="265"/>
                    <a:pt x="139" y="265"/>
                    <a:pt x="139" y="265"/>
                  </a:cubicBezTo>
                  <a:cubicBezTo>
                    <a:pt x="139" y="987"/>
                    <a:pt x="139" y="987"/>
                    <a:pt x="139" y="987"/>
                  </a:cubicBezTo>
                  <a:lnTo>
                    <a:pt x="15" y="987"/>
                  </a:lnTo>
                  <a:close/>
                </a:path>
              </a:pathLst>
            </a:custGeom>
            <a:solidFill>
              <a:srgbClr val="FFFFFF"/>
            </a:solidFill>
            <a:ln w="9525">
              <a:noFill/>
              <a:round/>
              <a:headEnd/>
              <a:tailEnd/>
            </a:ln>
          </p:spPr>
          <p:txBody>
            <a:bodyPr/>
            <a:lstStyle/>
            <a:p>
              <a:endParaRPr lang="en-GB" dirty="0">
                <a:solidFill>
                  <a:srgbClr val="000000"/>
                </a:solidFill>
              </a:endParaRPr>
            </a:p>
          </p:txBody>
        </p:sp>
        <p:sp>
          <p:nvSpPr>
            <p:cNvPr id="70" name="Freeform 69"/>
            <p:cNvSpPr>
              <a:spLocks/>
            </p:cNvSpPr>
            <p:nvPr userDrawn="1"/>
          </p:nvSpPr>
          <p:spPr bwMode="gray">
            <a:xfrm>
              <a:off x="8508683" y="758825"/>
              <a:ext cx="28575" cy="80963"/>
            </a:xfrm>
            <a:custGeom>
              <a:avLst/>
              <a:gdLst/>
              <a:ahLst/>
              <a:cxnLst>
                <a:cxn ang="0">
                  <a:pos x="0" y="0"/>
                </a:cxn>
                <a:cxn ang="0">
                  <a:pos x="124" y="0"/>
                </a:cxn>
                <a:cxn ang="0">
                  <a:pos x="124" y="195"/>
                </a:cxn>
                <a:cxn ang="0">
                  <a:pos x="318" y="195"/>
                </a:cxn>
                <a:cxn ang="0">
                  <a:pos x="318" y="273"/>
                </a:cxn>
                <a:cxn ang="0">
                  <a:pos x="124" y="273"/>
                </a:cxn>
                <a:cxn ang="0">
                  <a:pos x="124" y="656"/>
                </a:cxn>
                <a:cxn ang="0">
                  <a:pos x="156" y="804"/>
                </a:cxn>
                <a:cxn ang="0">
                  <a:pos x="225" y="836"/>
                </a:cxn>
                <a:cxn ang="0">
                  <a:pos x="277" y="838"/>
                </a:cxn>
                <a:cxn ang="0">
                  <a:pos x="318" y="838"/>
                </a:cxn>
                <a:cxn ang="0">
                  <a:pos x="318" y="917"/>
                </a:cxn>
                <a:cxn ang="0">
                  <a:pos x="251" y="917"/>
                </a:cxn>
                <a:cxn ang="0">
                  <a:pos x="127" y="904"/>
                </a:cxn>
                <a:cxn ang="0">
                  <a:pos x="11" y="782"/>
                </a:cxn>
                <a:cxn ang="0">
                  <a:pos x="0" y="638"/>
                </a:cxn>
                <a:cxn ang="0">
                  <a:pos x="0" y="0"/>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5" y="846"/>
                    <a:pt x="11" y="782"/>
                  </a:cubicBezTo>
                  <a:cubicBezTo>
                    <a:pt x="4" y="747"/>
                    <a:pt x="0" y="699"/>
                    <a:pt x="0" y="638"/>
                  </a:cubicBezTo>
                  <a:lnTo>
                    <a:pt x="0" y="0"/>
                  </a:lnTo>
                  <a:close/>
                </a:path>
              </a:pathLst>
            </a:custGeom>
            <a:solidFill>
              <a:srgbClr val="FFFFFF"/>
            </a:solidFill>
            <a:ln w="9525">
              <a:noFill/>
              <a:round/>
              <a:headEnd/>
              <a:tailEnd/>
            </a:ln>
          </p:spPr>
          <p:txBody>
            <a:bodyPr/>
            <a:lstStyle/>
            <a:p>
              <a:endParaRPr lang="en-GB" dirty="0">
                <a:solidFill>
                  <a:srgbClr val="000000"/>
                </a:solidFill>
              </a:endParaRPr>
            </a:p>
          </p:txBody>
        </p:sp>
        <p:sp>
          <p:nvSpPr>
            <p:cNvPr id="71" name="Freeform 70"/>
            <p:cNvSpPr>
              <a:spLocks/>
            </p:cNvSpPr>
            <p:nvPr userDrawn="1"/>
          </p:nvSpPr>
          <p:spPr bwMode="gray">
            <a:xfrm>
              <a:off x="8549958" y="742950"/>
              <a:ext cx="49213" cy="96838"/>
            </a:xfrm>
            <a:custGeom>
              <a:avLst/>
              <a:gdLst/>
              <a:ahLst/>
              <a:cxnLst>
                <a:cxn ang="0">
                  <a:pos x="0" y="1087"/>
                </a:cxn>
                <a:cxn ang="0">
                  <a:pos x="0" y="0"/>
                </a:cxn>
                <a:cxn ang="0">
                  <a:pos x="124" y="0"/>
                </a:cxn>
                <a:cxn ang="0">
                  <a:pos x="124" y="382"/>
                </a:cxn>
                <a:cxn ang="0">
                  <a:pos x="306" y="345"/>
                </a:cxn>
                <a:cxn ang="0">
                  <a:pos x="526" y="458"/>
                </a:cxn>
                <a:cxn ang="0">
                  <a:pos x="548" y="644"/>
                </a:cxn>
                <a:cxn ang="0">
                  <a:pos x="548" y="1087"/>
                </a:cxn>
                <a:cxn ang="0">
                  <a:pos x="425" y="1087"/>
                </a:cxn>
                <a:cxn ang="0">
                  <a:pos x="425" y="624"/>
                </a:cxn>
                <a:cxn ang="0">
                  <a:pos x="403" y="477"/>
                </a:cxn>
                <a:cxn ang="0">
                  <a:pos x="294" y="419"/>
                </a:cxn>
                <a:cxn ang="0">
                  <a:pos x="124" y="463"/>
                </a:cxn>
                <a:cxn ang="0">
                  <a:pos x="124" y="1087"/>
                </a:cxn>
                <a:cxn ang="0">
                  <a:pos x="0" y="1087"/>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w="9525">
              <a:noFill/>
              <a:round/>
              <a:headEnd/>
              <a:tailEnd/>
            </a:ln>
          </p:spPr>
          <p:txBody>
            <a:bodyPr/>
            <a:lstStyle/>
            <a:p>
              <a:endParaRPr lang="en-GB" dirty="0">
                <a:solidFill>
                  <a:srgbClr val="000000"/>
                </a:solidFill>
              </a:endParaRPr>
            </a:p>
          </p:txBody>
        </p:sp>
        <p:sp>
          <p:nvSpPr>
            <p:cNvPr id="72" name="Freeform 71"/>
            <p:cNvSpPr>
              <a:spLocks/>
            </p:cNvSpPr>
            <p:nvPr userDrawn="1"/>
          </p:nvSpPr>
          <p:spPr bwMode="gray">
            <a:xfrm>
              <a:off x="8638858" y="774700"/>
              <a:ext cx="53975" cy="95250"/>
            </a:xfrm>
            <a:custGeom>
              <a:avLst/>
              <a:gdLst/>
              <a:ahLst/>
              <a:cxnLst>
                <a:cxn ang="0">
                  <a:pos x="15" y="41"/>
                </a:cxn>
                <a:cxn ang="0">
                  <a:pos x="0" y="0"/>
                </a:cxn>
                <a:cxn ang="0">
                  <a:pos x="7" y="0"/>
                </a:cxn>
                <a:cxn ang="0">
                  <a:pos x="18" y="33"/>
                </a:cxn>
                <a:cxn ang="0">
                  <a:pos x="28" y="0"/>
                </a:cxn>
                <a:cxn ang="0">
                  <a:pos x="34" y="0"/>
                </a:cxn>
                <a:cxn ang="0">
                  <a:pos x="14" y="60"/>
                </a:cxn>
                <a:cxn ang="0">
                  <a:pos x="8" y="60"/>
                </a:cxn>
                <a:cxn ang="0">
                  <a:pos x="15" y="41"/>
                </a:cxn>
              </a:cxnLst>
              <a:rect l="0" t="0" r="r" b="b"/>
              <a:pathLst>
                <a:path w="34" h="60">
                  <a:moveTo>
                    <a:pt x="15" y="41"/>
                  </a:moveTo>
                  <a:lnTo>
                    <a:pt x="0" y="0"/>
                  </a:lnTo>
                  <a:lnTo>
                    <a:pt x="7" y="0"/>
                  </a:lnTo>
                  <a:lnTo>
                    <a:pt x="18" y="33"/>
                  </a:lnTo>
                  <a:lnTo>
                    <a:pt x="28" y="0"/>
                  </a:lnTo>
                  <a:lnTo>
                    <a:pt x="34" y="0"/>
                  </a:lnTo>
                  <a:lnTo>
                    <a:pt x="14" y="60"/>
                  </a:lnTo>
                  <a:lnTo>
                    <a:pt x="8" y="60"/>
                  </a:lnTo>
                  <a:lnTo>
                    <a:pt x="15" y="41"/>
                  </a:lnTo>
                  <a:close/>
                </a:path>
              </a:pathLst>
            </a:custGeom>
            <a:solidFill>
              <a:srgbClr val="FFFFFF"/>
            </a:solidFill>
            <a:ln w="9525">
              <a:noFill/>
              <a:round/>
              <a:headEnd/>
              <a:tailEnd/>
            </a:ln>
          </p:spPr>
          <p:txBody>
            <a:bodyPr/>
            <a:lstStyle/>
            <a:p>
              <a:endParaRPr lang="en-GB" dirty="0">
                <a:solidFill>
                  <a:srgbClr val="000000"/>
                </a:solidFill>
              </a:endParaRPr>
            </a:p>
          </p:txBody>
        </p:sp>
        <p:sp>
          <p:nvSpPr>
            <p:cNvPr id="73" name="Freeform 72"/>
            <p:cNvSpPr>
              <a:spLocks noEditPoints="1"/>
            </p:cNvSpPr>
            <p:nvPr userDrawn="1"/>
          </p:nvSpPr>
          <p:spPr bwMode="gray">
            <a:xfrm>
              <a:off x="8699183" y="773113"/>
              <a:ext cx="53975" cy="6826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5" y="106"/>
                    <a:pt x="159" y="168"/>
                  </a:cubicBezTo>
                  <a:cubicBezTo>
                    <a:pt x="137" y="220"/>
                    <a:pt x="126" y="290"/>
                    <a:pt x="126" y="377"/>
                  </a:cubicBezTo>
                  <a:cubicBezTo>
                    <a:pt x="126" y="469"/>
                    <a:pt x="137" y="541"/>
                    <a:pt x="159" y="593"/>
                  </a:cubicBezTo>
                  <a:cubicBezTo>
                    <a:pt x="185"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74" name="Freeform 73"/>
            <p:cNvSpPr>
              <a:spLocks/>
            </p:cNvSpPr>
            <p:nvPr userDrawn="1"/>
          </p:nvSpPr>
          <p:spPr bwMode="gray">
            <a:xfrm>
              <a:off x="8769033" y="774700"/>
              <a:ext cx="46038" cy="66675"/>
            </a:xfrm>
            <a:custGeom>
              <a:avLst/>
              <a:gdLst/>
              <a:ahLst/>
              <a:cxnLst>
                <a:cxn ang="0">
                  <a:pos x="0" y="0"/>
                </a:cxn>
                <a:cxn ang="0">
                  <a:pos x="123" y="0"/>
                </a:cxn>
                <a:cxn ang="0">
                  <a:pos x="123" y="445"/>
                </a:cxn>
                <a:cxn ang="0">
                  <a:pos x="145" y="609"/>
                </a:cxn>
                <a:cxn ang="0">
                  <a:pos x="197" y="656"/>
                </a:cxn>
                <a:cxn ang="0">
                  <a:pos x="276" y="667"/>
                </a:cxn>
                <a:cxn ang="0">
                  <a:pos x="403" y="648"/>
                </a:cxn>
                <a:cxn ang="0">
                  <a:pos x="403" y="0"/>
                </a:cxn>
                <a:cxn ang="0">
                  <a:pos x="527" y="0"/>
                </a:cxn>
                <a:cxn ang="0">
                  <a:pos x="527" y="710"/>
                </a:cxn>
                <a:cxn ang="0">
                  <a:pos x="269" y="742"/>
                </a:cxn>
                <a:cxn ang="0">
                  <a:pos x="86" y="703"/>
                </a:cxn>
                <a:cxn ang="0">
                  <a:pos x="6" y="567"/>
                </a:cxn>
                <a:cxn ang="0">
                  <a:pos x="0" y="454"/>
                </a:cxn>
                <a:cxn ang="0">
                  <a:pos x="0" y="0"/>
                </a:cxn>
              </a:cxnLst>
              <a:rect l="0" t="0" r="r" b="b"/>
              <a:pathLst>
                <a:path w="527" h="742">
                  <a:moveTo>
                    <a:pt x="0" y="0"/>
                  </a:moveTo>
                  <a:cubicBezTo>
                    <a:pt x="123" y="0"/>
                    <a:pt x="123" y="0"/>
                    <a:pt x="123" y="0"/>
                  </a:cubicBezTo>
                  <a:cubicBezTo>
                    <a:pt x="123" y="445"/>
                    <a:pt x="123" y="445"/>
                    <a:pt x="123" y="445"/>
                  </a:cubicBezTo>
                  <a:cubicBezTo>
                    <a:pt x="123" y="527"/>
                    <a:pt x="131" y="582"/>
                    <a:pt x="145" y="609"/>
                  </a:cubicBezTo>
                  <a:cubicBezTo>
                    <a:pt x="157" y="632"/>
                    <a:pt x="174" y="648"/>
                    <a:pt x="197" y="656"/>
                  </a:cubicBezTo>
                  <a:cubicBezTo>
                    <a:pt x="216" y="663"/>
                    <a:pt x="242" y="667"/>
                    <a:pt x="276" y="667"/>
                  </a:cubicBezTo>
                  <a:cubicBezTo>
                    <a:pt x="317" y="667"/>
                    <a:pt x="359" y="661"/>
                    <a:pt x="403" y="648"/>
                  </a:cubicBezTo>
                  <a:cubicBezTo>
                    <a:pt x="403" y="0"/>
                    <a:pt x="403" y="0"/>
                    <a:pt x="403" y="0"/>
                  </a:cubicBezTo>
                  <a:cubicBezTo>
                    <a:pt x="527" y="0"/>
                    <a:pt x="527" y="0"/>
                    <a:pt x="527" y="0"/>
                  </a:cubicBezTo>
                  <a:cubicBezTo>
                    <a:pt x="527" y="710"/>
                    <a:pt x="527" y="710"/>
                    <a:pt x="527" y="710"/>
                  </a:cubicBezTo>
                  <a:cubicBezTo>
                    <a:pt x="435" y="731"/>
                    <a:pt x="349" y="742"/>
                    <a:pt x="269" y="742"/>
                  </a:cubicBezTo>
                  <a:cubicBezTo>
                    <a:pt x="187" y="742"/>
                    <a:pt x="126" y="729"/>
                    <a:pt x="86" y="703"/>
                  </a:cubicBezTo>
                  <a:cubicBezTo>
                    <a:pt x="41" y="674"/>
                    <a:pt x="14" y="629"/>
                    <a:pt x="6" y="567"/>
                  </a:cubicBezTo>
                  <a:cubicBezTo>
                    <a:pt x="2" y="539"/>
                    <a:pt x="0" y="501"/>
                    <a:pt x="0" y="454"/>
                  </a:cubicBezTo>
                  <a:lnTo>
                    <a:pt x="0" y="0"/>
                  </a:lnTo>
                  <a:close/>
                </a:path>
              </a:pathLst>
            </a:custGeom>
            <a:solidFill>
              <a:srgbClr val="FFFFFF"/>
            </a:solidFill>
            <a:ln w="9525">
              <a:noFill/>
              <a:round/>
              <a:headEnd/>
              <a:tailEnd/>
            </a:ln>
          </p:spPr>
          <p:txBody>
            <a:bodyPr/>
            <a:lstStyle/>
            <a:p>
              <a:endParaRPr lang="en-GB" dirty="0">
                <a:solidFill>
                  <a:srgbClr val="000000"/>
                </a:solidFill>
              </a:endParaRPr>
            </a:p>
          </p:txBody>
        </p:sp>
        <p:grpSp>
          <p:nvGrpSpPr>
            <p:cNvPr id="75" name="Group 129"/>
            <p:cNvGrpSpPr/>
            <p:nvPr userDrawn="1"/>
          </p:nvGrpSpPr>
          <p:grpSpPr bwMode="gray">
            <a:xfrm>
              <a:off x="7792721" y="157163"/>
              <a:ext cx="1038225" cy="504825"/>
              <a:chOff x="7792721" y="157163"/>
              <a:chExt cx="1038225" cy="504825"/>
            </a:xfrm>
          </p:grpSpPr>
          <p:sp>
            <p:nvSpPr>
              <p:cNvPr id="76" name="Freeform 71"/>
              <p:cNvSpPr>
                <a:spLocks/>
              </p:cNvSpPr>
              <p:nvPr userDrawn="1"/>
            </p:nvSpPr>
            <p:spPr bwMode="gray">
              <a:xfrm>
                <a:off x="8135621" y="157163"/>
                <a:ext cx="209550" cy="16192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w="9525">
                <a:noFill/>
                <a:round/>
                <a:headEnd/>
                <a:tailEnd/>
              </a:ln>
            </p:spPr>
            <p:txBody>
              <a:bodyPr/>
              <a:lstStyle/>
              <a:p>
                <a:endParaRPr lang="en-GB" dirty="0">
                  <a:solidFill>
                    <a:srgbClr val="000000"/>
                  </a:solidFill>
                </a:endParaRPr>
              </a:p>
            </p:txBody>
          </p:sp>
          <p:sp>
            <p:nvSpPr>
              <p:cNvPr id="77" name="Freeform 72"/>
              <p:cNvSpPr>
                <a:spLocks/>
              </p:cNvSpPr>
              <p:nvPr userDrawn="1"/>
            </p:nvSpPr>
            <p:spPr bwMode="gray">
              <a:xfrm>
                <a:off x="7792721" y="333375"/>
                <a:ext cx="144463" cy="234950"/>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78" name="Freeform 73"/>
              <p:cNvSpPr>
                <a:spLocks/>
              </p:cNvSpPr>
              <p:nvPr userDrawn="1"/>
            </p:nvSpPr>
            <p:spPr bwMode="gray">
              <a:xfrm>
                <a:off x="8134033" y="333375"/>
                <a:ext cx="95250" cy="328613"/>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79" name="Freeform 74"/>
              <p:cNvSpPr>
                <a:spLocks/>
              </p:cNvSpPr>
              <p:nvPr userDrawn="1"/>
            </p:nvSpPr>
            <p:spPr bwMode="gray">
              <a:xfrm>
                <a:off x="8238808" y="333375"/>
                <a:ext cx="74613" cy="234950"/>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80" name="Freeform 75"/>
              <p:cNvSpPr>
                <a:spLocks/>
              </p:cNvSpPr>
              <p:nvPr userDrawn="1"/>
            </p:nvSpPr>
            <p:spPr bwMode="gray">
              <a:xfrm>
                <a:off x="8313421" y="333375"/>
                <a:ext cx="176213" cy="234950"/>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w="9525">
                <a:noFill/>
                <a:round/>
                <a:headEnd/>
                <a:tailEnd/>
              </a:ln>
            </p:spPr>
            <p:txBody>
              <a:bodyPr/>
              <a:lstStyle/>
              <a:p>
                <a:endParaRPr lang="en-GB" dirty="0">
                  <a:solidFill>
                    <a:srgbClr val="000000"/>
                  </a:solidFill>
                </a:endParaRPr>
              </a:p>
            </p:txBody>
          </p:sp>
          <p:sp>
            <p:nvSpPr>
              <p:cNvPr id="81" name="Freeform 76"/>
              <p:cNvSpPr>
                <a:spLocks/>
              </p:cNvSpPr>
              <p:nvPr userDrawn="1"/>
            </p:nvSpPr>
            <p:spPr bwMode="gray">
              <a:xfrm>
                <a:off x="8634096" y="333375"/>
                <a:ext cx="196850" cy="239713"/>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82" name="Freeform 77"/>
              <p:cNvSpPr>
                <a:spLocks/>
              </p:cNvSpPr>
              <p:nvPr userDrawn="1"/>
            </p:nvSpPr>
            <p:spPr bwMode="gray">
              <a:xfrm>
                <a:off x="7943533" y="333375"/>
                <a:ext cx="198438" cy="239713"/>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83" name="Freeform 78"/>
              <p:cNvSpPr>
                <a:spLocks/>
              </p:cNvSpPr>
              <p:nvPr userDrawn="1"/>
            </p:nvSpPr>
            <p:spPr bwMode="gray">
              <a:xfrm>
                <a:off x="8481696" y="328613"/>
                <a:ext cx="150813" cy="244475"/>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w="9525">
                <a:noFill/>
                <a:round/>
                <a:headEnd/>
                <a:tailEnd/>
              </a:ln>
            </p:spPr>
            <p:txBody>
              <a:bodyPr/>
              <a:lstStyle/>
              <a:p>
                <a:endParaRPr lang="en-GB" dirty="0">
                  <a:solidFill>
                    <a:srgbClr val="000000"/>
                  </a:solidFill>
                </a:endParaRPr>
              </a:p>
            </p:txBody>
          </p:sp>
        </p:grpSp>
      </p:grpSp>
      <p:sp>
        <p:nvSpPr>
          <p:cNvPr id="7" name="VCT_Marker_ID_7" hidden="1"/>
          <p:cNvSpPr/>
          <p:nvPr userDrawn="1">
            <p:custDataLst>
              <p:tags r:id="rId1"/>
            </p:custDataLst>
          </p:nvPr>
        </p:nvSpPr>
        <p:spPr>
          <a:xfrm>
            <a:off x="1270002" y="95251"/>
            <a:ext cx="127001" cy="95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FFFF"/>
              </a:solidFill>
            </a:endParaRPr>
          </a:p>
        </p:txBody>
      </p:sp>
      <p:sp>
        <p:nvSpPr>
          <p:cNvPr id="44" name="VCT_Backup_ID_44" hidden="1"/>
          <p:cNvSpPr txBox="1"/>
          <p:nvPr userDrawn="1">
            <p:custDataLst>
              <p:tags r:id="rId2"/>
            </p:custDataLst>
          </p:nvPr>
        </p:nvSpPr>
        <p:spPr bwMode="auto">
          <a:xfrm>
            <a:off x="324023" y="1304119"/>
            <a:ext cx="8496149" cy="1102519"/>
          </a:xfrm>
          <a:prstGeom prst="rect">
            <a:avLst/>
          </a:prstGeom>
          <a:noFill/>
          <a:ln w="0">
            <a:noFill/>
          </a:ln>
        </p:spPr>
        <p:txBody>
          <a:bodyPr vert="horz" wrap="square" lIns="0" tIns="0" rIns="0" bIns="0" rtlCol="0" anchor="b" anchorCtr="0">
            <a:noAutofit/>
          </a:bodyPr>
          <a:lstStyle/>
          <a:p>
            <a:pPr>
              <a:spcBef>
                <a:spcPct val="0"/>
              </a:spcBef>
              <a:spcAft>
                <a:spcPct val="0"/>
              </a:spcAft>
              <a:tabLst>
                <a:tab pos="3676650" algn="l"/>
              </a:tabLst>
              <a:defRPr/>
            </a:pPr>
            <a:r>
              <a:rPr lang="en-GB" sz="4400" dirty="0" smtClean="0">
                <a:solidFill>
                  <a:srgbClr val="FFFFFF"/>
                </a:solidFill>
              </a:rPr>
              <a:t>Titelmasterformat </a:t>
            </a:r>
            <a:r>
              <a:rPr lang="en-GB" sz="4400" dirty="0" err="1" smtClean="0">
                <a:solidFill>
                  <a:srgbClr val="FFFFFF"/>
                </a:solidFill>
              </a:rPr>
              <a:t>durch</a:t>
            </a:r>
            <a:r>
              <a:rPr lang="en-GB" sz="4400" dirty="0" smtClean="0">
                <a:solidFill>
                  <a:srgbClr val="FFFFFF"/>
                </a:solidFill>
              </a:rPr>
              <a:t> </a:t>
            </a:r>
            <a:r>
              <a:rPr lang="en-GB" sz="4400" dirty="0" err="1" smtClean="0">
                <a:solidFill>
                  <a:srgbClr val="FFFFFF"/>
                </a:solidFill>
              </a:rPr>
              <a:t>Klicken</a:t>
            </a:r>
            <a:r>
              <a:rPr lang="en-GB" sz="4400" dirty="0" smtClean="0">
                <a:solidFill>
                  <a:srgbClr val="FFFFFF"/>
                </a:solidFill>
              </a:rPr>
              <a:t> </a:t>
            </a:r>
            <a:r>
              <a:rPr lang="en-GB" sz="4400" dirty="0" err="1" smtClean="0">
                <a:solidFill>
                  <a:srgbClr val="FFFFFF"/>
                </a:solidFill>
              </a:rPr>
              <a:t>bearbeiten</a:t>
            </a:r>
            <a:endParaRPr lang="en-GB" sz="4400" dirty="0">
              <a:solidFill>
                <a:srgbClr val="FFFFFF"/>
              </a:solidFill>
            </a:endParaRPr>
          </a:p>
        </p:txBody>
      </p:sp>
      <p:sp>
        <p:nvSpPr>
          <p:cNvPr id="45" name="VCT_Backup_ID_45" hidden="1"/>
          <p:cNvSpPr txBox="1"/>
          <p:nvPr userDrawn="1">
            <p:custDataLst>
              <p:tags r:id="rId3"/>
            </p:custDataLst>
          </p:nvPr>
        </p:nvSpPr>
        <p:spPr bwMode="auto">
          <a:xfrm>
            <a:off x="324026" y="3434418"/>
            <a:ext cx="8496151" cy="1339199"/>
          </a:xfrm>
          <a:prstGeom prst="rect">
            <a:avLst/>
          </a:prstGeom>
          <a:noFill/>
          <a:ln w="0">
            <a:noFill/>
          </a:ln>
        </p:spPr>
        <p:txBody>
          <a:bodyPr vert="horz" wrap="square" lIns="0" tIns="0" rIns="0" bIns="0" rtlCol="0" anchor="t" anchorCtr="0">
            <a:noAutofit/>
          </a:bodyPr>
          <a:lstStyle/>
          <a:p>
            <a:pPr defTabSz="457200">
              <a:spcBef>
                <a:spcPct val="0"/>
              </a:spcBef>
              <a:spcAft>
                <a:spcPct val="0"/>
              </a:spcAft>
            </a:pPr>
            <a:r>
              <a:rPr lang="de-DE" sz="2400" smtClean="0">
                <a:solidFill>
                  <a:srgbClr val="000000"/>
                </a:solidFill>
              </a:rPr>
              <a:t>Formatvorlage des Untertitelmasters durch Klicken bearbeiten</a:t>
            </a:r>
            <a:endParaRPr lang="en-GB" sz="2400">
              <a:solidFill>
                <a:srgbClr val="000000"/>
              </a:solidFill>
            </a:endParaRPr>
          </a:p>
        </p:txBody>
      </p:sp>
      <p:sp>
        <p:nvSpPr>
          <p:cNvPr id="41" name="Rechteck 40"/>
          <p:cNvSpPr/>
          <p:nvPr userDrawn="1"/>
        </p:nvSpPr>
        <p:spPr bwMode="gray">
          <a:xfrm>
            <a:off x="4427987" y="4991100"/>
            <a:ext cx="360041" cy="1524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smtClean="0">
              <a:solidFill>
                <a:srgbClr val="000000"/>
              </a:solidFill>
            </a:endParaRPr>
          </a:p>
        </p:txBody>
      </p:sp>
      <p:sp>
        <p:nvSpPr>
          <p:cNvPr id="48" name="Title 47"/>
          <p:cNvSpPr>
            <a:spLocks noGrp="1"/>
          </p:cNvSpPr>
          <p:nvPr>
            <p:ph type="title" hasCustomPrompt="1"/>
          </p:nvPr>
        </p:nvSpPr>
        <p:spPr bwMode="gray">
          <a:xfrm>
            <a:off x="250826" y="2427730"/>
            <a:ext cx="8642356" cy="648090"/>
          </a:xfrm>
          <a:noFill/>
          <a:ln w="9525">
            <a:noFill/>
            <a:miter lim="800000"/>
            <a:headEnd/>
            <a:tailEnd/>
          </a:ln>
          <a:effectLst/>
        </p:spPr>
        <p:txBody>
          <a:bodyPr vert="horz" wrap="square" lIns="0" tIns="0" rIns="0" bIns="0" numCol="1" anchor="b" anchorCtr="0" compatLnSpc="1">
            <a:prstTxWarp prst="textNoShape">
              <a:avLst/>
            </a:prstTxWarp>
          </a:bodyPr>
          <a:lstStyle>
            <a:lvl1pPr algn="l" defTabSz="914400" rtl="0" eaLnBrk="1" fontAlgn="base" latinLnBrk="0" hangingPunct="1">
              <a:spcBef>
                <a:spcPct val="0"/>
              </a:spcBef>
              <a:spcAft>
                <a:spcPct val="0"/>
              </a:spcAft>
              <a:buNone/>
              <a:tabLst>
                <a:tab pos="3676650" algn="l"/>
              </a:tabLst>
              <a:defRPr kumimoji="1" lang="en-US" altLang="ja-JP" sz="3200" kern="1200" baseline="0" noProof="0" smtClean="0">
                <a:solidFill>
                  <a:schemeClr val="bg1"/>
                </a:solidFill>
                <a:latin typeface="+mj-lt"/>
                <a:ea typeface="+mj-ea"/>
                <a:cs typeface="+mj-cs"/>
              </a:defRPr>
            </a:lvl1pPr>
          </a:lstStyle>
          <a:p>
            <a:r>
              <a:rPr lang="de-DE" noProof="0" dirty="0" smtClean="0"/>
              <a:t>Titlemaster click here to edit</a:t>
            </a:r>
            <a:endParaRPr lang="en-GB" noProof="0" dirty="0"/>
          </a:p>
        </p:txBody>
      </p:sp>
      <p:sp>
        <p:nvSpPr>
          <p:cNvPr id="59" name="Subtitle 2"/>
          <p:cNvSpPr>
            <a:spLocks noGrp="1"/>
          </p:cNvSpPr>
          <p:nvPr>
            <p:ph type="subTitle" idx="1" hasCustomPrompt="1"/>
          </p:nvPr>
        </p:nvSpPr>
        <p:spPr bwMode="gray">
          <a:xfrm>
            <a:off x="250251" y="2067681"/>
            <a:ext cx="8642926" cy="43206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marL="0" indent="0" algn="l" defTabSz="457200" rtl="0" eaLnBrk="1" fontAlgn="base" latinLnBrk="0" hangingPunct="1">
              <a:lnSpc>
                <a:spcPct val="110000"/>
              </a:lnSpc>
              <a:spcBef>
                <a:spcPts val="500"/>
              </a:spcBef>
              <a:spcAft>
                <a:spcPts val="200"/>
              </a:spcAft>
              <a:buClr>
                <a:srgbClr val="A30B1A"/>
              </a:buClr>
              <a:buFont typeface="Wingdings" pitchFamily="2" charset="2"/>
              <a:buNone/>
              <a:defRPr kumimoji="1" lang="en-US" altLang="ja-JP" sz="2000" b="0" kern="1200" baseline="0" noProof="0" dirty="0" smtClean="0">
                <a:solidFill>
                  <a:schemeClr val="bg1"/>
                </a:solidFill>
                <a:latin typeface="+mn-lt"/>
                <a:ea typeface="+mn-ea"/>
                <a:cs typeface="+mn-cs"/>
              </a:defRPr>
            </a:lvl1pPr>
            <a:lvl2pPr marL="0" indent="0" algn="l">
              <a:spcBef>
                <a:spcPts val="0"/>
              </a:spcBef>
              <a:spcAft>
                <a:spcPts val="0"/>
              </a:spcAft>
              <a:buNone/>
              <a:defRPr sz="2400">
                <a:solidFill>
                  <a:schemeClr val="tx1"/>
                </a:solidFill>
              </a:defRPr>
            </a:lvl2pPr>
            <a:lvl3pPr marL="0" indent="0" algn="l">
              <a:spcBef>
                <a:spcPts val="0"/>
              </a:spcBef>
              <a:spcAft>
                <a:spcPts val="0"/>
              </a:spcAft>
              <a:buNone/>
              <a:defRPr sz="2400">
                <a:solidFill>
                  <a:schemeClr val="tx1"/>
                </a:solidFill>
              </a:defRPr>
            </a:lvl3pPr>
            <a:lvl4pPr marL="0" indent="0" algn="l">
              <a:spcBef>
                <a:spcPts val="0"/>
              </a:spcBef>
              <a:spcAft>
                <a:spcPts val="0"/>
              </a:spcAft>
              <a:buNone/>
              <a:defRPr sz="2400">
                <a:solidFill>
                  <a:schemeClr val="tx1"/>
                </a:solidFill>
              </a:defRPr>
            </a:lvl4pPr>
            <a:lvl5pPr marL="0" indent="0" algn="l">
              <a:spcBef>
                <a:spcPts val="0"/>
              </a:spcBef>
              <a:spcAft>
                <a:spcPts val="0"/>
              </a:spcAft>
              <a:buNone/>
              <a:defRPr sz="2400">
                <a:solidFill>
                  <a:schemeClr val="tx1"/>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noProof="0" dirty="0" smtClean="0"/>
              <a:t>Subtitlemaster click here to edit</a:t>
            </a:r>
            <a:endParaRPr lang="en-GB" noProof="0" dirty="0"/>
          </a:p>
        </p:txBody>
      </p:sp>
    </p:spTree>
    <p:extLst>
      <p:ext uri="{BB962C8B-B14F-4D97-AF65-F5344CB8AC3E}">
        <p14:creationId xmlns:p14="http://schemas.microsoft.com/office/powerpoint/2010/main" val="3463461851"/>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ext left – Picture righ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4" name="Bildplatzhalter 12"/>
          <p:cNvSpPr>
            <a:spLocks noGrp="1"/>
          </p:cNvSpPr>
          <p:nvPr>
            <p:ph type="pic" sz="quarter" idx="14"/>
            <p:custDataLst>
              <p:tags r:id="rId1"/>
            </p:custDataLst>
          </p:nvPr>
        </p:nvSpPr>
        <p:spPr bwMode="gray">
          <a:xfrm>
            <a:off x="4643445" y="1131894"/>
            <a:ext cx="4249737" cy="3744913"/>
          </a:xfrm>
          <a:prstGeom prst="round1Rect">
            <a:avLst>
              <a:gd name="adj" fmla="val 10174"/>
            </a:avLst>
          </a:prstGeom>
        </p:spPr>
        <p:txBody>
          <a:bodyPr/>
          <a:lstStyle/>
          <a:p>
            <a:r>
              <a:rPr lang="en-US" noProof="0" smtClean="0"/>
              <a:t>Click icon to add picture</a:t>
            </a:r>
            <a:endParaRPr lang="en-US" noProof="0"/>
          </a:p>
        </p:txBody>
      </p:sp>
      <p:sp>
        <p:nvSpPr>
          <p:cNvPr id="11" name="Text Placeholder 8"/>
          <p:cNvSpPr>
            <a:spLocks noGrp="1"/>
          </p:cNvSpPr>
          <p:nvPr>
            <p:ph type="body" sz="quarter" idx="16"/>
          </p:nvPr>
        </p:nvSpPr>
        <p:spPr bwMode="gray">
          <a:xfrm>
            <a:off x="466733" y="1131894"/>
            <a:ext cx="4105275" cy="3744913"/>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3" name="Footer Placeholder 2"/>
          <p:cNvSpPr>
            <a:spLocks noGrp="1"/>
          </p:cNvSpPr>
          <p:nvPr>
            <p:ph type="ftr" sz="quarter" idx="17"/>
          </p:nvPr>
        </p:nvSpPr>
        <p:spPr/>
        <p:txBody>
          <a:bodyPr/>
          <a:lstStyle/>
          <a:p>
            <a:r>
              <a:rPr lang="en-GB" smtClean="0"/>
              <a:t>© FUJITSU LIMITED 2014</a:t>
            </a:r>
            <a:endParaRPr lang="en-GB" dirty="0"/>
          </a:p>
        </p:txBody>
      </p:sp>
      <p:sp>
        <p:nvSpPr>
          <p:cNvPr id="4" name="Slide Number Placeholder 3"/>
          <p:cNvSpPr>
            <a:spLocks noGrp="1"/>
          </p:cNvSpPr>
          <p:nvPr>
            <p:ph type="sldNum" sz="quarter" idx="18"/>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392693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Intermediate Cover">
    <p:spTree>
      <p:nvGrpSpPr>
        <p:cNvPr id="1" name=""/>
        <p:cNvGrpSpPr/>
        <p:nvPr/>
      </p:nvGrpSpPr>
      <p:grpSpPr>
        <a:xfrm>
          <a:off x="0" y="0"/>
          <a:ext cx="0" cy="0"/>
          <a:chOff x="0" y="0"/>
          <a:chExt cx="0" cy="0"/>
        </a:xfrm>
      </p:grpSpPr>
      <p:pic>
        <p:nvPicPr>
          <p:cNvPr id="28" name="Picture 9" descr="MiddleGray_24_L150"/>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gray">
          <a:xfrm>
            <a:off x="0" y="0"/>
            <a:ext cx="9144000" cy="3028950"/>
          </a:xfrm>
          <a:prstGeom prst="rect">
            <a:avLst/>
          </a:prstGeom>
          <a:noFill/>
        </p:spPr>
      </p:pic>
      <p:sp>
        <p:nvSpPr>
          <p:cNvPr id="16" name="Title 15"/>
          <p:cNvSpPr>
            <a:spLocks noGrp="1"/>
          </p:cNvSpPr>
          <p:nvPr userDrawn="1">
            <p:ph type="title"/>
          </p:nvPr>
        </p:nvSpPr>
        <p:spPr bwMode="gray">
          <a:xfrm>
            <a:off x="250825" y="1563640"/>
            <a:ext cx="8642350" cy="864092"/>
          </a:xfrm>
          <a:noFill/>
          <a:ln w="9525">
            <a:noFill/>
            <a:miter lim="800000"/>
            <a:headEnd/>
            <a:tailEnd/>
          </a:ln>
          <a:effectLst/>
        </p:spPr>
        <p:txBody>
          <a:bodyPr vert="horz" wrap="square" lIns="0" tIns="0" rIns="0" bIns="0" numCol="1" anchor="b" anchorCtr="0" compatLnSpc="1">
            <a:prstTxWarp prst="textNoShape">
              <a:avLst/>
            </a:prstTxWarp>
          </a:bodyPr>
          <a:lstStyle>
            <a:lvl1pPr algn="l" defTabSz="914400" rtl="0" eaLnBrk="1" fontAlgn="base" latinLnBrk="0" hangingPunct="1">
              <a:spcBef>
                <a:spcPct val="0"/>
              </a:spcBef>
              <a:spcAft>
                <a:spcPct val="0"/>
              </a:spcAft>
              <a:buNone/>
              <a:tabLst>
                <a:tab pos="3676650" algn="l"/>
              </a:tabLst>
              <a:defRPr kumimoji="1" lang="en-US" altLang="ja-JP" sz="3200" kern="1200" noProof="0" dirty="0" err="1" smtClean="0">
                <a:solidFill>
                  <a:schemeClr val="tx1"/>
                </a:solidFill>
                <a:latin typeface="+mj-lt"/>
                <a:ea typeface="+mj-ea"/>
                <a:cs typeface="+mj-cs"/>
              </a:defRPr>
            </a:lvl1pPr>
          </a:lstStyle>
          <a:p>
            <a:r>
              <a:rPr lang="en-US" noProof="0" smtClean="0"/>
              <a:t>Click to edit Master title style</a:t>
            </a:r>
            <a:endParaRPr lang="en-GB" noProof="0" dirty="0"/>
          </a:p>
        </p:txBody>
      </p:sp>
      <p:sp>
        <p:nvSpPr>
          <p:cNvPr id="20" name="Text Placeholder 19"/>
          <p:cNvSpPr>
            <a:spLocks noGrp="1"/>
          </p:cNvSpPr>
          <p:nvPr userDrawn="1">
            <p:ph type="body" sz="quarter" idx="10"/>
          </p:nvPr>
        </p:nvSpPr>
        <p:spPr bwMode="gray">
          <a:xfrm>
            <a:off x="250837" y="2787798"/>
            <a:ext cx="8642350" cy="2015995"/>
          </a:xfrm>
        </p:spPr>
        <p:txBody>
          <a:bodyPr/>
          <a:lstStyle>
            <a:lvl1pPr>
              <a:spcAft>
                <a:spcPts val="300"/>
              </a:spcAft>
              <a:buClr>
                <a:schemeClr val="tx2"/>
              </a:buClr>
              <a:buFont typeface="Wingdings" pitchFamily="2" charset="2"/>
              <a:buChar char="n"/>
              <a:defRPr sz="2200"/>
            </a:lvl1pPr>
            <a:lvl2pPr marL="266700" indent="-266700">
              <a:spcBef>
                <a:spcPts val="516"/>
              </a:spcBef>
              <a:buFont typeface="Wingdings" pitchFamily="2" charset="2"/>
              <a:buChar char="n"/>
              <a:defRPr sz="2400"/>
            </a:lvl2pPr>
            <a:lvl3pPr marL="266700" indent="-266700">
              <a:spcBef>
                <a:spcPts val="516"/>
              </a:spcBef>
              <a:spcAft>
                <a:spcPts val="288"/>
              </a:spcAft>
              <a:buFont typeface="Wingdings" pitchFamily="2" charset="2"/>
              <a:buChar char="n"/>
              <a:defRPr sz="2400"/>
            </a:lvl3pPr>
            <a:lvl4pPr marL="266700" indent="-266700">
              <a:spcBef>
                <a:spcPts val="516"/>
              </a:spcBef>
              <a:spcAft>
                <a:spcPts val="288"/>
              </a:spcAft>
              <a:buFont typeface="Wingdings" pitchFamily="2" charset="2"/>
              <a:buChar char="n"/>
              <a:defRPr sz="2400"/>
            </a:lvl4pPr>
            <a:lvl5pPr marL="266700" indent="-266700">
              <a:spcBef>
                <a:spcPts val="516"/>
              </a:spcBef>
              <a:spcAft>
                <a:spcPts val="288"/>
              </a:spcAft>
              <a:buFont typeface="Wingdings" pitchFamily="2" charset="2"/>
              <a:buChar char="n"/>
              <a:defRPr sz="2400"/>
            </a:lvl5pPr>
          </a:lstStyle>
          <a:p>
            <a:pPr lvl="0"/>
            <a:r>
              <a:rPr lang="en-US" noProof="0" smtClean="0"/>
              <a:t>Click to edit Master text styles</a:t>
            </a:r>
          </a:p>
        </p:txBody>
      </p:sp>
      <p:grpSp>
        <p:nvGrpSpPr>
          <p:cNvPr id="14" name="Group 13"/>
          <p:cNvGrpSpPr/>
          <p:nvPr userDrawn="1"/>
        </p:nvGrpSpPr>
        <p:grpSpPr>
          <a:xfrm>
            <a:off x="8010525" y="249257"/>
            <a:ext cx="892176" cy="434975"/>
            <a:chOff x="8010525" y="249238"/>
            <a:chExt cx="892176" cy="434975"/>
          </a:xfrm>
        </p:grpSpPr>
        <p:sp>
          <p:nvSpPr>
            <p:cNvPr id="15" name="Freeform 68"/>
            <p:cNvSpPr>
              <a:spLocks/>
            </p:cNvSpPr>
            <p:nvPr userDrawn="1"/>
          </p:nvSpPr>
          <p:spPr bwMode="gray">
            <a:xfrm>
              <a:off x="8305800" y="249238"/>
              <a:ext cx="179388" cy="139700"/>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17" name="Freeform 69"/>
            <p:cNvSpPr>
              <a:spLocks/>
            </p:cNvSpPr>
            <p:nvPr userDrawn="1"/>
          </p:nvSpPr>
          <p:spPr bwMode="gray">
            <a:xfrm>
              <a:off x="8010525" y="401638"/>
              <a:ext cx="123825" cy="201613"/>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18" name="Freeform 70"/>
            <p:cNvSpPr>
              <a:spLocks/>
            </p:cNvSpPr>
            <p:nvPr userDrawn="1"/>
          </p:nvSpPr>
          <p:spPr bwMode="gray">
            <a:xfrm>
              <a:off x="8304213" y="401638"/>
              <a:ext cx="80963" cy="282575"/>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19" name="Freeform 71"/>
            <p:cNvSpPr>
              <a:spLocks/>
            </p:cNvSpPr>
            <p:nvPr userDrawn="1"/>
          </p:nvSpPr>
          <p:spPr bwMode="gray">
            <a:xfrm>
              <a:off x="8394700" y="401638"/>
              <a:ext cx="63500" cy="201613"/>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22" name="Freeform 72"/>
            <p:cNvSpPr>
              <a:spLocks/>
            </p:cNvSpPr>
            <p:nvPr userDrawn="1"/>
          </p:nvSpPr>
          <p:spPr bwMode="gray">
            <a:xfrm>
              <a:off x="8458200" y="401638"/>
              <a:ext cx="150813" cy="201613"/>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23" name="Freeform 73"/>
            <p:cNvSpPr>
              <a:spLocks/>
            </p:cNvSpPr>
            <p:nvPr userDrawn="1"/>
          </p:nvSpPr>
          <p:spPr bwMode="gray">
            <a:xfrm>
              <a:off x="8732838" y="401638"/>
              <a:ext cx="169863" cy="204788"/>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24" name="Freeform 74"/>
            <p:cNvSpPr>
              <a:spLocks/>
            </p:cNvSpPr>
            <p:nvPr userDrawn="1"/>
          </p:nvSpPr>
          <p:spPr bwMode="gray">
            <a:xfrm>
              <a:off x="8140700" y="401638"/>
              <a:ext cx="169863" cy="206375"/>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25" name="Freeform 75"/>
            <p:cNvSpPr>
              <a:spLocks/>
            </p:cNvSpPr>
            <p:nvPr userDrawn="1"/>
          </p:nvSpPr>
          <p:spPr bwMode="gray">
            <a:xfrm>
              <a:off x="8602663" y="396875"/>
              <a:ext cx="130175" cy="211138"/>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grpSp>
    </p:spTree>
    <p:extLst>
      <p:ext uri="{BB962C8B-B14F-4D97-AF65-F5344CB8AC3E}">
        <p14:creationId xmlns:p14="http://schemas.microsoft.com/office/powerpoint/2010/main" val="3964985790"/>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Text 1 column">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dirty="0"/>
          </a:p>
        </p:txBody>
      </p:sp>
      <p:sp>
        <p:nvSpPr>
          <p:cNvPr id="10" name="Text Placeholder 9"/>
          <p:cNvSpPr>
            <a:spLocks noGrp="1"/>
          </p:cNvSpPr>
          <p:nvPr>
            <p:ph type="body" sz="quarter" idx="10"/>
          </p:nvPr>
        </p:nvSpPr>
        <p:spPr bwMode="gray">
          <a:xfrm>
            <a:off x="250825" y="987427"/>
            <a:ext cx="8642350" cy="381635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2076149602"/>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Text 2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5" name="Text Placeholder 12"/>
          <p:cNvSpPr>
            <a:spLocks noGrp="1"/>
          </p:cNvSpPr>
          <p:nvPr>
            <p:ph type="body" sz="quarter" idx="15"/>
          </p:nvPr>
        </p:nvSpPr>
        <p:spPr bwMode="gray">
          <a:xfrm>
            <a:off x="250825" y="987425"/>
            <a:ext cx="4177159" cy="3816351"/>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6" name="Text Placeholder 12"/>
          <p:cNvSpPr>
            <a:spLocks noGrp="1"/>
          </p:cNvSpPr>
          <p:nvPr>
            <p:ph type="body" sz="quarter" idx="16"/>
          </p:nvPr>
        </p:nvSpPr>
        <p:spPr bwMode="gray">
          <a:xfrm>
            <a:off x="4644009" y="987427"/>
            <a:ext cx="4249166" cy="381635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1270144617"/>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Text 3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4" name="Text Placeholder 9"/>
          <p:cNvSpPr>
            <a:spLocks noGrp="1"/>
          </p:cNvSpPr>
          <p:nvPr>
            <p:ph type="body" sz="quarter" idx="18"/>
          </p:nvPr>
        </p:nvSpPr>
        <p:spPr bwMode="gray">
          <a:xfrm>
            <a:off x="250841" y="987034"/>
            <a:ext cx="2736999" cy="3816349"/>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6" name="Text Placeholder 9"/>
          <p:cNvSpPr>
            <a:spLocks noGrp="1"/>
          </p:cNvSpPr>
          <p:nvPr>
            <p:ph type="body" sz="quarter" idx="19"/>
          </p:nvPr>
        </p:nvSpPr>
        <p:spPr bwMode="gray">
          <a:xfrm>
            <a:off x="3203849" y="987086"/>
            <a:ext cx="2808313" cy="3816713"/>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18" name="Text Placeholder 9"/>
          <p:cNvSpPr>
            <a:spLocks noGrp="1"/>
          </p:cNvSpPr>
          <p:nvPr>
            <p:ph type="body" sz="quarter" idx="20"/>
          </p:nvPr>
        </p:nvSpPr>
        <p:spPr bwMode="gray">
          <a:xfrm>
            <a:off x="6228186" y="987431"/>
            <a:ext cx="2664990" cy="3816349"/>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4149735020"/>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type="titleOnly" preserve="1">
  <p:cSld name="Title">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Tree>
    <p:extLst>
      <p:ext uri="{BB962C8B-B14F-4D97-AF65-F5344CB8AC3E}">
        <p14:creationId xmlns:p14="http://schemas.microsoft.com/office/powerpoint/2010/main" val="3757807049"/>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1 Picture">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1" name="Picture Placeholder 10"/>
          <p:cNvSpPr>
            <a:spLocks noGrp="1"/>
          </p:cNvSpPr>
          <p:nvPr>
            <p:ph type="pic" sz="quarter" idx="13"/>
            <p:custDataLst>
              <p:tags r:id="rId1"/>
            </p:custDataLst>
          </p:nvPr>
        </p:nvSpPr>
        <p:spPr bwMode="gray">
          <a:xfrm>
            <a:off x="250837" y="1058863"/>
            <a:ext cx="8642350" cy="3744912"/>
          </a:xfrm>
          <a:prstGeom prst="round1Rect">
            <a:avLst>
              <a:gd name="adj" fmla="val 0"/>
            </a:avLst>
          </a:prstGeom>
          <a:noFill/>
          <a:ln>
            <a:noFill/>
          </a:ln>
        </p:spPr>
        <p:txBody>
          <a:bodyPr/>
          <a:lstStyle/>
          <a:p>
            <a:r>
              <a:rPr lang="en-US" noProof="0" smtClean="0"/>
              <a:t>Click icon to add picture</a:t>
            </a:r>
            <a:endParaRPr lang="en-GB" noProof="0"/>
          </a:p>
        </p:txBody>
      </p:sp>
    </p:spTree>
    <p:extLst>
      <p:ext uri="{BB962C8B-B14F-4D97-AF65-F5344CB8AC3E}">
        <p14:creationId xmlns:p14="http://schemas.microsoft.com/office/powerpoint/2010/main" val="1782711506"/>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2 Picture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1" name="Picture Placeholder 10"/>
          <p:cNvSpPr>
            <a:spLocks noGrp="1"/>
          </p:cNvSpPr>
          <p:nvPr>
            <p:ph type="pic" sz="quarter" idx="13"/>
            <p:custDataLst>
              <p:tags r:id="rId1"/>
            </p:custDataLst>
          </p:nvPr>
        </p:nvSpPr>
        <p:spPr bwMode="gray">
          <a:xfrm>
            <a:off x="4716018" y="1058863"/>
            <a:ext cx="4177159" cy="3744912"/>
          </a:xfrm>
          <a:prstGeom prst="round1Rect">
            <a:avLst>
              <a:gd name="adj" fmla="val 0"/>
            </a:avLst>
          </a:prstGeom>
          <a:noFill/>
          <a:ln>
            <a:noFill/>
          </a:ln>
        </p:spPr>
        <p:txBody>
          <a:bodyPr/>
          <a:lstStyle/>
          <a:p>
            <a:r>
              <a:rPr lang="en-US" noProof="0" smtClean="0"/>
              <a:t>Click icon to add picture</a:t>
            </a:r>
            <a:endParaRPr lang="en-GB" noProof="0" dirty="0"/>
          </a:p>
        </p:txBody>
      </p:sp>
      <p:sp>
        <p:nvSpPr>
          <p:cNvPr id="10" name="Picture Placeholder 10"/>
          <p:cNvSpPr>
            <a:spLocks noGrp="1"/>
          </p:cNvSpPr>
          <p:nvPr>
            <p:ph type="pic" sz="quarter" idx="16"/>
            <p:custDataLst>
              <p:tags r:id="rId2"/>
            </p:custDataLst>
          </p:nvPr>
        </p:nvSpPr>
        <p:spPr bwMode="gray">
          <a:xfrm>
            <a:off x="250825" y="1058863"/>
            <a:ext cx="4177159" cy="3744912"/>
          </a:xfrm>
          <a:prstGeom prst="rect">
            <a:avLst/>
          </a:prstGeom>
          <a:noFill/>
          <a:ln>
            <a:noFill/>
          </a:ln>
        </p:spPr>
        <p:txBody>
          <a:bodyPr/>
          <a:lstStyle/>
          <a:p>
            <a:r>
              <a:rPr lang="en-US" noProof="0" smtClean="0"/>
              <a:t>Click icon to add picture</a:t>
            </a:r>
            <a:endParaRPr lang="en-GB" noProof="0"/>
          </a:p>
        </p:txBody>
      </p:sp>
    </p:spTree>
    <p:extLst>
      <p:ext uri="{BB962C8B-B14F-4D97-AF65-F5344CB8AC3E}">
        <p14:creationId xmlns:p14="http://schemas.microsoft.com/office/powerpoint/2010/main" val="2821618736"/>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Text left – Picture righ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4" name="Bildplatzhalter 12"/>
          <p:cNvSpPr>
            <a:spLocks noGrp="1"/>
          </p:cNvSpPr>
          <p:nvPr>
            <p:ph type="pic" sz="quarter" idx="14"/>
            <p:custDataLst>
              <p:tags r:id="rId1"/>
            </p:custDataLst>
          </p:nvPr>
        </p:nvSpPr>
        <p:spPr bwMode="gray">
          <a:xfrm>
            <a:off x="4716018" y="1058863"/>
            <a:ext cx="4177159" cy="3744912"/>
          </a:xfrm>
          <a:prstGeom prst="round1Rect">
            <a:avLst>
              <a:gd name="adj" fmla="val 0"/>
            </a:avLst>
          </a:prstGeom>
        </p:spPr>
        <p:txBody>
          <a:bodyPr/>
          <a:lstStyle/>
          <a:p>
            <a:r>
              <a:rPr lang="en-US" noProof="0" smtClean="0"/>
              <a:t>Click icon to add picture</a:t>
            </a:r>
            <a:endParaRPr lang="en-GB" noProof="0" dirty="0"/>
          </a:p>
        </p:txBody>
      </p:sp>
      <p:sp>
        <p:nvSpPr>
          <p:cNvPr id="11" name="Text Placeholder 8"/>
          <p:cNvSpPr>
            <a:spLocks noGrp="1"/>
          </p:cNvSpPr>
          <p:nvPr>
            <p:ph type="body" sz="quarter" idx="16"/>
          </p:nvPr>
        </p:nvSpPr>
        <p:spPr bwMode="gray">
          <a:xfrm>
            <a:off x="250825" y="987427"/>
            <a:ext cx="4177159" cy="381635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4153154694"/>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Picture left – Text righ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4" name="Bildplatzhalter 12"/>
          <p:cNvSpPr>
            <a:spLocks noGrp="1"/>
          </p:cNvSpPr>
          <p:nvPr>
            <p:ph type="pic" sz="quarter" idx="14"/>
            <p:custDataLst>
              <p:tags r:id="rId1"/>
            </p:custDataLst>
          </p:nvPr>
        </p:nvSpPr>
        <p:spPr bwMode="gray">
          <a:xfrm>
            <a:off x="250825" y="1058863"/>
            <a:ext cx="4177159" cy="3744912"/>
          </a:xfrm>
          <a:prstGeom prst="rect">
            <a:avLst/>
          </a:prstGeom>
        </p:spPr>
        <p:txBody>
          <a:bodyPr/>
          <a:lstStyle/>
          <a:p>
            <a:r>
              <a:rPr lang="en-US" noProof="0" smtClean="0"/>
              <a:t>Click icon to add picture</a:t>
            </a:r>
            <a:endParaRPr lang="en-GB" noProof="0"/>
          </a:p>
        </p:txBody>
      </p:sp>
      <p:sp>
        <p:nvSpPr>
          <p:cNvPr id="10" name="Text Placeholder 8"/>
          <p:cNvSpPr>
            <a:spLocks noGrp="1"/>
          </p:cNvSpPr>
          <p:nvPr>
            <p:ph type="body" sz="quarter" idx="16"/>
          </p:nvPr>
        </p:nvSpPr>
        <p:spPr bwMode="gray">
          <a:xfrm>
            <a:off x="4644009" y="987427"/>
            <a:ext cx="4249166" cy="381635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1205648728"/>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Text left 2/3 – Picture right 1/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6228211" y="1058863"/>
            <a:ext cx="2664990" cy="3744912"/>
          </a:xfrm>
          <a:prstGeom prst="round1Rect">
            <a:avLst>
              <a:gd name="adj" fmla="val 0"/>
            </a:avLst>
          </a:prstGeom>
        </p:spPr>
        <p:txBody>
          <a:bodyPr/>
          <a:lstStyle/>
          <a:p>
            <a:r>
              <a:rPr lang="en-US" noProof="0" smtClean="0"/>
              <a:t>Click icon to add picture</a:t>
            </a:r>
            <a:endParaRPr lang="en-GB" noProof="0" dirty="0"/>
          </a:p>
        </p:txBody>
      </p:sp>
      <p:sp>
        <p:nvSpPr>
          <p:cNvPr id="11" name="Text Placeholder 9"/>
          <p:cNvSpPr>
            <a:spLocks noGrp="1"/>
          </p:cNvSpPr>
          <p:nvPr>
            <p:ph type="body" sz="quarter" idx="17"/>
          </p:nvPr>
        </p:nvSpPr>
        <p:spPr bwMode="gray">
          <a:xfrm>
            <a:off x="250840" y="987427"/>
            <a:ext cx="5761335" cy="381635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2154686744"/>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icture left – Text righ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4" name="Bildplatzhalter 12"/>
          <p:cNvSpPr>
            <a:spLocks noGrp="1"/>
          </p:cNvSpPr>
          <p:nvPr>
            <p:ph type="pic" sz="quarter" idx="14"/>
            <p:custDataLst>
              <p:tags r:id="rId1"/>
            </p:custDataLst>
          </p:nvPr>
        </p:nvSpPr>
        <p:spPr bwMode="gray">
          <a:xfrm>
            <a:off x="466733" y="1131894"/>
            <a:ext cx="4105275" cy="3744913"/>
          </a:xfrm>
          <a:prstGeom prst="rect">
            <a:avLst/>
          </a:prstGeom>
        </p:spPr>
        <p:txBody>
          <a:bodyPr/>
          <a:lstStyle/>
          <a:p>
            <a:r>
              <a:rPr lang="en-US" noProof="0" smtClean="0"/>
              <a:t>Click icon to add picture</a:t>
            </a:r>
            <a:endParaRPr lang="en-US" noProof="0" dirty="0"/>
          </a:p>
        </p:txBody>
      </p:sp>
      <p:sp>
        <p:nvSpPr>
          <p:cNvPr id="10" name="Text Placeholder 8"/>
          <p:cNvSpPr>
            <a:spLocks noGrp="1"/>
          </p:cNvSpPr>
          <p:nvPr>
            <p:ph type="body" sz="quarter" idx="16"/>
          </p:nvPr>
        </p:nvSpPr>
        <p:spPr bwMode="gray">
          <a:xfrm>
            <a:off x="4644009" y="1131894"/>
            <a:ext cx="4249166" cy="3744913"/>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3" name="Footer Placeholder 2"/>
          <p:cNvSpPr>
            <a:spLocks noGrp="1"/>
          </p:cNvSpPr>
          <p:nvPr>
            <p:ph type="ftr" sz="quarter" idx="17"/>
          </p:nvPr>
        </p:nvSpPr>
        <p:spPr/>
        <p:txBody>
          <a:bodyPr/>
          <a:lstStyle/>
          <a:p>
            <a:r>
              <a:rPr lang="en-GB" smtClean="0"/>
              <a:t>© FUJITSU LIMITED 2014</a:t>
            </a:r>
            <a:endParaRPr lang="en-GB" dirty="0"/>
          </a:p>
        </p:txBody>
      </p:sp>
      <p:sp>
        <p:nvSpPr>
          <p:cNvPr id="4" name="Slide Number Placeholder 3"/>
          <p:cNvSpPr>
            <a:spLocks noGrp="1"/>
          </p:cNvSpPr>
          <p:nvPr>
            <p:ph type="sldNum" sz="quarter" idx="18"/>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766574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Picture left 1/3 – Text right 2/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250825" y="1058863"/>
            <a:ext cx="2664992" cy="3744912"/>
          </a:xfrm>
          <a:prstGeom prst="rect">
            <a:avLst/>
          </a:prstGeom>
        </p:spPr>
        <p:txBody>
          <a:bodyPr/>
          <a:lstStyle/>
          <a:p>
            <a:r>
              <a:rPr lang="en-US" noProof="0" smtClean="0"/>
              <a:t>Click icon to add picture</a:t>
            </a:r>
            <a:endParaRPr lang="en-GB" noProof="0"/>
          </a:p>
        </p:txBody>
      </p:sp>
      <p:sp>
        <p:nvSpPr>
          <p:cNvPr id="11" name="Text Placeholder 9"/>
          <p:cNvSpPr>
            <a:spLocks noGrp="1"/>
          </p:cNvSpPr>
          <p:nvPr>
            <p:ph type="body" sz="quarter" idx="17"/>
          </p:nvPr>
        </p:nvSpPr>
        <p:spPr bwMode="gray">
          <a:xfrm>
            <a:off x="3131859" y="987431"/>
            <a:ext cx="5761335" cy="3816349"/>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1913540235"/>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Text left 1/3 – Picture right 2/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3132140" y="1058875"/>
            <a:ext cx="5761036" cy="3744913"/>
          </a:xfrm>
          <a:prstGeom prst="round1Rect">
            <a:avLst>
              <a:gd name="adj" fmla="val 0"/>
            </a:avLst>
          </a:prstGeom>
        </p:spPr>
        <p:txBody>
          <a:bodyPr/>
          <a:lstStyle/>
          <a:p>
            <a:r>
              <a:rPr lang="en-US" noProof="0" smtClean="0"/>
              <a:t>Click icon to add picture</a:t>
            </a:r>
            <a:endParaRPr lang="en-GB" noProof="0" dirty="0"/>
          </a:p>
        </p:txBody>
      </p:sp>
      <p:sp>
        <p:nvSpPr>
          <p:cNvPr id="10" name="Text Placeholder 8"/>
          <p:cNvSpPr>
            <a:spLocks noGrp="1"/>
          </p:cNvSpPr>
          <p:nvPr>
            <p:ph type="body" sz="quarter" idx="18"/>
          </p:nvPr>
        </p:nvSpPr>
        <p:spPr bwMode="gray">
          <a:xfrm>
            <a:off x="250828" y="987431"/>
            <a:ext cx="2665413" cy="3816349"/>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3679632623"/>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Picture left 2/3 – Text right 1/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250825" y="1058875"/>
            <a:ext cx="5761038" cy="3744913"/>
          </a:xfrm>
          <a:prstGeom prst="rect">
            <a:avLst/>
          </a:prstGeom>
        </p:spPr>
        <p:txBody>
          <a:bodyPr/>
          <a:lstStyle/>
          <a:p>
            <a:r>
              <a:rPr lang="en-US" noProof="0" smtClean="0"/>
              <a:t>Click icon to add picture</a:t>
            </a:r>
            <a:endParaRPr lang="en-GB" noProof="0"/>
          </a:p>
        </p:txBody>
      </p:sp>
      <p:sp>
        <p:nvSpPr>
          <p:cNvPr id="10" name="Text Placeholder 8"/>
          <p:cNvSpPr>
            <a:spLocks noGrp="1"/>
          </p:cNvSpPr>
          <p:nvPr>
            <p:ph type="body" sz="quarter" idx="18"/>
          </p:nvPr>
        </p:nvSpPr>
        <p:spPr bwMode="gray">
          <a:xfrm>
            <a:off x="6227763" y="987431"/>
            <a:ext cx="2665412" cy="3816349"/>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900194789"/>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Subheadline + Text 1 column">
    <p:spTree>
      <p:nvGrpSpPr>
        <p:cNvPr id="1" name=""/>
        <p:cNvGrpSpPr/>
        <p:nvPr/>
      </p:nvGrpSpPr>
      <p:grpSpPr>
        <a:xfrm>
          <a:off x="0" y="0"/>
          <a:ext cx="0" cy="0"/>
          <a:chOff x="0" y="0"/>
          <a:chExt cx="0" cy="0"/>
        </a:xfrm>
      </p:grpSpPr>
      <p:sp>
        <p:nvSpPr>
          <p:cNvPr id="13" name="Titel 12"/>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0" name="Text Placeholder 7"/>
          <p:cNvSpPr>
            <a:spLocks noGrp="1"/>
          </p:cNvSpPr>
          <p:nvPr>
            <p:ph type="body" sz="quarter" idx="15"/>
          </p:nvPr>
        </p:nvSpPr>
        <p:spPr bwMode="gray">
          <a:xfrm>
            <a:off x="250827" y="1563927"/>
            <a:ext cx="8642350"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6" hasCustomPrompt="1"/>
          </p:nvPr>
        </p:nvSpPr>
        <p:spPr bwMode="gray">
          <a:xfrm>
            <a:off x="250840" y="987267"/>
            <a:ext cx="8642348"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extLst>
      <p:ext uri="{BB962C8B-B14F-4D97-AF65-F5344CB8AC3E}">
        <p14:creationId xmlns:p14="http://schemas.microsoft.com/office/powerpoint/2010/main" val="2037056707"/>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Subheadline + Text 2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5" name="Text Placeholder 10"/>
          <p:cNvSpPr>
            <a:spLocks noGrp="1"/>
          </p:cNvSpPr>
          <p:nvPr>
            <p:ph type="body" sz="quarter" idx="16"/>
          </p:nvPr>
        </p:nvSpPr>
        <p:spPr bwMode="gray">
          <a:xfrm>
            <a:off x="250825" y="1563930"/>
            <a:ext cx="4177159"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6" name="Text Placeholder 10"/>
          <p:cNvSpPr>
            <a:spLocks noGrp="1"/>
          </p:cNvSpPr>
          <p:nvPr>
            <p:ph type="body" sz="quarter" idx="17"/>
          </p:nvPr>
        </p:nvSpPr>
        <p:spPr bwMode="gray">
          <a:xfrm>
            <a:off x="4644009" y="1563930"/>
            <a:ext cx="4249166"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8"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extLst>
      <p:ext uri="{BB962C8B-B14F-4D97-AF65-F5344CB8AC3E}">
        <p14:creationId xmlns:p14="http://schemas.microsoft.com/office/powerpoint/2010/main" val="231357168"/>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Subheadline + Text 3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8" name="Text Placeholder 9"/>
          <p:cNvSpPr>
            <a:spLocks noGrp="1"/>
          </p:cNvSpPr>
          <p:nvPr>
            <p:ph type="body" sz="quarter" idx="19"/>
          </p:nvPr>
        </p:nvSpPr>
        <p:spPr bwMode="gray">
          <a:xfrm>
            <a:off x="250841" y="1563930"/>
            <a:ext cx="2736999"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9" name="Text Placeholder 9"/>
          <p:cNvSpPr>
            <a:spLocks noGrp="1"/>
          </p:cNvSpPr>
          <p:nvPr>
            <p:ph type="body" sz="quarter" idx="20"/>
          </p:nvPr>
        </p:nvSpPr>
        <p:spPr bwMode="gray">
          <a:xfrm>
            <a:off x="3203849" y="1563930"/>
            <a:ext cx="2808313"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20" name="Text Placeholder 9"/>
          <p:cNvSpPr>
            <a:spLocks noGrp="1"/>
          </p:cNvSpPr>
          <p:nvPr>
            <p:ph type="body" sz="quarter" idx="21"/>
          </p:nvPr>
        </p:nvSpPr>
        <p:spPr bwMode="gray">
          <a:xfrm>
            <a:off x="6228211" y="1563930"/>
            <a:ext cx="2664990" cy="3239848"/>
          </a:xfrm>
        </p:spPr>
        <p:txBody>
          <a:bodyPr/>
          <a:lstStyle>
            <a:lvl5pPr>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7" name="Textplatzhalter 14"/>
          <p:cNvSpPr>
            <a:spLocks noGrp="1"/>
          </p:cNvSpPr>
          <p:nvPr>
            <p:ph type="body" sz="quarter" idx="16"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extLst>
      <p:ext uri="{BB962C8B-B14F-4D97-AF65-F5344CB8AC3E}">
        <p14:creationId xmlns:p14="http://schemas.microsoft.com/office/powerpoint/2010/main" val="904460610"/>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Subheadline + Title">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4" name="Textplatzhalter 14"/>
          <p:cNvSpPr>
            <a:spLocks noGrp="1"/>
          </p:cNvSpPr>
          <p:nvPr>
            <p:ph type="body" sz="quarter" idx="16" hasCustomPrompt="1"/>
          </p:nvPr>
        </p:nvSpPr>
        <p:spPr bwMode="gray">
          <a:xfrm>
            <a:off x="250825" y="987546"/>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extLst>
      <p:ext uri="{BB962C8B-B14F-4D97-AF65-F5344CB8AC3E}">
        <p14:creationId xmlns:p14="http://schemas.microsoft.com/office/powerpoint/2010/main" val="323901123"/>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Subheadline + 1 Picture">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1" name="Picture Placeholder 10"/>
          <p:cNvSpPr>
            <a:spLocks noGrp="1"/>
          </p:cNvSpPr>
          <p:nvPr>
            <p:ph type="pic" sz="quarter" idx="13"/>
            <p:custDataLst>
              <p:tags r:id="rId1"/>
            </p:custDataLst>
          </p:nvPr>
        </p:nvSpPr>
        <p:spPr bwMode="gray">
          <a:xfrm>
            <a:off x="250825" y="1635936"/>
            <a:ext cx="8642350" cy="3167840"/>
          </a:xfrm>
          <a:prstGeom prst="round1Rect">
            <a:avLst>
              <a:gd name="adj" fmla="val 0"/>
            </a:avLst>
          </a:prstGeom>
          <a:noFill/>
          <a:ln>
            <a:noFill/>
          </a:ln>
        </p:spPr>
        <p:txBody>
          <a:bodyPr/>
          <a:lstStyle/>
          <a:p>
            <a:r>
              <a:rPr lang="en-US" noProof="0" smtClean="0"/>
              <a:t>Click icon to add picture</a:t>
            </a:r>
            <a:endParaRPr lang="en-GB" noProof="0"/>
          </a:p>
        </p:txBody>
      </p:sp>
      <p:sp>
        <p:nvSpPr>
          <p:cNvPr id="5" name="Textplatzhalter 14"/>
          <p:cNvSpPr>
            <a:spLocks noGrp="1"/>
          </p:cNvSpPr>
          <p:nvPr>
            <p:ph type="body" sz="quarter" idx="16"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extLst>
      <p:ext uri="{BB962C8B-B14F-4D97-AF65-F5344CB8AC3E}">
        <p14:creationId xmlns:p14="http://schemas.microsoft.com/office/powerpoint/2010/main" val="1322458580"/>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Subheadline + 2 Picture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1" name="Picture Placeholder 10"/>
          <p:cNvSpPr>
            <a:spLocks noGrp="1"/>
          </p:cNvSpPr>
          <p:nvPr>
            <p:ph type="pic" sz="quarter" idx="13"/>
            <p:custDataLst>
              <p:tags r:id="rId1"/>
            </p:custDataLst>
          </p:nvPr>
        </p:nvSpPr>
        <p:spPr bwMode="gray">
          <a:xfrm>
            <a:off x="4716018" y="1635936"/>
            <a:ext cx="4177159" cy="3167840"/>
          </a:xfrm>
          <a:prstGeom prst="round1Rect">
            <a:avLst>
              <a:gd name="adj" fmla="val 0"/>
            </a:avLst>
          </a:prstGeom>
          <a:noFill/>
          <a:ln>
            <a:noFill/>
          </a:ln>
        </p:spPr>
        <p:txBody>
          <a:bodyPr/>
          <a:lstStyle/>
          <a:p>
            <a:r>
              <a:rPr lang="en-US" noProof="0" smtClean="0"/>
              <a:t>Click icon to add picture</a:t>
            </a:r>
            <a:endParaRPr lang="en-GB" noProof="0" dirty="0"/>
          </a:p>
        </p:txBody>
      </p:sp>
      <p:sp>
        <p:nvSpPr>
          <p:cNvPr id="10" name="Picture Placeholder 10"/>
          <p:cNvSpPr>
            <a:spLocks noGrp="1"/>
          </p:cNvSpPr>
          <p:nvPr>
            <p:ph type="pic" sz="quarter" idx="16"/>
            <p:custDataLst>
              <p:tags r:id="rId2"/>
            </p:custDataLst>
          </p:nvPr>
        </p:nvSpPr>
        <p:spPr bwMode="gray">
          <a:xfrm>
            <a:off x="250828" y="1635936"/>
            <a:ext cx="4177161" cy="3167840"/>
          </a:xfrm>
          <a:prstGeom prst="rect">
            <a:avLst/>
          </a:prstGeom>
          <a:noFill/>
          <a:ln>
            <a:noFill/>
          </a:ln>
        </p:spPr>
        <p:txBody>
          <a:bodyPr/>
          <a:lstStyle/>
          <a:p>
            <a:r>
              <a:rPr lang="en-US" noProof="0" smtClean="0"/>
              <a:t>Click icon to add picture</a:t>
            </a:r>
            <a:endParaRPr lang="en-GB" noProof="0" dirty="0"/>
          </a:p>
        </p:txBody>
      </p:sp>
      <p:sp>
        <p:nvSpPr>
          <p:cNvPr id="6" name="Textplatzhalter 14"/>
          <p:cNvSpPr>
            <a:spLocks noGrp="1"/>
          </p:cNvSpPr>
          <p:nvPr>
            <p:ph type="body" sz="quarter" idx="17"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extLst>
      <p:ext uri="{BB962C8B-B14F-4D97-AF65-F5344CB8AC3E}">
        <p14:creationId xmlns:p14="http://schemas.microsoft.com/office/powerpoint/2010/main" val="871425085"/>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Subheadline + Text left – Picture righ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4" name="Bildplatzhalter 12"/>
          <p:cNvSpPr>
            <a:spLocks noGrp="1"/>
          </p:cNvSpPr>
          <p:nvPr>
            <p:ph type="pic" sz="quarter" idx="14"/>
            <p:custDataLst>
              <p:tags r:id="rId1"/>
            </p:custDataLst>
          </p:nvPr>
        </p:nvSpPr>
        <p:spPr bwMode="gray">
          <a:xfrm>
            <a:off x="4716018" y="1635936"/>
            <a:ext cx="4177159" cy="3167840"/>
          </a:xfrm>
          <a:prstGeom prst="round1Rect">
            <a:avLst>
              <a:gd name="adj" fmla="val 0"/>
            </a:avLst>
          </a:prstGeom>
        </p:spPr>
        <p:txBody>
          <a:bodyPr/>
          <a:lstStyle/>
          <a:p>
            <a:r>
              <a:rPr lang="en-US" noProof="0" smtClean="0"/>
              <a:t>Click icon to add picture</a:t>
            </a:r>
            <a:endParaRPr lang="en-GB" noProof="0" dirty="0"/>
          </a:p>
        </p:txBody>
      </p:sp>
      <p:sp>
        <p:nvSpPr>
          <p:cNvPr id="11" name="Text Placeholder 8"/>
          <p:cNvSpPr>
            <a:spLocks noGrp="1"/>
          </p:cNvSpPr>
          <p:nvPr>
            <p:ph type="body" sz="quarter" idx="17"/>
          </p:nvPr>
        </p:nvSpPr>
        <p:spPr bwMode="gray">
          <a:xfrm>
            <a:off x="250825" y="1563930"/>
            <a:ext cx="4177159"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6"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extLst>
      <p:ext uri="{BB962C8B-B14F-4D97-AF65-F5344CB8AC3E}">
        <p14:creationId xmlns:p14="http://schemas.microsoft.com/office/powerpoint/2010/main" val="213645030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8_Title Master">
    <p:bg>
      <p:bgPr>
        <a:solidFill>
          <a:schemeClr val="bg1"/>
        </a:solidFill>
        <a:effectLst/>
      </p:bgPr>
    </p:bg>
    <p:spTree>
      <p:nvGrpSpPr>
        <p:cNvPr id="1" name=""/>
        <p:cNvGrpSpPr/>
        <p:nvPr/>
      </p:nvGrpSpPr>
      <p:grpSpPr>
        <a:xfrm>
          <a:off x="0" y="0"/>
          <a:ext cx="0" cy="0"/>
          <a:chOff x="0" y="0"/>
          <a:chExt cx="0" cy="0"/>
        </a:xfrm>
      </p:grpSpPr>
      <p:pic>
        <p:nvPicPr>
          <p:cNvPr id="5" name="Bild 4" descr="RM_7.jpg"/>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1" y="0"/>
            <a:ext cx="9142676" cy="5143500"/>
          </a:xfrm>
          <a:prstGeom prst="rect">
            <a:avLst/>
          </a:prstGeom>
        </p:spPr>
      </p:pic>
      <p:sp>
        <p:nvSpPr>
          <p:cNvPr id="7" name="VCT_Marker_ID_7" hidden="1"/>
          <p:cNvSpPr/>
          <p:nvPr>
            <p:custDataLst>
              <p:tags r:id="rId1"/>
            </p:custDataLst>
          </p:nvPr>
        </p:nvSpPr>
        <p:spPr>
          <a:xfrm>
            <a:off x="1270002" y="95251"/>
            <a:ext cx="127001" cy="95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4" name="VCT_Backup_ID_44" hidden="1"/>
          <p:cNvSpPr txBox="1"/>
          <p:nvPr>
            <p:custDataLst>
              <p:tags r:id="rId2"/>
            </p:custDataLst>
          </p:nvPr>
        </p:nvSpPr>
        <p:spPr bwMode="auto">
          <a:xfrm>
            <a:off x="324011" y="1304104"/>
            <a:ext cx="8496149" cy="1102519"/>
          </a:xfrm>
          <a:prstGeom prst="rect">
            <a:avLst/>
          </a:prstGeom>
          <a:noFill/>
          <a:ln w="0">
            <a:noFill/>
          </a:ln>
        </p:spPr>
        <p:txBody>
          <a:bodyPr vert="horz" wrap="square" lIns="0" tIns="0" rIns="0" bIns="0" rtlCol="0" anchor="b" anchorCtr="0">
            <a:noAutofit/>
          </a:bodyPr>
          <a:lstStyle/>
          <a:p>
            <a:pPr marL="0" marR="0" lvl="0" indent="0" algn="l" defTabSz="914400" rtl="0" eaLnBrk="1" fontAlgn="auto" latinLnBrk="0" hangingPunct="1">
              <a:lnSpc>
                <a:spcPct val="100000"/>
              </a:lnSpc>
              <a:spcBef>
                <a:spcPct val="0"/>
              </a:spcBef>
              <a:spcAft>
                <a:spcPct val="0"/>
              </a:spcAft>
              <a:buClrTx/>
              <a:buSzTx/>
              <a:buFontTx/>
              <a:buNone/>
              <a:tabLst>
                <a:tab pos="3676650" algn="l"/>
              </a:tabLst>
              <a:defRPr/>
            </a:pPr>
            <a:r>
              <a:rPr lang="en-GB" sz="4400" b="0" i="0" u="none" baseline="0" dirty="0" smtClean="0">
                <a:solidFill>
                  <a:srgbClr val="FFFFFF"/>
                </a:solidFill>
                <a:latin typeface="Arial"/>
              </a:rPr>
              <a:t>Titelmasterformat durch Klicken bearbeiten</a:t>
            </a:r>
            <a:endParaRPr lang="en-GB" sz="4400" b="0" i="0" u="none" baseline="0" dirty="0">
              <a:solidFill>
                <a:srgbClr val="FFFFFF"/>
              </a:solidFill>
              <a:latin typeface="Arial"/>
            </a:endParaRPr>
          </a:p>
        </p:txBody>
      </p:sp>
      <p:sp>
        <p:nvSpPr>
          <p:cNvPr id="45" name="VCT_Backup_ID_45" hidden="1"/>
          <p:cNvSpPr txBox="1"/>
          <p:nvPr>
            <p:custDataLst>
              <p:tags r:id="rId3"/>
            </p:custDataLst>
          </p:nvPr>
        </p:nvSpPr>
        <p:spPr bwMode="auto">
          <a:xfrm>
            <a:off x="324008" y="3434404"/>
            <a:ext cx="8496151" cy="1339199"/>
          </a:xfrm>
          <a:prstGeom prst="rect">
            <a:avLst/>
          </a:prstGeom>
          <a:noFill/>
          <a:ln w="0">
            <a:noFill/>
          </a:ln>
        </p:spPr>
        <p:txBody>
          <a:bodyPr vert="horz" wrap="square" lIns="0" tIns="0" rIns="0" bIns="0" rtlCol="0" anchor="t" anchorCtr="0">
            <a:noAutofit/>
          </a:bodyPr>
          <a:lstStyle/>
          <a:p>
            <a:pPr marL="0" lvl="0" indent="0" algn="l" defTabSz="457200" rtl="0" eaLnBrk="1" latinLnBrk="0" hangingPunct="1">
              <a:lnSpc>
                <a:spcPct val="100000"/>
              </a:lnSpc>
              <a:spcBef>
                <a:spcPct val="0"/>
              </a:spcBef>
              <a:spcAft>
                <a:spcPct val="0"/>
              </a:spcAft>
              <a:buNone/>
            </a:pPr>
            <a:r>
              <a:rPr lang="de-DE" sz="2400" b="0" i="0" u="none" baseline="0" dirty="0" smtClean="0">
                <a:solidFill>
                  <a:srgbClr val="000000"/>
                </a:solidFill>
                <a:latin typeface="Arial"/>
              </a:rPr>
              <a:t>Formatvorlage des Untertitelmasters durch Klicken bearbeiten</a:t>
            </a:r>
            <a:endParaRPr lang="en-GB" sz="2400" b="0" i="0" u="none" baseline="0" dirty="0">
              <a:solidFill>
                <a:srgbClr val="000000"/>
              </a:solidFill>
              <a:latin typeface="Arial"/>
            </a:endParaRPr>
          </a:p>
        </p:txBody>
      </p:sp>
      <p:sp>
        <p:nvSpPr>
          <p:cNvPr id="9" name="Title 47"/>
          <p:cNvSpPr>
            <a:spLocks noGrp="1"/>
          </p:cNvSpPr>
          <p:nvPr>
            <p:ph type="title"/>
          </p:nvPr>
        </p:nvSpPr>
        <p:spPr bwMode="gray">
          <a:xfrm>
            <a:off x="456080" y="411510"/>
            <a:ext cx="2027691" cy="1871538"/>
          </a:xfrm>
          <a:noFill/>
          <a:ln w="9525">
            <a:noFill/>
            <a:miter lim="800000"/>
            <a:headEnd/>
            <a:tailEnd/>
          </a:ln>
          <a:effectLst/>
        </p:spPr>
        <p:txBody>
          <a:bodyPr vert="horz" wrap="square" lIns="0" tIns="0" rIns="0" bIns="0" numCol="1" anchor="t" anchorCtr="0" compatLnSpc="1">
            <a:prstTxWarp prst="textNoShape">
              <a:avLst/>
            </a:prstTxWarp>
          </a:bodyPr>
          <a:lstStyle>
            <a:lvl1pPr algn="l" defTabSz="914400" rtl="0" eaLnBrk="1" fontAlgn="base" latinLnBrk="0" hangingPunct="1">
              <a:spcBef>
                <a:spcPct val="0"/>
              </a:spcBef>
              <a:spcAft>
                <a:spcPct val="0"/>
              </a:spcAft>
              <a:buNone/>
              <a:tabLst>
                <a:tab pos="3676650" algn="l"/>
              </a:tabLst>
              <a:defRPr kumimoji="1" lang="en-US" altLang="ja-JP" sz="2800" kern="1200" noProof="0" smtClean="0">
                <a:solidFill>
                  <a:schemeClr val="bg1"/>
                </a:solidFill>
                <a:latin typeface="+mj-lt"/>
                <a:ea typeface="+mj-ea"/>
                <a:cs typeface="+mj-cs"/>
              </a:defRPr>
            </a:lvl1pPr>
          </a:lstStyle>
          <a:p>
            <a:r>
              <a:rPr lang="en-US" noProof="0" smtClean="0"/>
              <a:t>Click to edit Master title style</a:t>
            </a:r>
            <a:endParaRPr lang="en-US" noProof="0" dirty="0"/>
          </a:p>
        </p:txBody>
      </p:sp>
      <p:pic>
        <p:nvPicPr>
          <p:cNvPr id="12" name="Picture 2" descr="Fujitsu_Logo_white"/>
          <p:cNvPicPr>
            <a:picLocks noChangeAspect="1" noChangeArrowheads="1"/>
          </p:cNvPicPr>
          <p:nvPr/>
        </p:nvPicPr>
        <p:blipFill>
          <a:blip r:embed="rId6" cstate="screen"/>
          <a:srcRect/>
          <a:stretch>
            <a:fillRect/>
          </a:stretch>
        </p:blipFill>
        <p:spPr bwMode="gray">
          <a:xfrm>
            <a:off x="7664453" y="242890"/>
            <a:ext cx="1252539" cy="627062"/>
          </a:xfrm>
          <a:prstGeom prst="rect">
            <a:avLst/>
          </a:prstGeom>
          <a:noFill/>
          <a:ln w="9525">
            <a:noFill/>
            <a:miter lim="800000"/>
            <a:headEnd/>
            <a:tailEnd/>
          </a:ln>
        </p:spPr>
      </p:pic>
    </p:spTree>
    <p:extLst>
      <p:ext uri="{BB962C8B-B14F-4D97-AF65-F5344CB8AC3E}">
        <p14:creationId xmlns:p14="http://schemas.microsoft.com/office/powerpoint/2010/main" val="3412152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 xmlns:p15="http://schemas.microsoft.com/office/powerpoint/2012/main">
        <p15:guide id="1" pos="431"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ext left 2/3 – Picture right 1/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6" name="Bildplatzhalter 14"/>
          <p:cNvSpPr>
            <a:spLocks noGrp="1"/>
          </p:cNvSpPr>
          <p:nvPr>
            <p:ph type="pic" sz="quarter" idx="16"/>
            <p:custDataLst>
              <p:tags r:id="rId1"/>
            </p:custDataLst>
          </p:nvPr>
        </p:nvSpPr>
        <p:spPr bwMode="gray">
          <a:xfrm>
            <a:off x="6228197" y="1131895"/>
            <a:ext cx="2664990" cy="3744913"/>
          </a:xfrm>
          <a:prstGeom prst="round1Rect">
            <a:avLst>
              <a:gd name="adj" fmla="val 14296"/>
            </a:avLst>
          </a:prstGeom>
        </p:spPr>
        <p:txBody>
          <a:bodyPr/>
          <a:lstStyle/>
          <a:p>
            <a:r>
              <a:rPr lang="en-US" noProof="0" smtClean="0"/>
              <a:t>Click icon to add picture</a:t>
            </a:r>
            <a:endParaRPr lang="en-US" noProof="0" dirty="0"/>
          </a:p>
        </p:txBody>
      </p:sp>
      <p:sp>
        <p:nvSpPr>
          <p:cNvPr id="11" name="Text Placeholder 9"/>
          <p:cNvSpPr>
            <a:spLocks noGrp="1"/>
          </p:cNvSpPr>
          <p:nvPr>
            <p:ph type="body" sz="quarter" idx="17"/>
          </p:nvPr>
        </p:nvSpPr>
        <p:spPr bwMode="gray">
          <a:xfrm>
            <a:off x="466730" y="1131895"/>
            <a:ext cx="5761335" cy="3744913"/>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3" name="Footer Placeholder 2"/>
          <p:cNvSpPr>
            <a:spLocks noGrp="1"/>
          </p:cNvSpPr>
          <p:nvPr>
            <p:ph type="ftr" sz="quarter" idx="18"/>
          </p:nvPr>
        </p:nvSpPr>
        <p:spPr/>
        <p:txBody>
          <a:bodyPr/>
          <a:lstStyle/>
          <a:p>
            <a:r>
              <a:rPr lang="en-GB" smtClean="0"/>
              <a:t>© FUJITSU LIMITED 2014</a:t>
            </a:r>
            <a:endParaRPr lang="en-GB" dirty="0"/>
          </a:p>
        </p:txBody>
      </p:sp>
      <p:sp>
        <p:nvSpPr>
          <p:cNvPr id="4" name="Slide Number Placeholder 3"/>
          <p:cNvSpPr>
            <a:spLocks noGrp="1"/>
          </p:cNvSpPr>
          <p:nvPr>
            <p:ph type="sldNum" sz="quarter" idx="19"/>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2640945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Subheadline + Picture left – Text righ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4" name="Bildplatzhalter 12"/>
          <p:cNvSpPr>
            <a:spLocks noGrp="1"/>
          </p:cNvSpPr>
          <p:nvPr>
            <p:ph type="pic" sz="quarter" idx="14"/>
            <p:custDataLst>
              <p:tags r:id="rId1"/>
            </p:custDataLst>
          </p:nvPr>
        </p:nvSpPr>
        <p:spPr bwMode="gray">
          <a:xfrm>
            <a:off x="250825" y="1635936"/>
            <a:ext cx="4177159" cy="3167840"/>
          </a:xfrm>
          <a:prstGeom prst="rect">
            <a:avLst/>
          </a:prstGeom>
        </p:spPr>
        <p:txBody>
          <a:bodyPr/>
          <a:lstStyle/>
          <a:p>
            <a:r>
              <a:rPr lang="en-US" noProof="0" smtClean="0"/>
              <a:t>Click icon to add picture</a:t>
            </a:r>
            <a:endParaRPr lang="en-GB" noProof="0"/>
          </a:p>
        </p:txBody>
      </p:sp>
      <p:sp>
        <p:nvSpPr>
          <p:cNvPr id="10" name="Text Placeholder 8"/>
          <p:cNvSpPr>
            <a:spLocks noGrp="1"/>
          </p:cNvSpPr>
          <p:nvPr>
            <p:ph type="body" sz="quarter" idx="17"/>
          </p:nvPr>
        </p:nvSpPr>
        <p:spPr bwMode="gray">
          <a:xfrm>
            <a:off x="4644029" y="1563930"/>
            <a:ext cx="4249166"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6"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extLst>
      <p:ext uri="{BB962C8B-B14F-4D97-AF65-F5344CB8AC3E}">
        <p14:creationId xmlns:p14="http://schemas.microsoft.com/office/powerpoint/2010/main" val="2670271153"/>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Subheadline + Picture left 1/3 – Text right 2/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250847" y="1635936"/>
            <a:ext cx="2664990" cy="3167840"/>
          </a:xfrm>
          <a:prstGeom prst="rect">
            <a:avLst/>
          </a:prstGeom>
        </p:spPr>
        <p:txBody>
          <a:bodyPr/>
          <a:lstStyle/>
          <a:p>
            <a:r>
              <a:rPr lang="en-US" noProof="0" smtClean="0"/>
              <a:t>Click icon to add picture</a:t>
            </a:r>
            <a:endParaRPr lang="en-GB" noProof="0" dirty="0"/>
          </a:p>
        </p:txBody>
      </p:sp>
      <p:sp>
        <p:nvSpPr>
          <p:cNvPr id="10" name="Text Placeholder 8"/>
          <p:cNvSpPr>
            <a:spLocks noGrp="1"/>
          </p:cNvSpPr>
          <p:nvPr>
            <p:ph type="body" sz="quarter" idx="18"/>
          </p:nvPr>
        </p:nvSpPr>
        <p:spPr bwMode="gray">
          <a:xfrm>
            <a:off x="3131859" y="1563930"/>
            <a:ext cx="5761335"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9"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smtClean="0"/>
              <a:t>Subheadline</a:t>
            </a:r>
            <a:endParaRPr lang="en-GB" noProof="0" dirty="0"/>
          </a:p>
        </p:txBody>
      </p:sp>
    </p:spTree>
    <p:extLst>
      <p:ext uri="{BB962C8B-B14F-4D97-AF65-F5344CB8AC3E}">
        <p14:creationId xmlns:p14="http://schemas.microsoft.com/office/powerpoint/2010/main" val="1476217610"/>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Subheadline + Picture left 2/3 – Text right 1/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250825" y="1635936"/>
            <a:ext cx="5761038" cy="3167840"/>
          </a:xfrm>
          <a:prstGeom prst="rect">
            <a:avLst/>
          </a:prstGeom>
        </p:spPr>
        <p:txBody>
          <a:bodyPr/>
          <a:lstStyle/>
          <a:p>
            <a:r>
              <a:rPr lang="en-US" noProof="0" smtClean="0"/>
              <a:t>Click icon to add picture</a:t>
            </a:r>
            <a:endParaRPr lang="en-GB" noProof="0" dirty="0"/>
          </a:p>
        </p:txBody>
      </p:sp>
      <p:sp>
        <p:nvSpPr>
          <p:cNvPr id="10" name="Text Placeholder 8"/>
          <p:cNvSpPr>
            <a:spLocks noGrp="1"/>
          </p:cNvSpPr>
          <p:nvPr>
            <p:ph type="body" sz="quarter" idx="18"/>
          </p:nvPr>
        </p:nvSpPr>
        <p:spPr bwMode="gray">
          <a:xfrm>
            <a:off x="6227763" y="1563930"/>
            <a:ext cx="2665412"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9"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extLst>
      <p:ext uri="{BB962C8B-B14F-4D97-AF65-F5344CB8AC3E}">
        <p14:creationId xmlns:p14="http://schemas.microsoft.com/office/powerpoint/2010/main" val="4004622279"/>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Subheadline + Text top – Picture bottom ">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8"/>
          </p:nvPr>
        </p:nvSpPr>
        <p:spPr bwMode="gray">
          <a:xfrm>
            <a:off x="250827" y="3291852"/>
            <a:ext cx="8642350" cy="1511924"/>
          </a:xfrm>
          <a:prstGeom prst="rect">
            <a:avLst/>
          </a:prstGeom>
        </p:spPr>
        <p:txBody>
          <a:bodyPr/>
          <a:lstStyle/>
          <a:p>
            <a:r>
              <a:rPr lang="en-US" noProof="0" smtClean="0"/>
              <a:t>Click icon to add picture</a:t>
            </a:r>
            <a:endParaRPr lang="en-GB" noProof="0" dirty="0"/>
          </a:p>
        </p:txBody>
      </p:sp>
      <p:sp>
        <p:nvSpPr>
          <p:cNvPr id="10" name="Text Placeholder 8"/>
          <p:cNvSpPr>
            <a:spLocks noGrp="1"/>
          </p:cNvSpPr>
          <p:nvPr>
            <p:ph type="body" sz="quarter" idx="19"/>
          </p:nvPr>
        </p:nvSpPr>
        <p:spPr bwMode="gray">
          <a:xfrm>
            <a:off x="250830" y="1563927"/>
            <a:ext cx="8642348" cy="1583904"/>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6" hasCustomPrompt="1"/>
          </p:nvPr>
        </p:nvSpPr>
        <p:spPr bwMode="gray">
          <a:xfrm>
            <a:off x="250828" y="987270"/>
            <a:ext cx="8642348"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extLst>
      <p:ext uri="{BB962C8B-B14F-4D97-AF65-F5344CB8AC3E}">
        <p14:creationId xmlns:p14="http://schemas.microsoft.com/office/powerpoint/2010/main" val="2959575966"/>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Subheadline + Picture top – Text bottom">
    <p:spTree>
      <p:nvGrpSpPr>
        <p:cNvPr id="1" name=""/>
        <p:cNvGrpSpPr/>
        <p:nvPr/>
      </p:nvGrpSpPr>
      <p:grpSpPr>
        <a:xfrm>
          <a:off x="0" y="0"/>
          <a:ext cx="0" cy="0"/>
          <a:chOff x="0" y="0"/>
          <a:chExt cx="0" cy="0"/>
        </a:xfrm>
      </p:grpSpPr>
      <p:sp>
        <p:nvSpPr>
          <p:cNvPr id="16" name="Bildplatzhalter 14"/>
          <p:cNvSpPr>
            <a:spLocks noGrp="1"/>
          </p:cNvSpPr>
          <p:nvPr>
            <p:ph type="pic" sz="quarter" idx="18"/>
            <p:custDataLst>
              <p:tags r:id="rId1"/>
            </p:custDataLst>
          </p:nvPr>
        </p:nvSpPr>
        <p:spPr bwMode="gray">
          <a:xfrm>
            <a:off x="250830" y="1563657"/>
            <a:ext cx="8642347" cy="1584193"/>
          </a:xfrm>
          <a:prstGeom prst="round1Rect">
            <a:avLst>
              <a:gd name="adj" fmla="val 0"/>
            </a:avLst>
          </a:prstGeom>
        </p:spPr>
        <p:txBody>
          <a:bodyPr/>
          <a:lstStyle/>
          <a:p>
            <a:r>
              <a:rPr lang="en-US" noProof="0" smtClean="0"/>
              <a:t>Click icon to add picture</a:t>
            </a:r>
            <a:endParaRPr lang="en-GB" noProof="0" dirty="0"/>
          </a:p>
        </p:txBody>
      </p:sp>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0" name="Text Placeholder 8"/>
          <p:cNvSpPr>
            <a:spLocks noGrp="1"/>
          </p:cNvSpPr>
          <p:nvPr>
            <p:ph type="body" sz="quarter" idx="19"/>
          </p:nvPr>
        </p:nvSpPr>
        <p:spPr bwMode="gray">
          <a:xfrm>
            <a:off x="250830" y="3291852"/>
            <a:ext cx="8642347" cy="1511924"/>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6" hasCustomPrompt="1"/>
          </p:nvPr>
        </p:nvSpPr>
        <p:spPr bwMode="gray">
          <a:xfrm>
            <a:off x="250830" y="987270"/>
            <a:ext cx="8642347"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extLst>
      <p:ext uri="{BB962C8B-B14F-4D97-AF65-F5344CB8AC3E}">
        <p14:creationId xmlns:p14="http://schemas.microsoft.com/office/powerpoint/2010/main" val="401317353"/>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type="blank" preserve="1">
  <p:cSld name="Closing page">
    <p:spTree>
      <p:nvGrpSpPr>
        <p:cNvPr id="1" name=""/>
        <p:cNvGrpSpPr/>
        <p:nvPr/>
      </p:nvGrpSpPr>
      <p:grpSpPr>
        <a:xfrm>
          <a:off x="0" y="0"/>
          <a:ext cx="0" cy="0"/>
          <a:chOff x="0" y="0"/>
          <a:chExt cx="0" cy="0"/>
        </a:xfrm>
      </p:grpSpPr>
      <p:sp>
        <p:nvSpPr>
          <p:cNvPr id="7" name="Rectangle 5"/>
          <p:cNvSpPr>
            <a:spLocks noChangeArrowheads="1"/>
          </p:cNvSpPr>
          <p:nvPr/>
        </p:nvSpPr>
        <p:spPr bwMode="gray">
          <a:xfrm>
            <a:off x="0" y="0"/>
            <a:ext cx="9144000" cy="5143500"/>
          </a:xfrm>
          <a:prstGeom prst="rect">
            <a:avLst/>
          </a:prstGeom>
          <a:solidFill>
            <a:srgbClr val="FFFFFF"/>
          </a:solidFill>
          <a:ln w="9525" algn="ctr">
            <a:noFill/>
            <a:miter lim="800000"/>
            <a:headEnd/>
            <a:tailEnd/>
          </a:ln>
          <a:effectLst/>
        </p:spPr>
        <p:txBody>
          <a:bodyPr wrap="none" anchor="ctr"/>
          <a:lstStyle/>
          <a:p>
            <a:endParaRPr lang="en-GB" dirty="0">
              <a:solidFill>
                <a:srgbClr val="000000"/>
              </a:solidFill>
            </a:endParaRPr>
          </a:p>
        </p:txBody>
      </p:sp>
      <p:grpSp>
        <p:nvGrpSpPr>
          <p:cNvPr id="34" name="Group 33"/>
          <p:cNvGrpSpPr/>
          <p:nvPr userDrawn="1"/>
        </p:nvGrpSpPr>
        <p:grpSpPr>
          <a:xfrm>
            <a:off x="2592388" y="1362094"/>
            <a:ext cx="3962400" cy="2005013"/>
            <a:chOff x="2592388" y="1362075"/>
            <a:chExt cx="3962400" cy="2005013"/>
          </a:xfrm>
        </p:grpSpPr>
        <p:sp>
          <p:nvSpPr>
            <p:cNvPr id="35" name="Freeform 8"/>
            <p:cNvSpPr>
              <a:spLocks/>
            </p:cNvSpPr>
            <p:nvPr/>
          </p:nvSpPr>
          <p:spPr bwMode="gray">
            <a:xfrm>
              <a:off x="2592388" y="3094038"/>
              <a:ext cx="115888" cy="190500"/>
            </a:xfrm>
            <a:custGeom>
              <a:avLst/>
              <a:gdLst/>
              <a:ahLst/>
              <a:cxnLst>
                <a:cxn ang="0">
                  <a:pos x="0" y="573"/>
                </a:cxn>
                <a:cxn ang="0">
                  <a:pos x="0" y="504"/>
                </a:cxn>
                <a:cxn ang="0">
                  <a:pos x="139" y="536"/>
                </a:cxn>
                <a:cxn ang="0">
                  <a:pos x="278" y="445"/>
                </a:cxn>
                <a:cxn ang="0">
                  <a:pos x="255" y="387"/>
                </a:cxn>
                <a:cxn ang="0">
                  <a:pos x="213" y="354"/>
                </a:cxn>
                <a:cxn ang="0">
                  <a:pos x="159" y="328"/>
                </a:cxn>
                <a:cxn ang="0">
                  <a:pos x="49" y="253"/>
                </a:cxn>
                <a:cxn ang="0">
                  <a:pos x="10" y="150"/>
                </a:cxn>
                <a:cxn ang="0">
                  <a:pos x="71" y="33"/>
                </a:cxn>
                <a:cxn ang="0">
                  <a:pos x="201" y="0"/>
                </a:cxn>
                <a:cxn ang="0">
                  <a:pos x="322" y="20"/>
                </a:cxn>
                <a:cxn ang="0">
                  <a:pos x="322" y="83"/>
                </a:cxn>
                <a:cxn ang="0">
                  <a:pos x="206" y="59"/>
                </a:cxn>
                <a:cxn ang="0">
                  <a:pos x="127" y="78"/>
                </a:cxn>
                <a:cxn ang="0">
                  <a:pos x="95" y="140"/>
                </a:cxn>
                <a:cxn ang="0">
                  <a:pos x="117" y="199"/>
                </a:cxn>
                <a:cxn ang="0">
                  <a:pos x="214" y="260"/>
                </a:cxn>
                <a:cxn ang="0">
                  <a:pos x="293" y="305"/>
                </a:cxn>
                <a:cxn ang="0">
                  <a:pos x="348" y="365"/>
                </a:cxn>
                <a:cxn ang="0">
                  <a:pos x="363" y="436"/>
                </a:cxn>
                <a:cxn ang="0">
                  <a:pos x="145" y="597"/>
                </a:cxn>
                <a:cxn ang="0">
                  <a:pos x="0" y="573"/>
                </a:cxn>
              </a:cxnLst>
              <a:rect l="0" t="0" r="r" b="b"/>
              <a:pathLst>
                <a:path w="363" h="597">
                  <a:moveTo>
                    <a:pt x="0" y="573"/>
                  </a:moveTo>
                  <a:cubicBezTo>
                    <a:pt x="0" y="504"/>
                    <a:pt x="0" y="504"/>
                    <a:pt x="0" y="504"/>
                  </a:cubicBezTo>
                  <a:cubicBezTo>
                    <a:pt x="38" y="526"/>
                    <a:pt x="84" y="536"/>
                    <a:pt x="139" y="536"/>
                  </a:cubicBezTo>
                  <a:cubicBezTo>
                    <a:pt x="232" y="536"/>
                    <a:pt x="278" y="506"/>
                    <a:pt x="278" y="445"/>
                  </a:cubicBezTo>
                  <a:cubicBezTo>
                    <a:pt x="278" y="422"/>
                    <a:pt x="270" y="402"/>
                    <a:pt x="255" y="387"/>
                  </a:cubicBezTo>
                  <a:cubicBezTo>
                    <a:pt x="242" y="374"/>
                    <a:pt x="228" y="363"/>
                    <a:pt x="213" y="354"/>
                  </a:cubicBezTo>
                  <a:cubicBezTo>
                    <a:pt x="199" y="347"/>
                    <a:pt x="181" y="338"/>
                    <a:pt x="159" y="328"/>
                  </a:cubicBezTo>
                  <a:cubicBezTo>
                    <a:pt x="107" y="302"/>
                    <a:pt x="70" y="277"/>
                    <a:pt x="49" y="253"/>
                  </a:cubicBezTo>
                  <a:cubicBezTo>
                    <a:pt x="23" y="224"/>
                    <a:pt x="10" y="190"/>
                    <a:pt x="10" y="150"/>
                  </a:cubicBezTo>
                  <a:cubicBezTo>
                    <a:pt x="10" y="97"/>
                    <a:pt x="30" y="58"/>
                    <a:pt x="71" y="33"/>
                  </a:cubicBezTo>
                  <a:cubicBezTo>
                    <a:pt x="105" y="11"/>
                    <a:pt x="148" y="0"/>
                    <a:pt x="201" y="0"/>
                  </a:cubicBezTo>
                  <a:cubicBezTo>
                    <a:pt x="238" y="0"/>
                    <a:pt x="279" y="7"/>
                    <a:pt x="322" y="20"/>
                  </a:cubicBezTo>
                  <a:cubicBezTo>
                    <a:pt x="322" y="83"/>
                    <a:pt x="322" y="83"/>
                    <a:pt x="322" y="83"/>
                  </a:cubicBezTo>
                  <a:cubicBezTo>
                    <a:pt x="286" y="67"/>
                    <a:pt x="247" y="59"/>
                    <a:pt x="206" y="59"/>
                  </a:cubicBezTo>
                  <a:cubicBezTo>
                    <a:pt x="174" y="59"/>
                    <a:pt x="148" y="65"/>
                    <a:pt x="127" y="78"/>
                  </a:cubicBezTo>
                  <a:cubicBezTo>
                    <a:pt x="105" y="90"/>
                    <a:pt x="95" y="111"/>
                    <a:pt x="95" y="140"/>
                  </a:cubicBezTo>
                  <a:cubicBezTo>
                    <a:pt x="95" y="164"/>
                    <a:pt x="102" y="184"/>
                    <a:pt x="117" y="199"/>
                  </a:cubicBezTo>
                  <a:cubicBezTo>
                    <a:pt x="132" y="214"/>
                    <a:pt x="164" y="234"/>
                    <a:pt x="214" y="260"/>
                  </a:cubicBezTo>
                  <a:cubicBezTo>
                    <a:pt x="254" y="280"/>
                    <a:pt x="280" y="294"/>
                    <a:pt x="293" y="305"/>
                  </a:cubicBezTo>
                  <a:cubicBezTo>
                    <a:pt x="319" y="323"/>
                    <a:pt x="337" y="343"/>
                    <a:pt x="348" y="365"/>
                  </a:cubicBezTo>
                  <a:cubicBezTo>
                    <a:pt x="358" y="384"/>
                    <a:pt x="363" y="408"/>
                    <a:pt x="363" y="436"/>
                  </a:cubicBezTo>
                  <a:cubicBezTo>
                    <a:pt x="363" y="543"/>
                    <a:pt x="290" y="597"/>
                    <a:pt x="145" y="597"/>
                  </a:cubicBezTo>
                  <a:cubicBezTo>
                    <a:pt x="86" y="597"/>
                    <a:pt x="38" y="589"/>
                    <a:pt x="0" y="573"/>
                  </a:cubicBezTo>
                </a:path>
              </a:pathLst>
            </a:custGeom>
            <a:solidFill>
              <a:srgbClr val="000000"/>
            </a:solidFill>
            <a:ln w="9525">
              <a:noFill/>
              <a:round/>
              <a:headEnd/>
              <a:tailEnd/>
            </a:ln>
          </p:spPr>
          <p:txBody>
            <a:bodyPr/>
            <a:lstStyle/>
            <a:p>
              <a:endParaRPr lang="de-DE" dirty="0">
                <a:solidFill>
                  <a:srgbClr val="000000"/>
                </a:solidFill>
              </a:endParaRPr>
            </a:p>
          </p:txBody>
        </p:sp>
        <p:sp>
          <p:nvSpPr>
            <p:cNvPr id="36" name="Freeform 9"/>
            <p:cNvSpPr>
              <a:spLocks/>
            </p:cNvSpPr>
            <p:nvPr/>
          </p:nvSpPr>
          <p:spPr bwMode="gray">
            <a:xfrm>
              <a:off x="2751138" y="3008313"/>
              <a:ext cx="136525" cy="269875"/>
            </a:xfrm>
            <a:custGeom>
              <a:avLst/>
              <a:gdLst/>
              <a:ahLst/>
              <a:cxnLst>
                <a:cxn ang="0">
                  <a:pos x="0" y="851"/>
                </a:cxn>
                <a:cxn ang="0">
                  <a:pos x="0" y="0"/>
                </a:cxn>
                <a:cxn ang="0">
                  <a:pos x="96" y="0"/>
                </a:cxn>
                <a:cxn ang="0">
                  <a:pos x="96" y="300"/>
                </a:cxn>
                <a:cxn ang="0">
                  <a:pos x="239" y="270"/>
                </a:cxn>
                <a:cxn ang="0">
                  <a:pos x="411" y="359"/>
                </a:cxn>
                <a:cxn ang="0">
                  <a:pos x="429" y="504"/>
                </a:cxn>
                <a:cxn ang="0">
                  <a:pos x="429" y="851"/>
                </a:cxn>
                <a:cxn ang="0">
                  <a:pos x="332" y="851"/>
                </a:cxn>
                <a:cxn ang="0">
                  <a:pos x="332" y="489"/>
                </a:cxn>
                <a:cxn ang="0">
                  <a:pos x="315" y="374"/>
                </a:cxn>
                <a:cxn ang="0">
                  <a:pos x="229" y="329"/>
                </a:cxn>
                <a:cxn ang="0">
                  <a:pos x="96" y="363"/>
                </a:cxn>
                <a:cxn ang="0">
                  <a:pos x="96" y="851"/>
                </a:cxn>
                <a:cxn ang="0">
                  <a:pos x="0" y="851"/>
                </a:cxn>
              </a:cxnLst>
              <a:rect l="0" t="0" r="r" b="b"/>
              <a:pathLst>
                <a:path w="429" h="851">
                  <a:moveTo>
                    <a:pt x="0" y="851"/>
                  </a:moveTo>
                  <a:cubicBezTo>
                    <a:pt x="0" y="0"/>
                    <a:pt x="0" y="0"/>
                    <a:pt x="0" y="0"/>
                  </a:cubicBezTo>
                  <a:cubicBezTo>
                    <a:pt x="96" y="0"/>
                    <a:pt x="96" y="0"/>
                    <a:pt x="96" y="0"/>
                  </a:cubicBezTo>
                  <a:cubicBezTo>
                    <a:pt x="96" y="300"/>
                    <a:pt x="96" y="300"/>
                    <a:pt x="96" y="300"/>
                  </a:cubicBezTo>
                  <a:cubicBezTo>
                    <a:pt x="147" y="280"/>
                    <a:pt x="194" y="270"/>
                    <a:pt x="239" y="270"/>
                  </a:cubicBezTo>
                  <a:cubicBezTo>
                    <a:pt x="328" y="270"/>
                    <a:pt x="386" y="300"/>
                    <a:pt x="411" y="359"/>
                  </a:cubicBezTo>
                  <a:cubicBezTo>
                    <a:pt x="423" y="386"/>
                    <a:pt x="429" y="434"/>
                    <a:pt x="429" y="504"/>
                  </a:cubicBezTo>
                  <a:cubicBezTo>
                    <a:pt x="429" y="851"/>
                    <a:pt x="429" y="851"/>
                    <a:pt x="429" y="851"/>
                  </a:cubicBezTo>
                  <a:cubicBezTo>
                    <a:pt x="332" y="851"/>
                    <a:pt x="332" y="851"/>
                    <a:pt x="332" y="851"/>
                  </a:cubicBezTo>
                  <a:cubicBezTo>
                    <a:pt x="332" y="489"/>
                    <a:pt x="332" y="489"/>
                    <a:pt x="332" y="489"/>
                  </a:cubicBezTo>
                  <a:cubicBezTo>
                    <a:pt x="332" y="435"/>
                    <a:pt x="326" y="397"/>
                    <a:pt x="315" y="374"/>
                  </a:cubicBezTo>
                  <a:cubicBezTo>
                    <a:pt x="300" y="344"/>
                    <a:pt x="271" y="329"/>
                    <a:pt x="229" y="329"/>
                  </a:cubicBezTo>
                  <a:cubicBezTo>
                    <a:pt x="192" y="329"/>
                    <a:pt x="147" y="340"/>
                    <a:pt x="96" y="363"/>
                  </a:cubicBezTo>
                  <a:cubicBezTo>
                    <a:pt x="96" y="851"/>
                    <a:pt x="96" y="851"/>
                    <a:pt x="96" y="851"/>
                  </a:cubicBezTo>
                  <a:lnTo>
                    <a:pt x="0" y="851"/>
                  </a:lnTo>
                  <a:close/>
                </a:path>
              </a:pathLst>
            </a:custGeom>
            <a:solidFill>
              <a:srgbClr val="000000"/>
            </a:solidFill>
            <a:ln w="9525">
              <a:noFill/>
              <a:round/>
              <a:headEnd/>
              <a:tailEnd/>
            </a:ln>
          </p:spPr>
          <p:txBody>
            <a:bodyPr/>
            <a:lstStyle/>
            <a:p>
              <a:endParaRPr lang="de-DE" dirty="0">
                <a:solidFill>
                  <a:srgbClr val="000000"/>
                </a:solidFill>
              </a:endParaRPr>
            </a:p>
          </p:txBody>
        </p:sp>
        <p:sp>
          <p:nvSpPr>
            <p:cNvPr id="37" name="Freeform 10"/>
            <p:cNvSpPr>
              <a:spLocks noEditPoints="1"/>
            </p:cNvSpPr>
            <p:nvPr/>
          </p:nvSpPr>
          <p:spPr bwMode="gray">
            <a:xfrm>
              <a:off x="2928938" y="3094038"/>
              <a:ext cx="139700" cy="190500"/>
            </a:xfrm>
            <a:custGeom>
              <a:avLst/>
              <a:gdLst/>
              <a:ahLst/>
              <a:cxnLst>
                <a:cxn ang="0">
                  <a:pos x="342" y="224"/>
                </a:cxn>
                <a:cxn ang="0">
                  <a:pos x="342" y="194"/>
                </a:cxn>
                <a:cxn ang="0">
                  <a:pos x="324" y="108"/>
                </a:cxn>
                <a:cxn ang="0">
                  <a:pos x="212" y="61"/>
                </a:cxn>
                <a:cxn ang="0">
                  <a:pos x="55" y="93"/>
                </a:cxn>
                <a:cxn ang="0">
                  <a:pos x="55" y="25"/>
                </a:cxn>
                <a:cxn ang="0">
                  <a:pos x="222" y="0"/>
                </a:cxn>
                <a:cxn ang="0">
                  <a:pos x="404" y="60"/>
                </a:cxn>
                <a:cxn ang="0">
                  <a:pos x="437" y="157"/>
                </a:cxn>
                <a:cxn ang="0">
                  <a:pos x="439" y="227"/>
                </a:cxn>
                <a:cxn ang="0">
                  <a:pos x="439" y="570"/>
                </a:cxn>
                <a:cxn ang="0">
                  <a:pos x="229" y="597"/>
                </a:cxn>
                <a:cxn ang="0">
                  <a:pos x="64" y="564"/>
                </a:cxn>
                <a:cxn ang="0">
                  <a:pos x="0" y="438"/>
                </a:cxn>
                <a:cxn ang="0">
                  <a:pos x="75" y="285"/>
                </a:cxn>
                <a:cxn ang="0">
                  <a:pos x="263" y="233"/>
                </a:cxn>
                <a:cxn ang="0">
                  <a:pos x="342" y="224"/>
                </a:cxn>
                <a:cxn ang="0">
                  <a:pos x="342" y="279"/>
                </a:cxn>
                <a:cxn ang="0">
                  <a:pos x="208" y="300"/>
                </a:cxn>
                <a:cxn ang="0">
                  <a:pos x="99" y="428"/>
                </a:cxn>
                <a:cxn ang="0">
                  <a:pos x="131" y="509"/>
                </a:cxn>
                <a:cxn ang="0">
                  <a:pos x="244" y="539"/>
                </a:cxn>
                <a:cxn ang="0">
                  <a:pos x="342" y="525"/>
                </a:cxn>
                <a:cxn ang="0">
                  <a:pos x="342" y="279"/>
                </a:cxn>
              </a:cxnLst>
              <a:rect l="0" t="0" r="r" b="b"/>
              <a:pathLst>
                <a:path w="439" h="597">
                  <a:moveTo>
                    <a:pt x="342" y="224"/>
                  </a:moveTo>
                  <a:cubicBezTo>
                    <a:pt x="342" y="194"/>
                    <a:pt x="342" y="194"/>
                    <a:pt x="342" y="194"/>
                  </a:cubicBezTo>
                  <a:cubicBezTo>
                    <a:pt x="342" y="157"/>
                    <a:pt x="336" y="129"/>
                    <a:pt x="324" y="108"/>
                  </a:cubicBezTo>
                  <a:cubicBezTo>
                    <a:pt x="306" y="77"/>
                    <a:pt x="269" y="61"/>
                    <a:pt x="212" y="61"/>
                  </a:cubicBezTo>
                  <a:cubicBezTo>
                    <a:pt x="160" y="61"/>
                    <a:pt x="108" y="71"/>
                    <a:pt x="55" y="93"/>
                  </a:cubicBezTo>
                  <a:cubicBezTo>
                    <a:pt x="55" y="25"/>
                    <a:pt x="55" y="25"/>
                    <a:pt x="55" y="25"/>
                  </a:cubicBezTo>
                  <a:cubicBezTo>
                    <a:pt x="108" y="9"/>
                    <a:pt x="164" y="0"/>
                    <a:pt x="222" y="0"/>
                  </a:cubicBezTo>
                  <a:cubicBezTo>
                    <a:pt x="310" y="0"/>
                    <a:pt x="371" y="20"/>
                    <a:pt x="404" y="60"/>
                  </a:cubicBezTo>
                  <a:cubicBezTo>
                    <a:pt x="422" y="82"/>
                    <a:pt x="432" y="114"/>
                    <a:pt x="437" y="157"/>
                  </a:cubicBezTo>
                  <a:cubicBezTo>
                    <a:pt x="438" y="173"/>
                    <a:pt x="439" y="196"/>
                    <a:pt x="439" y="227"/>
                  </a:cubicBezTo>
                  <a:cubicBezTo>
                    <a:pt x="439" y="570"/>
                    <a:pt x="439" y="570"/>
                    <a:pt x="439" y="570"/>
                  </a:cubicBezTo>
                  <a:cubicBezTo>
                    <a:pt x="373" y="588"/>
                    <a:pt x="303" y="597"/>
                    <a:pt x="229" y="597"/>
                  </a:cubicBezTo>
                  <a:cubicBezTo>
                    <a:pt x="158" y="597"/>
                    <a:pt x="103" y="586"/>
                    <a:pt x="64" y="564"/>
                  </a:cubicBezTo>
                  <a:cubicBezTo>
                    <a:pt x="22" y="540"/>
                    <a:pt x="0" y="498"/>
                    <a:pt x="0" y="438"/>
                  </a:cubicBezTo>
                  <a:cubicBezTo>
                    <a:pt x="0" y="369"/>
                    <a:pt x="25" y="318"/>
                    <a:pt x="75" y="285"/>
                  </a:cubicBezTo>
                  <a:cubicBezTo>
                    <a:pt x="112" y="261"/>
                    <a:pt x="175" y="243"/>
                    <a:pt x="263" y="233"/>
                  </a:cubicBezTo>
                  <a:cubicBezTo>
                    <a:pt x="279" y="231"/>
                    <a:pt x="306" y="228"/>
                    <a:pt x="342" y="224"/>
                  </a:cubicBezTo>
                  <a:moveTo>
                    <a:pt x="342" y="279"/>
                  </a:moveTo>
                  <a:cubicBezTo>
                    <a:pt x="283" y="285"/>
                    <a:pt x="239" y="292"/>
                    <a:pt x="208" y="300"/>
                  </a:cubicBezTo>
                  <a:cubicBezTo>
                    <a:pt x="135" y="318"/>
                    <a:pt x="99" y="361"/>
                    <a:pt x="99" y="428"/>
                  </a:cubicBezTo>
                  <a:cubicBezTo>
                    <a:pt x="99" y="465"/>
                    <a:pt x="109" y="492"/>
                    <a:pt x="131" y="509"/>
                  </a:cubicBezTo>
                  <a:cubicBezTo>
                    <a:pt x="155" y="529"/>
                    <a:pt x="192" y="539"/>
                    <a:pt x="244" y="539"/>
                  </a:cubicBezTo>
                  <a:cubicBezTo>
                    <a:pt x="279" y="539"/>
                    <a:pt x="312" y="534"/>
                    <a:pt x="342" y="525"/>
                  </a:cubicBezTo>
                  <a:lnTo>
                    <a:pt x="342" y="279"/>
                  </a:lnTo>
                  <a:close/>
                </a:path>
              </a:pathLst>
            </a:custGeom>
            <a:solidFill>
              <a:srgbClr val="000000"/>
            </a:solidFill>
            <a:ln w="9525">
              <a:noFill/>
              <a:round/>
              <a:headEnd/>
              <a:tailEnd/>
            </a:ln>
          </p:spPr>
          <p:txBody>
            <a:bodyPr/>
            <a:lstStyle/>
            <a:p>
              <a:endParaRPr lang="de-DE" dirty="0">
                <a:solidFill>
                  <a:srgbClr val="000000"/>
                </a:solidFill>
              </a:endParaRPr>
            </a:p>
          </p:txBody>
        </p:sp>
        <p:sp>
          <p:nvSpPr>
            <p:cNvPr id="38" name="Freeform 11"/>
            <p:cNvSpPr>
              <a:spLocks noEditPoints="1"/>
            </p:cNvSpPr>
            <p:nvPr/>
          </p:nvSpPr>
          <p:spPr bwMode="gray">
            <a:xfrm>
              <a:off x="3124200" y="3094038"/>
              <a:ext cx="139700" cy="271463"/>
            </a:xfrm>
            <a:custGeom>
              <a:avLst/>
              <a:gdLst/>
              <a:ahLst/>
              <a:cxnLst>
                <a:cxn ang="0">
                  <a:pos x="96" y="557"/>
                </a:cxn>
                <a:cxn ang="0">
                  <a:pos x="96" y="852"/>
                </a:cxn>
                <a:cxn ang="0">
                  <a:pos x="0" y="852"/>
                </a:cxn>
                <a:cxn ang="0">
                  <a:pos x="0" y="23"/>
                </a:cxn>
                <a:cxn ang="0">
                  <a:pos x="195" y="0"/>
                </a:cxn>
                <a:cxn ang="0">
                  <a:pos x="396" y="89"/>
                </a:cxn>
                <a:cxn ang="0">
                  <a:pos x="444" y="298"/>
                </a:cxn>
                <a:cxn ang="0">
                  <a:pos x="383" y="519"/>
                </a:cxn>
                <a:cxn ang="0">
                  <a:pos x="214" y="597"/>
                </a:cxn>
                <a:cxn ang="0">
                  <a:pos x="134" y="582"/>
                </a:cxn>
                <a:cxn ang="0">
                  <a:pos x="96" y="557"/>
                </a:cxn>
                <a:cxn ang="0">
                  <a:pos x="96" y="490"/>
                </a:cxn>
                <a:cxn ang="0">
                  <a:pos x="204" y="539"/>
                </a:cxn>
                <a:cxn ang="0">
                  <a:pos x="313" y="464"/>
                </a:cxn>
                <a:cxn ang="0">
                  <a:pos x="345" y="296"/>
                </a:cxn>
                <a:cxn ang="0">
                  <a:pos x="302" y="110"/>
                </a:cxn>
                <a:cxn ang="0">
                  <a:pos x="180" y="59"/>
                </a:cxn>
                <a:cxn ang="0">
                  <a:pos x="96" y="66"/>
                </a:cxn>
                <a:cxn ang="0">
                  <a:pos x="96" y="490"/>
                </a:cxn>
              </a:cxnLst>
              <a:rect l="0" t="0" r="r" b="b"/>
              <a:pathLst>
                <a:path w="444" h="852">
                  <a:moveTo>
                    <a:pt x="96" y="557"/>
                  </a:moveTo>
                  <a:cubicBezTo>
                    <a:pt x="96" y="852"/>
                    <a:pt x="96" y="852"/>
                    <a:pt x="96" y="852"/>
                  </a:cubicBezTo>
                  <a:cubicBezTo>
                    <a:pt x="0" y="852"/>
                    <a:pt x="0" y="852"/>
                    <a:pt x="0" y="852"/>
                  </a:cubicBezTo>
                  <a:cubicBezTo>
                    <a:pt x="0" y="23"/>
                    <a:pt x="0" y="23"/>
                    <a:pt x="0" y="23"/>
                  </a:cubicBezTo>
                  <a:cubicBezTo>
                    <a:pt x="66" y="8"/>
                    <a:pt x="131" y="0"/>
                    <a:pt x="195" y="0"/>
                  </a:cubicBezTo>
                  <a:cubicBezTo>
                    <a:pt x="293" y="0"/>
                    <a:pt x="360" y="30"/>
                    <a:pt x="396" y="89"/>
                  </a:cubicBezTo>
                  <a:cubicBezTo>
                    <a:pt x="428" y="142"/>
                    <a:pt x="444" y="211"/>
                    <a:pt x="444" y="298"/>
                  </a:cubicBezTo>
                  <a:cubicBezTo>
                    <a:pt x="444" y="389"/>
                    <a:pt x="423" y="462"/>
                    <a:pt x="383" y="519"/>
                  </a:cubicBezTo>
                  <a:cubicBezTo>
                    <a:pt x="345" y="571"/>
                    <a:pt x="288" y="597"/>
                    <a:pt x="214" y="597"/>
                  </a:cubicBezTo>
                  <a:cubicBezTo>
                    <a:pt x="183" y="597"/>
                    <a:pt x="156" y="592"/>
                    <a:pt x="134" y="582"/>
                  </a:cubicBezTo>
                  <a:cubicBezTo>
                    <a:pt x="124" y="577"/>
                    <a:pt x="111" y="569"/>
                    <a:pt x="96" y="557"/>
                  </a:cubicBezTo>
                  <a:moveTo>
                    <a:pt x="96" y="490"/>
                  </a:moveTo>
                  <a:cubicBezTo>
                    <a:pt x="129" y="522"/>
                    <a:pt x="165" y="539"/>
                    <a:pt x="204" y="539"/>
                  </a:cubicBezTo>
                  <a:cubicBezTo>
                    <a:pt x="253" y="539"/>
                    <a:pt x="290" y="514"/>
                    <a:pt x="313" y="464"/>
                  </a:cubicBezTo>
                  <a:cubicBezTo>
                    <a:pt x="335" y="418"/>
                    <a:pt x="345" y="363"/>
                    <a:pt x="345" y="296"/>
                  </a:cubicBezTo>
                  <a:cubicBezTo>
                    <a:pt x="345" y="214"/>
                    <a:pt x="331" y="152"/>
                    <a:pt x="302" y="110"/>
                  </a:cubicBezTo>
                  <a:cubicBezTo>
                    <a:pt x="278" y="76"/>
                    <a:pt x="238" y="59"/>
                    <a:pt x="180" y="59"/>
                  </a:cubicBezTo>
                  <a:cubicBezTo>
                    <a:pt x="155" y="59"/>
                    <a:pt x="127" y="61"/>
                    <a:pt x="96" y="66"/>
                  </a:cubicBezTo>
                  <a:lnTo>
                    <a:pt x="96" y="490"/>
                  </a:lnTo>
                  <a:close/>
                </a:path>
              </a:pathLst>
            </a:custGeom>
            <a:solidFill>
              <a:srgbClr val="000000"/>
            </a:solidFill>
            <a:ln w="9525">
              <a:noFill/>
              <a:round/>
              <a:headEnd/>
              <a:tailEnd/>
            </a:ln>
          </p:spPr>
          <p:txBody>
            <a:bodyPr/>
            <a:lstStyle/>
            <a:p>
              <a:endParaRPr lang="de-DE" dirty="0">
                <a:solidFill>
                  <a:srgbClr val="000000"/>
                </a:solidFill>
              </a:endParaRPr>
            </a:p>
          </p:txBody>
        </p:sp>
        <p:sp>
          <p:nvSpPr>
            <p:cNvPr id="39" name="Freeform 12"/>
            <p:cNvSpPr>
              <a:spLocks noEditPoints="1"/>
            </p:cNvSpPr>
            <p:nvPr/>
          </p:nvSpPr>
          <p:spPr bwMode="gray">
            <a:xfrm>
              <a:off x="3306763" y="3033713"/>
              <a:ext cx="38100" cy="244475"/>
            </a:xfrm>
            <a:custGeom>
              <a:avLst/>
              <a:gdLst/>
              <a:ahLst/>
              <a:cxnLst>
                <a:cxn ang="0">
                  <a:pos x="59" y="0"/>
                </a:cxn>
                <a:cxn ang="0">
                  <a:pos x="103" y="19"/>
                </a:cxn>
                <a:cxn ang="0">
                  <a:pos x="118" y="59"/>
                </a:cxn>
                <a:cxn ang="0">
                  <a:pos x="98" y="103"/>
                </a:cxn>
                <a:cxn ang="0">
                  <a:pos x="58" y="118"/>
                </a:cxn>
                <a:cxn ang="0">
                  <a:pos x="15" y="99"/>
                </a:cxn>
                <a:cxn ang="0">
                  <a:pos x="0" y="58"/>
                </a:cxn>
                <a:cxn ang="0">
                  <a:pos x="19" y="15"/>
                </a:cxn>
                <a:cxn ang="0">
                  <a:pos x="59" y="0"/>
                </a:cxn>
                <a:cxn ang="0">
                  <a:pos x="12" y="207"/>
                </a:cxn>
                <a:cxn ang="0">
                  <a:pos x="108" y="207"/>
                </a:cxn>
                <a:cxn ang="0">
                  <a:pos x="108" y="772"/>
                </a:cxn>
                <a:cxn ang="0">
                  <a:pos x="12" y="772"/>
                </a:cxn>
                <a:cxn ang="0">
                  <a:pos x="12" y="207"/>
                </a:cxn>
              </a:cxnLst>
              <a:rect l="0" t="0" r="r" b="b"/>
              <a:pathLst>
                <a:path w="118" h="772">
                  <a:moveTo>
                    <a:pt x="59" y="0"/>
                  </a:moveTo>
                  <a:cubicBezTo>
                    <a:pt x="76" y="0"/>
                    <a:pt x="91" y="6"/>
                    <a:pt x="103" y="19"/>
                  </a:cubicBezTo>
                  <a:cubicBezTo>
                    <a:pt x="113" y="31"/>
                    <a:pt x="118" y="44"/>
                    <a:pt x="118" y="59"/>
                  </a:cubicBezTo>
                  <a:cubicBezTo>
                    <a:pt x="118" y="77"/>
                    <a:pt x="111" y="91"/>
                    <a:pt x="98" y="103"/>
                  </a:cubicBezTo>
                  <a:cubicBezTo>
                    <a:pt x="87" y="113"/>
                    <a:pt x="74" y="118"/>
                    <a:pt x="58" y="118"/>
                  </a:cubicBezTo>
                  <a:cubicBezTo>
                    <a:pt x="41" y="118"/>
                    <a:pt x="26" y="112"/>
                    <a:pt x="15" y="99"/>
                  </a:cubicBezTo>
                  <a:cubicBezTo>
                    <a:pt x="5" y="88"/>
                    <a:pt x="0" y="74"/>
                    <a:pt x="0" y="58"/>
                  </a:cubicBezTo>
                  <a:cubicBezTo>
                    <a:pt x="0" y="41"/>
                    <a:pt x="6" y="27"/>
                    <a:pt x="19" y="15"/>
                  </a:cubicBezTo>
                  <a:cubicBezTo>
                    <a:pt x="30" y="5"/>
                    <a:pt x="43" y="0"/>
                    <a:pt x="59" y="0"/>
                  </a:cubicBezTo>
                  <a:moveTo>
                    <a:pt x="12" y="207"/>
                  </a:moveTo>
                  <a:cubicBezTo>
                    <a:pt x="108" y="207"/>
                    <a:pt x="108" y="207"/>
                    <a:pt x="108" y="207"/>
                  </a:cubicBezTo>
                  <a:cubicBezTo>
                    <a:pt x="108" y="772"/>
                    <a:pt x="108" y="772"/>
                    <a:pt x="108" y="772"/>
                  </a:cubicBezTo>
                  <a:cubicBezTo>
                    <a:pt x="12" y="772"/>
                    <a:pt x="12" y="772"/>
                    <a:pt x="12" y="772"/>
                  </a:cubicBezTo>
                  <a:lnTo>
                    <a:pt x="12" y="207"/>
                  </a:lnTo>
                  <a:close/>
                </a:path>
              </a:pathLst>
            </a:custGeom>
            <a:solidFill>
              <a:srgbClr val="000000"/>
            </a:solidFill>
            <a:ln w="9525">
              <a:noFill/>
              <a:round/>
              <a:headEnd/>
              <a:tailEnd/>
            </a:ln>
          </p:spPr>
          <p:txBody>
            <a:bodyPr/>
            <a:lstStyle/>
            <a:p>
              <a:endParaRPr lang="de-DE" dirty="0">
                <a:solidFill>
                  <a:srgbClr val="000000"/>
                </a:solidFill>
              </a:endParaRPr>
            </a:p>
          </p:txBody>
        </p:sp>
        <p:sp>
          <p:nvSpPr>
            <p:cNvPr id="40" name="Freeform 13"/>
            <p:cNvSpPr>
              <a:spLocks/>
            </p:cNvSpPr>
            <p:nvPr/>
          </p:nvSpPr>
          <p:spPr bwMode="gray">
            <a:xfrm>
              <a:off x="3398838" y="3094038"/>
              <a:ext cx="136525" cy="184150"/>
            </a:xfrm>
            <a:custGeom>
              <a:avLst/>
              <a:gdLst/>
              <a:ahLst/>
              <a:cxnLst>
                <a:cxn ang="0">
                  <a:pos x="0" y="581"/>
                </a:cxn>
                <a:cxn ang="0">
                  <a:pos x="0" y="23"/>
                </a:cxn>
                <a:cxn ang="0">
                  <a:pos x="227" y="0"/>
                </a:cxn>
                <a:cxn ang="0">
                  <a:pos x="412" y="89"/>
                </a:cxn>
                <a:cxn ang="0">
                  <a:pos x="430" y="234"/>
                </a:cxn>
                <a:cxn ang="0">
                  <a:pos x="430" y="581"/>
                </a:cxn>
                <a:cxn ang="0">
                  <a:pos x="333" y="581"/>
                </a:cxn>
                <a:cxn ang="0">
                  <a:pos x="333" y="240"/>
                </a:cxn>
                <a:cxn ang="0">
                  <a:pos x="316" y="105"/>
                </a:cxn>
                <a:cxn ang="0">
                  <a:pos x="217" y="59"/>
                </a:cxn>
                <a:cxn ang="0">
                  <a:pos x="97" y="71"/>
                </a:cxn>
                <a:cxn ang="0">
                  <a:pos x="97" y="581"/>
                </a:cxn>
                <a:cxn ang="0">
                  <a:pos x="0" y="581"/>
                </a:cxn>
              </a:cxnLst>
              <a:rect l="0" t="0" r="r" b="b"/>
              <a:pathLst>
                <a:path w="430" h="581">
                  <a:moveTo>
                    <a:pt x="0" y="581"/>
                  </a:moveTo>
                  <a:cubicBezTo>
                    <a:pt x="0" y="23"/>
                    <a:pt x="0" y="23"/>
                    <a:pt x="0" y="23"/>
                  </a:cubicBezTo>
                  <a:cubicBezTo>
                    <a:pt x="90" y="8"/>
                    <a:pt x="165" y="0"/>
                    <a:pt x="227" y="0"/>
                  </a:cubicBezTo>
                  <a:cubicBezTo>
                    <a:pt x="325" y="0"/>
                    <a:pt x="387" y="30"/>
                    <a:pt x="412" y="89"/>
                  </a:cubicBezTo>
                  <a:cubicBezTo>
                    <a:pt x="424" y="117"/>
                    <a:pt x="430" y="165"/>
                    <a:pt x="430" y="234"/>
                  </a:cubicBezTo>
                  <a:cubicBezTo>
                    <a:pt x="430" y="581"/>
                    <a:pt x="430" y="581"/>
                    <a:pt x="430" y="581"/>
                  </a:cubicBezTo>
                  <a:cubicBezTo>
                    <a:pt x="333" y="581"/>
                    <a:pt x="333" y="581"/>
                    <a:pt x="333" y="581"/>
                  </a:cubicBezTo>
                  <a:cubicBezTo>
                    <a:pt x="333" y="240"/>
                    <a:pt x="333" y="240"/>
                    <a:pt x="333" y="240"/>
                  </a:cubicBezTo>
                  <a:cubicBezTo>
                    <a:pt x="333" y="173"/>
                    <a:pt x="327" y="128"/>
                    <a:pt x="316" y="105"/>
                  </a:cubicBezTo>
                  <a:cubicBezTo>
                    <a:pt x="300" y="74"/>
                    <a:pt x="267" y="59"/>
                    <a:pt x="217" y="59"/>
                  </a:cubicBezTo>
                  <a:cubicBezTo>
                    <a:pt x="178" y="59"/>
                    <a:pt x="138" y="63"/>
                    <a:pt x="97" y="71"/>
                  </a:cubicBezTo>
                  <a:cubicBezTo>
                    <a:pt x="97" y="581"/>
                    <a:pt x="97" y="581"/>
                    <a:pt x="97" y="581"/>
                  </a:cubicBezTo>
                  <a:lnTo>
                    <a:pt x="0" y="581"/>
                  </a:lnTo>
                  <a:close/>
                </a:path>
              </a:pathLst>
            </a:custGeom>
            <a:solidFill>
              <a:srgbClr val="000000"/>
            </a:solidFill>
            <a:ln w="9525">
              <a:noFill/>
              <a:round/>
              <a:headEnd/>
              <a:tailEnd/>
            </a:ln>
          </p:spPr>
          <p:txBody>
            <a:bodyPr/>
            <a:lstStyle/>
            <a:p>
              <a:endParaRPr lang="de-DE" dirty="0">
                <a:solidFill>
                  <a:srgbClr val="000000"/>
                </a:solidFill>
              </a:endParaRPr>
            </a:p>
          </p:txBody>
        </p:sp>
        <p:sp>
          <p:nvSpPr>
            <p:cNvPr id="72" name="Freeform 14"/>
            <p:cNvSpPr>
              <a:spLocks noEditPoints="1"/>
            </p:cNvSpPr>
            <p:nvPr/>
          </p:nvSpPr>
          <p:spPr bwMode="gray">
            <a:xfrm>
              <a:off x="3578225" y="3094038"/>
              <a:ext cx="141288" cy="273050"/>
            </a:xfrm>
            <a:custGeom>
              <a:avLst/>
              <a:gdLst/>
              <a:ahLst/>
              <a:cxnLst>
                <a:cxn ang="0">
                  <a:pos x="349" y="531"/>
                </a:cxn>
                <a:cxn ang="0">
                  <a:pos x="313" y="565"/>
                </a:cxn>
                <a:cxn ang="0">
                  <a:pos x="201" y="597"/>
                </a:cxn>
                <a:cxn ang="0">
                  <a:pos x="76" y="555"/>
                </a:cxn>
                <a:cxn ang="0">
                  <a:pos x="0" y="325"/>
                </a:cxn>
                <a:cxn ang="0">
                  <a:pos x="55" y="103"/>
                </a:cxn>
                <a:cxn ang="0">
                  <a:pos x="267" y="0"/>
                </a:cxn>
                <a:cxn ang="0">
                  <a:pos x="446" y="23"/>
                </a:cxn>
                <a:cxn ang="0">
                  <a:pos x="446" y="471"/>
                </a:cxn>
                <a:cxn ang="0">
                  <a:pos x="435" y="661"/>
                </a:cxn>
                <a:cxn ang="0">
                  <a:pos x="330" y="824"/>
                </a:cxn>
                <a:cxn ang="0">
                  <a:pos x="149" y="861"/>
                </a:cxn>
                <a:cxn ang="0">
                  <a:pos x="77" y="856"/>
                </a:cxn>
                <a:cxn ang="0">
                  <a:pos x="77" y="798"/>
                </a:cxn>
                <a:cxn ang="0">
                  <a:pos x="149" y="802"/>
                </a:cxn>
                <a:cxn ang="0">
                  <a:pos x="267" y="781"/>
                </a:cxn>
                <a:cxn ang="0">
                  <a:pos x="340" y="673"/>
                </a:cxn>
                <a:cxn ang="0">
                  <a:pos x="349" y="562"/>
                </a:cxn>
                <a:cxn ang="0">
                  <a:pos x="349" y="531"/>
                </a:cxn>
                <a:cxn ang="0">
                  <a:pos x="349" y="64"/>
                </a:cxn>
                <a:cxn ang="0">
                  <a:pos x="276" y="59"/>
                </a:cxn>
                <a:cxn ang="0">
                  <a:pos x="181" y="83"/>
                </a:cxn>
                <a:cxn ang="0">
                  <a:pos x="119" y="183"/>
                </a:cxn>
                <a:cxn ang="0">
                  <a:pos x="99" y="329"/>
                </a:cxn>
                <a:cxn ang="0">
                  <a:pos x="136" y="497"/>
                </a:cxn>
                <a:cxn ang="0">
                  <a:pos x="214" y="539"/>
                </a:cxn>
                <a:cxn ang="0">
                  <a:pos x="291" y="513"/>
                </a:cxn>
                <a:cxn ang="0">
                  <a:pos x="341" y="444"/>
                </a:cxn>
                <a:cxn ang="0">
                  <a:pos x="349" y="379"/>
                </a:cxn>
                <a:cxn ang="0">
                  <a:pos x="349" y="64"/>
                </a:cxn>
              </a:cxnLst>
              <a:rect l="0" t="0" r="r" b="b"/>
              <a:pathLst>
                <a:path w="446" h="861">
                  <a:moveTo>
                    <a:pt x="349" y="531"/>
                  </a:moveTo>
                  <a:cubicBezTo>
                    <a:pt x="334" y="547"/>
                    <a:pt x="322" y="558"/>
                    <a:pt x="313" y="565"/>
                  </a:cubicBezTo>
                  <a:cubicBezTo>
                    <a:pt x="283" y="586"/>
                    <a:pt x="246" y="597"/>
                    <a:pt x="201" y="597"/>
                  </a:cubicBezTo>
                  <a:cubicBezTo>
                    <a:pt x="150" y="597"/>
                    <a:pt x="109" y="583"/>
                    <a:pt x="76" y="555"/>
                  </a:cubicBezTo>
                  <a:cubicBezTo>
                    <a:pt x="25" y="513"/>
                    <a:pt x="0" y="436"/>
                    <a:pt x="0" y="325"/>
                  </a:cubicBezTo>
                  <a:cubicBezTo>
                    <a:pt x="0" y="235"/>
                    <a:pt x="18" y="162"/>
                    <a:pt x="55" y="103"/>
                  </a:cubicBezTo>
                  <a:cubicBezTo>
                    <a:pt x="99" y="35"/>
                    <a:pt x="169" y="0"/>
                    <a:pt x="267" y="0"/>
                  </a:cubicBezTo>
                  <a:cubicBezTo>
                    <a:pt x="324" y="0"/>
                    <a:pt x="384" y="8"/>
                    <a:pt x="446" y="23"/>
                  </a:cubicBezTo>
                  <a:cubicBezTo>
                    <a:pt x="446" y="471"/>
                    <a:pt x="446" y="471"/>
                    <a:pt x="446" y="471"/>
                  </a:cubicBezTo>
                  <a:cubicBezTo>
                    <a:pt x="446" y="554"/>
                    <a:pt x="442" y="617"/>
                    <a:pt x="435" y="661"/>
                  </a:cubicBezTo>
                  <a:cubicBezTo>
                    <a:pt x="422" y="740"/>
                    <a:pt x="387" y="794"/>
                    <a:pt x="330" y="824"/>
                  </a:cubicBezTo>
                  <a:cubicBezTo>
                    <a:pt x="284" y="849"/>
                    <a:pt x="224" y="861"/>
                    <a:pt x="149" y="861"/>
                  </a:cubicBezTo>
                  <a:cubicBezTo>
                    <a:pt x="129" y="861"/>
                    <a:pt x="104" y="859"/>
                    <a:pt x="77" y="856"/>
                  </a:cubicBezTo>
                  <a:cubicBezTo>
                    <a:pt x="77" y="798"/>
                    <a:pt x="77" y="798"/>
                    <a:pt x="77" y="798"/>
                  </a:cubicBezTo>
                  <a:cubicBezTo>
                    <a:pt x="102" y="801"/>
                    <a:pt x="126" y="802"/>
                    <a:pt x="149" y="802"/>
                  </a:cubicBezTo>
                  <a:cubicBezTo>
                    <a:pt x="202" y="802"/>
                    <a:pt x="241" y="796"/>
                    <a:pt x="267" y="781"/>
                  </a:cubicBezTo>
                  <a:cubicBezTo>
                    <a:pt x="305" y="761"/>
                    <a:pt x="330" y="725"/>
                    <a:pt x="340" y="673"/>
                  </a:cubicBezTo>
                  <a:cubicBezTo>
                    <a:pt x="346" y="643"/>
                    <a:pt x="349" y="606"/>
                    <a:pt x="349" y="562"/>
                  </a:cubicBezTo>
                  <a:lnTo>
                    <a:pt x="349" y="531"/>
                  </a:lnTo>
                  <a:close/>
                  <a:moveTo>
                    <a:pt x="349" y="64"/>
                  </a:moveTo>
                  <a:cubicBezTo>
                    <a:pt x="322" y="61"/>
                    <a:pt x="298" y="59"/>
                    <a:pt x="276" y="59"/>
                  </a:cubicBezTo>
                  <a:cubicBezTo>
                    <a:pt x="236" y="59"/>
                    <a:pt x="204" y="67"/>
                    <a:pt x="181" y="83"/>
                  </a:cubicBezTo>
                  <a:cubicBezTo>
                    <a:pt x="155" y="102"/>
                    <a:pt x="134" y="136"/>
                    <a:pt x="119" y="183"/>
                  </a:cubicBezTo>
                  <a:cubicBezTo>
                    <a:pt x="106" y="225"/>
                    <a:pt x="99" y="274"/>
                    <a:pt x="99" y="329"/>
                  </a:cubicBezTo>
                  <a:cubicBezTo>
                    <a:pt x="99" y="406"/>
                    <a:pt x="111" y="462"/>
                    <a:pt x="136" y="497"/>
                  </a:cubicBezTo>
                  <a:cubicBezTo>
                    <a:pt x="156" y="525"/>
                    <a:pt x="182" y="539"/>
                    <a:pt x="214" y="539"/>
                  </a:cubicBezTo>
                  <a:cubicBezTo>
                    <a:pt x="242" y="539"/>
                    <a:pt x="267" y="530"/>
                    <a:pt x="291" y="513"/>
                  </a:cubicBezTo>
                  <a:cubicBezTo>
                    <a:pt x="314" y="495"/>
                    <a:pt x="331" y="472"/>
                    <a:pt x="341" y="444"/>
                  </a:cubicBezTo>
                  <a:cubicBezTo>
                    <a:pt x="346" y="429"/>
                    <a:pt x="349" y="408"/>
                    <a:pt x="349" y="379"/>
                  </a:cubicBezTo>
                  <a:lnTo>
                    <a:pt x="349" y="64"/>
                  </a:lnTo>
                  <a:close/>
                </a:path>
              </a:pathLst>
            </a:custGeom>
            <a:solidFill>
              <a:srgbClr val="000000"/>
            </a:solidFill>
            <a:ln w="9525">
              <a:noFill/>
              <a:round/>
              <a:headEnd/>
              <a:tailEnd/>
            </a:ln>
          </p:spPr>
          <p:txBody>
            <a:bodyPr/>
            <a:lstStyle/>
            <a:p>
              <a:endParaRPr lang="de-DE" dirty="0">
                <a:solidFill>
                  <a:srgbClr val="000000"/>
                </a:solidFill>
              </a:endParaRPr>
            </a:p>
          </p:txBody>
        </p:sp>
        <p:sp>
          <p:nvSpPr>
            <p:cNvPr id="73" name="Freeform 15"/>
            <p:cNvSpPr>
              <a:spLocks/>
            </p:cNvSpPr>
            <p:nvPr/>
          </p:nvSpPr>
          <p:spPr bwMode="gray">
            <a:xfrm>
              <a:off x="3859213" y="3051175"/>
              <a:ext cx="79375" cy="227013"/>
            </a:xfrm>
            <a:custGeom>
              <a:avLst/>
              <a:gdLst/>
              <a:ahLst/>
              <a:cxnLst>
                <a:cxn ang="0">
                  <a:pos x="0" y="0"/>
                </a:cxn>
                <a:cxn ang="0">
                  <a:pos x="97" y="0"/>
                </a:cxn>
                <a:cxn ang="0">
                  <a:pos x="97" y="153"/>
                </a:cxn>
                <a:cxn ang="0">
                  <a:pos x="249" y="153"/>
                </a:cxn>
                <a:cxn ang="0">
                  <a:pos x="249" y="215"/>
                </a:cxn>
                <a:cxn ang="0">
                  <a:pos x="97" y="215"/>
                </a:cxn>
                <a:cxn ang="0">
                  <a:pos x="97" y="515"/>
                </a:cxn>
                <a:cxn ang="0">
                  <a:pos x="122" y="630"/>
                </a:cxn>
                <a:cxn ang="0">
                  <a:pos x="176" y="655"/>
                </a:cxn>
                <a:cxn ang="0">
                  <a:pos x="217" y="657"/>
                </a:cxn>
                <a:cxn ang="0">
                  <a:pos x="249" y="657"/>
                </a:cxn>
                <a:cxn ang="0">
                  <a:pos x="249" y="718"/>
                </a:cxn>
                <a:cxn ang="0">
                  <a:pos x="197" y="718"/>
                </a:cxn>
                <a:cxn ang="0">
                  <a:pos x="99" y="709"/>
                </a:cxn>
                <a:cxn ang="0">
                  <a:pos x="9" y="613"/>
                </a:cxn>
                <a:cxn ang="0">
                  <a:pos x="0" y="501"/>
                </a:cxn>
                <a:cxn ang="0">
                  <a:pos x="0" y="0"/>
                </a:cxn>
              </a:cxnLst>
              <a:rect l="0" t="0" r="r" b="b"/>
              <a:pathLst>
                <a:path w="249" h="718">
                  <a:moveTo>
                    <a:pt x="0" y="0"/>
                  </a:moveTo>
                  <a:cubicBezTo>
                    <a:pt x="97" y="0"/>
                    <a:pt x="97" y="0"/>
                    <a:pt x="97" y="0"/>
                  </a:cubicBezTo>
                  <a:cubicBezTo>
                    <a:pt x="97" y="153"/>
                    <a:pt x="97" y="153"/>
                    <a:pt x="97" y="153"/>
                  </a:cubicBezTo>
                  <a:cubicBezTo>
                    <a:pt x="249" y="153"/>
                    <a:pt x="249" y="153"/>
                    <a:pt x="249" y="153"/>
                  </a:cubicBezTo>
                  <a:cubicBezTo>
                    <a:pt x="249" y="215"/>
                    <a:pt x="249" y="215"/>
                    <a:pt x="249" y="215"/>
                  </a:cubicBezTo>
                  <a:cubicBezTo>
                    <a:pt x="97" y="215"/>
                    <a:pt x="97" y="215"/>
                    <a:pt x="97" y="215"/>
                  </a:cubicBezTo>
                  <a:cubicBezTo>
                    <a:pt x="97" y="515"/>
                    <a:pt x="97" y="515"/>
                    <a:pt x="97" y="515"/>
                  </a:cubicBezTo>
                  <a:cubicBezTo>
                    <a:pt x="97" y="572"/>
                    <a:pt x="105" y="610"/>
                    <a:pt x="122" y="630"/>
                  </a:cubicBezTo>
                  <a:cubicBezTo>
                    <a:pt x="134" y="644"/>
                    <a:pt x="152" y="652"/>
                    <a:pt x="176" y="655"/>
                  </a:cubicBezTo>
                  <a:cubicBezTo>
                    <a:pt x="184" y="656"/>
                    <a:pt x="197" y="657"/>
                    <a:pt x="217" y="657"/>
                  </a:cubicBezTo>
                  <a:cubicBezTo>
                    <a:pt x="249" y="657"/>
                    <a:pt x="249" y="657"/>
                    <a:pt x="249" y="657"/>
                  </a:cubicBezTo>
                  <a:cubicBezTo>
                    <a:pt x="249" y="718"/>
                    <a:pt x="249" y="718"/>
                    <a:pt x="249" y="718"/>
                  </a:cubicBezTo>
                  <a:cubicBezTo>
                    <a:pt x="197" y="718"/>
                    <a:pt x="197" y="718"/>
                    <a:pt x="197" y="718"/>
                  </a:cubicBezTo>
                  <a:cubicBezTo>
                    <a:pt x="155" y="718"/>
                    <a:pt x="123" y="715"/>
                    <a:pt x="99" y="709"/>
                  </a:cubicBezTo>
                  <a:cubicBezTo>
                    <a:pt x="50" y="695"/>
                    <a:pt x="20" y="663"/>
                    <a:pt x="9" y="613"/>
                  </a:cubicBezTo>
                  <a:cubicBezTo>
                    <a:pt x="3" y="586"/>
                    <a:pt x="0" y="549"/>
                    <a:pt x="0" y="501"/>
                  </a:cubicBezTo>
                  <a:lnTo>
                    <a:pt x="0" y="0"/>
                  </a:lnTo>
                  <a:close/>
                </a:path>
              </a:pathLst>
            </a:custGeom>
            <a:solidFill>
              <a:srgbClr val="000000"/>
            </a:solidFill>
            <a:ln w="9525">
              <a:noFill/>
              <a:round/>
              <a:headEnd/>
              <a:tailEnd/>
            </a:ln>
          </p:spPr>
          <p:txBody>
            <a:bodyPr/>
            <a:lstStyle/>
            <a:p>
              <a:endParaRPr lang="de-DE" dirty="0">
                <a:solidFill>
                  <a:srgbClr val="000000"/>
                </a:solidFill>
              </a:endParaRPr>
            </a:p>
          </p:txBody>
        </p:sp>
        <p:sp>
          <p:nvSpPr>
            <p:cNvPr id="74" name="Freeform 16"/>
            <p:cNvSpPr>
              <a:spLocks noEditPoints="1"/>
            </p:cNvSpPr>
            <p:nvPr/>
          </p:nvSpPr>
          <p:spPr bwMode="gray">
            <a:xfrm>
              <a:off x="3971925" y="3094038"/>
              <a:ext cx="150813" cy="190500"/>
            </a:xfrm>
            <a:custGeom>
              <a:avLst/>
              <a:gdLst/>
              <a:ahLst/>
              <a:cxnLst>
                <a:cxn ang="0">
                  <a:pos x="238" y="0"/>
                </a:cxn>
                <a:cxn ang="0">
                  <a:pos x="419" y="81"/>
                </a:cxn>
                <a:cxn ang="0">
                  <a:pos x="476" y="299"/>
                </a:cxn>
                <a:cxn ang="0">
                  <a:pos x="419" y="516"/>
                </a:cxn>
                <a:cxn ang="0">
                  <a:pos x="239" y="597"/>
                </a:cxn>
                <a:cxn ang="0">
                  <a:pos x="0" y="295"/>
                </a:cxn>
                <a:cxn ang="0">
                  <a:pos x="57" y="81"/>
                </a:cxn>
                <a:cxn ang="0">
                  <a:pos x="238" y="0"/>
                </a:cxn>
                <a:cxn ang="0">
                  <a:pos x="238" y="59"/>
                </a:cxn>
                <a:cxn ang="0">
                  <a:pos x="125" y="132"/>
                </a:cxn>
                <a:cxn ang="0">
                  <a:pos x="99" y="296"/>
                </a:cxn>
                <a:cxn ang="0">
                  <a:pos x="125" y="465"/>
                </a:cxn>
                <a:cxn ang="0">
                  <a:pos x="238" y="539"/>
                </a:cxn>
                <a:cxn ang="0">
                  <a:pos x="351" y="465"/>
                </a:cxn>
                <a:cxn ang="0">
                  <a:pos x="377" y="299"/>
                </a:cxn>
                <a:cxn ang="0">
                  <a:pos x="351" y="132"/>
                </a:cxn>
                <a:cxn ang="0">
                  <a:pos x="238" y="59"/>
                </a:cxn>
              </a:cxnLst>
              <a:rect l="0" t="0" r="r" b="b"/>
              <a:pathLst>
                <a:path w="476" h="597">
                  <a:moveTo>
                    <a:pt x="238" y="0"/>
                  </a:moveTo>
                  <a:cubicBezTo>
                    <a:pt x="319" y="0"/>
                    <a:pt x="379" y="27"/>
                    <a:pt x="419" y="81"/>
                  </a:cubicBezTo>
                  <a:cubicBezTo>
                    <a:pt x="457" y="133"/>
                    <a:pt x="476" y="205"/>
                    <a:pt x="476" y="299"/>
                  </a:cubicBezTo>
                  <a:cubicBezTo>
                    <a:pt x="476" y="391"/>
                    <a:pt x="457" y="464"/>
                    <a:pt x="419" y="516"/>
                  </a:cubicBezTo>
                  <a:cubicBezTo>
                    <a:pt x="380" y="570"/>
                    <a:pt x="320" y="597"/>
                    <a:pt x="239" y="597"/>
                  </a:cubicBezTo>
                  <a:cubicBezTo>
                    <a:pt x="79" y="597"/>
                    <a:pt x="0" y="496"/>
                    <a:pt x="0" y="295"/>
                  </a:cubicBezTo>
                  <a:cubicBezTo>
                    <a:pt x="0" y="204"/>
                    <a:pt x="19" y="133"/>
                    <a:pt x="57" y="81"/>
                  </a:cubicBezTo>
                  <a:cubicBezTo>
                    <a:pt x="96" y="27"/>
                    <a:pt x="157" y="0"/>
                    <a:pt x="238" y="0"/>
                  </a:cubicBezTo>
                  <a:moveTo>
                    <a:pt x="238" y="59"/>
                  </a:moveTo>
                  <a:cubicBezTo>
                    <a:pt x="183" y="59"/>
                    <a:pt x="145" y="83"/>
                    <a:pt x="125" y="132"/>
                  </a:cubicBezTo>
                  <a:cubicBezTo>
                    <a:pt x="107" y="173"/>
                    <a:pt x="99" y="227"/>
                    <a:pt x="99" y="296"/>
                  </a:cubicBezTo>
                  <a:cubicBezTo>
                    <a:pt x="99" y="368"/>
                    <a:pt x="107" y="424"/>
                    <a:pt x="125" y="465"/>
                  </a:cubicBezTo>
                  <a:cubicBezTo>
                    <a:pt x="145" y="514"/>
                    <a:pt x="183" y="539"/>
                    <a:pt x="238" y="539"/>
                  </a:cubicBezTo>
                  <a:cubicBezTo>
                    <a:pt x="293" y="539"/>
                    <a:pt x="330" y="514"/>
                    <a:pt x="351" y="465"/>
                  </a:cubicBezTo>
                  <a:cubicBezTo>
                    <a:pt x="368" y="424"/>
                    <a:pt x="377" y="369"/>
                    <a:pt x="377" y="299"/>
                  </a:cubicBezTo>
                  <a:cubicBezTo>
                    <a:pt x="377" y="227"/>
                    <a:pt x="368" y="172"/>
                    <a:pt x="351" y="132"/>
                  </a:cubicBezTo>
                  <a:cubicBezTo>
                    <a:pt x="330" y="83"/>
                    <a:pt x="292" y="59"/>
                    <a:pt x="238" y="59"/>
                  </a:cubicBezTo>
                </a:path>
              </a:pathLst>
            </a:custGeom>
            <a:solidFill>
              <a:srgbClr val="000000"/>
            </a:solidFill>
            <a:ln w="9525">
              <a:noFill/>
              <a:round/>
              <a:headEnd/>
              <a:tailEnd/>
            </a:ln>
          </p:spPr>
          <p:txBody>
            <a:bodyPr/>
            <a:lstStyle/>
            <a:p>
              <a:endParaRPr lang="de-DE" dirty="0">
                <a:solidFill>
                  <a:srgbClr val="000000"/>
                </a:solidFill>
              </a:endParaRPr>
            </a:p>
          </p:txBody>
        </p:sp>
        <p:sp>
          <p:nvSpPr>
            <p:cNvPr id="75" name="Freeform 17"/>
            <p:cNvSpPr>
              <a:spLocks/>
            </p:cNvSpPr>
            <p:nvPr/>
          </p:nvSpPr>
          <p:spPr bwMode="gray">
            <a:xfrm>
              <a:off x="4167188" y="3094038"/>
              <a:ext cx="231775" cy="184150"/>
            </a:xfrm>
            <a:custGeom>
              <a:avLst/>
              <a:gdLst/>
              <a:ahLst/>
              <a:cxnLst>
                <a:cxn ang="0">
                  <a:pos x="0" y="581"/>
                </a:cxn>
                <a:cxn ang="0">
                  <a:pos x="0" y="23"/>
                </a:cxn>
                <a:cxn ang="0">
                  <a:pos x="209" y="0"/>
                </a:cxn>
                <a:cxn ang="0">
                  <a:pos x="360" y="37"/>
                </a:cxn>
                <a:cxn ang="0">
                  <a:pos x="541" y="0"/>
                </a:cxn>
                <a:cxn ang="0">
                  <a:pos x="714" y="90"/>
                </a:cxn>
                <a:cxn ang="0">
                  <a:pos x="730" y="234"/>
                </a:cxn>
                <a:cxn ang="0">
                  <a:pos x="730" y="581"/>
                </a:cxn>
                <a:cxn ang="0">
                  <a:pos x="634" y="581"/>
                </a:cxn>
                <a:cxn ang="0">
                  <a:pos x="634" y="240"/>
                </a:cxn>
                <a:cxn ang="0">
                  <a:pos x="618" y="106"/>
                </a:cxn>
                <a:cxn ang="0">
                  <a:pos x="528" y="59"/>
                </a:cxn>
                <a:cxn ang="0">
                  <a:pos x="413" y="85"/>
                </a:cxn>
                <a:cxn ang="0">
                  <a:pos x="413" y="581"/>
                </a:cxn>
                <a:cxn ang="0">
                  <a:pos x="317" y="581"/>
                </a:cxn>
                <a:cxn ang="0">
                  <a:pos x="317" y="236"/>
                </a:cxn>
                <a:cxn ang="0">
                  <a:pos x="301" y="106"/>
                </a:cxn>
                <a:cxn ang="0">
                  <a:pos x="209" y="59"/>
                </a:cxn>
                <a:cxn ang="0">
                  <a:pos x="96" y="71"/>
                </a:cxn>
                <a:cxn ang="0">
                  <a:pos x="96" y="581"/>
                </a:cxn>
                <a:cxn ang="0">
                  <a:pos x="0" y="581"/>
                </a:cxn>
              </a:cxnLst>
              <a:rect l="0" t="0" r="r" b="b"/>
              <a:pathLst>
                <a:path w="730" h="581">
                  <a:moveTo>
                    <a:pt x="0" y="581"/>
                  </a:moveTo>
                  <a:cubicBezTo>
                    <a:pt x="0" y="23"/>
                    <a:pt x="0" y="23"/>
                    <a:pt x="0" y="23"/>
                  </a:cubicBezTo>
                  <a:cubicBezTo>
                    <a:pt x="88" y="8"/>
                    <a:pt x="158" y="0"/>
                    <a:pt x="209" y="0"/>
                  </a:cubicBezTo>
                  <a:cubicBezTo>
                    <a:pt x="276" y="0"/>
                    <a:pt x="326" y="12"/>
                    <a:pt x="360" y="37"/>
                  </a:cubicBezTo>
                  <a:cubicBezTo>
                    <a:pt x="421" y="12"/>
                    <a:pt x="481" y="0"/>
                    <a:pt x="541" y="0"/>
                  </a:cubicBezTo>
                  <a:cubicBezTo>
                    <a:pt x="632" y="0"/>
                    <a:pt x="690" y="30"/>
                    <a:pt x="714" y="90"/>
                  </a:cubicBezTo>
                  <a:cubicBezTo>
                    <a:pt x="725" y="118"/>
                    <a:pt x="730" y="166"/>
                    <a:pt x="730" y="234"/>
                  </a:cubicBezTo>
                  <a:cubicBezTo>
                    <a:pt x="730" y="581"/>
                    <a:pt x="730" y="581"/>
                    <a:pt x="730" y="581"/>
                  </a:cubicBezTo>
                  <a:cubicBezTo>
                    <a:pt x="634" y="581"/>
                    <a:pt x="634" y="581"/>
                    <a:pt x="634" y="581"/>
                  </a:cubicBezTo>
                  <a:cubicBezTo>
                    <a:pt x="634" y="240"/>
                    <a:pt x="634" y="240"/>
                    <a:pt x="634" y="240"/>
                  </a:cubicBezTo>
                  <a:cubicBezTo>
                    <a:pt x="634" y="174"/>
                    <a:pt x="628" y="129"/>
                    <a:pt x="618" y="106"/>
                  </a:cubicBezTo>
                  <a:cubicBezTo>
                    <a:pt x="604" y="75"/>
                    <a:pt x="574" y="59"/>
                    <a:pt x="528" y="59"/>
                  </a:cubicBezTo>
                  <a:cubicBezTo>
                    <a:pt x="491" y="59"/>
                    <a:pt x="452" y="68"/>
                    <a:pt x="413" y="85"/>
                  </a:cubicBezTo>
                  <a:cubicBezTo>
                    <a:pt x="413" y="581"/>
                    <a:pt x="413" y="581"/>
                    <a:pt x="413" y="581"/>
                  </a:cubicBezTo>
                  <a:cubicBezTo>
                    <a:pt x="317" y="581"/>
                    <a:pt x="317" y="581"/>
                    <a:pt x="317" y="581"/>
                  </a:cubicBezTo>
                  <a:cubicBezTo>
                    <a:pt x="317" y="236"/>
                    <a:pt x="317" y="236"/>
                    <a:pt x="317" y="236"/>
                  </a:cubicBezTo>
                  <a:cubicBezTo>
                    <a:pt x="317" y="172"/>
                    <a:pt x="312" y="129"/>
                    <a:pt x="301" y="106"/>
                  </a:cubicBezTo>
                  <a:cubicBezTo>
                    <a:pt x="286" y="75"/>
                    <a:pt x="255" y="59"/>
                    <a:pt x="209" y="59"/>
                  </a:cubicBezTo>
                  <a:cubicBezTo>
                    <a:pt x="173" y="59"/>
                    <a:pt x="135" y="63"/>
                    <a:pt x="96" y="71"/>
                  </a:cubicBezTo>
                  <a:cubicBezTo>
                    <a:pt x="96" y="581"/>
                    <a:pt x="96" y="581"/>
                    <a:pt x="96" y="581"/>
                  </a:cubicBezTo>
                  <a:lnTo>
                    <a:pt x="0" y="581"/>
                  </a:lnTo>
                  <a:close/>
                </a:path>
              </a:pathLst>
            </a:custGeom>
            <a:solidFill>
              <a:srgbClr val="000000"/>
            </a:solidFill>
            <a:ln w="9525">
              <a:noFill/>
              <a:round/>
              <a:headEnd/>
              <a:tailEnd/>
            </a:ln>
          </p:spPr>
          <p:txBody>
            <a:bodyPr/>
            <a:lstStyle/>
            <a:p>
              <a:endParaRPr lang="de-DE" dirty="0">
                <a:solidFill>
                  <a:srgbClr val="000000"/>
                </a:solidFill>
              </a:endParaRPr>
            </a:p>
          </p:txBody>
        </p:sp>
        <p:sp>
          <p:nvSpPr>
            <p:cNvPr id="76" name="Freeform 18"/>
            <p:cNvSpPr>
              <a:spLocks noEditPoints="1"/>
            </p:cNvSpPr>
            <p:nvPr/>
          </p:nvSpPr>
          <p:spPr bwMode="gray">
            <a:xfrm>
              <a:off x="4440238" y="3094038"/>
              <a:ext cx="150813" cy="190500"/>
            </a:xfrm>
            <a:custGeom>
              <a:avLst/>
              <a:gdLst/>
              <a:ahLst/>
              <a:cxnLst>
                <a:cxn ang="0">
                  <a:pos x="238" y="0"/>
                </a:cxn>
                <a:cxn ang="0">
                  <a:pos x="418" y="81"/>
                </a:cxn>
                <a:cxn ang="0">
                  <a:pos x="475" y="299"/>
                </a:cxn>
                <a:cxn ang="0">
                  <a:pos x="418" y="516"/>
                </a:cxn>
                <a:cxn ang="0">
                  <a:pos x="238" y="597"/>
                </a:cxn>
                <a:cxn ang="0">
                  <a:pos x="0" y="295"/>
                </a:cxn>
                <a:cxn ang="0">
                  <a:pos x="57" y="81"/>
                </a:cxn>
                <a:cxn ang="0">
                  <a:pos x="238" y="0"/>
                </a:cxn>
                <a:cxn ang="0">
                  <a:pos x="238" y="59"/>
                </a:cxn>
                <a:cxn ang="0">
                  <a:pos x="124" y="132"/>
                </a:cxn>
                <a:cxn ang="0">
                  <a:pos x="98" y="296"/>
                </a:cxn>
                <a:cxn ang="0">
                  <a:pos x="124" y="465"/>
                </a:cxn>
                <a:cxn ang="0">
                  <a:pos x="238" y="539"/>
                </a:cxn>
                <a:cxn ang="0">
                  <a:pos x="350" y="465"/>
                </a:cxn>
                <a:cxn ang="0">
                  <a:pos x="376" y="299"/>
                </a:cxn>
                <a:cxn ang="0">
                  <a:pos x="350" y="132"/>
                </a:cxn>
                <a:cxn ang="0">
                  <a:pos x="238" y="59"/>
                </a:cxn>
              </a:cxnLst>
              <a:rect l="0" t="0" r="r" b="b"/>
              <a:pathLst>
                <a:path w="475" h="597">
                  <a:moveTo>
                    <a:pt x="238" y="0"/>
                  </a:moveTo>
                  <a:cubicBezTo>
                    <a:pt x="319" y="0"/>
                    <a:pt x="379" y="27"/>
                    <a:pt x="418" y="81"/>
                  </a:cubicBezTo>
                  <a:cubicBezTo>
                    <a:pt x="456" y="133"/>
                    <a:pt x="475" y="205"/>
                    <a:pt x="475" y="299"/>
                  </a:cubicBezTo>
                  <a:cubicBezTo>
                    <a:pt x="475" y="391"/>
                    <a:pt x="456" y="464"/>
                    <a:pt x="418" y="516"/>
                  </a:cubicBezTo>
                  <a:cubicBezTo>
                    <a:pt x="379" y="570"/>
                    <a:pt x="319" y="597"/>
                    <a:pt x="238" y="597"/>
                  </a:cubicBezTo>
                  <a:cubicBezTo>
                    <a:pt x="79" y="597"/>
                    <a:pt x="0" y="496"/>
                    <a:pt x="0" y="295"/>
                  </a:cubicBezTo>
                  <a:cubicBezTo>
                    <a:pt x="0" y="204"/>
                    <a:pt x="19" y="133"/>
                    <a:pt x="57" y="81"/>
                  </a:cubicBezTo>
                  <a:cubicBezTo>
                    <a:pt x="96" y="27"/>
                    <a:pt x="156" y="0"/>
                    <a:pt x="238" y="0"/>
                  </a:cubicBezTo>
                  <a:moveTo>
                    <a:pt x="238" y="59"/>
                  </a:moveTo>
                  <a:cubicBezTo>
                    <a:pt x="183" y="59"/>
                    <a:pt x="145" y="83"/>
                    <a:pt x="124" y="132"/>
                  </a:cubicBezTo>
                  <a:cubicBezTo>
                    <a:pt x="107" y="173"/>
                    <a:pt x="98" y="227"/>
                    <a:pt x="98" y="296"/>
                  </a:cubicBezTo>
                  <a:cubicBezTo>
                    <a:pt x="98" y="368"/>
                    <a:pt x="107" y="424"/>
                    <a:pt x="124" y="465"/>
                  </a:cubicBezTo>
                  <a:cubicBezTo>
                    <a:pt x="145" y="514"/>
                    <a:pt x="183" y="539"/>
                    <a:pt x="238" y="539"/>
                  </a:cubicBezTo>
                  <a:cubicBezTo>
                    <a:pt x="292" y="539"/>
                    <a:pt x="330" y="514"/>
                    <a:pt x="350" y="465"/>
                  </a:cubicBezTo>
                  <a:cubicBezTo>
                    <a:pt x="368" y="424"/>
                    <a:pt x="376" y="369"/>
                    <a:pt x="376" y="299"/>
                  </a:cubicBezTo>
                  <a:cubicBezTo>
                    <a:pt x="376" y="227"/>
                    <a:pt x="368" y="172"/>
                    <a:pt x="350" y="132"/>
                  </a:cubicBezTo>
                  <a:cubicBezTo>
                    <a:pt x="329" y="83"/>
                    <a:pt x="292" y="59"/>
                    <a:pt x="238" y="59"/>
                  </a:cubicBezTo>
                </a:path>
              </a:pathLst>
            </a:custGeom>
            <a:solidFill>
              <a:srgbClr val="000000"/>
            </a:solidFill>
            <a:ln w="9525">
              <a:noFill/>
              <a:round/>
              <a:headEnd/>
              <a:tailEnd/>
            </a:ln>
          </p:spPr>
          <p:txBody>
            <a:bodyPr/>
            <a:lstStyle/>
            <a:p>
              <a:endParaRPr lang="de-DE" dirty="0">
                <a:solidFill>
                  <a:srgbClr val="000000"/>
                </a:solidFill>
              </a:endParaRPr>
            </a:p>
          </p:txBody>
        </p:sp>
        <p:sp>
          <p:nvSpPr>
            <p:cNvPr id="77" name="Freeform 19"/>
            <p:cNvSpPr>
              <a:spLocks/>
            </p:cNvSpPr>
            <p:nvPr/>
          </p:nvSpPr>
          <p:spPr bwMode="gray">
            <a:xfrm>
              <a:off x="4638675" y="3094038"/>
              <a:ext cx="77788" cy="184150"/>
            </a:xfrm>
            <a:custGeom>
              <a:avLst/>
              <a:gdLst/>
              <a:ahLst/>
              <a:cxnLst>
                <a:cxn ang="0">
                  <a:pos x="0" y="581"/>
                </a:cxn>
                <a:cxn ang="0">
                  <a:pos x="0" y="25"/>
                </a:cxn>
                <a:cxn ang="0">
                  <a:pos x="244" y="0"/>
                </a:cxn>
                <a:cxn ang="0">
                  <a:pos x="244" y="61"/>
                </a:cxn>
                <a:cxn ang="0">
                  <a:pos x="97" y="71"/>
                </a:cxn>
                <a:cxn ang="0">
                  <a:pos x="97" y="581"/>
                </a:cxn>
                <a:cxn ang="0">
                  <a:pos x="0" y="581"/>
                </a:cxn>
              </a:cxnLst>
              <a:rect l="0" t="0" r="r" b="b"/>
              <a:pathLst>
                <a:path w="244" h="581">
                  <a:moveTo>
                    <a:pt x="0" y="581"/>
                  </a:moveTo>
                  <a:cubicBezTo>
                    <a:pt x="0" y="25"/>
                    <a:pt x="0" y="25"/>
                    <a:pt x="0" y="25"/>
                  </a:cubicBezTo>
                  <a:cubicBezTo>
                    <a:pt x="74" y="9"/>
                    <a:pt x="155" y="1"/>
                    <a:pt x="244" y="0"/>
                  </a:cubicBezTo>
                  <a:cubicBezTo>
                    <a:pt x="244" y="61"/>
                    <a:pt x="244" y="61"/>
                    <a:pt x="244" y="61"/>
                  </a:cubicBezTo>
                  <a:cubicBezTo>
                    <a:pt x="190" y="61"/>
                    <a:pt x="141" y="65"/>
                    <a:pt x="97" y="71"/>
                  </a:cubicBezTo>
                  <a:cubicBezTo>
                    <a:pt x="97" y="581"/>
                    <a:pt x="97" y="581"/>
                    <a:pt x="97" y="581"/>
                  </a:cubicBezTo>
                  <a:lnTo>
                    <a:pt x="0" y="581"/>
                  </a:lnTo>
                  <a:close/>
                </a:path>
              </a:pathLst>
            </a:custGeom>
            <a:solidFill>
              <a:srgbClr val="000000"/>
            </a:solidFill>
            <a:ln w="9525">
              <a:noFill/>
              <a:round/>
              <a:headEnd/>
              <a:tailEnd/>
            </a:ln>
          </p:spPr>
          <p:txBody>
            <a:bodyPr/>
            <a:lstStyle/>
            <a:p>
              <a:endParaRPr lang="de-DE" dirty="0">
                <a:solidFill>
                  <a:srgbClr val="000000"/>
                </a:solidFill>
              </a:endParaRPr>
            </a:p>
          </p:txBody>
        </p:sp>
        <p:sp>
          <p:nvSpPr>
            <p:cNvPr id="78" name="Freeform 20"/>
            <p:cNvSpPr>
              <a:spLocks/>
            </p:cNvSpPr>
            <p:nvPr/>
          </p:nvSpPr>
          <p:spPr bwMode="gray">
            <a:xfrm>
              <a:off x="4749800" y="3094038"/>
              <a:ext cx="77788" cy="184150"/>
            </a:xfrm>
            <a:custGeom>
              <a:avLst/>
              <a:gdLst/>
              <a:ahLst/>
              <a:cxnLst>
                <a:cxn ang="0">
                  <a:pos x="0" y="581"/>
                </a:cxn>
                <a:cxn ang="0">
                  <a:pos x="0" y="25"/>
                </a:cxn>
                <a:cxn ang="0">
                  <a:pos x="244" y="0"/>
                </a:cxn>
                <a:cxn ang="0">
                  <a:pos x="244" y="61"/>
                </a:cxn>
                <a:cxn ang="0">
                  <a:pos x="97" y="71"/>
                </a:cxn>
                <a:cxn ang="0">
                  <a:pos x="97" y="581"/>
                </a:cxn>
                <a:cxn ang="0">
                  <a:pos x="0" y="581"/>
                </a:cxn>
              </a:cxnLst>
              <a:rect l="0" t="0" r="r" b="b"/>
              <a:pathLst>
                <a:path w="244" h="581">
                  <a:moveTo>
                    <a:pt x="0" y="581"/>
                  </a:moveTo>
                  <a:cubicBezTo>
                    <a:pt x="0" y="25"/>
                    <a:pt x="0" y="25"/>
                    <a:pt x="0" y="25"/>
                  </a:cubicBezTo>
                  <a:cubicBezTo>
                    <a:pt x="74" y="9"/>
                    <a:pt x="155" y="1"/>
                    <a:pt x="244" y="0"/>
                  </a:cubicBezTo>
                  <a:cubicBezTo>
                    <a:pt x="244" y="61"/>
                    <a:pt x="244" y="61"/>
                    <a:pt x="244" y="61"/>
                  </a:cubicBezTo>
                  <a:cubicBezTo>
                    <a:pt x="190" y="61"/>
                    <a:pt x="140" y="65"/>
                    <a:pt x="97" y="71"/>
                  </a:cubicBezTo>
                  <a:cubicBezTo>
                    <a:pt x="97" y="581"/>
                    <a:pt x="97" y="581"/>
                    <a:pt x="97" y="581"/>
                  </a:cubicBezTo>
                  <a:lnTo>
                    <a:pt x="0" y="581"/>
                  </a:lnTo>
                  <a:close/>
                </a:path>
              </a:pathLst>
            </a:custGeom>
            <a:solidFill>
              <a:srgbClr val="000000"/>
            </a:solidFill>
            <a:ln w="9525">
              <a:noFill/>
              <a:round/>
              <a:headEnd/>
              <a:tailEnd/>
            </a:ln>
          </p:spPr>
          <p:txBody>
            <a:bodyPr/>
            <a:lstStyle/>
            <a:p>
              <a:endParaRPr lang="de-DE" dirty="0">
                <a:solidFill>
                  <a:srgbClr val="000000"/>
                </a:solidFill>
              </a:endParaRPr>
            </a:p>
          </p:txBody>
        </p:sp>
        <p:sp>
          <p:nvSpPr>
            <p:cNvPr id="79" name="Freeform 21"/>
            <p:cNvSpPr>
              <a:spLocks noEditPoints="1"/>
            </p:cNvSpPr>
            <p:nvPr/>
          </p:nvSpPr>
          <p:spPr bwMode="gray">
            <a:xfrm>
              <a:off x="4848225" y="3094038"/>
              <a:ext cx="150813" cy="190500"/>
            </a:xfrm>
            <a:custGeom>
              <a:avLst/>
              <a:gdLst/>
              <a:ahLst/>
              <a:cxnLst>
                <a:cxn ang="0">
                  <a:pos x="238" y="0"/>
                </a:cxn>
                <a:cxn ang="0">
                  <a:pos x="419" y="81"/>
                </a:cxn>
                <a:cxn ang="0">
                  <a:pos x="476" y="299"/>
                </a:cxn>
                <a:cxn ang="0">
                  <a:pos x="419" y="516"/>
                </a:cxn>
                <a:cxn ang="0">
                  <a:pos x="239" y="597"/>
                </a:cxn>
                <a:cxn ang="0">
                  <a:pos x="0" y="295"/>
                </a:cxn>
                <a:cxn ang="0">
                  <a:pos x="57" y="81"/>
                </a:cxn>
                <a:cxn ang="0">
                  <a:pos x="238" y="0"/>
                </a:cxn>
                <a:cxn ang="0">
                  <a:pos x="238" y="59"/>
                </a:cxn>
                <a:cxn ang="0">
                  <a:pos x="125" y="132"/>
                </a:cxn>
                <a:cxn ang="0">
                  <a:pos x="99" y="296"/>
                </a:cxn>
                <a:cxn ang="0">
                  <a:pos x="125" y="465"/>
                </a:cxn>
                <a:cxn ang="0">
                  <a:pos x="238" y="539"/>
                </a:cxn>
                <a:cxn ang="0">
                  <a:pos x="351" y="465"/>
                </a:cxn>
                <a:cxn ang="0">
                  <a:pos x="377" y="299"/>
                </a:cxn>
                <a:cxn ang="0">
                  <a:pos x="351" y="132"/>
                </a:cxn>
                <a:cxn ang="0">
                  <a:pos x="238" y="59"/>
                </a:cxn>
              </a:cxnLst>
              <a:rect l="0" t="0" r="r" b="b"/>
              <a:pathLst>
                <a:path w="476" h="597">
                  <a:moveTo>
                    <a:pt x="238" y="0"/>
                  </a:moveTo>
                  <a:cubicBezTo>
                    <a:pt x="319" y="0"/>
                    <a:pt x="379" y="27"/>
                    <a:pt x="419" y="81"/>
                  </a:cubicBezTo>
                  <a:cubicBezTo>
                    <a:pt x="457" y="133"/>
                    <a:pt x="476" y="205"/>
                    <a:pt x="476" y="299"/>
                  </a:cubicBezTo>
                  <a:cubicBezTo>
                    <a:pt x="476" y="391"/>
                    <a:pt x="457" y="464"/>
                    <a:pt x="419" y="516"/>
                  </a:cubicBezTo>
                  <a:cubicBezTo>
                    <a:pt x="380" y="570"/>
                    <a:pt x="320" y="597"/>
                    <a:pt x="239" y="597"/>
                  </a:cubicBezTo>
                  <a:cubicBezTo>
                    <a:pt x="80" y="597"/>
                    <a:pt x="0" y="496"/>
                    <a:pt x="0" y="295"/>
                  </a:cubicBezTo>
                  <a:cubicBezTo>
                    <a:pt x="0" y="204"/>
                    <a:pt x="19" y="133"/>
                    <a:pt x="57" y="81"/>
                  </a:cubicBezTo>
                  <a:cubicBezTo>
                    <a:pt x="97" y="27"/>
                    <a:pt x="157" y="0"/>
                    <a:pt x="238" y="0"/>
                  </a:cubicBezTo>
                  <a:moveTo>
                    <a:pt x="238" y="59"/>
                  </a:moveTo>
                  <a:cubicBezTo>
                    <a:pt x="184" y="59"/>
                    <a:pt x="146" y="83"/>
                    <a:pt x="125" y="132"/>
                  </a:cubicBezTo>
                  <a:cubicBezTo>
                    <a:pt x="108" y="173"/>
                    <a:pt x="99" y="227"/>
                    <a:pt x="99" y="296"/>
                  </a:cubicBezTo>
                  <a:cubicBezTo>
                    <a:pt x="99" y="368"/>
                    <a:pt x="108" y="424"/>
                    <a:pt x="125" y="465"/>
                  </a:cubicBezTo>
                  <a:cubicBezTo>
                    <a:pt x="146" y="514"/>
                    <a:pt x="184" y="539"/>
                    <a:pt x="238" y="539"/>
                  </a:cubicBezTo>
                  <a:cubicBezTo>
                    <a:pt x="293" y="539"/>
                    <a:pt x="331" y="514"/>
                    <a:pt x="351" y="465"/>
                  </a:cubicBezTo>
                  <a:cubicBezTo>
                    <a:pt x="368" y="424"/>
                    <a:pt x="377" y="369"/>
                    <a:pt x="377" y="299"/>
                  </a:cubicBezTo>
                  <a:cubicBezTo>
                    <a:pt x="377" y="227"/>
                    <a:pt x="368" y="172"/>
                    <a:pt x="351" y="132"/>
                  </a:cubicBezTo>
                  <a:cubicBezTo>
                    <a:pt x="330" y="83"/>
                    <a:pt x="293" y="59"/>
                    <a:pt x="238" y="59"/>
                  </a:cubicBezTo>
                </a:path>
              </a:pathLst>
            </a:custGeom>
            <a:solidFill>
              <a:srgbClr val="000000"/>
            </a:solidFill>
            <a:ln w="9525">
              <a:noFill/>
              <a:round/>
              <a:headEnd/>
              <a:tailEnd/>
            </a:ln>
          </p:spPr>
          <p:txBody>
            <a:bodyPr/>
            <a:lstStyle/>
            <a:p>
              <a:endParaRPr lang="de-DE" dirty="0">
                <a:solidFill>
                  <a:srgbClr val="000000"/>
                </a:solidFill>
              </a:endParaRPr>
            </a:p>
          </p:txBody>
        </p:sp>
        <p:sp>
          <p:nvSpPr>
            <p:cNvPr id="80" name="Freeform 22"/>
            <p:cNvSpPr>
              <a:spLocks/>
            </p:cNvSpPr>
            <p:nvPr/>
          </p:nvSpPr>
          <p:spPr bwMode="gray">
            <a:xfrm>
              <a:off x="5019675" y="3098800"/>
              <a:ext cx="230188" cy="179388"/>
            </a:xfrm>
            <a:custGeom>
              <a:avLst/>
              <a:gdLst/>
              <a:ahLst/>
              <a:cxnLst>
                <a:cxn ang="0">
                  <a:pos x="159" y="565"/>
                </a:cxn>
                <a:cxn ang="0">
                  <a:pos x="0" y="0"/>
                </a:cxn>
                <a:cxn ang="0">
                  <a:pos x="97" y="0"/>
                </a:cxn>
                <a:cxn ang="0">
                  <a:pos x="217" y="461"/>
                </a:cxn>
                <a:cxn ang="0">
                  <a:pos x="323" y="0"/>
                </a:cxn>
                <a:cxn ang="0">
                  <a:pos x="418" y="0"/>
                </a:cxn>
                <a:cxn ang="0">
                  <a:pos x="529" y="461"/>
                </a:cxn>
                <a:cxn ang="0">
                  <a:pos x="649" y="0"/>
                </a:cxn>
                <a:cxn ang="0">
                  <a:pos x="728" y="0"/>
                </a:cxn>
                <a:cxn ang="0">
                  <a:pos x="568" y="565"/>
                </a:cxn>
                <a:cxn ang="0">
                  <a:pos x="472" y="565"/>
                </a:cxn>
                <a:cxn ang="0">
                  <a:pos x="388" y="199"/>
                </a:cxn>
                <a:cxn ang="0">
                  <a:pos x="366" y="84"/>
                </a:cxn>
                <a:cxn ang="0">
                  <a:pos x="345" y="199"/>
                </a:cxn>
                <a:cxn ang="0">
                  <a:pos x="260" y="565"/>
                </a:cxn>
                <a:cxn ang="0">
                  <a:pos x="159" y="565"/>
                </a:cxn>
              </a:cxnLst>
              <a:rect l="0" t="0" r="r" b="b"/>
              <a:pathLst>
                <a:path w="728" h="565">
                  <a:moveTo>
                    <a:pt x="159" y="565"/>
                  </a:moveTo>
                  <a:cubicBezTo>
                    <a:pt x="0" y="0"/>
                    <a:pt x="0" y="0"/>
                    <a:pt x="0" y="0"/>
                  </a:cubicBezTo>
                  <a:cubicBezTo>
                    <a:pt x="97" y="0"/>
                    <a:pt x="97" y="0"/>
                    <a:pt x="97" y="0"/>
                  </a:cubicBezTo>
                  <a:cubicBezTo>
                    <a:pt x="217" y="461"/>
                    <a:pt x="217" y="461"/>
                    <a:pt x="217" y="461"/>
                  </a:cubicBezTo>
                  <a:cubicBezTo>
                    <a:pt x="323" y="0"/>
                    <a:pt x="323" y="0"/>
                    <a:pt x="323" y="0"/>
                  </a:cubicBezTo>
                  <a:cubicBezTo>
                    <a:pt x="418" y="0"/>
                    <a:pt x="418" y="0"/>
                    <a:pt x="418" y="0"/>
                  </a:cubicBezTo>
                  <a:cubicBezTo>
                    <a:pt x="529" y="461"/>
                    <a:pt x="529" y="461"/>
                    <a:pt x="529" y="461"/>
                  </a:cubicBezTo>
                  <a:cubicBezTo>
                    <a:pt x="649" y="0"/>
                    <a:pt x="649" y="0"/>
                    <a:pt x="649" y="0"/>
                  </a:cubicBezTo>
                  <a:cubicBezTo>
                    <a:pt x="728" y="0"/>
                    <a:pt x="728" y="0"/>
                    <a:pt x="728" y="0"/>
                  </a:cubicBezTo>
                  <a:cubicBezTo>
                    <a:pt x="568" y="565"/>
                    <a:pt x="568" y="565"/>
                    <a:pt x="568" y="565"/>
                  </a:cubicBezTo>
                  <a:cubicBezTo>
                    <a:pt x="472" y="565"/>
                    <a:pt x="472" y="565"/>
                    <a:pt x="472" y="565"/>
                  </a:cubicBezTo>
                  <a:cubicBezTo>
                    <a:pt x="388" y="199"/>
                    <a:pt x="388" y="199"/>
                    <a:pt x="388" y="199"/>
                  </a:cubicBezTo>
                  <a:cubicBezTo>
                    <a:pt x="381" y="173"/>
                    <a:pt x="374" y="135"/>
                    <a:pt x="366" y="84"/>
                  </a:cubicBezTo>
                  <a:cubicBezTo>
                    <a:pt x="360" y="125"/>
                    <a:pt x="353" y="163"/>
                    <a:pt x="345" y="199"/>
                  </a:cubicBezTo>
                  <a:cubicBezTo>
                    <a:pt x="260" y="565"/>
                    <a:pt x="260" y="565"/>
                    <a:pt x="260" y="565"/>
                  </a:cubicBezTo>
                  <a:lnTo>
                    <a:pt x="159" y="565"/>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1" name="Freeform 23"/>
            <p:cNvSpPr>
              <a:spLocks/>
            </p:cNvSpPr>
            <p:nvPr/>
          </p:nvSpPr>
          <p:spPr bwMode="gray">
            <a:xfrm>
              <a:off x="5341938" y="3098800"/>
              <a:ext cx="231775" cy="179388"/>
            </a:xfrm>
            <a:custGeom>
              <a:avLst/>
              <a:gdLst/>
              <a:ahLst/>
              <a:cxnLst>
                <a:cxn ang="0">
                  <a:pos x="160" y="565"/>
                </a:cxn>
                <a:cxn ang="0">
                  <a:pos x="0" y="0"/>
                </a:cxn>
                <a:cxn ang="0">
                  <a:pos x="98" y="0"/>
                </a:cxn>
                <a:cxn ang="0">
                  <a:pos x="217" y="461"/>
                </a:cxn>
                <a:cxn ang="0">
                  <a:pos x="323" y="0"/>
                </a:cxn>
                <a:cxn ang="0">
                  <a:pos x="419" y="0"/>
                </a:cxn>
                <a:cxn ang="0">
                  <a:pos x="530" y="461"/>
                </a:cxn>
                <a:cxn ang="0">
                  <a:pos x="650" y="0"/>
                </a:cxn>
                <a:cxn ang="0">
                  <a:pos x="728" y="0"/>
                </a:cxn>
                <a:cxn ang="0">
                  <a:pos x="569" y="565"/>
                </a:cxn>
                <a:cxn ang="0">
                  <a:pos x="473" y="565"/>
                </a:cxn>
                <a:cxn ang="0">
                  <a:pos x="388" y="199"/>
                </a:cxn>
                <a:cxn ang="0">
                  <a:pos x="367" y="84"/>
                </a:cxn>
                <a:cxn ang="0">
                  <a:pos x="345" y="199"/>
                </a:cxn>
                <a:cxn ang="0">
                  <a:pos x="261" y="565"/>
                </a:cxn>
                <a:cxn ang="0">
                  <a:pos x="160" y="565"/>
                </a:cxn>
              </a:cxnLst>
              <a:rect l="0" t="0" r="r" b="b"/>
              <a:pathLst>
                <a:path w="728" h="565">
                  <a:moveTo>
                    <a:pt x="160" y="565"/>
                  </a:moveTo>
                  <a:cubicBezTo>
                    <a:pt x="0" y="0"/>
                    <a:pt x="0" y="0"/>
                    <a:pt x="0" y="0"/>
                  </a:cubicBezTo>
                  <a:cubicBezTo>
                    <a:pt x="98" y="0"/>
                    <a:pt x="98" y="0"/>
                    <a:pt x="98" y="0"/>
                  </a:cubicBezTo>
                  <a:cubicBezTo>
                    <a:pt x="217" y="461"/>
                    <a:pt x="217" y="461"/>
                    <a:pt x="217" y="461"/>
                  </a:cubicBezTo>
                  <a:cubicBezTo>
                    <a:pt x="323" y="0"/>
                    <a:pt x="323" y="0"/>
                    <a:pt x="323" y="0"/>
                  </a:cubicBezTo>
                  <a:cubicBezTo>
                    <a:pt x="419" y="0"/>
                    <a:pt x="419" y="0"/>
                    <a:pt x="419" y="0"/>
                  </a:cubicBezTo>
                  <a:cubicBezTo>
                    <a:pt x="530" y="461"/>
                    <a:pt x="530" y="461"/>
                    <a:pt x="530" y="461"/>
                  </a:cubicBezTo>
                  <a:cubicBezTo>
                    <a:pt x="650" y="0"/>
                    <a:pt x="650" y="0"/>
                    <a:pt x="650" y="0"/>
                  </a:cubicBezTo>
                  <a:cubicBezTo>
                    <a:pt x="728" y="0"/>
                    <a:pt x="728" y="0"/>
                    <a:pt x="728" y="0"/>
                  </a:cubicBezTo>
                  <a:cubicBezTo>
                    <a:pt x="569" y="565"/>
                    <a:pt x="569" y="565"/>
                    <a:pt x="569" y="565"/>
                  </a:cubicBezTo>
                  <a:cubicBezTo>
                    <a:pt x="473" y="565"/>
                    <a:pt x="473" y="565"/>
                    <a:pt x="473" y="565"/>
                  </a:cubicBezTo>
                  <a:cubicBezTo>
                    <a:pt x="388" y="199"/>
                    <a:pt x="388" y="199"/>
                    <a:pt x="388" y="199"/>
                  </a:cubicBezTo>
                  <a:cubicBezTo>
                    <a:pt x="382" y="173"/>
                    <a:pt x="375" y="135"/>
                    <a:pt x="367" y="84"/>
                  </a:cubicBezTo>
                  <a:cubicBezTo>
                    <a:pt x="361" y="125"/>
                    <a:pt x="354" y="163"/>
                    <a:pt x="345" y="199"/>
                  </a:cubicBezTo>
                  <a:cubicBezTo>
                    <a:pt x="261" y="565"/>
                    <a:pt x="261" y="565"/>
                    <a:pt x="261" y="565"/>
                  </a:cubicBezTo>
                  <a:lnTo>
                    <a:pt x="160" y="565"/>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2" name="Freeform 24"/>
            <p:cNvSpPr>
              <a:spLocks noEditPoints="1"/>
            </p:cNvSpPr>
            <p:nvPr/>
          </p:nvSpPr>
          <p:spPr bwMode="gray">
            <a:xfrm>
              <a:off x="5603875" y="3033713"/>
              <a:ext cx="38100" cy="244475"/>
            </a:xfrm>
            <a:custGeom>
              <a:avLst/>
              <a:gdLst/>
              <a:ahLst/>
              <a:cxnLst>
                <a:cxn ang="0">
                  <a:pos x="59" y="0"/>
                </a:cxn>
                <a:cxn ang="0">
                  <a:pos x="103" y="19"/>
                </a:cxn>
                <a:cxn ang="0">
                  <a:pos x="118" y="59"/>
                </a:cxn>
                <a:cxn ang="0">
                  <a:pos x="99" y="103"/>
                </a:cxn>
                <a:cxn ang="0">
                  <a:pos x="59" y="118"/>
                </a:cxn>
                <a:cxn ang="0">
                  <a:pos x="15" y="99"/>
                </a:cxn>
                <a:cxn ang="0">
                  <a:pos x="0" y="58"/>
                </a:cxn>
                <a:cxn ang="0">
                  <a:pos x="20" y="15"/>
                </a:cxn>
                <a:cxn ang="0">
                  <a:pos x="59" y="0"/>
                </a:cxn>
                <a:cxn ang="0">
                  <a:pos x="12" y="207"/>
                </a:cxn>
                <a:cxn ang="0">
                  <a:pos x="109" y="207"/>
                </a:cxn>
                <a:cxn ang="0">
                  <a:pos x="109" y="772"/>
                </a:cxn>
                <a:cxn ang="0">
                  <a:pos x="12" y="772"/>
                </a:cxn>
                <a:cxn ang="0">
                  <a:pos x="12" y="207"/>
                </a:cxn>
              </a:cxnLst>
              <a:rect l="0" t="0" r="r" b="b"/>
              <a:pathLst>
                <a:path w="118" h="772">
                  <a:moveTo>
                    <a:pt x="59" y="0"/>
                  </a:moveTo>
                  <a:cubicBezTo>
                    <a:pt x="77" y="0"/>
                    <a:pt x="91" y="6"/>
                    <a:pt x="103" y="19"/>
                  </a:cubicBezTo>
                  <a:cubicBezTo>
                    <a:pt x="113" y="31"/>
                    <a:pt x="118" y="44"/>
                    <a:pt x="118" y="59"/>
                  </a:cubicBezTo>
                  <a:cubicBezTo>
                    <a:pt x="118" y="77"/>
                    <a:pt x="112" y="91"/>
                    <a:pt x="99" y="103"/>
                  </a:cubicBezTo>
                  <a:cubicBezTo>
                    <a:pt x="88" y="113"/>
                    <a:pt x="74" y="118"/>
                    <a:pt x="59" y="118"/>
                  </a:cubicBezTo>
                  <a:cubicBezTo>
                    <a:pt x="41" y="118"/>
                    <a:pt x="27" y="112"/>
                    <a:pt x="15" y="99"/>
                  </a:cubicBezTo>
                  <a:cubicBezTo>
                    <a:pt x="5" y="88"/>
                    <a:pt x="0" y="74"/>
                    <a:pt x="0" y="58"/>
                  </a:cubicBezTo>
                  <a:cubicBezTo>
                    <a:pt x="0" y="41"/>
                    <a:pt x="7" y="27"/>
                    <a:pt x="20" y="15"/>
                  </a:cubicBezTo>
                  <a:cubicBezTo>
                    <a:pt x="31" y="5"/>
                    <a:pt x="44" y="0"/>
                    <a:pt x="59" y="0"/>
                  </a:cubicBezTo>
                  <a:moveTo>
                    <a:pt x="12" y="207"/>
                  </a:moveTo>
                  <a:cubicBezTo>
                    <a:pt x="109" y="207"/>
                    <a:pt x="109" y="207"/>
                    <a:pt x="109" y="207"/>
                  </a:cubicBezTo>
                  <a:cubicBezTo>
                    <a:pt x="109" y="772"/>
                    <a:pt x="109" y="772"/>
                    <a:pt x="109" y="772"/>
                  </a:cubicBezTo>
                  <a:cubicBezTo>
                    <a:pt x="12" y="772"/>
                    <a:pt x="12" y="772"/>
                    <a:pt x="12" y="772"/>
                  </a:cubicBezTo>
                  <a:lnTo>
                    <a:pt x="12" y="207"/>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3" name="Freeform 25"/>
            <p:cNvSpPr>
              <a:spLocks/>
            </p:cNvSpPr>
            <p:nvPr/>
          </p:nvSpPr>
          <p:spPr bwMode="gray">
            <a:xfrm>
              <a:off x="5694363" y="3051175"/>
              <a:ext cx="79375" cy="227013"/>
            </a:xfrm>
            <a:custGeom>
              <a:avLst/>
              <a:gdLst/>
              <a:ahLst/>
              <a:cxnLst>
                <a:cxn ang="0">
                  <a:pos x="0" y="0"/>
                </a:cxn>
                <a:cxn ang="0">
                  <a:pos x="96" y="0"/>
                </a:cxn>
                <a:cxn ang="0">
                  <a:pos x="96" y="153"/>
                </a:cxn>
                <a:cxn ang="0">
                  <a:pos x="248" y="153"/>
                </a:cxn>
                <a:cxn ang="0">
                  <a:pos x="248" y="215"/>
                </a:cxn>
                <a:cxn ang="0">
                  <a:pos x="96" y="215"/>
                </a:cxn>
                <a:cxn ang="0">
                  <a:pos x="96" y="515"/>
                </a:cxn>
                <a:cxn ang="0">
                  <a:pos x="122" y="630"/>
                </a:cxn>
                <a:cxn ang="0">
                  <a:pos x="175" y="655"/>
                </a:cxn>
                <a:cxn ang="0">
                  <a:pos x="217" y="657"/>
                </a:cxn>
                <a:cxn ang="0">
                  <a:pos x="248" y="657"/>
                </a:cxn>
                <a:cxn ang="0">
                  <a:pos x="248" y="718"/>
                </a:cxn>
                <a:cxn ang="0">
                  <a:pos x="196" y="718"/>
                </a:cxn>
                <a:cxn ang="0">
                  <a:pos x="99" y="709"/>
                </a:cxn>
                <a:cxn ang="0">
                  <a:pos x="8" y="613"/>
                </a:cxn>
                <a:cxn ang="0">
                  <a:pos x="0" y="501"/>
                </a:cxn>
                <a:cxn ang="0">
                  <a:pos x="0" y="0"/>
                </a:cxn>
              </a:cxnLst>
              <a:rect l="0" t="0" r="r" b="b"/>
              <a:pathLst>
                <a:path w="248" h="718">
                  <a:moveTo>
                    <a:pt x="0" y="0"/>
                  </a:moveTo>
                  <a:cubicBezTo>
                    <a:pt x="96" y="0"/>
                    <a:pt x="96" y="0"/>
                    <a:pt x="96" y="0"/>
                  </a:cubicBezTo>
                  <a:cubicBezTo>
                    <a:pt x="96" y="153"/>
                    <a:pt x="96" y="153"/>
                    <a:pt x="96" y="153"/>
                  </a:cubicBezTo>
                  <a:cubicBezTo>
                    <a:pt x="248" y="153"/>
                    <a:pt x="248" y="153"/>
                    <a:pt x="248" y="153"/>
                  </a:cubicBezTo>
                  <a:cubicBezTo>
                    <a:pt x="248" y="215"/>
                    <a:pt x="248" y="215"/>
                    <a:pt x="248" y="215"/>
                  </a:cubicBezTo>
                  <a:cubicBezTo>
                    <a:pt x="96" y="215"/>
                    <a:pt x="96" y="215"/>
                    <a:pt x="96" y="215"/>
                  </a:cubicBezTo>
                  <a:cubicBezTo>
                    <a:pt x="96" y="515"/>
                    <a:pt x="96" y="515"/>
                    <a:pt x="96" y="515"/>
                  </a:cubicBezTo>
                  <a:cubicBezTo>
                    <a:pt x="96" y="572"/>
                    <a:pt x="105" y="610"/>
                    <a:pt x="122" y="630"/>
                  </a:cubicBezTo>
                  <a:cubicBezTo>
                    <a:pt x="134" y="644"/>
                    <a:pt x="151" y="652"/>
                    <a:pt x="175" y="655"/>
                  </a:cubicBezTo>
                  <a:cubicBezTo>
                    <a:pt x="183" y="656"/>
                    <a:pt x="197" y="657"/>
                    <a:pt x="217" y="657"/>
                  </a:cubicBezTo>
                  <a:cubicBezTo>
                    <a:pt x="248" y="657"/>
                    <a:pt x="248" y="657"/>
                    <a:pt x="248" y="657"/>
                  </a:cubicBezTo>
                  <a:cubicBezTo>
                    <a:pt x="248" y="718"/>
                    <a:pt x="248" y="718"/>
                    <a:pt x="248" y="718"/>
                  </a:cubicBezTo>
                  <a:cubicBezTo>
                    <a:pt x="196" y="718"/>
                    <a:pt x="196" y="718"/>
                    <a:pt x="196" y="718"/>
                  </a:cubicBezTo>
                  <a:cubicBezTo>
                    <a:pt x="155" y="718"/>
                    <a:pt x="122" y="715"/>
                    <a:pt x="99" y="709"/>
                  </a:cubicBezTo>
                  <a:cubicBezTo>
                    <a:pt x="49" y="695"/>
                    <a:pt x="19" y="663"/>
                    <a:pt x="8" y="613"/>
                  </a:cubicBezTo>
                  <a:cubicBezTo>
                    <a:pt x="3" y="586"/>
                    <a:pt x="0" y="549"/>
                    <a:pt x="0" y="501"/>
                  </a:cubicBezTo>
                  <a:lnTo>
                    <a:pt x="0" y="0"/>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4" name="Freeform 26"/>
            <p:cNvSpPr>
              <a:spLocks/>
            </p:cNvSpPr>
            <p:nvPr/>
          </p:nvSpPr>
          <p:spPr bwMode="gray">
            <a:xfrm>
              <a:off x="5810250" y="3008313"/>
              <a:ext cx="136525" cy="269875"/>
            </a:xfrm>
            <a:custGeom>
              <a:avLst/>
              <a:gdLst/>
              <a:ahLst/>
              <a:cxnLst>
                <a:cxn ang="0">
                  <a:pos x="0" y="851"/>
                </a:cxn>
                <a:cxn ang="0">
                  <a:pos x="0" y="0"/>
                </a:cxn>
                <a:cxn ang="0">
                  <a:pos x="96" y="0"/>
                </a:cxn>
                <a:cxn ang="0">
                  <a:pos x="96" y="300"/>
                </a:cxn>
                <a:cxn ang="0">
                  <a:pos x="239" y="270"/>
                </a:cxn>
                <a:cxn ang="0">
                  <a:pos x="411" y="359"/>
                </a:cxn>
                <a:cxn ang="0">
                  <a:pos x="429" y="504"/>
                </a:cxn>
                <a:cxn ang="0">
                  <a:pos x="429" y="851"/>
                </a:cxn>
                <a:cxn ang="0">
                  <a:pos x="332" y="851"/>
                </a:cxn>
                <a:cxn ang="0">
                  <a:pos x="332" y="489"/>
                </a:cxn>
                <a:cxn ang="0">
                  <a:pos x="315" y="374"/>
                </a:cxn>
                <a:cxn ang="0">
                  <a:pos x="230" y="329"/>
                </a:cxn>
                <a:cxn ang="0">
                  <a:pos x="96" y="363"/>
                </a:cxn>
                <a:cxn ang="0">
                  <a:pos x="96" y="851"/>
                </a:cxn>
                <a:cxn ang="0">
                  <a:pos x="0" y="851"/>
                </a:cxn>
              </a:cxnLst>
              <a:rect l="0" t="0" r="r" b="b"/>
              <a:pathLst>
                <a:path w="429" h="851">
                  <a:moveTo>
                    <a:pt x="0" y="851"/>
                  </a:moveTo>
                  <a:cubicBezTo>
                    <a:pt x="0" y="0"/>
                    <a:pt x="0" y="0"/>
                    <a:pt x="0" y="0"/>
                  </a:cubicBezTo>
                  <a:cubicBezTo>
                    <a:pt x="96" y="0"/>
                    <a:pt x="96" y="0"/>
                    <a:pt x="96" y="0"/>
                  </a:cubicBezTo>
                  <a:cubicBezTo>
                    <a:pt x="96" y="300"/>
                    <a:pt x="96" y="300"/>
                    <a:pt x="96" y="300"/>
                  </a:cubicBezTo>
                  <a:cubicBezTo>
                    <a:pt x="147" y="280"/>
                    <a:pt x="194" y="270"/>
                    <a:pt x="239" y="270"/>
                  </a:cubicBezTo>
                  <a:cubicBezTo>
                    <a:pt x="328" y="270"/>
                    <a:pt x="386" y="300"/>
                    <a:pt x="411" y="359"/>
                  </a:cubicBezTo>
                  <a:cubicBezTo>
                    <a:pt x="423" y="386"/>
                    <a:pt x="429" y="434"/>
                    <a:pt x="429" y="504"/>
                  </a:cubicBezTo>
                  <a:cubicBezTo>
                    <a:pt x="429" y="851"/>
                    <a:pt x="429" y="851"/>
                    <a:pt x="429" y="851"/>
                  </a:cubicBezTo>
                  <a:cubicBezTo>
                    <a:pt x="332" y="851"/>
                    <a:pt x="332" y="851"/>
                    <a:pt x="332" y="851"/>
                  </a:cubicBezTo>
                  <a:cubicBezTo>
                    <a:pt x="332" y="489"/>
                    <a:pt x="332" y="489"/>
                    <a:pt x="332" y="489"/>
                  </a:cubicBezTo>
                  <a:cubicBezTo>
                    <a:pt x="332" y="435"/>
                    <a:pt x="326" y="397"/>
                    <a:pt x="315" y="374"/>
                  </a:cubicBezTo>
                  <a:cubicBezTo>
                    <a:pt x="300" y="344"/>
                    <a:pt x="271" y="329"/>
                    <a:pt x="230" y="329"/>
                  </a:cubicBezTo>
                  <a:cubicBezTo>
                    <a:pt x="192" y="329"/>
                    <a:pt x="147" y="340"/>
                    <a:pt x="96" y="363"/>
                  </a:cubicBezTo>
                  <a:cubicBezTo>
                    <a:pt x="96" y="851"/>
                    <a:pt x="96" y="851"/>
                    <a:pt x="96" y="851"/>
                  </a:cubicBezTo>
                  <a:lnTo>
                    <a:pt x="0" y="851"/>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5" name="Freeform 27"/>
            <p:cNvSpPr>
              <a:spLocks/>
            </p:cNvSpPr>
            <p:nvPr/>
          </p:nvSpPr>
          <p:spPr bwMode="gray">
            <a:xfrm>
              <a:off x="6061075" y="3098800"/>
              <a:ext cx="150813" cy="266700"/>
            </a:xfrm>
            <a:custGeom>
              <a:avLst/>
              <a:gdLst/>
              <a:ahLst/>
              <a:cxnLst>
                <a:cxn ang="0">
                  <a:pos x="42" y="115"/>
                </a:cxn>
                <a:cxn ang="0">
                  <a:pos x="0" y="0"/>
                </a:cxn>
                <a:cxn ang="0">
                  <a:pos x="20" y="0"/>
                </a:cxn>
                <a:cxn ang="0">
                  <a:pos x="50" y="91"/>
                </a:cxn>
                <a:cxn ang="0">
                  <a:pos x="78" y="0"/>
                </a:cxn>
                <a:cxn ang="0">
                  <a:pos x="95" y="0"/>
                </a:cxn>
                <a:cxn ang="0">
                  <a:pos x="38" y="168"/>
                </a:cxn>
                <a:cxn ang="0">
                  <a:pos x="21" y="168"/>
                </a:cxn>
                <a:cxn ang="0">
                  <a:pos x="42" y="115"/>
                </a:cxn>
              </a:cxnLst>
              <a:rect l="0" t="0" r="r" b="b"/>
              <a:pathLst>
                <a:path w="95" h="168">
                  <a:moveTo>
                    <a:pt x="42" y="115"/>
                  </a:moveTo>
                  <a:lnTo>
                    <a:pt x="0" y="0"/>
                  </a:lnTo>
                  <a:lnTo>
                    <a:pt x="20" y="0"/>
                  </a:lnTo>
                  <a:lnTo>
                    <a:pt x="50" y="91"/>
                  </a:lnTo>
                  <a:lnTo>
                    <a:pt x="78" y="0"/>
                  </a:lnTo>
                  <a:lnTo>
                    <a:pt x="95" y="0"/>
                  </a:lnTo>
                  <a:lnTo>
                    <a:pt x="38" y="168"/>
                  </a:lnTo>
                  <a:lnTo>
                    <a:pt x="21" y="168"/>
                  </a:lnTo>
                  <a:lnTo>
                    <a:pt x="42" y="115"/>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6" name="Freeform 28"/>
            <p:cNvSpPr>
              <a:spLocks noEditPoints="1"/>
            </p:cNvSpPr>
            <p:nvPr/>
          </p:nvSpPr>
          <p:spPr bwMode="gray">
            <a:xfrm>
              <a:off x="6230938" y="3094038"/>
              <a:ext cx="150813" cy="190500"/>
            </a:xfrm>
            <a:custGeom>
              <a:avLst/>
              <a:gdLst/>
              <a:ahLst/>
              <a:cxnLst>
                <a:cxn ang="0">
                  <a:pos x="238" y="0"/>
                </a:cxn>
                <a:cxn ang="0">
                  <a:pos x="418" y="81"/>
                </a:cxn>
                <a:cxn ang="0">
                  <a:pos x="475" y="299"/>
                </a:cxn>
                <a:cxn ang="0">
                  <a:pos x="418" y="516"/>
                </a:cxn>
                <a:cxn ang="0">
                  <a:pos x="238" y="597"/>
                </a:cxn>
                <a:cxn ang="0">
                  <a:pos x="0" y="295"/>
                </a:cxn>
                <a:cxn ang="0">
                  <a:pos x="57" y="81"/>
                </a:cxn>
                <a:cxn ang="0">
                  <a:pos x="238" y="0"/>
                </a:cxn>
                <a:cxn ang="0">
                  <a:pos x="238" y="59"/>
                </a:cxn>
                <a:cxn ang="0">
                  <a:pos x="124" y="132"/>
                </a:cxn>
                <a:cxn ang="0">
                  <a:pos x="98" y="296"/>
                </a:cxn>
                <a:cxn ang="0">
                  <a:pos x="124" y="465"/>
                </a:cxn>
                <a:cxn ang="0">
                  <a:pos x="238" y="539"/>
                </a:cxn>
                <a:cxn ang="0">
                  <a:pos x="351" y="465"/>
                </a:cxn>
                <a:cxn ang="0">
                  <a:pos x="376" y="299"/>
                </a:cxn>
                <a:cxn ang="0">
                  <a:pos x="351" y="132"/>
                </a:cxn>
                <a:cxn ang="0">
                  <a:pos x="238" y="59"/>
                </a:cxn>
              </a:cxnLst>
              <a:rect l="0" t="0" r="r" b="b"/>
              <a:pathLst>
                <a:path w="475" h="597">
                  <a:moveTo>
                    <a:pt x="238" y="0"/>
                  </a:moveTo>
                  <a:cubicBezTo>
                    <a:pt x="319" y="0"/>
                    <a:pt x="379" y="27"/>
                    <a:pt x="418" y="81"/>
                  </a:cubicBezTo>
                  <a:cubicBezTo>
                    <a:pt x="456" y="133"/>
                    <a:pt x="475" y="205"/>
                    <a:pt x="475" y="299"/>
                  </a:cubicBezTo>
                  <a:cubicBezTo>
                    <a:pt x="475" y="391"/>
                    <a:pt x="456" y="464"/>
                    <a:pt x="418" y="516"/>
                  </a:cubicBezTo>
                  <a:cubicBezTo>
                    <a:pt x="380" y="570"/>
                    <a:pt x="320" y="597"/>
                    <a:pt x="238" y="597"/>
                  </a:cubicBezTo>
                  <a:cubicBezTo>
                    <a:pt x="79" y="597"/>
                    <a:pt x="0" y="496"/>
                    <a:pt x="0" y="295"/>
                  </a:cubicBezTo>
                  <a:cubicBezTo>
                    <a:pt x="0" y="204"/>
                    <a:pt x="19" y="133"/>
                    <a:pt x="57" y="81"/>
                  </a:cubicBezTo>
                  <a:cubicBezTo>
                    <a:pt x="96" y="27"/>
                    <a:pt x="157" y="0"/>
                    <a:pt x="238" y="0"/>
                  </a:cubicBezTo>
                  <a:moveTo>
                    <a:pt x="238" y="59"/>
                  </a:moveTo>
                  <a:cubicBezTo>
                    <a:pt x="183" y="59"/>
                    <a:pt x="145" y="83"/>
                    <a:pt x="124" y="132"/>
                  </a:cubicBezTo>
                  <a:cubicBezTo>
                    <a:pt x="107" y="173"/>
                    <a:pt x="98" y="227"/>
                    <a:pt x="98" y="296"/>
                  </a:cubicBezTo>
                  <a:cubicBezTo>
                    <a:pt x="98" y="368"/>
                    <a:pt x="107" y="424"/>
                    <a:pt x="124" y="465"/>
                  </a:cubicBezTo>
                  <a:cubicBezTo>
                    <a:pt x="145" y="514"/>
                    <a:pt x="183" y="539"/>
                    <a:pt x="238" y="539"/>
                  </a:cubicBezTo>
                  <a:cubicBezTo>
                    <a:pt x="292" y="539"/>
                    <a:pt x="330" y="514"/>
                    <a:pt x="351" y="465"/>
                  </a:cubicBezTo>
                  <a:cubicBezTo>
                    <a:pt x="368" y="424"/>
                    <a:pt x="376" y="369"/>
                    <a:pt x="376" y="299"/>
                  </a:cubicBezTo>
                  <a:cubicBezTo>
                    <a:pt x="376" y="227"/>
                    <a:pt x="368" y="172"/>
                    <a:pt x="351" y="132"/>
                  </a:cubicBezTo>
                  <a:cubicBezTo>
                    <a:pt x="329" y="83"/>
                    <a:pt x="292" y="59"/>
                    <a:pt x="238" y="59"/>
                  </a:cubicBezTo>
                </a:path>
              </a:pathLst>
            </a:custGeom>
            <a:solidFill>
              <a:srgbClr val="000000"/>
            </a:solidFill>
            <a:ln w="9525">
              <a:noFill/>
              <a:round/>
              <a:headEnd/>
              <a:tailEnd/>
            </a:ln>
          </p:spPr>
          <p:txBody>
            <a:bodyPr/>
            <a:lstStyle/>
            <a:p>
              <a:endParaRPr lang="de-DE" dirty="0">
                <a:solidFill>
                  <a:srgbClr val="000000"/>
                </a:solidFill>
              </a:endParaRPr>
            </a:p>
          </p:txBody>
        </p:sp>
        <p:sp>
          <p:nvSpPr>
            <p:cNvPr id="87" name="Freeform 29"/>
            <p:cNvSpPr>
              <a:spLocks/>
            </p:cNvSpPr>
            <p:nvPr/>
          </p:nvSpPr>
          <p:spPr bwMode="gray">
            <a:xfrm>
              <a:off x="6423025" y="3098800"/>
              <a:ext cx="131763" cy="185738"/>
            </a:xfrm>
            <a:custGeom>
              <a:avLst/>
              <a:gdLst/>
              <a:ahLst/>
              <a:cxnLst>
                <a:cxn ang="0">
                  <a:pos x="0" y="0"/>
                </a:cxn>
                <a:cxn ang="0">
                  <a:pos x="96" y="0"/>
                </a:cxn>
                <a:cxn ang="0">
                  <a:pos x="96" y="349"/>
                </a:cxn>
                <a:cxn ang="0">
                  <a:pos x="114" y="477"/>
                </a:cxn>
                <a:cxn ang="0">
                  <a:pos x="154" y="514"/>
                </a:cxn>
                <a:cxn ang="0">
                  <a:pos x="216" y="523"/>
                </a:cxn>
                <a:cxn ang="0">
                  <a:pos x="316" y="508"/>
                </a:cxn>
                <a:cxn ang="0">
                  <a:pos x="316" y="0"/>
                </a:cxn>
                <a:cxn ang="0">
                  <a:pos x="412" y="0"/>
                </a:cxn>
                <a:cxn ang="0">
                  <a:pos x="412" y="556"/>
                </a:cxn>
                <a:cxn ang="0">
                  <a:pos x="210" y="581"/>
                </a:cxn>
                <a:cxn ang="0">
                  <a:pos x="67" y="551"/>
                </a:cxn>
                <a:cxn ang="0">
                  <a:pos x="4" y="445"/>
                </a:cxn>
                <a:cxn ang="0">
                  <a:pos x="0" y="356"/>
                </a:cxn>
                <a:cxn ang="0">
                  <a:pos x="0" y="0"/>
                </a:cxn>
              </a:cxnLst>
              <a:rect l="0" t="0" r="r" b="b"/>
              <a:pathLst>
                <a:path w="412" h="581">
                  <a:moveTo>
                    <a:pt x="0" y="0"/>
                  </a:moveTo>
                  <a:cubicBezTo>
                    <a:pt x="96" y="0"/>
                    <a:pt x="96" y="0"/>
                    <a:pt x="96" y="0"/>
                  </a:cubicBezTo>
                  <a:cubicBezTo>
                    <a:pt x="96" y="349"/>
                    <a:pt x="96" y="349"/>
                    <a:pt x="96" y="349"/>
                  </a:cubicBezTo>
                  <a:cubicBezTo>
                    <a:pt x="96" y="413"/>
                    <a:pt x="102" y="456"/>
                    <a:pt x="114" y="477"/>
                  </a:cubicBezTo>
                  <a:cubicBezTo>
                    <a:pt x="123" y="495"/>
                    <a:pt x="136" y="507"/>
                    <a:pt x="154" y="514"/>
                  </a:cubicBezTo>
                  <a:cubicBezTo>
                    <a:pt x="168" y="520"/>
                    <a:pt x="189" y="523"/>
                    <a:pt x="216" y="523"/>
                  </a:cubicBezTo>
                  <a:cubicBezTo>
                    <a:pt x="248" y="523"/>
                    <a:pt x="281" y="518"/>
                    <a:pt x="316" y="508"/>
                  </a:cubicBezTo>
                  <a:cubicBezTo>
                    <a:pt x="316" y="0"/>
                    <a:pt x="316" y="0"/>
                    <a:pt x="316" y="0"/>
                  </a:cubicBezTo>
                  <a:cubicBezTo>
                    <a:pt x="412" y="0"/>
                    <a:pt x="412" y="0"/>
                    <a:pt x="412" y="0"/>
                  </a:cubicBezTo>
                  <a:cubicBezTo>
                    <a:pt x="412" y="556"/>
                    <a:pt x="412" y="556"/>
                    <a:pt x="412" y="556"/>
                  </a:cubicBezTo>
                  <a:cubicBezTo>
                    <a:pt x="341" y="573"/>
                    <a:pt x="273" y="581"/>
                    <a:pt x="210" y="581"/>
                  </a:cubicBezTo>
                  <a:cubicBezTo>
                    <a:pt x="146" y="581"/>
                    <a:pt x="98" y="571"/>
                    <a:pt x="67" y="551"/>
                  </a:cubicBezTo>
                  <a:cubicBezTo>
                    <a:pt x="32" y="528"/>
                    <a:pt x="11" y="493"/>
                    <a:pt x="4" y="445"/>
                  </a:cubicBezTo>
                  <a:cubicBezTo>
                    <a:pt x="1" y="422"/>
                    <a:pt x="0" y="393"/>
                    <a:pt x="0" y="356"/>
                  </a:cubicBezTo>
                  <a:lnTo>
                    <a:pt x="0" y="0"/>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8" name="Freeform 30"/>
            <p:cNvSpPr>
              <a:spLocks/>
            </p:cNvSpPr>
            <p:nvPr/>
          </p:nvSpPr>
          <p:spPr bwMode="gray">
            <a:xfrm>
              <a:off x="4097338" y="1362075"/>
              <a:ext cx="590550" cy="455613"/>
            </a:xfrm>
            <a:custGeom>
              <a:avLst/>
              <a:gdLst/>
              <a:ahLst/>
              <a:cxnLst>
                <a:cxn ang="0">
                  <a:pos x="755" y="601"/>
                </a:cxn>
                <a:cxn ang="0">
                  <a:pos x="470" y="505"/>
                </a:cxn>
                <a:cxn ang="0">
                  <a:pos x="1" y="970"/>
                </a:cxn>
                <a:cxn ang="0">
                  <a:pos x="470" y="1433"/>
                </a:cxn>
                <a:cxn ang="0">
                  <a:pos x="827" y="1272"/>
                </a:cxn>
                <a:cxn ang="0">
                  <a:pos x="827" y="1015"/>
                </a:cxn>
                <a:cxn ang="0">
                  <a:pos x="605" y="1232"/>
                </a:cxn>
                <a:cxn ang="0">
                  <a:pos x="470" y="1260"/>
                </a:cxn>
                <a:cxn ang="0">
                  <a:pos x="176" y="970"/>
                </a:cxn>
                <a:cxn ang="0">
                  <a:pos x="470" y="678"/>
                </a:cxn>
                <a:cxn ang="0">
                  <a:pos x="676" y="763"/>
                </a:cxn>
                <a:cxn ang="0">
                  <a:pos x="859" y="973"/>
                </a:cxn>
                <a:cxn ang="0">
                  <a:pos x="1281" y="1157"/>
                </a:cxn>
                <a:cxn ang="0">
                  <a:pos x="1858" y="582"/>
                </a:cxn>
                <a:cxn ang="0">
                  <a:pos x="1281" y="0"/>
                </a:cxn>
                <a:cxn ang="0">
                  <a:pos x="827" y="231"/>
                </a:cxn>
                <a:cxn ang="0">
                  <a:pos x="827" y="577"/>
                </a:cxn>
                <a:cxn ang="0">
                  <a:pos x="1281" y="182"/>
                </a:cxn>
                <a:cxn ang="0">
                  <a:pos x="1677" y="582"/>
                </a:cxn>
                <a:cxn ang="0">
                  <a:pos x="1281" y="978"/>
                </a:cxn>
                <a:cxn ang="0">
                  <a:pos x="1024" y="884"/>
                </a:cxn>
                <a:cxn ang="0">
                  <a:pos x="755" y="601"/>
                </a:cxn>
              </a:cxnLst>
              <a:rect l="0" t="0" r="r" b="b"/>
              <a:pathLst>
                <a:path w="1858" h="1434">
                  <a:moveTo>
                    <a:pt x="755" y="601"/>
                  </a:moveTo>
                  <a:cubicBezTo>
                    <a:pt x="687" y="541"/>
                    <a:pt x="578" y="505"/>
                    <a:pt x="470" y="505"/>
                  </a:cubicBezTo>
                  <a:cubicBezTo>
                    <a:pt x="212" y="504"/>
                    <a:pt x="2" y="707"/>
                    <a:pt x="1" y="970"/>
                  </a:cubicBezTo>
                  <a:cubicBezTo>
                    <a:pt x="0" y="1228"/>
                    <a:pt x="212" y="1433"/>
                    <a:pt x="470" y="1433"/>
                  </a:cubicBezTo>
                  <a:cubicBezTo>
                    <a:pt x="615" y="1434"/>
                    <a:pt x="741" y="1375"/>
                    <a:pt x="827" y="1272"/>
                  </a:cubicBezTo>
                  <a:cubicBezTo>
                    <a:pt x="827" y="1015"/>
                    <a:pt x="827" y="1015"/>
                    <a:pt x="827" y="1015"/>
                  </a:cubicBezTo>
                  <a:cubicBezTo>
                    <a:pt x="781" y="1095"/>
                    <a:pt x="689" y="1197"/>
                    <a:pt x="605" y="1232"/>
                  </a:cubicBezTo>
                  <a:cubicBezTo>
                    <a:pt x="563" y="1249"/>
                    <a:pt x="520" y="1260"/>
                    <a:pt x="470" y="1260"/>
                  </a:cubicBezTo>
                  <a:cubicBezTo>
                    <a:pt x="309" y="1260"/>
                    <a:pt x="176" y="1135"/>
                    <a:pt x="176" y="970"/>
                  </a:cubicBezTo>
                  <a:cubicBezTo>
                    <a:pt x="176" y="818"/>
                    <a:pt x="299" y="677"/>
                    <a:pt x="470" y="678"/>
                  </a:cubicBezTo>
                  <a:cubicBezTo>
                    <a:pt x="551" y="678"/>
                    <a:pt x="623" y="711"/>
                    <a:pt x="676" y="763"/>
                  </a:cubicBezTo>
                  <a:cubicBezTo>
                    <a:pt x="732" y="817"/>
                    <a:pt x="818" y="929"/>
                    <a:pt x="859" y="973"/>
                  </a:cubicBezTo>
                  <a:cubicBezTo>
                    <a:pt x="964" y="1086"/>
                    <a:pt x="1115" y="1157"/>
                    <a:pt x="1281" y="1157"/>
                  </a:cubicBezTo>
                  <a:cubicBezTo>
                    <a:pt x="1599" y="1158"/>
                    <a:pt x="1858" y="900"/>
                    <a:pt x="1858" y="582"/>
                  </a:cubicBezTo>
                  <a:cubicBezTo>
                    <a:pt x="1858" y="264"/>
                    <a:pt x="1599" y="0"/>
                    <a:pt x="1281" y="0"/>
                  </a:cubicBezTo>
                  <a:cubicBezTo>
                    <a:pt x="1096" y="0"/>
                    <a:pt x="933" y="96"/>
                    <a:pt x="827" y="231"/>
                  </a:cubicBezTo>
                  <a:cubicBezTo>
                    <a:pt x="827" y="577"/>
                    <a:pt x="827" y="577"/>
                    <a:pt x="827" y="577"/>
                  </a:cubicBezTo>
                  <a:cubicBezTo>
                    <a:pt x="908" y="358"/>
                    <a:pt x="1053" y="182"/>
                    <a:pt x="1281" y="182"/>
                  </a:cubicBezTo>
                  <a:cubicBezTo>
                    <a:pt x="1500" y="182"/>
                    <a:pt x="1677" y="363"/>
                    <a:pt x="1677" y="582"/>
                  </a:cubicBezTo>
                  <a:cubicBezTo>
                    <a:pt x="1676" y="801"/>
                    <a:pt x="1500" y="979"/>
                    <a:pt x="1281" y="978"/>
                  </a:cubicBezTo>
                  <a:cubicBezTo>
                    <a:pt x="1183" y="978"/>
                    <a:pt x="1093" y="942"/>
                    <a:pt x="1024" y="884"/>
                  </a:cubicBezTo>
                  <a:cubicBezTo>
                    <a:pt x="938" y="817"/>
                    <a:pt x="843" y="675"/>
                    <a:pt x="755" y="601"/>
                  </a:cubicBezTo>
                </a:path>
              </a:pathLst>
            </a:custGeom>
            <a:solidFill>
              <a:srgbClr val="FF0000"/>
            </a:solidFill>
            <a:ln w="9525">
              <a:noFill/>
              <a:round/>
              <a:headEnd/>
              <a:tailEnd/>
            </a:ln>
          </p:spPr>
          <p:txBody>
            <a:bodyPr/>
            <a:lstStyle/>
            <a:p>
              <a:endParaRPr lang="de-DE" dirty="0">
                <a:solidFill>
                  <a:srgbClr val="000000"/>
                </a:solidFill>
              </a:endParaRPr>
            </a:p>
          </p:txBody>
        </p:sp>
        <p:sp>
          <p:nvSpPr>
            <p:cNvPr id="89" name="Freeform 31"/>
            <p:cNvSpPr>
              <a:spLocks/>
            </p:cNvSpPr>
            <p:nvPr/>
          </p:nvSpPr>
          <p:spPr bwMode="gray">
            <a:xfrm>
              <a:off x="3133725" y="1857375"/>
              <a:ext cx="406400" cy="661988"/>
            </a:xfrm>
            <a:custGeom>
              <a:avLst/>
              <a:gdLst/>
              <a:ahLst/>
              <a:cxnLst>
                <a:cxn ang="0">
                  <a:pos x="0" y="0"/>
                </a:cxn>
                <a:cxn ang="0">
                  <a:pos x="1276" y="0"/>
                </a:cxn>
                <a:cxn ang="0">
                  <a:pos x="1276" y="355"/>
                </a:cxn>
                <a:cxn ang="0">
                  <a:pos x="1072" y="215"/>
                </a:cxn>
                <a:cxn ang="0">
                  <a:pos x="482" y="215"/>
                </a:cxn>
                <a:cxn ang="0">
                  <a:pos x="482" y="828"/>
                </a:cxn>
                <a:cxn ang="0">
                  <a:pos x="1122" y="828"/>
                </a:cxn>
                <a:cxn ang="0">
                  <a:pos x="1122" y="1153"/>
                </a:cxn>
                <a:cxn ang="0">
                  <a:pos x="947" y="1049"/>
                </a:cxn>
                <a:cxn ang="0">
                  <a:pos x="482" y="1049"/>
                </a:cxn>
                <a:cxn ang="0">
                  <a:pos x="482" y="1886"/>
                </a:cxn>
                <a:cxn ang="0">
                  <a:pos x="616" y="2083"/>
                </a:cxn>
                <a:cxn ang="0">
                  <a:pos x="9" y="2083"/>
                </a:cxn>
                <a:cxn ang="0">
                  <a:pos x="136" y="1886"/>
                </a:cxn>
                <a:cxn ang="0">
                  <a:pos x="136" y="219"/>
                </a:cxn>
                <a:cxn ang="0">
                  <a:pos x="0" y="0"/>
                </a:cxn>
              </a:cxnLst>
              <a:rect l="0" t="0" r="r" b="b"/>
              <a:pathLst>
                <a:path w="1276" h="2083">
                  <a:moveTo>
                    <a:pt x="0" y="0"/>
                  </a:moveTo>
                  <a:cubicBezTo>
                    <a:pt x="1276" y="0"/>
                    <a:pt x="1276" y="0"/>
                    <a:pt x="1276" y="0"/>
                  </a:cubicBezTo>
                  <a:cubicBezTo>
                    <a:pt x="1276" y="355"/>
                    <a:pt x="1276" y="355"/>
                    <a:pt x="1276" y="355"/>
                  </a:cubicBezTo>
                  <a:cubicBezTo>
                    <a:pt x="1276" y="355"/>
                    <a:pt x="1210" y="215"/>
                    <a:pt x="1072" y="215"/>
                  </a:cubicBezTo>
                  <a:cubicBezTo>
                    <a:pt x="482" y="215"/>
                    <a:pt x="482" y="215"/>
                    <a:pt x="482" y="215"/>
                  </a:cubicBezTo>
                  <a:cubicBezTo>
                    <a:pt x="482" y="828"/>
                    <a:pt x="482" y="828"/>
                    <a:pt x="482" y="828"/>
                  </a:cubicBezTo>
                  <a:cubicBezTo>
                    <a:pt x="1122" y="828"/>
                    <a:pt x="1122" y="828"/>
                    <a:pt x="1122" y="828"/>
                  </a:cubicBezTo>
                  <a:cubicBezTo>
                    <a:pt x="1122" y="1153"/>
                    <a:pt x="1122" y="1153"/>
                    <a:pt x="1122" y="1153"/>
                  </a:cubicBezTo>
                  <a:cubicBezTo>
                    <a:pt x="1122" y="1153"/>
                    <a:pt x="1101" y="1049"/>
                    <a:pt x="947" y="1049"/>
                  </a:cubicBezTo>
                  <a:cubicBezTo>
                    <a:pt x="482" y="1049"/>
                    <a:pt x="482" y="1049"/>
                    <a:pt x="482" y="1049"/>
                  </a:cubicBezTo>
                  <a:cubicBezTo>
                    <a:pt x="482" y="1886"/>
                    <a:pt x="482" y="1886"/>
                    <a:pt x="482" y="1886"/>
                  </a:cubicBezTo>
                  <a:cubicBezTo>
                    <a:pt x="482" y="2010"/>
                    <a:pt x="616" y="2083"/>
                    <a:pt x="616" y="2083"/>
                  </a:cubicBezTo>
                  <a:cubicBezTo>
                    <a:pt x="9" y="2083"/>
                    <a:pt x="9" y="2083"/>
                    <a:pt x="9" y="2083"/>
                  </a:cubicBezTo>
                  <a:cubicBezTo>
                    <a:pt x="9" y="2083"/>
                    <a:pt x="136" y="2019"/>
                    <a:pt x="136" y="1886"/>
                  </a:cubicBezTo>
                  <a:cubicBezTo>
                    <a:pt x="136" y="219"/>
                    <a:pt x="136" y="219"/>
                    <a:pt x="136" y="219"/>
                  </a:cubicBezTo>
                  <a:cubicBezTo>
                    <a:pt x="136" y="79"/>
                    <a:pt x="0" y="0"/>
                    <a:pt x="0" y="0"/>
                  </a:cubicBezTo>
                  <a:close/>
                </a:path>
              </a:pathLst>
            </a:custGeom>
            <a:solidFill>
              <a:srgbClr val="FF0000"/>
            </a:solidFill>
            <a:ln w="9525">
              <a:noFill/>
              <a:round/>
              <a:headEnd/>
              <a:tailEnd/>
            </a:ln>
          </p:spPr>
          <p:txBody>
            <a:bodyPr/>
            <a:lstStyle/>
            <a:p>
              <a:endParaRPr lang="de-DE" dirty="0">
                <a:solidFill>
                  <a:srgbClr val="000000"/>
                </a:solidFill>
              </a:endParaRPr>
            </a:p>
          </p:txBody>
        </p:sp>
        <p:sp>
          <p:nvSpPr>
            <p:cNvPr id="90" name="Freeform 32"/>
            <p:cNvSpPr>
              <a:spLocks/>
            </p:cNvSpPr>
            <p:nvPr/>
          </p:nvSpPr>
          <p:spPr bwMode="gray">
            <a:xfrm>
              <a:off x="4090988" y="1858963"/>
              <a:ext cx="268288" cy="922338"/>
            </a:xfrm>
            <a:custGeom>
              <a:avLst/>
              <a:gdLst/>
              <a:ahLst/>
              <a:cxnLst>
                <a:cxn ang="0">
                  <a:pos x="193" y="0"/>
                </a:cxn>
                <a:cxn ang="0">
                  <a:pos x="842" y="0"/>
                </a:cxn>
                <a:cxn ang="0">
                  <a:pos x="697" y="181"/>
                </a:cxn>
                <a:cxn ang="0">
                  <a:pos x="697" y="2135"/>
                </a:cxn>
                <a:cxn ang="0">
                  <a:pos x="0" y="2902"/>
                </a:cxn>
                <a:cxn ang="0">
                  <a:pos x="332" y="2135"/>
                </a:cxn>
                <a:cxn ang="0">
                  <a:pos x="332" y="181"/>
                </a:cxn>
                <a:cxn ang="0">
                  <a:pos x="193" y="0"/>
                </a:cxn>
              </a:cxnLst>
              <a:rect l="0" t="0" r="r" b="b"/>
              <a:pathLst>
                <a:path w="842" h="2904">
                  <a:moveTo>
                    <a:pt x="193" y="0"/>
                  </a:moveTo>
                  <a:cubicBezTo>
                    <a:pt x="842" y="0"/>
                    <a:pt x="842" y="0"/>
                    <a:pt x="842" y="0"/>
                  </a:cubicBezTo>
                  <a:cubicBezTo>
                    <a:pt x="842" y="0"/>
                    <a:pt x="697" y="69"/>
                    <a:pt x="697" y="181"/>
                  </a:cubicBezTo>
                  <a:cubicBezTo>
                    <a:pt x="697" y="2135"/>
                    <a:pt x="697" y="2135"/>
                    <a:pt x="697" y="2135"/>
                  </a:cubicBezTo>
                  <a:cubicBezTo>
                    <a:pt x="697" y="2796"/>
                    <a:pt x="34" y="2904"/>
                    <a:pt x="0" y="2902"/>
                  </a:cubicBezTo>
                  <a:cubicBezTo>
                    <a:pt x="56" y="2866"/>
                    <a:pt x="331" y="2631"/>
                    <a:pt x="332" y="2135"/>
                  </a:cubicBezTo>
                  <a:cubicBezTo>
                    <a:pt x="332" y="181"/>
                    <a:pt x="332" y="181"/>
                    <a:pt x="332" y="181"/>
                  </a:cubicBezTo>
                  <a:cubicBezTo>
                    <a:pt x="333" y="76"/>
                    <a:pt x="193" y="0"/>
                    <a:pt x="193" y="0"/>
                  </a:cubicBezTo>
                  <a:close/>
                </a:path>
              </a:pathLst>
            </a:custGeom>
            <a:solidFill>
              <a:srgbClr val="FF0000"/>
            </a:solidFill>
            <a:ln w="9525">
              <a:noFill/>
              <a:round/>
              <a:headEnd/>
              <a:tailEnd/>
            </a:ln>
          </p:spPr>
          <p:txBody>
            <a:bodyPr/>
            <a:lstStyle/>
            <a:p>
              <a:endParaRPr lang="de-DE" dirty="0">
                <a:solidFill>
                  <a:srgbClr val="000000"/>
                </a:solidFill>
              </a:endParaRPr>
            </a:p>
          </p:txBody>
        </p:sp>
        <p:sp>
          <p:nvSpPr>
            <p:cNvPr id="91" name="Freeform 33"/>
            <p:cNvSpPr>
              <a:spLocks/>
            </p:cNvSpPr>
            <p:nvPr/>
          </p:nvSpPr>
          <p:spPr bwMode="gray">
            <a:xfrm>
              <a:off x="4387850" y="1858963"/>
              <a:ext cx="206375" cy="661988"/>
            </a:xfrm>
            <a:custGeom>
              <a:avLst/>
              <a:gdLst/>
              <a:ahLst/>
              <a:cxnLst>
                <a:cxn ang="0">
                  <a:pos x="0" y="0"/>
                </a:cxn>
                <a:cxn ang="0">
                  <a:pos x="651" y="0"/>
                </a:cxn>
                <a:cxn ang="0">
                  <a:pos x="507" y="184"/>
                </a:cxn>
                <a:cxn ang="0">
                  <a:pos x="507" y="1886"/>
                </a:cxn>
                <a:cxn ang="0">
                  <a:pos x="651" y="2084"/>
                </a:cxn>
                <a:cxn ang="0">
                  <a:pos x="0" y="2084"/>
                </a:cxn>
                <a:cxn ang="0">
                  <a:pos x="145" y="1886"/>
                </a:cxn>
                <a:cxn ang="0">
                  <a:pos x="145" y="184"/>
                </a:cxn>
                <a:cxn ang="0">
                  <a:pos x="0" y="0"/>
                </a:cxn>
              </a:cxnLst>
              <a:rect l="0" t="0" r="r" b="b"/>
              <a:pathLst>
                <a:path w="651" h="2084">
                  <a:moveTo>
                    <a:pt x="0" y="0"/>
                  </a:moveTo>
                  <a:cubicBezTo>
                    <a:pt x="651" y="0"/>
                    <a:pt x="651" y="0"/>
                    <a:pt x="651" y="0"/>
                  </a:cubicBezTo>
                  <a:cubicBezTo>
                    <a:pt x="651" y="0"/>
                    <a:pt x="507" y="69"/>
                    <a:pt x="507" y="184"/>
                  </a:cubicBezTo>
                  <a:cubicBezTo>
                    <a:pt x="507" y="1886"/>
                    <a:pt x="507" y="1886"/>
                    <a:pt x="507" y="1886"/>
                  </a:cubicBezTo>
                  <a:cubicBezTo>
                    <a:pt x="507" y="2008"/>
                    <a:pt x="651" y="2084"/>
                    <a:pt x="651" y="2084"/>
                  </a:cubicBezTo>
                  <a:cubicBezTo>
                    <a:pt x="0" y="2084"/>
                    <a:pt x="0" y="2084"/>
                    <a:pt x="0" y="2084"/>
                  </a:cubicBezTo>
                  <a:cubicBezTo>
                    <a:pt x="0" y="2084"/>
                    <a:pt x="145" y="2008"/>
                    <a:pt x="145" y="1886"/>
                  </a:cubicBezTo>
                  <a:cubicBezTo>
                    <a:pt x="145" y="184"/>
                    <a:pt x="145" y="184"/>
                    <a:pt x="145" y="184"/>
                  </a:cubicBezTo>
                  <a:cubicBezTo>
                    <a:pt x="145" y="69"/>
                    <a:pt x="0" y="0"/>
                    <a:pt x="0" y="0"/>
                  </a:cubicBezTo>
                  <a:close/>
                </a:path>
              </a:pathLst>
            </a:custGeom>
            <a:solidFill>
              <a:srgbClr val="FF0000"/>
            </a:solidFill>
            <a:ln w="9525">
              <a:noFill/>
              <a:round/>
              <a:headEnd/>
              <a:tailEnd/>
            </a:ln>
          </p:spPr>
          <p:txBody>
            <a:bodyPr/>
            <a:lstStyle/>
            <a:p>
              <a:endParaRPr lang="de-DE" dirty="0">
                <a:solidFill>
                  <a:srgbClr val="000000"/>
                </a:solidFill>
              </a:endParaRPr>
            </a:p>
          </p:txBody>
        </p:sp>
        <p:sp>
          <p:nvSpPr>
            <p:cNvPr id="92" name="Freeform 34"/>
            <p:cNvSpPr>
              <a:spLocks/>
            </p:cNvSpPr>
            <p:nvPr/>
          </p:nvSpPr>
          <p:spPr bwMode="gray">
            <a:xfrm>
              <a:off x="4595813" y="1858963"/>
              <a:ext cx="495300" cy="661988"/>
            </a:xfrm>
            <a:custGeom>
              <a:avLst/>
              <a:gdLst/>
              <a:ahLst/>
              <a:cxnLst>
                <a:cxn ang="0">
                  <a:pos x="127" y="0"/>
                </a:cxn>
                <a:cxn ang="0">
                  <a:pos x="1559" y="0"/>
                </a:cxn>
                <a:cxn ang="0">
                  <a:pos x="1438" y="378"/>
                </a:cxn>
                <a:cxn ang="0">
                  <a:pos x="1263" y="219"/>
                </a:cxn>
                <a:cxn ang="0">
                  <a:pos x="966" y="219"/>
                </a:cxn>
                <a:cxn ang="0">
                  <a:pos x="966" y="1886"/>
                </a:cxn>
                <a:cxn ang="0">
                  <a:pos x="1106" y="2083"/>
                </a:cxn>
                <a:cxn ang="0">
                  <a:pos x="468" y="2083"/>
                </a:cxn>
                <a:cxn ang="0">
                  <a:pos x="606" y="1886"/>
                </a:cxn>
                <a:cxn ang="0">
                  <a:pos x="606" y="219"/>
                </a:cxn>
                <a:cxn ang="0">
                  <a:pos x="248" y="219"/>
                </a:cxn>
                <a:cxn ang="0">
                  <a:pos x="0" y="410"/>
                </a:cxn>
                <a:cxn ang="0">
                  <a:pos x="127" y="0"/>
                </a:cxn>
              </a:cxnLst>
              <a:rect l="0" t="0" r="r" b="b"/>
              <a:pathLst>
                <a:path w="1559" h="2083">
                  <a:moveTo>
                    <a:pt x="127" y="0"/>
                  </a:moveTo>
                  <a:cubicBezTo>
                    <a:pt x="1559" y="0"/>
                    <a:pt x="1559" y="0"/>
                    <a:pt x="1559" y="0"/>
                  </a:cubicBezTo>
                  <a:cubicBezTo>
                    <a:pt x="1438" y="378"/>
                    <a:pt x="1438" y="378"/>
                    <a:pt x="1438" y="378"/>
                  </a:cubicBezTo>
                  <a:cubicBezTo>
                    <a:pt x="1438" y="378"/>
                    <a:pt x="1401" y="219"/>
                    <a:pt x="1263" y="219"/>
                  </a:cubicBezTo>
                  <a:cubicBezTo>
                    <a:pt x="966" y="219"/>
                    <a:pt x="966" y="219"/>
                    <a:pt x="966" y="219"/>
                  </a:cubicBezTo>
                  <a:cubicBezTo>
                    <a:pt x="966" y="1886"/>
                    <a:pt x="966" y="1886"/>
                    <a:pt x="966" y="1886"/>
                  </a:cubicBezTo>
                  <a:cubicBezTo>
                    <a:pt x="966" y="1991"/>
                    <a:pt x="1106" y="2083"/>
                    <a:pt x="1106" y="2083"/>
                  </a:cubicBezTo>
                  <a:cubicBezTo>
                    <a:pt x="468" y="2083"/>
                    <a:pt x="468" y="2083"/>
                    <a:pt x="468" y="2083"/>
                  </a:cubicBezTo>
                  <a:cubicBezTo>
                    <a:pt x="468" y="2083"/>
                    <a:pt x="606" y="2000"/>
                    <a:pt x="606" y="1886"/>
                  </a:cubicBezTo>
                  <a:cubicBezTo>
                    <a:pt x="606" y="219"/>
                    <a:pt x="606" y="219"/>
                    <a:pt x="606" y="219"/>
                  </a:cubicBezTo>
                  <a:cubicBezTo>
                    <a:pt x="248" y="219"/>
                    <a:pt x="248" y="219"/>
                    <a:pt x="248" y="219"/>
                  </a:cubicBezTo>
                  <a:cubicBezTo>
                    <a:pt x="146" y="219"/>
                    <a:pt x="0" y="410"/>
                    <a:pt x="0" y="410"/>
                  </a:cubicBezTo>
                  <a:lnTo>
                    <a:pt x="127" y="0"/>
                  </a:lnTo>
                  <a:close/>
                </a:path>
              </a:pathLst>
            </a:custGeom>
            <a:solidFill>
              <a:srgbClr val="FF0000"/>
            </a:solidFill>
            <a:ln w="9525">
              <a:noFill/>
              <a:round/>
              <a:headEnd/>
              <a:tailEnd/>
            </a:ln>
          </p:spPr>
          <p:txBody>
            <a:bodyPr/>
            <a:lstStyle/>
            <a:p>
              <a:endParaRPr lang="de-DE" dirty="0">
                <a:solidFill>
                  <a:srgbClr val="000000"/>
                </a:solidFill>
              </a:endParaRPr>
            </a:p>
          </p:txBody>
        </p:sp>
        <p:sp>
          <p:nvSpPr>
            <p:cNvPr id="93" name="Freeform 35"/>
            <p:cNvSpPr>
              <a:spLocks/>
            </p:cNvSpPr>
            <p:nvPr/>
          </p:nvSpPr>
          <p:spPr bwMode="gray">
            <a:xfrm>
              <a:off x="5495925" y="1858963"/>
              <a:ext cx="554038" cy="671513"/>
            </a:xfrm>
            <a:custGeom>
              <a:avLst/>
              <a:gdLst/>
              <a:ahLst/>
              <a:cxnLst>
                <a:cxn ang="0">
                  <a:pos x="1116" y="0"/>
                </a:cxn>
                <a:cxn ang="0">
                  <a:pos x="1743" y="0"/>
                </a:cxn>
                <a:cxn ang="0">
                  <a:pos x="1609" y="184"/>
                </a:cxn>
                <a:cxn ang="0">
                  <a:pos x="1609" y="1445"/>
                </a:cxn>
                <a:cxn ang="0">
                  <a:pos x="889" y="2115"/>
                </a:cxn>
                <a:cxn ang="0">
                  <a:pos x="138" y="1445"/>
                </a:cxn>
                <a:cxn ang="0">
                  <a:pos x="138" y="184"/>
                </a:cxn>
                <a:cxn ang="0">
                  <a:pos x="0" y="0"/>
                </a:cxn>
                <a:cxn ang="0">
                  <a:pos x="645" y="0"/>
                </a:cxn>
                <a:cxn ang="0">
                  <a:pos x="502" y="184"/>
                </a:cxn>
                <a:cxn ang="0">
                  <a:pos x="502" y="1445"/>
                </a:cxn>
                <a:cxn ang="0">
                  <a:pos x="889" y="1890"/>
                </a:cxn>
                <a:cxn ang="0">
                  <a:pos x="1258" y="1445"/>
                </a:cxn>
                <a:cxn ang="0">
                  <a:pos x="1258" y="184"/>
                </a:cxn>
                <a:cxn ang="0">
                  <a:pos x="1116" y="0"/>
                </a:cxn>
              </a:cxnLst>
              <a:rect l="0" t="0" r="r" b="b"/>
              <a:pathLst>
                <a:path w="1743" h="2115">
                  <a:moveTo>
                    <a:pt x="1116" y="0"/>
                  </a:moveTo>
                  <a:cubicBezTo>
                    <a:pt x="1743" y="0"/>
                    <a:pt x="1743" y="0"/>
                    <a:pt x="1743" y="0"/>
                  </a:cubicBezTo>
                  <a:cubicBezTo>
                    <a:pt x="1743" y="0"/>
                    <a:pt x="1609" y="71"/>
                    <a:pt x="1609" y="184"/>
                  </a:cubicBezTo>
                  <a:cubicBezTo>
                    <a:pt x="1609" y="1445"/>
                    <a:pt x="1609" y="1445"/>
                    <a:pt x="1609" y="1445"/>
                  </a:cubicBezTo>
                  <a:cubicBezTo>
                    <a:pt x="1608" y="1957"/>
                    <a:pt x="1183" y="2115"/>
                    <a:pt x="889" y="2115"/>
                  </a:cubicBezTo>
                  <a:cubicBezTo>
                    <a:pt x="596" y="2115"/>
                    <a:pt x="138" y="1955"/>
                    <a:pt x="138" y="1445"/>
                  </a:cubicBezTo>
                  <a:cubicBezTo>
                    <a:pt x="138" y="184"/>
                    <a:pt x="138" y="184"/>
                    <a:pt x="138" y="184"/>
                  </a:cubicBezTo>
                  <a:cubicBezTo>
                    <a:pt x="139" y="71"/>
                    <a:pt x="0" y="0"/>
                    <a:pt x="0" y="0"/>
                  </a:cubicBezTo>
                  <a:cubicBezTo>
                    <a:pt x="645" y="0"/>
                    <a:pt x="645" y="0"/>
                    <a:pt x="645" y="0"/>
                  </a:cubicBezTo>
                  <a:cubicBezTo>
                    <a:pt x="645" y="0"/>
                    <a:pt x="502" y="69"/>
                    <a:pt x="502" y="184"/>
                  </a:cubicBezTo>
                  <a:cubicBezTo>
                    <a:pt x="502" y="1445"/>
                    <a:pt x="502" y="1445"/>
                    <a:pt x="502" y="1445"/>
                  </a:cubicBezTo>
                  <a:cubicBezTo>
                    <a:pt x="502" y="1714"/>
                    <a:pt x="680" y="1890"/>
                    <a:pt x="889" y="1890"/>
                  </a:cubicBezTo>
                  <a:cubicBezTo>
                    <a:pt x="1098" y="1890"/>
                    <a:pt x="1257" y="1707"/>
                    <a:pt x="1258" y="1445"/>
                  </a:cubicBezTo>
                  <a:cubicBezTo>
                    <a:pt x="1258" y="184"/>
                    <a:pt x="1258" y="184"/>
                    <a:pt x="1258" y="184"/>
                  </a:cubicBezTo>
                  <a:cubicBezTo>
                    <a:pt x="1258" y="71"/>
                    <a:pt x="1116" y="0"/>
                    <a:pt x="1116" y="0"/>
                  </a:cubicBezTo>
                  <a:close/>
                </a:path>
              </a:pathLst>
            </a:custGeom>
            <a:solidFill>
              <a:srgbClr val="FF0000"/>
            </a:solidFill>
            <a:ln w="9525">
              <a:noFill/>
              <a:round/>
              <a:headEnd/>
              <a:tailEnd/>
            </a:ln>
          </p:spPr>
          <p:txBody>
            <a:bodyPr/>
            <a:lstStyle/>
            <a:p>
              <a:endParaRPr lang="de-DE" dirty="0">
                <a:solidFill>
                  <a:srgbClr val="000000"/>
                </a:solidFill>
              </a:endParaRPr>
            </a:p>
          </p:txBody>
        </p:sp>
        <p:sp>
          <p:nvSpPr>
            <p:cNvPr id="94" name="Freeform 36"/>
            <p:cNvSpPr>
              <a:spLocks/>
            </p:cNvSpPr>
            <p:nvPr/>
          </p:nvSpPr>
          <p:spPr bwMode="gray">
            <a:xfrm>
              <a:off x="3557588" y="1858963"/>
              <a:ext cx="558800" cy="673100"/>
            </a:xfrm>
            <a:custGeom>
              <a:avLst/>
              <a:gdLst/>
              <a:ahLst/>
              <a:cxnLst>
                <a:cxn ang="0">
                  <a:pos x="1122" y="0"/>
                </a:cxn>
                <a:cxn ang="0">
                  <a:pos x="1760" y="0"/>
                </a:cxn>
                <a:cxn ang="0">
                  <a:pos x="1625" y="186"/>
                </a:cxn>
                <a:cxn ang="0">
                  <a:pos x="1624" y="1444"/>
                </a:cxn>
                <a:cxn ang="0">
                  <a:pos x="882" y="2120"/>
                </a:cxn>
                <a:cxn ang="0">
                  <a:pos x="131" y="1444"/>
                </a:cxn>
                <a:cxn ang="0">
                  <a:pos x="130" y="186"/>
                </a:cxn>
                <a:cxn ang="0">
                  <a:pos x="0" y="0"/>
                </a:cxn>
                <a:cxn ang="0">
                  <a:pos x="645" y="0"/>
                </a:cxn>
                <a:cxn ang="0">
                  <a:pos x="496" y="186"/>
                </a:cxn>
                <a:cxn ang="0">
                  <a:pos x="495" y="1444"/>
                </a:cxn>
                <a:cxn ang="0">
                  <a:pos x="882" y="1895"/>
                </a:cxn>
                <a:cxn ang="0">
                  <a:pos x="1258" y="1444"/>
                </a:cxn>
                <a:cxn ang="0">
                  <a:pos x="1259" y="186"/>
                </a:cxn>
                <a:cxn ang="0">
                  <a:pos x="1122" y="0"/>
                </a:cxn>
              </a:cxnLst>
              <a:rect l="0" t="0" r="r" b="b"/>
              <a:pathLst>
                <a:path w="1760" h="2120">
                  <a:moveTo>
                    <a:pt x="1122" y="0"/>
                  </a:moveTo>
                  <a:cubicBezTo>
                    <a:pt x="1760" y="0"/>
                    <a:pt x="1760" y="0"/>
                    <a:pt x="1760" y="0"/>
                  </a:cubicBezTo>
                  <a:cubicBezTo>
                    <a:pt x="1760" y="0"/>
                    <a:pt x="1625" y="74"/>
                    <a:pt x="1625" y="186"/>
                  </a:cubicBezTo>
                  <a:cubicBezTo>
                    <a:pt x="1625" y="186"/>
                    <a:pt x="1624" y="1444"/>
                    <a:pt x="1624" y="1444"/>
                  </a:cubicBezTo>
                  <a:cubicBezTo>
                    <a:pt x="1624" y="1959"/>
                    <a:pt x="1179" y="2120"/>
                    <a:pt x="882" y="2120"/>
                  </a:cubicBezTo>
                  <a:cubicBezTo>
                    <a:pt x="589" y="2120"/>
                    <a:pt x="131" y="1956"/>
                    <a:pt x="131" y="1444"/>
                  </a:cubicBezTo>
                  <a:cubicBezTo>
                    <a:pt x="130" y="186"/>
                    <a:pt x="130" y="186"/>
                    <a:pt x="130" y="186"/>
                  </a:cubicBezTo>
                  <a:cubicBezTo>
                    <a:pt x="130" y="73"/>
                    <a:pt x="0" y="0"/>
                    <a:pt x="0" y="0"/>
                  </a:cubicBezTo>
                  <a:cubicBezTo>
                    <a:pt x="645" y="0"/>
                    <a:pt x="645" y="0"/>
                    <a:pt x="645" y="0"/>
                  </a:cubicBezTo>
                  <a:cubicBezTo>
                    <a:pt x="645" y="0"/>
                    <a:pt x="496" y="73"/>
                    <a:pt x="496" y="186"/>
                  </a:cubicBezTo>
                  <a:cubicBezTo>
                    <a:pt x="495" y="1444"/>
                    <a:pt x="495" y="1444"/>
                    <a:pt x="495" y="1444"/>
                  </a:cubicBezTo>
                  <a:cubicBezTo>
                    <a:pt x="495" y="1710"/>
                    <a:pt x="673" y="1894"/>
                    <a:pt x="882" y="1895"/>
                  </a:cubicBezTo>
                  <a:cubicBezTo>
                    <a:pt x="1091" y="1896"/>
                    <a:pt x="1258" y="1708"/>
                    <a:pt x="1258" y="1444"/>
                  </a:cubicBezTo>
                  <a:cubicBezTo>
                    <a:pt x="1259" y="186"/>
                    <a:pt x="1259" y="186"/>
                    <a:pt x="1259" y="186"/>
                  </a:cubicBezTo>
                  <a:cubicBezTo>
                    <a:pt x="1259" y="73"/>
                    <a:pt x="1122" y="0"/>
                    <a:pt x="1122" y="0"/>
                  </a:cubicBezTo>
                  <a:close/>
                </a:path>
              </a:pathLst>
            </a:custGeom>
            <a:solidFill>
              <a:srgbClr val="FF0000"/>
            </a:solidFill>
            <a:ln w="9525">
              <a:noFill/>
              <a:round/>
              <a:headEnd/>
              <a:tailEnd/>
            </a:ln>
          </p:spPr>
          <p:txBody>
            <a:bodyPr/>
            <a:lstStyle/>
            <a:p>
              <a:endParaRPr lang="de-DE" dirty="0">
                <a:solidFill>
                  <a:srgbClr val="000000"/>
                </a:solidFill>
              </a:endParaRPr>
            </a:p>
          </p:txBody>
        </p:sp>
        <p:sp>
          <p:nvSpPr>
            <p:cNvPr id="95" name="Freeform 37"/>
            <p:cNvSpPr>
              <a:spLocks/>
            </p:cNvSpPr>
            <p:nvPr/>
          </p:nvSpPr>
          <p:spPr bwMode="gray">
            <a:xfrm>
              <a:off x="5068888" y="1844675"/>
              <a:ext cx="425450" cy="687388"/>
            </a:xfrm>
            <a:custGeom>
              <a:avLst/>
              <a:gdLst/>
              <a:ahLst/>
              <a:cxnLst>
                <a:cxn ang="0">
                  <a:pos x="1152" y="375"/>
                </a:cxn>
                <a:cxn ang="0">
                  <a:pos x="800" y="216"/>
                </a:cxn>
                <a:cxn ang="0">
                  <a:pos x="396" y="531"/>
                </a:cxn>
                <a:cxn ang="0">
                  <a:pos x="782" y="922"/>
                </a:cxn>
                <a:cxn ang="0">
                  <a:pos x="1340" y="1550"/>
                </a:cxn>
                <a:cxn ang="0">
                  <a:pos x="511" y="2163"/>
                </a:cxn>
                <a:cxn ang="0">
                  <a:pos x="121" y="2109"/>
                </a:cxn>
                <a:cxn ang="0">
                  <a:pos x="0" y="1709"/>
                </a:cxn>
                <a:cxn ang="0">
                  <a:pos x="517" y="1936"/>
                </a:cxn>
                <a:cxn ang="0">
                  <a:pos x="983" y="1594"/>
                </a:cxn>
                <a:cxn ang="0">
                  <a:pos x="36" y="573"/>
                </a:cxn>
                <a:cxn ang="0">
                  <a:pos x="765" y="0"/>
                </a:cxn>
                <a:cxn ang="0">
                  <a:pos x="1153" y="53"/>
                </a:cxn>
                <a:cxn ang="0">
                  <a:pos x="1152" y="375"/>
                </a:cxn>
              </a:cxnLst>
              <a:rect l="0" t="0" r="r" b="b"/>
              <a:pathLst>
                <a:path w="1341" h="2163">
                  <a:moveTo>
                    <a:pt x="1152" y="375"/>
                  </a:moveTo>
                  <a:cubicBezTo>
                    <a:pt x="1152" y="375"/>
                    <a:pt x="1062" y="217"/>
                    <a:pt x="800" y="216"/>
                  </a:cubicBezTo>
                  <a:cubicBezTo>
                    <a:pt x="539" y="215"/>
                    <a:pt x="396" y="353"/>
                    <a:pt x="396" y="531"/>
                  </a:cubicBezTo>
                  <a:cubicBezTo>
                    <a:pt x="395" y="733"/>
                    <a:pt x="547" y="809"/>
                    <a:pt x="782" y="922"/>
                  </a:cubicBezTo>
                  <a:cubicBezTo>
                    <a:pt x="1005" y="1029"/>
                    <a:pt x="1341" y="1177"/>
                    <a:pt x="1340" y="1550"/>
                  </a:cubicBezTo>
                  <a:cubicBezTo>
                    <a:pt x="1339" y="1884"/>
                    <a:pt x="1042" y="2163"/>
                    <a:pt x="511" y="2163"/>
                  </a:cubicBezTo>
                  <a:cubicBezTo>
                    <a:pt x="347" y="2163"/>
                    <a:pt x="121" y="2109"/>
                    <a:pt x="121" y="2109"/>
                  </a:cubicBezTo>
                  <a:cubicBezTo>
                    <a:pt x="0" y="1709"/>
                    <a:pt x="0" y="1709"/>
                    <a:pt x="0" y="1709"/>
                  </a:cubicBezTo>
                  <a:cubicBezTo>
                    <a:pt x="112" y="1819"/>
                    <a:pt x="312" y="1936"/>
                    <a:pt x="517" y="1936"/>
                  </a:cubicBezTo>
                  <a:cubicBezTo>
                    <a:pt x="729" y="1936"/>
                    <a:pt x="983" y="1805"/>
                    <a:pt x="983" y="1594"/>
                  </a:cubicBezTo>
                  <a:cubicBezTo>
                    <a:pt x="983" y="1187"/>
                    <a:pt x="36" y="1255"/>
                    <a:pt x="36" y="573"/>
                  </a:cubicBezTo>
                  <a:cubicBezTo>
                    <a:pt x="36" y="339"/>
                    <a:pt x="199" y="0"/>
                    <a:pt x="765" y="0"/>
                  </a:cubicBezTo>
                  <a:cubicBezTo>
                    <a:pt x="948" y="0"/>
                    <a:pt x="1153" y="53"/>
                    <a:pt x="1153" y="53"/>
                  </a:cubicBezTo>
                  <a:lnTo>
                    <a:pt x="1152" y="375"/>
                  </a:lnTo>
                  <a:close/>
                </a:path>
              </a:pathLst>
            </a:custGeom>
            <a:solidFill>
              <a:srgbClr val="FF0000"/>
            </a:solidFill>
            <a:ln w="9525">
              <a:noFill/>
              <a:round/>
              <a:headEnd/>
              <a:tailEnd/>
            </a:ln>
          </p:spPr>
          <p:txBody>
            <a:bodyPr/>
            <a:lstStyle/>
            <a:p>
              <a:endParaRPr lang="de-DE" dirty="0">
                <a:solidFill>
                  <a:srgbClr val="000000"/>
                </a:solidFill>
              </a:endParaRPr>
            </a:p>
          </p:txBody>
        </p:sp>
      </p:grpSp>
    </p:spTree>
    <p:extLst>
      <p:ext uri="{BB962C8B-B14F-4D97-AF65-F5344CB8AC3E}">
        <p14:creationId xmlns:p14="http://schemas.microsoft.com/office/powerpoint/2010/main" val="1114701054"/>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Title Master">
    <p:spTree>
      <p:nvGrpSpPr>
        <p:cNvPr id="1" name=""/>
        <p:cNvGrpSpPr/>
        <p:nvPr/>
      </p:nvGrpSpPr>
      <p:grpSpPr>
        <a:xfrm>
          <a:off x="0" y="0"/>
          <a:ext cx="0" cy="0"/>
          <a:chOff x="0" y="0"/>
          <a:chExt cx="0" cy="0"/>
        </a:xfrm>
      </p:grpSpPr>
      <p:pic>
        <p:nvPicPr>
          <p:cNvPr id="84" name="Picture 79" descr="TitleRed_24_L150"/>
          <p:cNvPicPr>
            <a:picLocks noChangeAspect="1" noChangeArrowheads="1"/>
          </p:cNvPicPr>
          <p:nvPr userDrawn="1"/>
        </p:nvPicPr>
        <p:blipFill>
          <a:blip r:embed="rId5" cstate="print"/>
          <a:srcRect/>
          <a:stretch>
            <a:fillRect/>
          </a:stretch>
        </p:blipFill>
        <p:spPr bwMode="gray">
          <a:xfrm>
            <a:off x="0" y="20"/>
            <a:ext cx="9144000" cy="3730625"/>
          </a:xfrm>
          <a:prstGeom prst="rect">
            <a:avLst/>
          </a:prstGeom>
          <a:noFill/>
        </p:spPr>
      </p:pic>
      <p:grpSp>
        <p:nvGrpSpPr>
          <p:cNvPr id="50" name="Group 49"/>
          <p:cNvGrpSpPr>
            <a:grpSpLocks noChangeAspect="1"/>
          </p:cNvGrpSpPr>
          <p:nvPr userDrawn="1"/>
        </p:nvGrpSpPr>
        <p:grpSpPr bwMode="gray">
          <a:xfrm>
            <a:off x="7606539" y="114304"/>
            <a:ext cx="1418400" cy="792555"/>
            <a:chOff x="7324408" y="0"/>
            <a:chExt cx="1647825" cy="920750"/>
          </a:xfrm>
        </p:grpSpPr>
        <p:sp>
          <p:nvSpPr>
            <p:cNvPr id="51" name="AutoShape 48"/>
            <p:cNvSpPr>
              <a:spLocks noChangeAspect="1" noChangeArrowheads="1" noTextEdit="1"/>
            </p:cNvSpPr>
            <p:nvPr userDrawn="1"/>
          </p:nvSpPr>
          <p:spPr bwMode="gray">
            <a:xfrm>
              <a:off x="7324408" y="0"/>
              <a:ext cx="1647825" cy="920750"/>
            </a:xfrm>
            <a:prstGeom prst="rect">
              <a:avLst/>
            </a:prstGeom>
            <a:noFill/>
            <a:ln w="9525">
              <a:noFill/>
              <a:miter lim="800000"/>
              <a:headEnd/>
              <a:tailEnd/>
            </a:ln>
          </p:spPr>
          <p:txBody>
            <a:bodyPr/>
            <a:lstStyle/>
            <a:p>
              <a:endParaRPr lang="en-GB" dirty="0">
                <a:solidFill>
                  <a:srgbClr val="000000"/>
                </a:solidFill>
              </a:endParaRPr>
            </a:p>
          </p:txBody>
        </p:sp>
        <p:sp>
          <p:nvSpPr>
            <p:cNvPr id="52" name="Freeform 49"/>
            <p:cNvSpPr>
              <a:spLocks/>
            </p:cNvSpPr>
            <p:nvPr userDrawn="1"/>
          </p:nvSpPr>
          <p:spPr bwMode="gray">
            <a:xfrm>
              <a:off x="7405371" y="773113"/>
              <a:ext cx="41275" cy="68263"/>
            </a:xfrm>
            <a:custGeom>
              <a:avLst/>
              <a:gdLst/>
              <a:ahLst/>
              <a:cxnLst>
                <a:cxn ang="0">
                  <a:pos x="0" y="731"/>
                </a:cxn>
                <a:cxn ang="0">
                  <a:pos x="0" y="643"/>
                </a:cxn>
                <a:cxn ang="0">
                  <a:pos x="177" y="684"/>
                </a:cxn>
                <a:cxn ang="0">
                  <a:pos x="355" y="568"/>
                </a:cxn>
                <a:cxn ang="0">
                  <a:pos x="325" y="493"/>
                </a:cxn>
                <a:cxn ang="0">
                  <a:pos x="271" y="452"/>
                </a:cxn>
                <a:cxn ang="0">
                  <a:pos x="203" y="417"/>
                </a:cxn>
                <a:cxn ang="0">
                  <a:pos x="62" y="323"/>
                </a:cxn>
                <a:cxn ang="0">
                  <a:pos x="12" y="190"/>
                </a:cxn>
                <a:cxn ang="0">
                  <a:pos x="90" y="41"/>
                </a:cxn>
                <a:cxn ang="0">
                  <a:pos x="257" y="0"/>
                </a:cxn>
                <a:cxn ang="0">
                  <a:pos x="411" y="24"/>
                </a:cxn>
                <a:cxn ang="0">
                  <a:pos x="411" y="106"/>
                </a:cxn>
                <a:cxn ang="0">
                  <a:pos x="262" y="74"/>
                </a:cxn>
                <a:cxn ang="0">
                  <a:pos x="162" y="98"/>
                </a:cxn>
                <a:cxn ang="0">
                  <a:pos x="120" y="178"/>
                </a:cxn>
                <a:cxn ang="0">
                  <a:pos x="149" y="253"/>
                </a:cxn>
                <a:cxn ang="0">
                  <a:pos x="273" y="331"/>
                </a:cxn>
                <a:cxn ang="0">
                  <a:pos x="374" y="388"/>
                </a:cxn>
                <a:cxn ang="0">
                  <a:pos x="444" y="465"/>
                </a:cxn>
                <a:cxn ang="0">
                  <a:pos x="463" y="556"/>
                </a:cxn>
                <a:cxn ang="0">
                  <a:pos x="184" y="762"/>
                </a:cxn>
                <a:cxn ang="0">
                  <a:pos x="0" y="731"/>
                </a:cxn>
              </a:cxnLst>
              <a:rect l="0" t="0" r="r" b="b"/>
              <a:pathLst>
                <a:path w="463" h="762">
                  <a:moveTo>
                    <a:pt x="0" y="731"/>
                  </a:moveTo>
                  <a:cubicBezTo>
                    <a:pt x="0" y="643"/>
                    <a:pt x="0" y="643"/>
                    <a:pt x="0" y="643"/>
                  </a:cubicBezTo>
                  <a:cubicBezTo>
                    <a:pt x="48" y="670"/>
                    <a:pt x="107" y="684"/>
                    <a:pt x="177" y="684"/>
                  </a:cubicBezTo>
                  <a:cubicBezTo>
                    <a:pt x="296" y="684"/>
                    <a:pt x="355" y="645"/>
                    <a:pt x="355" y="568"/>
                  </a:cubicBezTo>
                  <a:cubicBezTo>
                    <a:pt x="355" y="538"/>
                    <a:pt x="345" y="513"/>
                    <a:pt x="325" y="493"/>
                  </a:cubicBezTo>
                  <a:cubicBezTo>
                    <a:pt x="309" y="477"/>
                    <a:pt x="291" y="463"/>
                    <a:pt x="271" y="452"/>
                  </a:cubicBezTo>
                  <a:cubicBezTo>
                    <a:pt x="253" y="442"/>
                    <a:pt x="231" y="431"/>
                    <a:pt x="203" y="417"/>
                  </a:cubicBezTo>
                  <a:cubicBezTo>
                    <a:pt x="135" y="384"/>
                    <a:pt x="89" y="352"/>
                    <a:pt x="62" y="323"/>
                  </a:cubicBezTo>
                  <a:cubicBezTo>
                    <a:pt x="29" y="286"/>
                    <a:pt x="12" y="242"/>
                    <a:pt x="12" y="190"/>
                  </a:cubicBezTo>
                  <a:cubicBezTo>
                    <a:pt x="12" y="124"/>
                    <a:pt x="38" y="74"/>
                    <a:pt x="90" y="41"/>
                  </a:cubicBezTo>
                  <a:cubicBezTo>
                    <a:pt x="134" y="13"/>
                    <a:pt x="189" y="0"/>
                    <a:pt x="257" y="0"/>
                  </a:cubicBezTo>
                  <a:cubicBezTo>
                    <a:pt x="304" y="0"/>
                    <a:pt x="355" y="8"/>
                    <a:pt x="411" y="24"/>
                  </a:cubicBezTo>
                  <a:cubicBezTo>
                    <a:pt x="411" y="106"/>
                    <a:pt x="411" y="106"/>
                    <a:pt x="411" y="106"/>
                  </a:cubicBezTo>
                  <a:cubicBezTo>
                    <a:pt x="364" y="85"/>
                    <a:pt x="314" y="74"/>
                    <a:pt x="262" y="74"/>
                  </a:cubicBezTo>
                  <a:cubicBezTo>
                    <a:pt x="222" y="74"/>
                    <a:pt x="188" y="82"/>
                    <a:pt x="162" y="98"/>
                  </a:cubicBezTo>
                  <a:cubicBezTo>
                    <a:pt x="134" y="115"/>
                    <a:pt x="120" y="141"/>
                    <a:pt x="120" y="178"/>
                  </a:cubicBezTo>
                  <a:cubicBezTo>
                    <a:pt x="120" y="209"/>
                    <a:pt x="130" y="234"/>
                    <a:pt x="149" y="253"/>
                  </a:cubicBezTo>
                  <a:cubicBezTo>
                    <a:pt x="168" y="273"/>
                    <a:pt x="209" y="298"/>
                    <a:pt x="273" y="331"/>
                  </a:cubicBezTo>
                  <a:cubicBezTo>
                    <a:pt x="324" y="356"/>
                    <a:pt x="357" y="375"/>
                    <a:pt x="374" y="388"/>
                  </a:cubicBezTo>
                  <a:cubicBezTo>
                    <a:pt x="407" y="412"/>
                    <a:pt x="430" y="437"/>
                    <a:pt x="444" y="465"/>
                  </a:cubicBezTo>
                  <a:cubicBezTo>
                    <a:pt x="457" y="490"/>
                    <a:pt x="463" y="520"/>
                    <a:pt x="463" y="556"/>
                  </a:cubicBezTo>
                  <a:cubicBezTo>
                    <a:pt x="463" y="693"/>
                    <a:pt x="370" y="762"/>
                    <a:pt x="184" y="762"/>
                  </a:cubicBezTo>
                  <a:cubicBezTo>
                    <a:pt x="109" y="762"/>
                    <a:pt x="48" y="752"/>
                    <a:pt x="0" y="731"/>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53" name="Freeform 50"/>
            <p:cNvSpPr>
              <a:spLocks/>
            </p:cNvSpPr>
            <p:nvPr userDrawn="1"/>
          </p:nvSpPr>
          <p:spPr bwMode="gray">
            <a:xfrm>
              <a:off x="7462521" y="742950"/>
              <a:ext cx="47625" cy="96838"/>
            </a:xfrm>
            <a:custGeom>
              <a:avLst/>
              <a:gdLst/>
              <a:ahLst/>
              <a:cxnLst>
                <a:cxn ang="0">
                  <a:pos x="0" y="1087"/>
                </a:cxn>
                <a:cxn ang="0">
                  <a:pos x="0" y="0"/>
                </a:cxn>
                <a:cxn ang="0">
                  <a:pos x="124" y="0"/>
                </a:cxn>
                <a:cxn ang="0">
                  <a:pos x="124" y="382"/>
                </a:cxn>
                <a:cxn ang="0">
                  <a:pos x="306" y="345"/>
                </a:cxn>
                <a:cxn ang="0">
                  <a:pos x="526" y="458"/>
                </a:cxn>
                <a:cxn ang="0">
                  <a:pos x="548" y="644"/>
                </a:cxn>
                <a:cxn ang="0">
                  <a:pos x="548" y="1087"/>
                </a:cxn>
                <a:cxn ang="0">
                  <a:pos x="425" y="1087"/>
                </a:cxn>
                <a:cxn ang="0">
                  <a:pos x="425" y="624"/>
                </a:cxn>
                <a:cxn ang="0">
                  <a:pos x="403" y="477"/>
                </a:cxn>
                <a:cxn ang="0">
                  <a:pos x="294" y="419"/>
                </a:cxn>
                <a:cxn ang="0">
                  <a:pos x="124" y="463"/>
                </a:cxn>
                <a:cxn ang="0">
                  <a:pos x="124" y="1087"/>
                </a:cxn>
                <a:cxn ang="0">
                  <a:pos x="0" y="1087"/>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w="9525">
              <a:noFill/>
              <a:round/>
              <a:headEnd/>
              <a:tailEnd/>
            </a:ln>
          </p:spPr>
          <p:txBody>
            <a:bodyPr/>
            <a:lstStyle/>
            <a:p>
              <a:endParaRPr lang="en-GB" dirty="0">
                <a:solidFill>
                  <a:srgbClr val="000000"/>
                </a:solidFill>
              </a:endParaRPr>
            </a:p>
          </p:txBody>
        </p:sp>
        <p:sp>
          <p:nvSpPr>
            <p:cNvPr id="54" name="Freeform 51"/>
            <p:cNvSpPr>
              <a:spLocks noEditPoints="1"/>
            </p:cNvSpPr>
            <p:nvPr userDrawn="1"/>
          </p:nvSpPr>
          <p:spPr bwMode="gray">
            <a:xfrm>
              <a:off x="7524433" y="773113"/>
              <a:ext cx="50800" cy="68263"/>
            </a:xfrm>
            <a:custGeom>
              <a:avLst/>
              <a:gdLst/>
              <a:ahLst/>
              <a:cxnLst>
                <a:cxn ang="0">
                  <a:pos x="437" y="286"/>
                </a:cxn>
                <a:cxn ang="0">
                  <a:pos x="437" y="248"/>
                </a:cxn>
                <a:cxn ang="0">
                  <a:pos x="415" y="138"/>
                </a:cxn>
                <a:cxn ang="0">
                  <a:pos x="271" y="77"/>
                </a:cxn>
                <a:cxn ang="0">
                  <a:pos x="70" y="118"/>
                </a:cxn>
                <a:cxn ang="0">
                  <a:pos x="70" y="31"/>
                </a:cxn>
                <a:cxn ang="0">
                  <a:pos x="284" y="0"/>
                </a:cxn>
                <a:cxn ang="0">
                  <a:pos x="516" y="76"/>
                </a:cxn>
                <a:cxn ang="0">
                  <a:pos x="558" y="200"/>
                </a:cxn>
                <a:cxn ang="0">
                  <a:pos x="561" y="290"/>
                </a:cxn>
                <a:cxn ang="0">
                  <a:pos x="561" y="727"/>
                </a:cxn>
                <a:cxn ang="0">
                  <a:pos x="293" y="762"/>
                </a:cxn>
                <a:cxn ang="0">
                  <a:pos x="83" y="720"/>
                </a:cxn>
                <a:cxn ang="0">
                  <a:pos x="0" y="558"/>
                </a:cxn>
                <a:cxn ang="0">
                  <a:pos x="96" y="363"/>
                </a:cxn>
                <a:cxn ang="0">
                  <a:pos x="336" y="297"/>
                </a:cxn>
                <a:cxn ang="0">
                  <a:pos x="437" y="286"/>
                </a:cxn>
                <a:cxn ang="0">
                  <a:pos x="437" y="356"/>
                </a:cxn>
                <a:cxn ang="0">
                  <a:pos x="267" y="382"/>
                </a:cxn>
                <a:cxn ang="0">
                  <a:pos x="127" y="545"/>
                </a:cxn>
                <a:cxn ang="0">
                  <a:pos x="168" y="650"/>
                </a:cxn>
                <a:cxn ang="0">
                  <a:pos x="312" y="687"/>
                </a:cxn>
                <a:cxn ang="0">
                  <a:pos x="437" y="670"/>
                </a:cxn>
                <a:cxn ang="0">
                  <a:pos x="437" y="356"/>
                </a:cxn>
              </a:cxnLst>
              <a:rect l="0" t="0" r="r" b="b"/>
              <a:pathLst>
                <a:path w="561" h="762">
                  <a:moveTo>
                    <a:pt x="437" y="286"/>
                  </a:moveTo>
                  <a:cubicBezTo>
                    <a:pt x="437" y="248"/>
                    <a:pt x="437" y="248"/>
                    <a:pt x="437" y="248"/>
                  </a:cubicBezTo>
                  <a:cubicBezTo>
                    <a:pt x="437" y="200"/>
                    <a:pt x="430" y="164"/>
                    <a:pt x="415" y="138"/>
                  </a:cubicBezTo>
                  <a:cubicBezTo>
                    <a:pt x="392" y="97"/>
                    <a:pt x="344" y="77"/>
                    <a:pt x="271" y="77"/>
                  </a:cubicBezTo>
                  <a:cubicBezTo>
                    <a:pt x="206" y="77"/>
                    <a:pt x="139" y="91"/>
                    <a:pt x="70" y="118"/>
                  </a:cubicBezTo>
                  <a:cubicBezTo>
                    <a:pt x="70" y="31"/>
                    <a:pt x="70" y="31"/>
                    <a:pt x="70" y="31"/>
                  </a:cubicBezTo>
                  <a:cubicBezTo>
                    <a:pt x="139" y="10"/>
                    <a:pt x="210" y="0"/>
                    <a:pt x="284" y="0"/>
                  </a:cubicBezTo>
                  <a:cubicBezTo>
                    <a:pt x="397" y="0"/>
                    <a:pt x="474" y="25"/>
                    <a:pt x="516" y="76"/>
                  </a:cubicBezTo>
                  <a:cubicBezTo>
                    <a:pt x="539" y="104"/>
                    <a:pt x="553" y="145"/>
                    <a:pt x="558" y="200"/>
                  </a:cubicBezTo>
                  <a:cubicBezTo>
                    <a:pt x="560" y="220"/>
                    <a:pt x="561" y="250"/>
                    <a:pt x="561" y="290"/>
                  </a:cubicBezTo>
                  <a:cubicBezTo>
                    <a:pt x="561" y="727"/>
                    <a:pt x="561" y="727"/>
                    <a:pt x="561" y="727"/>
                  </a:cubicBezTo>
                  <a:cubicBezTo>
                    <a:pt x="477" y="750"/>
                    <a:pt x="387" y="762"/>
                    <a:pt x="293" y="762"/>
                  </a:cubicBezTo>
                  <a:cubicBezTo>
                    <a:pt x="203" y="762"/>
                    <a:pt x="133" y="748"/>
                    <a:pt x="83" y="720"/>
                  </a:cubicBezTo>
                  <a:cubicBezTo>
                    <a:pt x="28" y="689"/>
                    <a:pt x="0" y="635"/>
                    <a:pt x="0" y="558"/>
                  </a:cubicBezTo>
                  <a:cubicBezTo>
                    <a:pt x="0" y="470"/>
                    <a:pt x="32" y="405"/>
                    <a:pt x="96" y="363"/>
                  </a:cubicBezTo>
                  <a:cubicBezTo>
                    <a:pt x="143" y="332"/>
                    <a:pt x="223" y="310"/>
                    <a:pt x="336" y="297"/>
                  </a:cubicBezTo>
                  <a:cubicBezTo>
                    <a:pt x="357" y="294"/>
                    <a:pt x="391" y="291"/>
                    <a:pt x="437" y="286"/>
                  </a:cubicBezTo>
                  <a:close/>
                  <a:moveTo>
                    <a:pt x="437" y="356"/>
                  </a:moveTo>
                  <a:cubicBezTo>
                    <a:pt x="362" y="363"/>
                    <a:pt x="305" y="372"/>
                    <a:pt x="267" y="382"/>
                  </a:cubicBezTo>
                  <a:cubicBezTo>
                    <a:pt x="173" y="405"/>
                    <a:pt x="127" y="460"/>
                    <a:pt x="127" y="545"/>
                  </a:cubicBezTo>
                  <a:cubicBezTo>
                    <a:pt x="127" y="593"/>
                    <a:pt x="140" y="627"/>
                    <a:pt x="168" y="650"/>
                  </a:cubicBezTo>
                  <a:cubicBezTo>
                    <a:pt x="198" y="675"/>
                    <a:pt x="246" y="687"/>
                    <a:pt x="312" y="687"/>
                  </a:cubicBezTo>
                  <a:cubicBezTo>
                    <a:pt x="357" y="687"/>
                    <a:pt x="398" y="681"/>
                    <a:pt x="437" y="670"/>
                  </a:cubicBezTo>
                  <a:lnTo>
                    <a:pt x="437" y="356"/>
                  </a:lnTo>
                  <a:close/>
                </a:path>
              </a:pathLst>
            </a:custGeom>
            <a:solidFill>
              <a:srgbClr val="FFFFFF"/>
            </a:solidFill>
            <a:ln w="9525">
              <a:noFill/>
              <a:round/>
              <a:headEnd/>
              <a:tailEnd/>
            </a:ln>
          </p:spPr>
          <p:txBody>
            <a:bodyPr/>
            <a:lstStyle/>
            <a:p>
              <a:endParaRPr lang="en-GB" dirty="0">
                <a:solidFill>
                  <a:srgbClr val="000000"/>
                </a:solidFill>
              </a:endParaRPr>
            </a:p>
          </p:txBody>
        </p:sp>
        <p:sp>
          <p:nvSpPr>
            <p:cNvPr id="55" name="Freeform 52"/>
            <p:cNvSpPr>
              <a:spLocks noEditPoints="1"/>
            </p:cNvSpPr>
            <p:nvPr userDrawn="1"/>
          </p:nvSpPr>
          <p:spPr bwMode="gray">
            <a:xfrm>
              <a:off x="7594283" y="773113"/>
              <a:ext cx="50800" cy="96838"/>
            </a:xfrm>
            <a:custGeom>
              <a:avLst/>
              <a:gdLst/>
              <a:ahLst/>
              <a:cxnLst>
                <a:cxn ang="0">
                  <a:pos x="123" y="711"/>
                </a:cxn>
                <a:cxn ang="0">
                  <a:pos x="123" y="1087"/>
                </a:cxn>
                <a:cxn ang="0">
                  <a:pos x="0" y="1087"/>
                </a:cxn>
                <a:cxn ang="0">
                  <a:pos x="0" y="28"/>
                </a:cxn>
                <a:cxn ang="0">
                  <a:pos x="249" y="0"/>
                </a:cxn>
                <a:cxn ang="0">
                  <a:pos x="505" y="113"/>
                </a:cxn>
                <a:cxn ang="0">
                  <a:pos x="567" y="379"/>
                </a:cxn>
                <a:cxn ang="0">
                  <a:pos x="489" y="662"/>
                </a:cxn>
                <a:cxn ang="0">
                  <a:pos x="274" y="762"/>
                </a:cxn>
                <a:cxn ang="0">
                  <a:pos x="172" y="742"/>
                </a:cxn>
                <a:cxn ang="0">
                  <a:pos x="123" y="711"/>
                </a:cxn>
                <a:cxn ang="0">
                  <a:pos x="123" y="625"/>
                </a:cxn>
                <a:cxn ang="0">
                  <a:pos x="260" y="687"/>
                </a:cxn>
                <a:cxn ang="0">
                  <a:pos x="400" y="591"/>
                </a:cxn>
                <a:cxn ang="0">
                  <a:pos x="441" y="378"/>
                </a:cxn>
                <a:cxn ang="0">
                  <a:pos x="386" y="140"/>
                </a:cxn>
                <a:cxn ang="0">
                  <a:pos x="230" y="74"/>
                </a:cxn>
                <a:cxn ang="0">
                  <a:pos x="123" y="83"/>
                </a:cxn>
                <a:cxn ang="0">
                  <a:pos x="123" y="625"/>
                </a:cxn>
              </a:cxnLst>
              <a:rect l="0" t="0" r="r" b="b"/>
              <a:pathLst>
                <a:path w="567" h="1087">
                  <a:moveTo>
                    <a:pt x="123" y="711"/>
                  </a:moveTo>
                  <a:cubicBezTo>
                    <a:pt x="123" y="1087"/>
                    <a:pt x="123" y="1087"/>
                    <a:pt x="123" y="1087"/>
                  </a:cubicBezTo>
                  <a:cubicBezTo>
                    <a:pt x="0" y="1087"/>
                    <a:pt x="0" y="1087"/>
                    <a:pt x="0" y="1087"/>
                  </a:cubicBezTo>
                  <a:cubicBezTo>
                    <a:pt x="0" y="28"/>
                    <a:pt x="0" y="28"/>
                    <a:pt x="0" y="28"/>
                  </a:cubicBezTo>
                  <a:cubicBezTo>
                    <a:pt x="85" y="9"/>
                    <a:pt x="168" y="0"/>
                    <a:pt x="249" y="0"/>
                  </a:cubicBezTo>
                  <a:cubicBezTo>
                    <a:pt x="374" y="0"/>
                    <a:pt x="459" y="37"/>
                    <a:pt x="505" y="113"/>
                  </a:cubicBezTo>
                  <a:cubicBezTo>
                    <a:pt x="546" y="180"/>
                    <a:pt x="567" y="269"/>
                    <a:pt x="567" y="379"/>
                  </a:cubicBezTo>
                  <a:cubicBezTo>
                    <a:pt x="567" y="495"/>
                    <a:pt x="541" y="590"/>
                    <a:pt x="489" y="662"/>
                  </a:cubicBezTo>
                  <a:cubicBezTo>
                    <a:pt x="440" y="728"/>
                    <a:pt x="369" y="762"/>
                    <a:pt x="274" y="762"/>
                  </a:cubicBezTo>
                  <a:cubicBezTo>
                    <a:pt x="234" y="762"/>
                    <a:pt x="200" y="755"/>
                    <a:pt x="172" y="742"/>
                  </a:cubicBezTo>
                  <a:cubicBezTo>
                    <a:pt x="159" y="736"/>
                    <a:pt x="142" y="725"/>
                    <a:pt x="123" y="711"/>
                  </a:cubicBezTo>
                  <a:close/>
                  <a:moveTo>
                    <a:pt x="123" y="625"/>
                  </a:moveTo>
                  <a:cubicBezTo>
                    <a:pt x="165" y="666"/>
                    <a:pt x="210" y="687"/>
                    <a:pt x="260" y="687"/>
                  </a:cubicBezTo>
                  <a:cubicBezTo>
                    <a:pt x="324" y="687"/>
                    <a:pt x="371" y="655"/>
                    <a:pt x="400" y="591"/>
                  </a:cubicBezTo>
                  <a:cubicBezTo>
                    <a:pt x="427" y="533"/>
                    <a:pt x="441" y="462"/>
                    <a:pt x="441" y="378"/>
                  </a:cubicBezTo>
                  <a:cubicBezTo>
                    <a:pt x="441" y="272"/>
                    <a:pt x="422" y="193"/>
                    <a:pt x="386" y="140"/>
                  </a:cubicBezTo>
                  <a:cubicBezTo>
                    <a:pt x="356" y="96"/>
                    <a:pt x="304" y="74"/>
                    <a:pt x="230" y="74"/>
                  </a:cubicBezTo>
                  <a:cubicBezTo>
                    <a:pt x="198" y="74"/>
                    <a:pt x="162" y="77"/>
                    <a:pt x="123" y="83"/>
                  </a:cubicBezTo>
                  <a:lnTo>
                    <a:pt x="123" y="625"/>
                  </a:lnTo>
                  <a:close/>
                </a:path>
              </a:pathLst>
            </a:custGeom>
            <a:solidFill>
              <a:srgbClr val="FFFFFF"/>
            </a:solidFill>
            <a:ln w="9525">
              <a:noFill/>
              <a:round/>
              <a:headEnd/>
              <a:tailEnd/>
            </a:ln>
          </p:spPr>
          <p:txBody>
            <a:bodyPr/>
            <a:lstStyle/>
            <a:p>
              <a:endParaRPr lang="en-GB" dirty="0">
                <a:solidFill>
                  <a:srgbClr val="000000"/>
                </a:solidFill>
              </a:endParaRPr>
            </a:p>
          </p:txBody>
        </p:sp>
        <p:sp>
          <p:nvSpPr>
            <p:cNvPr id="56" name="Freeform 53"/>
            <p:cNvSpPr>
              <a:spLocks noEditPoints="1"/>
            </p:cNvSpPr>
            <p:nvPr userDrawn="1"/>
          </p:nvSpPr>
          <p:spPr bwMode="gray">
            <a:xfrm>
              <a:off x="7659371" y="752475"/>
              <a:ext cx="14288" cy="87313"/>
            </a:xfrm>
            <a:custGeom>
              <a:avLst/>
              <a:gdLst/>
              <a:ahLst/>
              <a:cxnLst>
                <a:cxn ang="0">
                  <a:pos x="75" y="0"/>
                </a:cxn>
                <a:cxn ang="0">
                  <a:pos x="131" y="25"/>
                </a:cxn>
                <a:cxn ang="0">
                  <a:pos x="150" y="76"/>
                </a:cxn>
                <a:cxn ang="0">
                  <a:pos x="126" y="132"/>
                </a:cxn>
                <a:cxn ang="0">
                  <a:pos x="74" y="151"/>
                </a:cxn>
                <a:cxn ang="0">
                  <a:pos x="19" y="127"/>
                </a:cxn>
                <a:cxn ang="0">
                  <a:pos x="0" y="75"/>
                </a:cxn>
                <a:cxn ang="0">
                  <a:pos x="24" y="20"/>
                </a:cxn>
                <a:cxn ang="0">
                  <a:pos x="75" y="0"/>
                </a:cxn>
                <a:cxn ang="0">
                  <a:pos x="15" y="987"/>
                </a:cxn>
                <a:cxn ang="0">
                  <a:pos x="15" y="265"/>
                </a:cxn>
                <a:cxn ang="0">
                  <a:pos x="138" y="265"/>
                </a:cxn>
                <a:cxn ang="0">
                  <a:pos x="138" y="987"/>
                </a:cxn>
                <a:cxn ang="0">
                  <a:pos x="15" y="987"/>
                </a:cxn>
              </a:cxnLst>
              <a:rect l="0" t="0" r="r" b="b"/>
              <a:pathLst>
                <a:path w="150" h="987">
                  <a:moveTo>
                    <a:pt x="75" y="0"/>
                  </a:moveTo>
                  <a:cubicBezTo>
                    <a:pt x="97" y="0"/>
                    <a:pt x="116" y="9"/>
                    <a:pt x="131" y="25"/>
                  </a:cubicBezTo>
                  <a:cubicBezTo>
                    <a:pt x="144" y="40"/>
                    <a:pt x="150" y="57"/>
                    <a:pt x="150" y="76"/>
                  </a:cubicBezTo>
                  <a:cubicBezTo>
                    <a:pt x="150" y="98"/>
                    <a:pt x="142" y="117"/>
                    <a:pt x="126" y="132"/>
                  </a:cubicBezTo>
                  <a:cubicBezTo>
                    <a:pt x="112" y="145"/>
                    <a:pt x="94" y="151"/>
                    <a:pt x="74" y="151"/>
                  </a:cubicBezTo>
                  <a:cubicBezTo>
                    <a:pt x="52" y="151"/>
                    <a:pt x="33" y="143"/>
                    <a:pt x="19" y="127"/>
                  </a:cubicBezTo>
                  <a:cubicBezTo>
                    <a:pt x="6" y="112"/>
                    <a:pt x="0" y="95"/>
                    <a:pt x="0" y="75"/>
                  </a:cubicBezTo>
                  <a:cubicBezTo>
                    <a:pt x="0" y="53"/>
                    <a:pt x="8" y="35"/>
                    <a:pt x="24" y="20"/>
                  </a:cubicBezTo>
                  <a:cubicBezTo>
                    <a:pt x="38" y="7"/>
                    <a:pt x="55" y="0"/>
                    <a:pt x="75" y="0"/>
                  </a:cubicBezTo>
                  <a:close/>
                  <a:moveTo>
                    <a:pt x="15" y="987"/>
                  </a:moveTo>
                  <a:cubicBezTo>
                    <a:pt x="15" y="265"/>
                    <a:pt x="15" y="265"/>
                    <a:pt x="15" y="265"/>
                  </a:cubicBezTo>
                  <a:cubicBezTo>
                    <a:pt x="138" y="265"/>
                    <a:pt x="138" y="265"/>
                    <a:pt x="138" y="265"/>
                  </a:cubicBezTo>
                  <a:cubicBezTo>
                    <a:pt x="138" y="987"/>
                    <a:pt x="138" y="987"/>
                    <a:pt x="138" y="987"/>
                  </a:cubicBezTo>
                  <a:lnTo>
                    <a:pt x="15" y="987"/>
                  </a:lnTo>
                  <a:close/>
                </a:path>
              </a:pathLst>
            </a:custGeom>
            <a:solidFill>
              <a:srgbClr val="FFFFFF"/>
            </a:solidFill>
            <a:ln w="9525">
              <a:noFill/>
              <a:round/>
              <a:headEnd/>
              <a:tailEnd/>
            </a:ln>
          </p:spPr>
          <p:txBody>
            <a:bodyPr/>
            <a:lstStyle/>
            <a:p>
              <a:endParaRPr lang="en-GB" dirty="0">
                <a:solidFill>
                  <a:srgbClr val="000000"/>
                </a:solidFill>
              </a:endParaRPr>
            </a:p>
          </p:txBody>
        </p:sp>
        <p:sp>
          <p:nvSpPr>
            <p:cNvPr id="57" name="Freeform 54"/>
            <p:cNvSpPr>
              <a:spLocks/>
            </p:cNvSpPr>
            <p:nvPr userDrawn="1"/>
          </p:nvSpPr>
          <p:spPr bwMode="gray">
            <a:xfrm>
              <a:off x="7692708" y="773113"/>
              <a:ext cx="49213" cy="66675"/>
            </a:xfrm>
            <a:custGeom>
              <a:avLst/>
              <a:gdLst/>
              <a:ahLst/>
              <a:cxnLst>
                <a:cxn ang="0">
                  <a:pos x="0" y="742"/>
                </a:cxn>
                <a:cxn ang="0">
                  <a:pos x="0" y="28"/>
                </a:cxn>
                <a:cxn ang="0">
                  <a:pos x="289" y="0"/>
                </a:cxn>
                <a:cxn ang="0">
                  <a:pos x="526" y="113"/>
                </a:cxn>
                <a:cxn ang="0">
                  <a:pos x="548" y="299"/>
                </a:cxn>
                <a:cxn ang="0">
                  <a:pos x="548" y="742"/>
                </a:cxn>
                <a:cxn ang="0">
                  <a:pos x="424" y="742"/>
                </a:cxn>
                <a:cxn ang="0">
                  <a:pos x="424" y="306"/>
                </a:cxn>
                <a:cxn ang="0">
                  <a:pos x="403" y="134"/>
                </a:cxn>
                <a:cxn ang="0">
                  <a:pos x="277" y="74"/>
                </a:cxn>
                <a:cxn ang="0">
                  <a:pos x="123" y="90"/>
                </a:cxn>
                <a:cxn ang="0">
                  <a:pos x="123" y="742"/>
                </a:cxn>
                <a:cxn ang="0">
                  <a:pos x="0" y="742"/>
                </a:cxn>
              </a:cxnLst>
              <a:rect l="0" t="0" r="r" b="b"/>
              <a:pathLst>
                <a:path w="548" h="742">
                  <a:moveTo>
                    <a:pt x="0" y="742"/>
                  </a:moveTo>
                  <a:cubicBezTo>
                    <a:pt x="0" y="28"/>
                    <a:pt x="0" y="28"/>
                    <a:pt x="0" y="28"/>
                  </a:cubicBezTo>
                  <a:cubicBezTo>
                    <a:pt x="114" y="9"/>
                    <a:pt x="210" y="0"/>
                    <a:pt x="289" y="0"/>
                  </a:cubicBezTo>
                  <a:cubicBezTo>
                    <a:pt x="415" y="0"/>
                    <a:pt x="494" y="38"/>
                    <a:pt x="526" y="113"/>
                  </a:cubicBezTo>
                  <a:cubicBezTo>
                    <a:pt x="541" y="149"/>
                    <a:pt x="548" y="210"/>
                    <a:pt x="548" y="299"/>
                  </a:cubicBezTo>
                  <a:cubicBezTo>
                    <a:pt x="548" y="742"/>
                    <a:pt x="548" y="742"/>
                    <a:pt x="548" y="742"/>
                  </a:cubicBezTo>
                  <a:cubicBezTo>
                    <a:pt x="424" y="742"/>
                    <a:pt x="424" y="742"/>
                    <a:pt x="424" y="742"/>
                  </a:cubicBezTo>
                  <a:cubicBezTo>
                    <a:pt x="424" y="306"/>
                    <a:pt x="424" y="306"/>
                    <a:pt x="424" y="306"/>
                  </a:cubicBezTo>
                  <a:cubicBezTo>
                    <a:pt x="424" y="221"/>
                    <a:pt x="417" y="163"/>
                    <a:pt x="403" y="134"/>
                  </a:cubicBezTo>
                  <a:cubicBezTo>
                    <a:pt x="382" y="94"/>
                    <a:pt x="341" y="74"/>
                    <a:pt x="277" y="74"/>
                  </a:cubicBezTo>
                  <a:cubicBezTo>
                    <a:pt x="227" y="74"/>
                    <a:pt x="176" y="80"/>
                    <a:pt x="123" y="90"/>
                  </a:cubicBezTo>
                  <a:cubicBezTo>
                    <a:pt x="123" y="742"/>
                    <a:pt x="123" y="742"/>
                    <a:pt x="123" y="742"/>
                  </a:cubicBezTo>
                  <a:lnTo>
                    <a:pt x="0" y="742"/>
                  </a:lnTo>
                  <a:close/>
                </a:path>
              </a:pathLst>
            </a:custGeom>
            <a:solidFill>
              <a:srgbClr val="FFFFFF"/>
            </a:solidFill>
            <a:ln w="9525">
              <a:noFill/>
              <a:round/>
              <a:headEnd/>
              <a:tailEnd/>
            </a:ln>
          </p:spPr>
          <p:txBody>
            <a:bodyPr/>
            <a:lstStyle/>
            <a:p>
              <a:endParaRPr lang="en-GB" dirty="0">
                <a:solidFill>
                  <a:srgbClr val="000000"/>
                </a:solidFill>
              </a:endParaRPr>
            </a:p>
          </p:txBody>
        </p:sp>
        <p:sp>
          <p:nvSpPr>
            <p:cNvPr id="58" name="Freeform 55"/>
            <p:cNvSpPr>
              <a:spLocks noEditPoints="1"/>
            </p:cNvSpPr>
            <p:nvPr userDrawn="1"/>
          </p:nvSpPr>
          <p:spPr bwMode="gray">
            <a:xfrm>
              <a:off x="7756208" y="773113"/>
              <a:ext cx="50800" cy="98425"/>
            </a:xfrm>
            <a:custGeom>
              <a:avLst/>
              <a:gdLst/>
              <a:ahLst/>
              <a:cxnLst>
                <a:cxn ang="0">
                  <a:pos x="445" y="677"/>
                </a:cxn>
                <a:cxn ang="0">
                  <a:pos x="399" y="721"/>
                </a:cxn>
                <a:cxn ang="0">
                  <a:pos x="257" y="762"/>
                </a:cxn>
                <a:cxn ang="0">
                  <a:pos x="97" y="708"/>
                </a:cxn>
                <a:cxn ang="0">
                  <a:pos x="0" y="414"/>
                </a:cxn>
                <a:cxn ang="0">
                  <a:pos x="71" y="131"/>
                </a:cxn>
                <a:cxn ang="0">
                  <a:pos x="340" y="0"/>
                </a:cxn>
                <a:cxn ang="0">
                  <a:pos x="569" y="28"/>
                </a:cxn>
                <a:cxn ang="0">
                  <a:pos x="569" y="601"/>
                </a:cxn>
                <a:cxn ang="0">
                  <a:pos x="555" y="843"/>
                </a:cxn>
                <a:cxn ang="0">
                  <a:pos x="422" y="1052"/>
                </a:cxn>
                <a:cxn ang="0">
                  <a:pos x="191" y="1098"/>
                </a:cxn>
                <a:cxn ang="0">
                  <a:pos x="98" y="1092"/>
                </a:cxn>
                <a:cxn ang="0">
                  <a:pos x="98" y="1018"/>
                </a:cxn>
                <a:cxn ang="0">
                  <a:pos x="190" y="1024"/>
                </a:cxn>
                <a:cxn ang="0">
                  <a:pos x="341" y="997"/>
                </a:cxn>
                <a:cxn ang="0">
                  <a:pos x="434" y="858"/>
                </a:cxn>
                <a:cxn ang="0">
                  <a:pos x="445" y="716"/>
                </a:cxn>
                <a:cxn ang="0">
                  <a:pos x="445" y="677"/>
                </a:cxn>
                <a:cxn ang="0">
                  <a:pos x="445" y="81"/>
                </a:cxn>
                <a:cxn ang="0">
                  <a:pos x="353" y="74"/>
                </a:cxn>
                <a:cxn ang="0">
                  <a:pos x="231" y="106"/>
                </a:cxn>
                <a:cxn ang="0">
                  <a:pos x="152" y="233"/>
                </a:cxn>
                <a:cxn ang="0">
                  <a:pos x="126" y="419"/>
                </a:cxn>
                <a:cxn ang="0">
                  <a:pos x="174" y="633"/>
                </a:cxn>
                <a:cxn ang="0">
                  <a:pos x="274" y="687"/>
                </a:cxn>
                <a:cxn ang="0">
                  <a:pos x="371" y="654"/>
                </a:cxn>
                <a:cxn ang="0">
                  <a:pos x="435" y="566"/>
                </a:cxn>
                <a:cxn ang="0">
                  <a:pos x="445" y="483"/>
                </a:cxn>
                <a:cxn ang="0">
                  <a:pos x="445" y="81"/>
                </a:cxn>
              </a:cxnLst>
              <a:rect l="0" t="0" r="r" b="b"/>
              <a:pathLst>
                <a:path w="569" h="1098">
                  <a:moveTo>
                    <a:pt x="445" y="677"/>
                  </a:moveTo>
                  <a:cubicBezTo>
                    <a:pt x="427" y="697"/>
                    <a:pt x="412" y="712"/>
                    <a:pt x="399" y="721"/>
                  </a:cubicBezTo>
                  <a:cubicBezTo>
                    <a:pt x="362" y="748"/>
                    <a:pt x="314" y="762"/>
                    <a:pt x="257" y="762"/>
                  </a:cubicBezTo>
                  <a:cubicBezTo>
                    <a:pt x="192" y="762"/>
                    <a:pt x="139" y="744"/>
                    <a:pt x="97" y="708"/>
                  </a:cubicBezTo>
                  <a:cubicBezTo>
                    <a:pt x="32" y="654"/>
                    <a:pt x="0" y="556"/>
                    <a:pt x="0" y="414"/>
                  </a:cubicBezTo>
                  <a:cubicBezTo>
                    <a:pt x="0" y="300"/>
                    <a:pt x="24" y="206"/>
                    <a:pt x="71" y="131"/>
                  </a:cubicBezTo>
                  <a:cubicBezTo>
                    <a:pt x="126" y="44"/>
                    <a:pt x="216" y="0"/>
                    <a:pt x="340" y="0"/>
                  </a:cubicBezTo>
                  <a:cubicBezTo>
                    <a:pt x="414" y="0"/>
                    <a:pt x="490" y="9"/>
                    <a:pt x="569" y="28"/>
                  </a:cubicBezTo>
                  <a:cubicBezTo>
                    <a:pt x="569" y="601"/>
                    <a:pt x="569" y="601"/>
                    <a:pt x="569" y="601"/>
                  </a:cubicBezTo>
                  <a:cubicBezTo>
                    <a:pt x="569" y="707"/>
                    <a:pt x="564" y="788"/>
                    <a:pt x="555" y="843"/>
                  </a:cubicBezTo>
                  <a:cubicBezTo>
                    <a:pt x="538" y="944"/>
                    <a:pt x="494" y="1013"/>
                    <a:pt x="422" y="1052"/>
                  </a:cubicBezTo>
                  <a:cubicBezTo>
                    <a:pt x="363" y="1083"/>
                    <a:pt x="286" y="1098"/>
                    <a:pt x="191" y="1098"/>
                  </a:cubicBezTo>
                  <a:cubicBezTo>
                    <a:pt x="164" y="1098"/>
                    <a:pt x="133" y="1096"/>
                    <a:pt x="98" y="1092"/>
                  </a:cubicBezTo>
                  <a:cubicBezTo>
                    <a:pt x="98" y="1018"/>
                    <a:pt x="98" y="1018"/>
                    <a:pt x="98" y="1018"/>
                  </a:cubicBezTo>
                  <a:cubicBezTo>
                    <a:pt x="130" y="1022"/>
                    <a:pt x="160" y="1024"/>
                    <a:pt x="190" y="1024"/>
                  </a:cubicBezTo>
                  <a:cubicBezTo>
                    <a:pt x="258" y="1024"/>
                    <a:pt x="308" y="1015"/>
                    <a:pt x="341" y="997"/>
                  </a:cubicBezTo>
                  <a:cubicBezTo>
                    <a:pt x="390" y="971"/>
                    <a:pt x="421" y="924"/>
                    <a:pt x="434" y="858"/>
                  </a:cubicBezTo>
                  <a:cubicBezTo>
                    <a:pt x="442" y="821"/>
                    <a:pt x="445" y="773"/>
                    <a:pt x="445" y="716"/>
                  </a:cubicBezTo>
                  <a:lnTo>
                    <a:pt x="445" y="677"/>
                  </a:lnTo>
                  <a:close/>
                  <a:moveTo>
                    <a:pt x="445" y="81"/>
                  </a:moveTo>
                  <a:cubicBezTo>
                    <a:pt x="411" y="77"/>
                    <a:pt x="380" y="74"/>
                    <a:pt x="353" y="74"/>
                  </a:cubicBezTo>
                  <a:cubicBezTo>
                    <a:pt x="301" y="74"/>
                    <a:pt x="260" y="85"/>
                    <a:pt x="231" y="106"/>
                  </a:cubicBezTo>
                  <a:cubicBezTo>
                    <a:pt x="197" y="130"/>
                    <a:pt x="171" y="173"/>
                    <a:pt x="152" y="233"/>
                  </a:cubicBezTo>
                  <a:cubicBezTo>
                    <a:pt x="135" y="287"/>
                    <a:pt x="126" y="348"/>
                    <a:pt x="126" y="419"/>
                  </a:cubicBezTo>
                  <a:cubicBezTo>
                    <a:pt x="126" y="517"/>
                    <a:pt x="142" y="589"/>
                    <a:pt x="174" y="633"/>
                  </a:cubicBezTo>
                  <a:cubicBezTo>
                    <a:pt x="199" y="669"/>
                    <a:pt x="233" y="687"/>
                    <a:pt x="274" y="687"/>
                  </a:cubicBezTo>
                  <a:cubicBezTo>
                    <a:pt x="308" y="687"/>
                    <a:pt x="341" y="676"/>
                    <a:pt x="371" y="654"/>
                  </a:cubicBezTo>
                  <a:cubicBezTo>
                    <a:pt x="401" y="631"/>
                    <a:pt x="423" y="602"/>
                    <a:pt x="435" y="566"/>
                  </a:cubicBezTo>
                  <a:cubicBezTo>
                    <a:pt x="442" y="547"/>
                    <a:pt x="445" y="520"/>
                    <a:pt x="445" y="483"/>
                  </a:cubicBezTo>
                  <a:lnTo>
                    <a:pt x="445" y="81"/>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0" name="Freeform 56"/>
            <p:cNvSpPr>
              <a:spLocks/>
            </p:cNvSpPr>
            <p:nvPr userDrawn="1"/>
          </p:nvSpPr>
          <p:spPr bwMode="gray">
            <a:xfrm>
              <a:off x="7856221" y="758825"/>
              <a:ext cx="28575" cy="80963"/>
            </a:xfrm>
            <a:custGeom>
              <a:avLst/>
              <a:gdLst/>
              <a:ahLst/>
              <a:cxnLst>
                <a:cxn ang="0">
                  <a:pos x="0" y="0"/>
                </a:cxn>
                <a:cxn ang="0">
                  <a:pos x="124" y="0"/>
                </a:cxn>
                <a:cxn ang="0">
                  <a:pos x="124" y="195"/>
                </a:cxn>
                <a:cxn ang="0">
                  <a:pos x="318" y="195"/>
                </a:cxn>
                <a:cxn ang="0">
                  <a:pos x="318" y="273"/>
                </a:cxn>
                <a:cxn ang="0">
                  <a:pos x="124" y="273"/>
                </a:cxn>
                <a:cxn ang="0">
                  <a:pos x="124" y="656"/>
                </a:cxn>
                <a:cxn ang="0">
                  <a:pos x="156" y="804"/>
                </a:cxn>
                <a:cxn ang="0">
                  <a:pos x="225" y="836"/>
                </a:cxn>
                <a:cxn ang="0">
                  <a:pos x="277" y="838"/>
                </a:cxn>
                <a:cxn ang="0">
                  <a:pos x="318" y="838"/>
                </a:cxn>
                <a:cxn ang="0">
                  <a:pos x="318" y="917"/>
                </a:cxn>
                <a:cxn ang="0">
                  <a:pos x="251" y="917"/>
                </a:cxn>
                <a:cxn ang="0">
                  <a:pos x="127" y="904"/>
                </a:cxn>
                <a:cxn ang="0">
                  <a:pos x="11" y="782"/>
                </a:cxn>
                <a:cxn ang="0">
                  <a:pos x="0" y="638"/>
                </a:cxn>
                <a:cxn ang="0">
                  <a:pos x="0" y="0"/>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6" y="846"/>
                    <a:pt x="11" y="782"/>
                  </a:cubicBezTo>
                  <a:cubicBezTo>
                    <a:pt x="4" y="747"/>
                    <a:pt x="0" y="699"/>
                    <a:pt x="0" y="638"/>
                  </a:cubicBezTo>
                  <a:lnTo>
                    <a:pt x="0" y="0"/>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1" name="Freeform 57"/>
            <p:cNvSpPr>
              <a:spLocks noEditPoints="1"/>
            </p:cNvSpPr>
            <p:nvPr userDrawn="1"/>
          </p:nvSpPr>
          <p:spPr bwMode="gray">
            <a:xfrm>
              <a:off x="7894321" y="773113"/>
              <a:ext cx="53975" cy="6826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62" name="Freeform 58"/>
            <p:cNvSpPr>
              <a:spLocks/>
            </p:cNvSpPr>
            <p:nvPr userDrawn="1"/>
          </p:nvSpPr>
          <p:spPr bwMode="gray">
            <a:xfrm>
              <a:off x="7964171" y="773113"/>
              <a:ext cx="82550" cy="66675"/>
            </a:xfrm>
            <a:custGeom>
              <a:avLst/>
              <a:gdLst/>
              <a:ahLst/>
              <a:cxnLst>
                <a:cxn ang="0">
                  <a:pos x="0" y="742"/>
                </a:cxn>
                <a:cxn ang="0">
                  <a:pos x="0" y="28"/>
                </a:cxn>
                <a:cxn ang="0">
                  <a:pos x="267" y="0"/>
                </a:cxn>
                <a:cxn ang="0">
                  <a:pos x="460" y="46"/>
                </a:cxn>
                <a:cxn ang="0">
                  <a:pos x="691" y="0"/>
                </a:cxn>
                <a:cxn ang="0">
                  <a:pos x="912" y="114"/>
                </a:cxn>
                <a:cxn ang="0">
                  <a:pos x="933" y="299"/>
                </a:cxn>
                <a:cxn ang="0">
                  <a:pos x="933" y="742"/>
                </a:cxn>
                <a:cxn ang="0">
                  <a:pos x="809" y="742"/>
                </a:cxn>
                <a:cxn ang="0">
                  <a:pos x="809" y="306"/>
                </a:cxn>
                <a:cxn ang="0">
                  <a:pos x="790" y="135"/>
                </a:cxn>
                <a:cxn ang="0">
                  <a:pos x="675" y="74"/>
                </a:cxn>
                <a:cxn ang="0">
                  <a:pos x="528" y="108"/>
                </a:cxn>
                <a:cxn ang="0">
                  <a:pos x="528" y="742"/>
                </a:cxn>
                <a:cxn ang="0">
                  <a:pos x="405" y="742"/>
                </a:cxn>
                <a:cxn ang="0">
                  <a:pos x="405" y="301"/>
                </a:cxn>
                <a:cxn ang="0">
                  <a:pos x="385" y="135"/>
                </a:cxn>
                <a:cxn ang="0">
                  <a:pos x="267" y="74"/>
                </a:cxn>
                <a:cxn ang="0">
                  <a:pos x="124" y="90"/>
                </a:cxn>
                <a:cxn ang="0">
                  <a:pos x="124" y="742"/>
                </a:cxn>
                <a:cxn ang="0">
                  <a:pos x="0" y="742"/>
                </a:cxn>
              </a:cxnLst>
              <a:rect l="0" t="0" r="r" b="b"/>
              <a:pathLst>
                <a:path w="933" h="742">
                  <a:moveTo>
                    <a:pt x="0" y="742"/>
                  </a:moveTo>
                  <a:cubicBezTo>
                    <a:pt x="0" y="28"/>
                    <a:pt x="0" y="28"/>
                    <a:pt x="0" y="28"/>
                  </a:cubicBezTo>
                  <a:cubicBezTo>
                    <a:pt x="113" y="9"/>
                    <a:pt x="202" y="0"/>
                    <a:pt x="267" y="0"/>
                  </a:cubicBezTo>
                  <a:cubicBezTo>
                    <a:pt x="352" y="0"/>
                    <a:pt x="417" y="15"/>
                    <a:pt x="460" y="46"/>
                  </a:cubicBezTo>
                  <a:cubicBezTo>
                    <a:pt x="538" y="15"/>
                    <a:pt x="615" y="0"/>
                    <a:pt x="691" y="0"/>
                  </a:cubicBezTo>
                  <a:cubicBezTo>
                    <a:pt x="808" y="0"/>
                    <a:pt x="881" y="38"/>
                    <a:pt x="912" y="114"/>
                  </a:cubicBezTo>
                  <a:cubicBezTo>
                    <a:pt x="926" y="149"/>
                    <a:pt x="933" y="211"/>
                    <a:pt x="933" y="299"/>
                  </a:cubicBezTo>
                  <a:cubicBezTo>
                    <a:pt x="933" y="742"/>
                    <a:pt x="933" y="742"/>
                    <a:pt x="933" y="742"/>
                  </a:cubicBezTo>
                  <a:cubicBezTo>
                    <a:pt x="809" y="742"/>
                    <a:pt x="809" y="742"/>
                    <a:pt x="809" y="742"/>
                  </a:cubicBezTo>
                  <a:cubicBezTo>
                    <a:pt x="809" y="306"/>
                    <a:pt x="809" y="306"/>
                    <a:pt x="809" y="306"/>
                  </a:cubicBezTo>
                  <a:cubicBezTo>
                    <a:pt x="809" y="222"/>
                    <a:pt x="803" y="164"/>
                    <a:pt x="790" y="135"/>
                  </a:cubicBezTo>
                  <a:cubicBezTo>
                    <a:pt x="771" y="94"/>
                    <a:pt x="733" y="74"/>
                    <a:pt x="675" y="74"/>
                  </a:cubicBezTo>
                  <a:cubicBezTo>
                    <a:pt x="627" y="74"/>
                    <a:pt x="578" y="86"/>
                    <a:pt x="528" y="108"/>
                  </a:cubicBezTo>
                  <a:cubicBezTo>
                    <a:pt x="528" y="742"/>
                    <a:pt x="528" y="742"/>
                    <a:pt x="528" y="742"/>
                  </a:cubicBezTo>
                  <a:cubicBezTo>
                    <a:pt x="405" y="742"/>
                    <a:pt x="405" y="742"/>
                    <a:pt x="405" y="742"/>
                  </a:cubicBezTo>
                  <a:cubicBezTo>
                    <a:pt x="405" y="301"/>
                    <a:pt x="405" y="301"/>
                    <a:pt x="405" y="301"/>
                  </a:cubicBezTo>
                  <a:cubicBezTo>
                    <a:pt x="405" y="219"/>
                    <a:pt x="398" y="164"/>
                    <a:pt x="385" y="135"/>
                  </a:cubicBezTo>
                  <a:cubicBezTo>
                    <a:pt x="366" y="94"/>
                    <a:pt x="327" y="74"/>
                    <a:pt x="267" y="74"/>
                  </a:cubicBezTo>
                  <a:cubicBezTo>
                    <a:pt x="221" y="74"/>
                    <a:pt x="173" y="80"/>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3" name="Freeform 62"/>
            <p:cNvSpPr>
              <a:spLocks noEditPoints="1"/>
            </p:cNvSpPr>
            <p:nvPr userDrawn="1"/>
          </p:nvSpPr>
          <p:spPr bwMode="gray">
            <a:xfrm>
              <a:off x="8062596" y="773113"/>
              <a:ext cx="53975" cy="6826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64" name="Freeform 63"/>
            <p:cNvSpPr>
              <a:spLocks/>
            </p:cNvSpPr>
            <p:nvPr userDrawn="1"/>
          </p:nvSpPr>
          <p:spPr bwMode="gray">
            <a:xfrm>
              <a:off x="8132446" y="773113"/>
              <a:ext cx="26988" cy="66675"/>
            </a:xfrm>
            <a:custGeom>
              <a:avLst/>
              <a:gdLst/>
              <a:ahLst/>
              <a:cxnLst>
                <a:cxn ang="0">
                  <a:pos x="0" y="742"/>
                </a:cxn>
                <a:cxn ang="0">
                  <a:pos x="0" y="31"/>
                </a:cxn>
                <a:cxn ang="0">
                  <a:pos x="312" y="0"/>
                </a:cxn>
                <a:cxn ang="0">
                  <a:pos x="312" y="77"/>
                </a:cxn>
                <a:cxn ang="0">
                  <a:pos x="124" y="90"/>
                </a:cxn>
                <a:cxn ang="0">
                  <a:pos x="124" y="742"/>
                </a:cxn>
                <a:cxn ang="0">
                  <a:pos x="0" y="742"/>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5" name="Freeform 64"/>
            <p:cNvSpPr>
              <a:spLocks/>
            </p:cNvSpPr>
            <p:nvPr userDrawn="1"/>
          </p:nvSpPr>
          <p:spPr bwMode="gray">
            <a:xfrm>
              <a:off x="8172133" y="773113"/>
              <a:ext cx="26988" cy="66675"/>
            </a:xfrm>
            <a:custGeom>
              <a:avLst/>
              <a:gdLst/>
              <a:ahLst/>
              <a:cxnLst>
                <a:cxn ang="0">
                  <a:pos x="0" y="742"/>
                </a:cxn>
                <a:cxn ang="0">
                  <a:pos x="0" y="31"/>
                </a:cxn>
                <a:cxn ang="0">
                  <a:pos x="312" y="0"/>
                </a:cxn>
                <a:cxn ang="0">
                  <a:pos x="312" y="77"/>
                </a:cxn>
                <a:cxn ang="0">
                  <a:pos x="124" y="90"/>
                </a:cxn>
                <a:cxn ang="0">
                  <a:pos x="124" y="742"/>
                </a:cxn>
                <a:cxn ang="0">
                  <a:pos x="0" y="742"/>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6" name="Freeform 65"/>
            <p:cNvSpPr>
              <a:spLocks noEditPoints="1"/>
            </p:cNvSpPr>
            <p:nvPr userDrawn="1"/>
          </p:nvSpPr>
          <p:spPr bwMode="gray">
            <a:xfrm>
              <a:off x="8207058" y="773113"/>
              <a:ext cx="53975" cy="68263"/>
            </a:xfrm>
            <a:custGeom>
              <a:avLst/>
              <a:gdLst/>
              <a:ahLst/>
              <a:cxnLst>
                <a:cxn ang="0">
                  <a:pos x="304" y="0"/>
                </a:cxn>
                <a:cxn ang="0">
                  <a:pos x="534" y="103"/>
                </a:cxn>
                <a:cxn ang="0">
                  <a:pos x="607" y="381"/>
                </a:cxn>
                <a:cxn ang="0">
                  <a:pos x="534" y="659"/>
                </a:cxn>
                <a:cxn ang="0">
                  <a:pos x="305"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5" y="762"/>
                  </a:cubicBezTo>
                  <a:cubicBezTo>
                    <a:pt x="102"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67" name="Freeform 66"/>
            <p:cNvSpPr>
              <a:spLocks/>
            </p:cNvSpPr>
            <p:nvPr userDrawn="1"/>
          </p:nvSpPr>
          <p:spPr bwMode="gray">
            <a:xfrm>
              <a:off x="8267383" y="774700"/>
              <a:ext cx="82550" cy="65088"/>
            </a:xfrm>
            <a:custGeom>
              <a:avLst/>
              <a:gdLst/>
              <a:ahLst/>
              <a:cxnLst>
                <a:cxn ang="0">
                  <a:pos x="204" y="722"/>
                </a:cxn>
                <a:cxn ang="0">
                  <a:pos x="0" y="0"/>
                </a:cxn>
                <a:cxn ang="0">
                  <a:pos x="124" y="0"/>
                </a:cxn>
                <a:cxn ang="0">
                  <a:pos x="277" y="588"/>
                </a:cxn>
                <a:cxn ang="0">
                  <a:pos x="412" y="0"/>
                </a:cxn>
                <a:cxn ang="0">
                  <a:pos x="534" y="0"/>
                </a:cxn>
                <a:cxn ang="0">
                  <a:pos x="676" y="588"/>
                </a:cxn>
                <a:cxn ang="0">
                  <a:pos x="828" y="0"/>
                </a:cxn>
                <a:cxn ang="0">
                  <a:pos x="929" y="0"/>
                </a:cxn>
                <a:cxn ang="0">
                  <a:pos x="726" y="722"/>
                </a:cxn>
                <a:cxn ang="0">
                  <a:pos x="603" y="722"/>
                </a:cxn>
                <a:cxn ang="0">
                  <a:pos x="495" y="255"/>
                </a:cxn>
                <a:cxn ang="0">
                  <a:pos x="468" y="107"/>
                </a:cxn>
                <a:cxn ang="0">
                  <a:pos x="440" y="254"/>
                </a:cxn>
                <a:cxn ang="0">
                  <a:pos x="332" y="722"/>
                </a:cxn>
                <a:cxn ang="0">
                  <a:pos x="204" y="722"/>
                </a:cxn>
              </a:cxnLst>
              <a:rect l="0" t="0" r="r" b="b"/>
              <a:pathLst>
                <a:path w="929" h="722">
                  <a:moveTo>
                    <a:pt x="204" y="722"/>
                  </a:moveTo>
                  <a:cubicBezTo>
                    <a:pt x="0" y="0"/>
                    <a:pt x="0" y="0"/>
                    <a:pt x="0" y="0"/>
                  </a:cubicBezTo>
                  <a:cubicBezTo>
                    <a:pt x="124" y="0"/>
                    <a:pt x="124" y="0"/>
                    <a:pt x="124" y="0"/>
                  </a:cubicBezTo>
                  <a:cubicBezTo>
                    <a:pt x="277" y="588"/>
                    <a:pt x="277" y="588"/>
                    <a:pt x="277" y="588"/>
                  </a:cubicBezTo>
                  <a:cubicBezTo>
                    <a:pt x="412" y="0"/>
                    <a:pt x="412" y="0"/>
                    <a:pt x="412" y="0"/>
                  </a:cubicBezTo>
                  <a:cubicBezTo>
                    <a:pt x="534" y="0"/>
                    <a:pt x="534" y="0"/>
                    <a:pt x="534" y="0"/>
                  </a:cubicBezTo>
                  <a:cubicBezTo>
                    <a:pt x="676" y="588"/>
                    <a:pt x="676" y="588"/>
                    <a:pt x="676" y="588"/>
                  </a:cubicBezTo>
                  <a:cubicBezTo>
                    <a:pt x="828" y="0"/>
                    <a:pt x="828" y="0"/>
                    <a:pt x="828" y="0"/>
                  </a:cubicBezTo>
                  <a:cubicBezTo>
                    <a:pt x="929" y="0"/>
                    <a:pt x="929" y="0"/>
                    <a:pt x="929" y="0"/>
                  </a:cubicBezTo>
                  <a:cubicBezTo>
                    <a:pt x="726" y="722"/>
                    <a:pt x="726" y="722"/>
                    <a:pt x="726" y="722"/>
                  </a:cubicBezTo>
                  <a:cubicBezTo>
                    <a:pt x="603" y="722"/>
                    <a:pt x="603" y="722"/>
                    <a:pt x="603" y="722"/>
                  </a:cubicBezTo>
                  <a:cubicBezTo>
                    <a:pt x="495" y="255"/>
                    <a:pt x="495" y="255"/>
                    <a:pt x="495" y="255"/>
                  </a:cubicBezTo>
                  <a:cubicBezTo>
                    <a:pt x="487" y="221"/>
                    <a:pt x="478" y="172"/>
                    <a:pt x="468" y="107"/>
                  </a:cubicBezTo>
                  <a:cubicBezTo>
                    <a:pt x="460" y="159"/>
                    <a:pt x="451" y="208"/>
                    <a:pt x="440" y="254"/>
                  </a:cubicBezTo>
                  <a:cubicBezTo>
                    <a:pt x="332" y="722"/>
                    <a:pt x="332" y="722"/>
                    <a:pt x="332" y="722"/>
                  </a:cubicBezTo>
                  <a:lnTo>
                    <a:pt x="204" y="722"/>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8" name="Freeform 67"/>
            <p:cNvSpPr>
              <a:spLocks/>
            </p:cNvSpPr>
            <p:nvPr userDrawn="1"/>
          </p:nvSpPr>
          <p:spPr bwMode="gray">
            <a:xfrm>
              <a:off x="8381683" y="774700"/>
              <a:ext cx="82550" cy="65088"/>
            </a:xfrm>
            <a:custGeom>
              <a:avLst/>
              <a:gdLst/>
              <a:ahLst/>
              <a:cxnLst>
                <a:cxn ang="0">
                  <a:pos x="204" y="722"/>
                </a:cxn>
                <a:cxn ang="0">
                  <a:pos x="0" y="0"/>
                </a:cxn>
                <a:cxn ang="0">
                  <a:pos x="125" y="0"/>
                </a:cxn>
                <a:cxn ang="0">
                  <a:pos x="277" y="588"/>
                </a:cxn>
                <a:cxn ang="0">
                  <a:pos x="412" y="0"/>
                </a:cxn>
                <a:cxn ang="0">
                  <a:pos x="535" y="0"/>
                </a:cxn>
                <a:cxn ang="0">
                  <a:pos x="676" y="588"/>
                </a:cxn>
                <a:cxn ang="0">
                  <a:pos x="829" y="0"/>
                </a:cxn>
                <a:cxn ang="0">
                  <a:pos x="930" y="0"/>
                </a:cxn>
                <a:cxn ang="0">
                  <a:pos x="726" y="722"/>
                </a:cxn>
                <a:cxn ang="0">
                  <a:pos x="604" y="722"/>
                </a:cxn>
                <a:cxn ang="0">
                  <a:pos x="495" y="255"/>
                </a:cxn>
                <a:cxn ang="0">
                  <a:pos x="468" y="107"/>
                </a:cxn>
                <a:cxn ang="0">
                  <a:pos x="441" y="254"/>
                </a:cxn>
                <a:cxn ang="0">
                  <a:pos x="332" y="722"/>
                </a:cxn>
                <a:cxn ang="0">
                  <a:pos x="204" y="722"/>
                </a:cxn>
              </a:cxnLst>
              <a:rect l="0" t="0" r="r" b="b"/>
              <a:pathLst>
                <a:path w="930" h="722">
                  <a:moveTo>
                    <a:pt x="204" y="722"/>
                  </a:moveTo>
                  <a:cubicBezTo>
                    <a:pt x="0" y="0"/>
                    <a:pt x="0" y="0"/>
                    <a:pt x="0" y="0"/>
                  </a:cubicBezTo>
                  <a:cubicBezTo>
                    <a:pt x="125" y="0"/>
                    <a:pt x="125" y="0"/>
                    <a:pt x="125" y="0"/>
                  </a:cubicBezTo>
                  <a:cubicBezTo>
                    <a:pt x="277" y="588"/>
                    <a:pt x="277" y="588"/>
                    <a:pt x="277" y="588"/>
                  </a:cubicBezTo>
                  <a:cubicBezTo>
                    <a:pt x="412" y="0"/>
                    <a:pt x="412" y="0"/>
                    <a:pt x="412" y="0"/>
                  </a:cubicBezTo>
                  <a:cubicBezTo>
                    <a:pt x="535" y="0"/>
                    <a:pt x="535" y="0"/>
                    <a:pt x="535" y="0"/>
                  </a:cubicBezTo>
                  <a:cubicBezTo>
                    <a:pt x="676" y="588"/>
                    <a:pt x="676" y="588"/>
                    <a:pt x="676" y="588"/>
                  </a:cubicBezTo>
                  <a:cubicBezTo>
                    <a:pt x="829" y="0"/>
                    <a:pt x="829" y="0"/>
                    <a:pt x="829" y="0"/>
                  </a:cubicBezTo>
                  <a:cubicBezTo>
                    <a:pt x="930" y="0"/>
                    <a:pt x="930" y="0"/>
                    <a:pt x="930" y="0"/>
                  </a:cubicBezTo>
                  <a:cubicBezTo>
                    <a:pt x="726" y="722"/>
                    <a:pt x="726" y="722"/>
                    <a:pt x="726" y="722"/>
                  </a:cubicBezTo>
                  <a:cubicBezTo>
                    <a:pt x="604" y="722"/>
                    <a:pt x="604" y="722"/>
                    <a:pt x="604" y="722"/>
                  </a:cubicBezTo>
                  <a:cubicBezTo>
                    <a:pt x="495" y="255"/>
                    <a:pt x="495" y="255"/>
                    <a:pt x="495" y="255"/>
                  </a:cubicBezTo>
                  <a:cubicBezTo>
                    <a:pt x="488" y="221"/>
                    <a:pt x="479" y="172"/>
                    <a:pt x="468" y="107"/>
                  </a:cubicBezTo>
                  <a:cubicBezTo>
                    <a:pt x="460" y="159"/>
                    <a:pt x="451" y="208"/>
                    <a:pt x="441" y="254"/>
                  </a:cubicBezTo>
                  <a:cubicBezTo>
                    <a:pt x="332" y="722"/>
                    <a:pt x="332" y="722"/>
                    <a:pt x="332" y="722"/>
                  </a:cubicBezTo>
                  <a:lnTo>
                    <a:pt x="204" y="722"/>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9" name="Freeform 68"/>
            <p:cNvSpPr>
              <a:spLocks noEditPoints="1"/>
            </p:cNvSpPr>
            <p:nvPr userDrawn="1"/>
          </p:nvSpPr>
          <p:spPr bwMode="gray">
            <a:xfrm>
              <a:off x="8475346" y="752475"/>
              <a:ext cx="14288" cy="87313"/>
            </a:xfrm>
            <a:custGeom>
              <a:avLst/>
              <a:gdLst/>
              <a:ahLst/>
              <a:cxnLst>
                <a:cxn ang="0">
                  <a:pos x="76" y="0"/>
                </a:cxn>
                <a:cxn ang="0">
                  <a:pos x="132" y="25"/>
                </a:cxn>
                <a:cxn ang="0">
                  <a:pos x="151" y="76"/>
                </a:cxn>
                <a:cxn ang="0">
                  <a:pos x="126" y="132"/>
                </a:cxn>
                <a:cxn ang="0">
                  <a:pos x="75" y="151"/>
                </a:cxn>
                <a:cxn ang="0">
                  <a:pos x="20" y="127"/>
                </a:cxn>
                <a:cxn ang="0">
                  <a:pos x="0" y="75"/>
                </a:cxn>
                <a:cxn ang="0">
                  <a:pos x="25" y="20"/>
                </a:cxn>
                <a:cxn ang="0">
                  <a:pos x="76" y="0"/>
                </a:cxn>
                <a:cxn ang="0">
                  <a:pos x="15" y="987"/>
                </a:cxn>
                <a:cxn ang="0">
                  <a:pos x="15" y="265"/>
                </a:cxn>
                <a:cxn ang="0">
                  <a:pos x="139" y="265"/>
                </a:cxn>
                <a:cxn ang="0">
                  <a:pos x="139" y="987"/>
                </a:cxn>
                <a:cxn ang="0">
                  <a:pos x="15" y="987"/>
                </a:cxn>
              </a:cxnLst>
              <a:rect l="0" t="0" r="r" b="b"/>
              <a:pathLst>
                <a:path w="151" h="987">
                  <a:moveTo>
                    <a:pt x="76" y="0"/>
                  </a:moveTo>
                  <a:cubicBezTo>
                    <a:pt x="98" y="0"/>
                    <a:pt x="117" y="9"/>
                    <a:pt x="132" y="25"/>
                  </a:cubicBezTo>
                  <a:cubicBezTo>
                    <a:pt x="145" y="40"/>
                    <a:pt x="151" y="57"/>
                    <a:pt x="151" y="76"/>
                  </a:cubicBezTo>
                  <a:cubicBezTo>
                    <a:pt x="151" y="98"/>
                    <a:pt x="143" y="117"/>
                    <a:pt x="126" y="132"/>
                  </a:cubicBezTo>
                  <a:cubicBezTo>
                    <a:pt x="112" y="145"/>
                    <a:pt x="95" y="151"/>
                    <a:pt x="75" y="151"/>
                  </a:cubicBezTo>
                  <a:cubicBezTo>
                    <a:pt x="53" y="151"/>
                    <a:pt x="34" y="143"/>
                    <a:pt x="20" y="127"/>
                  </a:cubicBezTo>
                  <a:cubicBezTo>
                    <a:pt x="7" y="112"/>
                    <a:pt x="0" y="95"/>
                    <a:pt x="0" y="75"/>
                  </a:cubicBezTo>
                  <a:cubicBezTo>
                    <a:pt x="0" y="53"/>
                    <a:pt x="9" y="35"/>
                    <a:pt x="25" y="20"/>
                  </a:cubicBezTo>
                  <a:cubicBezTo>
                    <a:pt x="39" y="7"/>
                    <a:pt x="56" y="0"/>
                    <a:pt x="76" y="0"/>
                  </a:cubicBezTo>
                  <a:close/>
                  <a:moveTo>
                    <a:pt x="15" y="987"/>
                  </a:moveTo>
                  <a:cubicBezTo>
                    <a:pt x="15" y="265"/>
                    <a:pt x="15" y="265"/>
                    <a:pt x="15" y="265"/>
                  </a:cubicBezTo>
                  <a:cubicBezTo>
                    <a:pt x="139" y="265"/>
                    <a:pt x="139" y="265"/>
                    <a:pt x="139" y="265"/>
                  </a:cubicBezTo>
                  <a:cubicBezTo>
                    <a:pt x="139" y="987"/>
                    <a:pt x="139" y="987"/>
                    <a:pt x="139" y="987"/>
                  </a:cubicBezTo>
                  <a:lnTo>
                    <a:pt x="15" y="987"/>
                  </a:lnTo>
                  <a:close/>
                </a:path>
              </a:pathLst>
            </a:custGeom>
            <a:solidFill>
              <a:srgbClr val="FFFFFF"/>
            </a:solidFill>
            <a:ln w="9525">
              <a:noFill/>
              <a:round/>
              <a:headEnd/>
              <a:tailEnd/>
            </a:ln>
          </p:spPr>
          <p:txBody>
            <a:bodyPr/>
            <a:lstStyle/>
            <a:p>
              <a:endParaRPr lang="en-GB" dirty="0">
                <a:solidFill>
                  <a:srgbClr val="000000"/>
                </a:solidFill>
              </a:endParaRPr>
            </a:p>
          </p:txBody>
        </p:sp>
        <p:sp>
          <p:nvSpPr>
            <p:cNvPr id="70" name="Freeform 69"/>
            <p:cNvSpPr>
              <a:spLocks/>
            </p:cNvSpPr>
            <p:nvPr userDrawn="1"/>
          </p:nvSpPr>
          <p:spPr bwMode="gray">
            <a:xfrm>
              <a:off x="8508683" y="758825"/>
              <a:ext cx="28575" cy="80963"/>
            </a:xfrm>
            <a:custGeom>
              <a:avLst/>
              <a:gdLst/>
              <a:ahLst/>
              <a:cxnLst>
                <a:cxn ang="0">
                  <a:pos x="0" y="0"/>
                </a:cxn>
                <a:cxn ang="0">
                  <a:pos x="124" y="0"/>
                </a:cxn>
                <a:cxn ang="0">
                  <a:pos x="124" y="195"/>
                </a:cxn>
                <a:cxn ang="0">
                  <a:pos x="318" y="195"/>
                </a:cxn>
                <a:cxn ang="0">
                  <a:pos x="318" y="273"/>
                </a:cxn>
                <a:cxn ang="0">
                  <a:pos x="124" y="273"/>
                </a:cxn>
                <a:cxn ang="0">
                  <a:pos x="124" y="656"/>
                </a:cxn>
                <a:cxn ang="0">
                  <a:pos x="156" y="804"/>
                </a:cxn>
                <a:cxn ang="0">
                  <a:pos x="225" y="836"/>
                </a:cxn>
                <a:cxn ang="0">
                  <a:pos x="277" y="838"/>
                </a:cxn>
                <a:cxn ang="0">
                  <a:pos x="318" y="838"/>
                </a:cxn>
                <a:cxn ang="0">
                  <a:pos x="318" y="917"/>
                </a:cxn>
                <a:cxn ang="0">
                  <a:pos x="251" y="917"/>
                </a:cxn>
                <a:cxn ang="0">
                  <a:pos x="127" y="904"/>
                </a:cxn>
                <a:cxn ang="0">
                  <a:pos x="11" y="782"/>
                </a:cxn>
                <a:cxn ang="0">
                  <a:pos x="0" y="638"/>
                </a:cxn>
                <a:cxn ang="0">
                  <a:pos x="0" y="0"/>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5" y="846"/>
                    <a:pt x="11" y="782"/>
                  </a:cubicBezTo>
                  <a:cubicBezTo>
                    <a:pt x="4" y="747"/>
                    <a:pt x="0" y="699"/>
                    <a:pt x="0" y="638"/>
                  </a:cubicBezTo>
                  <a:lnTo>
                    <a:pt x="0" y="0"/>
                  </a:lnTo>
                  <a:close/>
                </a:path>
              </a:pathLst>
            </a:custGeom>
            <a:solidFill>
              <a:srgbClr val="FFFFFF"/>
            </a:solidFill>
            <a:ln w="9525">
              <a:noFill/>
              <a:round/>
              <a:headEnd/>
              <a:tailEnd/>
            </a:ln>
          </p:spPr>
          <p:txBody>
            <a:bodyPr/>
            <a:lstStyle/>
            <a:p>
              <a:endParaRPr lang="en-GB" dirty="0">
                <a:solidFill>
                  <a:srgbClr val="000000"/>
                </a:solidFill>
              </a:endParaRPr>
            </a:p>
          </p:txBody>
        </p:sp>
        <p:sp>
          <p:nvSpPr>
            <p:cNvPr id="71" name="Freeform 70"/>
            <p:cNvSpPr>
              <a:spLocks/>
            </p:cNvSpPr>
            <p:nvPr userDrawn="1"/>
          </p:nvSpPr>
          <p:spPr bwMode="gray">
            <a:xfrm>
              <a:off x="8549958" y="742950"/>
              <a:ext cx="49213" cy="96838"/>
            </a:xfrm>
            <a:custGeom>
              <a:avLst/>
              <a:gdLst/>
              <a:ahLst/>
              <a:cxnLst>
                <a:cxn ang="0">
                  <a:pos x="0" y="1087"/>
                </a:cxn>
                <a:cxn ang="0">
                  <a:pos x="0" y="0"/>
                </a:cxn>
                <a:cxn ang="0">
                  <a:pos x="124" y="0"/>
                </a:cxn>
                <a:cxn ang="0">
                  <a:pos x="124" y="382"/>
                </a:cxn>
                <a:cxn ang="0">
                  <a:pos x="306" y="345"/>
                </a:cxn>
                <a:cxn ang="0">
                  <a:pos x="526" y="458"/>
                </a:cxn>
                <a:cxn ang="0">
                  <a:pos x="548" y="644"/>
                </a:cxn>
                <a:cxn ang="0">
                  <a:pos x="548" y="1087"/>
                </a:cxn>
                <a:cxn ang="0">
                  <a:pos x="425" y="1087"/>
                </a:cxn>
                <a:cxn ang="0">
                  <a:pos x="425" y="624"/>
                </a:cxn>
                <a:cxn ang="0">
                  <a:pos x="403" y="477"/>
                </a:cxn>
                <a:cxn ang="0">
                  <a:pos x="294" y="419"/>
                </a:cxn>
                <a:cxn ang="0">
                  <a:pos x="124" y="463"/>
                </a:cxn>
                <a:cxn ang="0">
                  <a:pos x="124" y="1087"/>
                </a:cxn>
                <a:cxn ang="0">
                  <a:pos x="0" y="1087"/>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w="9525">
              <a:noFill/>
              <a:round/>
              <a:headEnd/>
              <a:tailEnd/>
            </a:ln>
          </p:spPr>
          <p:txBody>
            <a:bodyPr/>
            <a:lstStyle/>
            <a:p>
              <a:endParaRPr lang="en-GB" dirty="0">
                <a:solidFill>
                  <a:srgbClr val="000000"/>
                </a:solidFill>
              </a:endParaRPr>
            </a:p>
          </p:txBody>
        </p:sp>
        <p:sp>
          <p:nvSpPr>
            <p:cNvPr id="72" name="Freeform 71"/>
            <p:cNvSpPr>
              <a:spLocks/>
            </p:cNvSpPr>
            <p:nvPr userDrawn="1"/>
          </p:nvSpPr>
          <p:spPr bwMode="gray">
            <a:xfrm>
              <a:off x="8638858" y="774700"/>
              <a:ext cx="53975" cy="95250"/>
            </a:xfrm>
            <a:custGeom>
              <a:avLst/>
              <a:gdLst/>
              <a:ahLst/>
              <a:cxnLst>
                <a:cxn ang="0">
                  <a:pos x="15" y="41"/>
                </a:cxn>
                <a:cxn ang="0">
                  <a:pos x="0" y="0"/>
                </a:cxn>
                <a:cxn ang="0">
                  <a:pos x="7" y="0"/>
                </a:cxn>
                <a:cxn ang="0">
                  <a:pos x="18" y="33"/>
                </a:cxn>
                <a:cxn ang="0">
                  <a:pos x="28" y="0"/>
                </a:cxn>
                <a:cxn ang="0">
                  <a:pos x="34" y="0"/>
                </a:cxn>
                <a:cxn ang="0">
                  <a:pos x="14" y="60"/>
                </a:cxn>
                <a:cxn ang="0">
                  <a:pos x="8" y="60"/>
                </a:cxn>
                <a:cxn ang="0">
                  <a:pos x="15" y="41"/>
                </a:cxn>
              </a:cxnLst>
              <a:rect l="0" t="0" r="r" b="b"/>
              <a:pathLst>
                <a:path w="34" h="60">
                  <a:moveTo>
                    <a:pt x="15" y="41"/>
                  </a:moveTo>
                  <a:lnTo>
                    <a:pt x="0" y="0"/>
                  </a:lnTo>
                  <a:lnTo>
                    <a:pt x="7" y="0"/>
                  </a:lnTo>
                  <a:lnTo>
                    <a:pt x="18" y="33"/>
                  </a:lnTo>
                  <a:lnTo>
                    <a:pt x="28" y="0"/>
                  </a:lnTo>
                  <a:lnTo>
                    <a:pt x="34" y="0"/>
                  </a:lnTo>
                  <a:lnTo>
                    <a:pt x="14" y="60"/>
                  </a:lnTo>
                  <a:lnTo>
                    <a:pt x="8" y="60"/>
                  </a:lnTo>
                  <a:lnTo>
                    <a:pt x="15" y="41"/>
                  </a:lnTo>
                  <a:close/>
                </a:path>
              </a:pathLst>
            </a:custGeom>
            <a:solidFill>
              <a:srgbClr val="FFFFFF"/>
            </a:solidFill>
            <a:ln w="9525">
              <a:noFill/>
              <a:round/>
              <a:headEnd/>
              <a:tailEnd/>
            </a:ln>
          </p:spPr>
          <p:txBody>
            <a:bodyPr/>
            <a:lstStyle/>
            <a:p>
              <a:endParaRPr lang="en-GB" dirty="0">
                <a:solidFill>
                  <a:srgbClr val="000000"/>
                </a:solidFill>
              </a:endParaRPr>
            </a:p>
          </p:txBody>
        </p:sp>
        <p:sp>
          <p:nvSpPr>
            <p:cNvPr id="73" name="Freeform 72"/>
            <p:cNvSpPr>
              <a:spLocks noEditPoints="1"/>
            </p:cNvSpPr>
            <p:nvPr userDrawn="1"/>
          </p:nvSpPr>
          <p:spPr bwMode="gray">
            <a:xfrm>
              <a:off x="8699183" y="773113"/>
              <a:ext cx="53975" cy="6826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5" y="106"/>
                    <a:pt x="159" y="168"/>
                  </a:cubicBezTo>
                  <a:cubicBezTo>
                    <a:pt x="137" y="220"/>
                    <a:pt x="126" y="290"/>
                    <a:pt x="126" y="377"/>
                  </a:cubicBezTo>
                  <a:cubicBezTo>
                    <a:pt x="126" y="469"/>
                    <a:pt x="137" y="541"/>
                    <a:pt x="159" y="593"/>
                  </a:cubicBezTo>
                  <a:cubicBezTo>
                    <a:pt x="185"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74" name="Freeform 73"/>
            <p:cNvSpPr>
              <a:spLocks/>
            </p:cNvSpPr>
            <p:nvPr userDrawn="1"/>
          </p:nvSpPr>
          <p:spPr bwMode="gray">
            <a:xfrm>
              <a:off x="8769033" y="774700"/>
              <a:ext cx="46038" cy="66675"/>
            </a:xfrm>
            <a:custGeom>
              <a:avLst/>
              <a:gdLst/>
              <a:ahLst/>
              <a:cxnLst>
                <a:cxn ang="0">
                  <a:pos x="0" y="0"/>
                </a:cxn>
                <a:cxn ang="0">
                  <a:pos x="123" y="0"/>
                </a:cxn>
                <a:cxn ang="0">
                  <a:pos x="123" y="445"/>
                </a:cxn>
                <a:cxn ang="0">
                  <a:pos x="145" y="609"/>
                </a:cxn>
                <a:cxn ang="0">
                  <a:pos x="197" y="656"/>
                </a:cxn>
                <a:cxn ang="0">
                  <a:pos x="276" y="667"/>
                </a:cxn>
                <a:cxn ang="0">
                  <a:pos x="403" y="648"/>
                </a:cxn>
                <a:cxn ang="0">
                  <a:pos x="403" y="0"/>
                </a:cxn>
                <a:cxn ang="0">
                  <a:pos x="527" y="0"/>
                </a:cxn>
                <a:cxn ang="0">
                  <a:pos x="527" y="710"/>
                </a:cxn>
                <a:cxn ang="0">
                  <a:pos x="269" y="742"/>
                </a:cxn>
                <a:cxn ang="0">
                  <a:pos x="86" y="703"/>
                </a:cxn>
                <a:cxn ang="0">
                  <a:pos x="6" y="567"/>
                </a:cxn>
                <a:cxn ang="0">
                  <a:pos x="0" y="454"/>
                </a:cxn>
                <a:cxn ang="0">
                  <a:pos x="0" y="0"/>
                </a:cxn>
              </a:cxnLst>
              <a:rect l="0" t="0" r="r" b="b"/>
              <a:pathLst>
                <a:path w="527" h="742">
                  <a:moveTo>
                    <a:pt x="0" y="0"/>
                  </a:moveTo>
                  <a:cubicBezTo>
                    <a:pt x="123" y="0"/>
                    <a:pt x="123" y="0"/>
                    <a:pt x="123" y="0"/>
                  </a:cubicBezTo>
                  <a:cubicBezTo>
                    <a:pt x="123" y="445"/>
                    <a:pt x="123" y="445"/>
                    <a:pt x="123" y="445"/>
                  </a:cubicBezTo>
                  <a:cubicBezTo>
                    <a:pt x="123" y="527"/>
                    <a:pt x="131" y="582"/>
                    <a:pt x="145" y="609"/>
                  </a:cubicBezTo>
                  <a:cubicBezTo>
                    <a:pt x="157" y="632"/>
                    <a:pt x="174" y="648"/>
                    <a:pt x="197" y="656"/>
                  </a:cubicBezTo>
                  <a:cubicBezTo>
                    <a:pt x="216" y="663"/>
                    <a:pt x="242" y="667"/>
                    <a:pt x="276" y="667"/>
                  </a:cubicBezTo>
                  <a:cubicBezTo>
                    <a:pt x="317" y="667"/>
                    <a:pt x="359" y="661"/>
                    <a:pt x="403" y="648"/>
                  </a:cubicBezTo>
                  <a:cubicBezTo>
                    <a:pt x="403" y="0"/>
                    <a:pt x="403" y="0"/>
                    <a:pt x="403" y="0"/>
                  </a:cubicBezTo>
                  <a:cubicBezTo>
                    <a:pt x="527" y="0"/>
                    <a:pt x="527" y="0"/>
                    <a:pt x="527" y="0"/>
                  </a:cubicBezTo>
                  <a:cubicBezTo>
                    <a:pt x="527" y="710"/>
                    <a:pt x="527" y="710"/>
                    <a:pt x="527" y="710"/>
                  </a:cubicBezTo>
                  <a:cubicBezTo>
                    <a:pt x="435" y="731"/>
                    <a:pt x="349" y="742"/>
                    <a:pt x="269" y="742"/>
                  </a:cubicBezTo>
                  <a:cubicBezTo>
                    <a:pt x="187" y="742"/>
                    <a:pt x="126" y="729"/>
                    <a:pt x="86" y="703"/>
                  </a:cubicBezTo>
                  <a:cubicBezTo>
                    <a:pt x="41" y="674"/>
                    <a:pt x="14" y="629"/>
                    <a:pt x="6" y="567"/>
                  </a:cubicBezTo>
                  <a:cubicBezTo>
                    <a:pt x="2" y="539"/>
                    <a:pt x="0" y="501"/>
                    <a:pt x="0" y="454"/>
                  </a:cubicBezTo>
                  <a:lnTo>
                    <a:pt x="0" y="0"/>
                  </a:lnTo>
                  <a:close/>
                </a:path>
              </a:pathLst>
            </a:custGeom>
            <a:solidFill>
              <a:srgbClr val="FFFFFF"/>
            </a:solidFill>
            <a:ln w="9525">
              <a:noFill/>
              <a:round/>
              <a:headEnd/>
              <a:tailEnd/>
            </a:ln>
          </p:spPr>
          <p:txBody>
            <a:bodyPr/>
            <a:lstStyle/>
            <a:p>
              <a:endParaRPr lang="en-GB" dirty="0">
                <a:solidFill>
                  <a:srgbClr val="000000"/>
                </a:solidFill>
              </a:endParaRPr>
            </a:p>
          </p:txBody>
        </p:sp>
        <p:grpSp>
          <p:nvGrpSpPr>
            <p:cNvPr id="75" name="Group 129"/>
            <p:cNvGrpSpPr/>
            <p:nvPr userDrawn="1"/>
          </p:nvGrpSpPr>
          <p:grpSpPr bwMode="gray">
            <a:xfrm>
              <a:off x="7792721" y="157163"/>
              <a:ext cx="1038225" cy="504825"/>
              <a:chOff x="7792721" y="157163"/>
              <a:chExt cx="1038225" cy="504825"/>
            </a:xfrm>
          </p:grpSpPr>
          <p:sp>
            <p:nvSpPr>
              <p:cNvPr id="76" name="Freeform 71"/>
              <p:cNvSpPr>
                <a:spLocks/>
              </p:cNvSpPr>
              <p:nvPr userDrawn="1"/>
            </p:nvSpPr>
            <p:spPr bwMode="gray">
              <a:xfrm>
                <a:off x="8135621" y="157163"/>
                <a:ext cx="209550" cy="16192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w="9525">
                <a:noFill/>
                <a:round/>
                <a:headEnd/>
                <a:tailEnd/>
              </a:ln>
            </p:spPr>
            <p:txBody>
              <a:bodyPr/>
              <a:lstStyle/>
              <a:p>
                <a:endParaRPr lang="en-GB" dirty="0">
                  <a:solidFill>
                    <a:srgbClr val="000000"/>
                  </a:solidFill>
                </a:endParaRPr>
              </a:p>
            </p:txBody>
          </p:sp>
          <p:sp>
            <p:nvSpPr>
              <p:cNvPr id="77" name="Freeform 72"/>
              <p:cNvSpPr>
                <a:spLocks/>
              </p:cNvSpPr>
              <p:nvPr userDrawn="1"/>
            </p:nvSpPr>
            <p:spPr bwMode="gray">
              <a:xfrm>
                <a:off x="7792721" y="333375"/>
                <a:ext cx="144463" cy="234950"/>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78" name="Freeform 73"/>
              <p:cNvSpPr>
                <a:spLocks/>
              </p:cNvSpPr>
              <p:nvPr userDrawn="1"/>
            </p:nvSpPr>
            <p:spPr bwMode="gray">
              <a:xfrm>
                <a:off x="8134033" y="333375"/>
                <a:ext cx="95250" cy="328613"/>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79" name="Freeform 74"/>
              <p:cNvSpPr>
                <a:spLocks/>
              </p:cNvSpPr>
              <p:nvPr userDrawn="1"/>
            </p:nvSpPr>
            <p:spPr bwMode="gray">
              <a:xfrm>
                <a:off x="8238808" y="333375"/>
                <a:ext cx="74613" cy="234950"/>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80" name="Freeform 75"/>
              <p:cNvSpPr>
                <a:spLocks/>
              </p:cNvSpPr>
              <p:nvPr userDrawn="1"/>
            </p:nvSpPr>
            <p:spPr bwMode="gray">
              <a:xfrm>
                <a:off x="8313421" y="333375"/>
                <a:ext cx="176213" cy="234950"/>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w="9525">
                <a:noFill/>
                <a:round/>
                <a:headEnd/>
                <a:tailEnd/>
              </a:ln>
            </p:spPr>
            <p:txBody>
              <a:bodyPr/>
              <a:lstStyle/>
              <a:p>
                <a:endParaRPr lang="en-GB" dirty="0">
                  <a:solidFill>
                    <a:srgbClr val="000000"/>
                  </a:solidFill>
                </a:endParaRPr>
              </a:p>
            </p:txBody>
          </p:sp>
          <p:sp>
            <p:nvSpPr>
              <p:cNvPr id="81" name="Freeform 76"/>
              <p:cNvSpPr>
                <a:spLocks/>
              </p:cNvSpPr>
              <p:nvPr userDrawn="1"/>
            </p:nvSpPr>
            <p:spPr bwMode="gray">
              <a:xfrm>
                <a:off x="8634096" y="333375"/>
                <a:ext cx="196850" cy="239713"/>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82" name="Freeform 77"/>
              <p:cNvSpPr>
                <a:spLocks/>
              </p:cNvSpPr>
              <p:nvPr userDrawn="1"/>
            </p:nvSpPr>
            <p:spPr bwMode="gray">
              <a:xfrm>
                <a:off x="7943533" y="333375"/>
                <a:ext cx="198438" cy="239713"/>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83" name="Freeform 78"/>
              <p:cNvSpPr>
                <a:spLocks/>
              </p:cNvSpPr>
              <p:nvPr userDrawn="1"/>
            </p:nvSpPr>
            <p:spPr bwMode="gray">
              <a:xfrm>
                <a:off x="8481696" y="328613"/>
                <a:ext cx="150813" cy="244475"/>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w="9525">
                <a:noFill/>
                <a:round/>
                <a:headEnd/>
                <a:tailEnd/>
              </a:ln>
            </p:spPr>
            <p:txBody>
              <a:bodyPr/>
              <a:lstStyle/>
              <a:p>
                <a:endParaRPr lang="en-GB" dirty="0">
                  <a:solidFill>
                    <a:srgbClr val="000000"/>
                  </a:solidFill>
                </a:endParaRPr>
              </a:p>
            </p:txBody>
          </p:sp>
        </p:grpSp>
      </p:grpSp>
      <p:sp>
        <p:nvSpPr>
          <p:cNvPr id="7" name="VCT_Marker_ID_7" hidden="1"/>
          <p:cNvSpPr/>
          <p:nvPr userDrawn="1">
            <p:custDataLst>
              <p:tags r:id="rId1"/>
            </p:custDataLst>
          </p:nvPr>
        </p:nvSpPr>
        <p:spPr>
          <a:xfrm>
            <a:off x="1270002" y="95251"/>
            <a:ext cx="127001" cy="95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FFFF"/>
              </a:solidFill>
            </a:endParaRPr>
          </a:p>
        </p:txBody>
      </p:sp>
      <p:sp>
        <p:nvSpPr>
          <p:cNvPr id="44" name="VCT_Backup_ID_44" hidden="1"/>
          <p:cNvSpPr txBox="1"/>
          <p:nvPr userDrawn="1">
            <p:custDataLst>
              <p:tags r:id="rId2"/>
            </p:custDataLst>
          </p:nvPr>
        </p:nvSpPr>
        <p:spPr bwMode="auto">
          <a:xfrm>
            <a:off x="324023" y="1304120"/>
            <a:ext cx="8496149" cy="1102519"/>
          </a:xfrm>
          <a:prstGeom prst="rect">
            <a:avLst/>
          </a:prstGeom>
          <a:noFill/>
          <a:ln w="0">
            <a:noFill/>
          </a:ln>
        </p:spPr>
        <p:txBody>
          <a:bodyPr vert="horz" wrap="square" lIns="0" tIns="0" rIns="0" bIns="0" rtlCol="0" anchor="b" anchorCtr="0">
            <a:noAutofit/>
          </a:bodyPr>
          <a:lstStyle/>
          <a:p>
            <a:pPr>
              <a:spcBef>
                <a:spcPct val="0"/>
              </a:spcBef>
              <a:spcAft>
                <a:spcPct val="0"/>
              </a:spcAft>
              <a:tabLst>
                <a:tab pos="3676650" algn="l"/>
              </a:tabLst>
              <a:defRPr/>
            </a:pPr>
            <a:r>
              <a:rPr lang="en-GB" sz="4400" dirty="0" smtClean="0">
                <a:solidFill>
                  <a:srgbClr val="FFFFFF"/>
                </a:solidFill>
              </a:rPr>
              <a:t>Titelmasterformat </a:t>
            </a:r>
            <a:r>
              <a:rPr lang="en-GB" sz="4400" dirty="0" err="1" smtClean="0">
                <a:solidFill>
                  <a:srgbClr val="FFFFFF"/>
                </a:solidFill>
              </a:rPr>
              <a:t>durch</a:t>
            </a:r>
            <a:r>
              <a:rPr lang="en-GB" sz="4400" dirty="0" smtClean="0">
                <a:solidFill>
                  <a:srgbClr val="FFFFFF"/>
                </a:solidFill>
              </a:rPr>
              <a:t> </a:t>
            </a:r>
            <a:r>
              <a:rPr lang="en-GB" sz="4400" dirty="0" err="1" smtClean="0">
                <a:solidFill>
                  <a:srgbClr val="FFFFFF"/>
                </a:solidFill>
              </a:rPr>
              <a:t>Klicken</a:t>
            </a:r>
            <a:r>
              <a:rPr lang="en-GB" sz="4400" dirty="0" smtClean="0">
                <a:solidFill>
                  <a:srgbClr val="FFFFFF"/>
                </a:solidFill>
              </a:rPr>
              <a:t> </a:t>
            </a:r>
            <a:r>
              <a:rPr lang="en-GB" sz="4400" dirty="0" err="1" smtClean="0">
                <a:solidFill>
                  <a:srgbClr val="FFFFFF"/>
                </a:solidFill>
              </a:rPr>
              <a:t>bearbeiten</a:t>
            </a:r>
            <a:endParaRPr lang="en-GB" sz="4400" dirty="0">
              <a:solidFill>
                <a:srgbClr val="FFFFFF"/>
              </a:solidFill>
            </a:endParaRPr>
          </a:p>
        </p:txBody>
      </p:sp>
      <p:sp>
        <p:nvSpPr>
          <p:cNvPr id="45" name="VCT_Backup_ID_45" hidden="1"/>
          <p:cNvSpPr txBox="1"/>
          <p:nvPr userDrawn="1">
            <p:custDataLst>
              <p:tags r:id="rId3"/>
            </p:custDataLst>
          </p:nvPr>
        </p:nvSpPr>
        <p:spPr bwMode="auto">
          <a:xfrm>
            <a:off x="324026" y="3434420"/>
            <a:ext cx="8496151" cy="1339199"/>
          </a:xfrm>
          <a:prstGeom prst="rect">
            <a:avLst/>
          </a:prstGeom>
          <a:noFill/>
          <a:ln w="0">
            <a:noFill/>
          </a:ln>
        </p:spPr>
        <p:txBody>
          <a:bodyPr vert="horz" wrap="square" lIns="0" tIns="0" rIns="0" bIns="0" rtlCol="0" anchor="t" anchorCtr="0">
            <a:noAutofit/>
          </a:bodyPr>
          <a:lstStyle/>
          <a:p>
            <a:pPr defTabSz="457200">
              <a:spcBef>
                <a:spcPct val="0"/>
              </a:spcBef>
              <a:spcAft>
                <a:spcPct val="0"/>
              </a:spcAft>
            </a:pPr>
            <a:r>
              <a:rPr lang="de-DE" sz="2400" smtClean="0">
                <a:solidFill>
                  <a:srgbClr val="000000"/>
                </a:solidFill>
              </a:rPr>
              <a:t>Formatvorlage des Untertitelmasters durch Klicken bearbeiten</a:t>
            </a:r>
            <a:endParaRPr lang="en-GB" sz="2400">
              <a:solidFill>
                <a:srgbClr val="000000"/>
              </a:solidFill>
            </a:endParaRPr>
          </a:p>
        </p:txBody>
      </p:sp>
      <p:sp>
        <p:nvSpPr>
          <p:cNvPr id="41" name="Rechteck 40"/>
          <p:cNvSpPr/>
          <p:nvPr userDrawn="1"/>
        </p:nvSpPr>
        <p:spPr bwMode="gray">
          <a:xfrm>
            <a:off x="4427987" y="4991100"/>
            <a:ext cx="360041" cy="1524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smtClean="0">
              <a:solidFill>
                <a:srgbClr val="000000"/>
              </a:solidFill>
            </a:endParaRPr>
          </a:p>
        </p:txBody>
      </p:sp>
      <p:sp>
        <p:nvSpPr>
          <p:cNvPr id="137" name="Footer Placeholder 110"/>
          <p:cNvSpPr>
            <a:spLocks noGrp="1"/>
          </p:cNvSpPr>
          <p:nvPr>
            <p:ph type="ftr" sz="quarter" idx="3"/>
          </p:nvPr>
        </p:nvSpPr>
        <p:spPr>
          <a:xfrm>
            <a:off x="4929576" y="4937125"/>
            <a:ext cx="3963600" cy="2016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2014 FUJITSU</a:t>
            </a:r>
          </a:p>
        </p:txBody>
      </p:sp>
      <p:sp>
        <p:nvSpPr>
          <p:cNvPr id="48" name="Title 47"/>
          <p:cNvSpPr>
            <a:spLocks noGrp="1"/>
          </p:cNvSpPr>
          <p:nvPr>
            <p:ph type="title"/>
          </p:nvPr>
        </p:nvSpPr>
        <p:spPr bwMode="gray">
          <a:xfrm>
            <a:off x="250826" y="2427730"/>
            <a:ext cx="8642356" cy="648090"/>
          </a:xfrm>
          <a:noFill/>
          <a:ln w="9525">
            <a:noFill/>
            <a:miter lim="800000"/>
            <a:headEnd/>
            <a:tailEnd/>
          </a:ln>
          <a:effectLst/>
        </p:spPr>
        <p:txBody>
          <a:bodyPr vert="horz" wrap="square" lIns="0" tIns="0" rIns="0" bIns="0" numCol="1" anchor="b" anchorCtr="0" compatLnSpc="1">
            <a:prstTxWarp prst="textNoShape">
              <a:avLst/>
            </a:prstTxWarp>
          </a:bodyPr>
          <a:lstStyle>
            <a:lvl1pPr algn="l" defTabSz="914400" rtl="0" eaLnBrk="1" fontAlgn="base" latinLnBrk="0" hangingPunct="1">
              <a:spcBef>
                <a:spcPct val="0"/>
              </a:spcBef>
              <a:spcAft>
                <a:spcPct val="0"/>
              </a:spcAft>
              <a:buNone/>
              <a:tabLst>
                <a:tab pos="3676650" algn="l"/>
              </a:tabLst>
              <a:defRPr kumimoji="1" lang="en-US" altLang="ja-JP" sz="3200" kern="1200" noProof="0" smtClean="0">
                <a:solidFill>
                  <a:schemeClr val="bg1"/>
                </a:solidFill>
                <a:latin typeface="+mj-lt"/>
                <a:ea typeface="+mj-ea"/>
                <a:cs typeface="+mj-cs"/>
              </a:defRPr>
            </a:lvl1pPr>
          </a:lstStyle>
          <a:p>
            <a:r>
              <a:rPr lang="en-US" noProof="0" smtClean="0"/>
              <a:t>Click to edit Master title style</a:t>
            </a:r>
            <a:endParaRPr lang="en-GB" noProof="0" dirty="0"/>
          </a:p>
        </p:txBody>
      </p:sp>
      <p:sp>
        <p:nvSpPr>
          <p:cNvPr id="59" name="Subtitle 2"/>
          <p:cNvSpPr>
            <a:spLocks noGrp="1"/>
          </p:cNvSpPr>
          <p:nvPr>
            <p:ph type="subTitle" idx="1"/>
          </p:nvPr>
        </p:nvSpPr>
        <p:spPr bwMode="gray">
          <a:xfrm>
            <a:off x="250251" y="2067681"/>
            <a:ext cx="8642926" cy="43206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marL="0" indent="0" algn="l" defTabSz="457200" rtl="0" eaLnBrk="1" fontAlgn="base" latinLnBrk="0" hangingPunct="1">
              <a:lnSpc>
                <a:spcPct val="110000"/>
              </a:lnSpc>
              <a:spcBef>
                <a:spcPts val="500"/>
              </a:spcBef>
              <a:spcAft>
                <a:spcPts val="200"/>
              </a:spcAft>
              <a:buClr>
                <a:srgbClr val="A30B1A"/>
              </a:buClr>
              <a:buFont typeface="Wingdings" pitchFamily="2" charset="2"/>
              <a:buNone/>
              <a:defRPr kumimoji="1" lang="en-US" altLang="ja-JP" sz="2000" b="0" kern="1200" noProof="0" dirty="0" smtClean="0">
                <a:solidFill>
                  <a:schemeClr val="bg1"/>
                </a:solidFill>
                <a:latin typeface="+mn-lt"/>
                <a:ea typeface="+mn-ea"/>
                <a:cs typeface="+mn-cs"/>
              </a:defRPr>
            </a:lvl1pPr>
            <a:lvl2pPr marL="0" indent="0" algn="l">
              <a:spcBef>
                <a:spcPts val="0"/>
              </a:spcBef>
              <a:spcAft>
                <a:spcPts val="0"/>
              </a:spcAft>
              <a:buNone/>
              <a:defRPr sz="2400">
                <a:solidFill>
                  <a:schemeClr val="tx1"/>
                </a:solidFill>
              </a:defRPr>
            </a:lvl2pPr>
            <a:lvl3pPr marL="0" indent="0" algn="l">
              <a:spcBef>
                <a:spcPts val="0"/>
              </a:spcBef>
              <a:spcAft>
                <a:spcPts val="0"/>
              </a:spcAft>
              <a:buNone/>
              <a:defRPr sz="2400">
                <a:solidFill>
                  <a:schemeClr val="tx1"/>
                </a:solidFill>
              </a:defRPr>
            </a:lvl3pPr>
            <a:lvl4pPr marL="0" indent="0" algn="l">
              <a:spcBef>
                <a:spcPts val="0"/>
              </a:spcBef>
              <a:spcAft>
                <a:spcPts val="0"/>
              </a:spcAft>
              <a:buNone/>
              <a:defRPr sz="2400">
                <a:solidFill>
                  <a:schemeClr val="tx1"/>
                </a:solidFill>
              </a:defRPr>
            </a:lvl4pPr>
            <a:lvl5pPr marL="0" indent="0" algn="l">
              <a:spcBef>
                <a:spcPts val="0"/>
              </a:spcBef>
              <a:spcAft>
                <a:spcPts val="0"/>
              </a:spcAft>
              <a:buNone/>
              <a:defRPr sz="2400">
                <a:solidFill>
                  <a:schemeClr val="tx1"/>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GB" noProof="0" dirty="0"/>
          </a:p>
        </p:txBody>
      </p:sp>
      <p:sp>
        <p:nvSpPr>
          <p:cNvPr id="47" name="Rectangle 46"/>
          <p:cNvSpPr/>
          <p:nvPr userDrawn="1"/>
        </p:nvSpPr>
        <p:spPr>
          <a:xfrm>
            <a:off x="0" y="4813201"/>
            <a:ext cx="9144000" cy="14402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de-DE" dirty="0" smtClean="0">
              <a:solidFill>
                <a:srgbClr val="000000"/>
              </a:solidFill>
            </a:endParaRPr>
          </a:p>
        </p:txBody>
      </p:sp>
    </p:spTree>
    <p:extLst>
      <p:ext uri="{BB962C8B-B14F-4D97-AF65-F5344CB8AC3E}">
        <p14:creationId xmlns:p14="http://schemas.microsoft.com/office/powerpoint/2010/main" val="2499280371"/>
      </p:ext>
    </p:extLst>
  </p:cSld>
  <p:clrMapOvr>
    <a:masterClrMapping/>
  </p:clrMapOvr>
  <p:transition>
    <p:wipe dir="r"/>
  </p:transition>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Intermediate Cover">
    <p:spTree>
      <p:nvGrpSpPr>
        <p:cNvPr id="1" name=""/>
        <p:cNvGrpSpPr/>
        <p:nvPr/>
      </p:nvGrpSpPr>
      <p:grpSpPr>
        <a:xfrm>
          <a:off x="0" y="0"/>
          <a:ext cx="0" cy="0"/>
          <a:chOff x="0" y="0"/>
          <a:chExt cx="0" cy="0"/>
        </a:xfrm>
      </p:grpSpPr>
      <p:pic>
        <p:nvPicPr>
          <p:cNvPr id="28" name="Picture 9" descr="MiddleGray_24_L150"/>
          <p:cNvPicPr>
            <a:picLocks noChangeAspect="1" noChangeArrowheads="1"/>
          </p:cNvPicPr>
          <p:nvPr userDrawn="1"/>
        </p:nvPicPr>
        <p:blipFill>
          <a:blip r:embed="rId2" cstate="print"/>
          <a:srcRect/>
          <a:stretch>
            <a:fillRect/>
          </a:stretch>
        </p:blipFill>
        <p:spPr bwMode="gray">
          <a:xfrm>
            <a:off x="0" y="0"/>
            <a:ext cx="9144000" cy="3028950"/>
          </a:xfrm>
          <a:prstGeom prst="rect">
            <a:avLst/>
          </a:prstGeom>
          <a:noFill/>
        </p:spPr>
      </p:pic>
      <p:sp>
        <p:nvSpPr>
          <p:cNvPr id="16" name="Title 15"/>
          <p:cNvSpPr>
            <a:spLocks noGrp="1"/>
          </p:cNvSpPr>
          <p:nvPr userDrawn="1">
            <p:ph type="title"/>
          </p:nvPr>
        </p:nvSpPr>
        <p:spPr bwMode="gray">
          <a:xfrm>
            <a:off x="250825" y="1563640"/>
            <a:ext cx="8642350" cy="864092"/>
          </a:xfrm>
          <a:noFill/>
          <a:ln w="9525">
            <a:noFill/>
            <a:miter lim="800000"/>
            <a:headEnd/>
            <a:tailEnd/>
          </a:ln>
          <a:effectLst/>
        </p:spPr>
        <p:txBody>
          <a:bodyPr vert="horz" wrap="square" lIns="0" tIns="0" rIns="0" bIns="0" numCol="1" anchor="b" anchorCtr="0" compatLnSpc="1">
            <a:prstTxWarp prst="textNoShape">
              <a:avLst/>
            </a:prstTxWarp>
          </a:bodyPr>
          <a:lstStyle>
            <a:lvl1pPr algn="l" defTabSz="914400" rtl="0" eaLnBrk="1" fontAlgn="base" latinLnBrk="0" hangingPunct="1">
              <a:spcBef>
                <a:spcPct val="0"/>
              </a:spcBef>
              <a:spcAft>
                <a:spcPct val="0"/>
              </a:spcAft>
              <a:buNone/>
              <a:tabLst>
                <a:tab pos="3676650" algn="l"/>
              </a:tabLst>
              <a:defRPr kumimoji="1" lang="en-US" altLang="ja-JP" sz="3200" kern="1200" noProof="0" dirty="0" err="1" smtClean="0">
                <a:solidFill>
                  <a:schemeClr val="tx1"/>
                </a:solidFill>
                <a:latin typeface="+mj-lt"/>
                <a:ea typeface="+mj-ea"/>
                <a:cs typeface="+mj-cs"/>
              </a:defRPr>
            </a:lvl1pPr>
          </a:lstStyle>
          <a:p>
            <a:r>
              <a:rPr lang="en-US" noProof="0" smtClean="0"/>
              <a:t>Click to edit Master title style</a:t>
            </a:r>
            <a:endParaRPr lang="en-GB" noProof="0" dirty="0"/>
          </a:p>
        </p:txBody>
      </p:sp>
      <p:sp>
        <p:nvSpPr>
          <p:cNvPr id="20" name="Text Placeholder 19"/>
          <p:cNvSpPr>
            <a:spLocks noGrp="1"/>
          </p:cNvSpPr>
          <p:nvPr userDrawn="1">
            <p:ph type="body" sz="quarter" idx="10"/>
          </p:nvPr>
        </p:nvSpPr>
        <p:spPr bwMode="gray">
          <a:xfrm>
            <a:off x="250837" y="2787800"/>
            <a:ext cx="8642350" cy="2015995"/>
          </a:xfrm>
        </p:spPr>
        <p:txBody>
          <a:bodyPr/>
          <a:lstStyle>
            <a:lvl1pPr>
              <a:spcAft>
                <a:spcPts val="300"/>
              </a:spcAft>
              <a:buClr>
                <a:schemeClr val="tx2"/>
              </a:buClr>
              <a:buFont typeface="Wingdings" pitchFamily="2" charset="2"/>
              <a:buChar char="n"/>
              <a:defRPr sz="2200"/>
            </a:lvl1pPr>
            <a:lvl2pPr marL="266700" indent="-266700">
              <a:spcBef>
                <a:spcPts val="516"/>
              </a:spcBef>
              <a:buFont typeface="Wingdings" pitchFamily="2" charset="2"/>
              <a:buChar char="n"/>
              <a:defRPr sz="2400"/>
            </a:lvl2pPr>
            <a:lvl3pPr marL="266700" indent="-266700">
              <a:spcBef>
                <a:spcPts val="516"/>
              </a:spcBef>
              <a:spcAft>
                <a:spcPts val="288"/>
              </a:spcAft>
              <a:buFont typeface="Wingdings" pitchFamily="2" charset="2"/>
              <a:buChar char="n"/>
              <a:defRPr sz="2400"/>
            </a:lvl3pPr>
            <a:lvl4pPr marL="266700" indent="-266700">
              <a:spcBef>
                <a:spcPts val="516"/>
              </a:spcBef>
              <a:spcAft>
                <a:spcPts val="288"/>
              </a:spcAft>
              <a:buFont typeface="Wingdings" pitchFamily="2" charset="2"/>
              <a:buChar char="n"/>
              <a:defRPr sz="2400"/>
            </a:lvl4pPr>
            <a:lvl5pPr marL="266700" indent="-266700">
              <a:spcBef>
                <a:spcPts val="516"/>
              </a:spcBef>
              <a:spcAft>
                <a:spcPts val="288"/>
              </a:spcAft>
              <a:buFont typeface="Wingdings" pitchFamily="2" charset="2"/>
              <a:buChar char="n"/>
              <a:defRPr sz="2400"/>
            </a:lvl5pPr>
          </a:lstStyle>
          <a:p>
            <a:pPr lvl="0"/>
            <a:r>
              <a:rPr lang="en-US" noProof="0" smtClean="0"/>
              <a:t>Click to edit Master text styles</a:t>
            </a:r>
          </a:p>
        </p:txBody>
      </p:sp>
      <p:grpSp>
        <p:nvGrpSpPr>
          <p:cNvPr id="14" name="Group 13"/>
          <p:cNvGrpSpPr/>
          <p:nvPr userDrawn="1"/>
        </p:nvGrpSpPr>
        <p:grpSpPr>
          <a:xfrm>
            <a:off x="8010525" y="249258"/>
            <a:ext cx="892176" cy="434975"/>
            <a:chOff x="8010525" y="249238"/>
            <a:chExt cx="892176" cy="434975"/>
          </a:xfrm>
        </p:grpSpPr>
        <p:sp>
          <p:nvSpPr>
            <p:cNvPr id="15" name="Freeform 68"/>
            <p:cNvSpPr>
              <a:spLocks/>
            </p:cNvSpPr>
            <p:nvPr userDrawn="1"/>
          </p:nvSpPr>
          <p:spPr bwMode="gray">
            <a:xfrm>
              <a:off x="8305800" y="249238"/>
              <a:ext cx="179388" cy="139700"/>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17" name="Freeform 69"/>
            <p:cNvSpPr>
              <a:spLocks/>
            </p:cNvSpPr>
            <p:nvPr userDrawn="1"/>
          </p:nvSpPr>
          <p:spPr bwMode="gray">
            <a:xfrm>
              <a:off x="8010525" y="401638"/>
              <a:ext cx="123825" cy="201613"/>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18" name="Freeform 70"/>
            <p:cNvSpPr>
              <a:spLocks/>
            </p:cNvSpPr>
            <p:nvPr userDrawn="1"/>
          </p:nvSpPr>
          <p:spPr bwMode="gray">
            <a:xfrm>
              <a:off x="8304213" y="401638"/>
              <a:ext cx="80963" cy="282575"/>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19" name="Freeform 71"/>
            <p:cNvSpPr>
              <a:spLocks/>
            </p:cNvSpPr>
            <p:nvPr userDrawn="1"/>
          </p:nvSpPr>
          <p:spPr bwMode="gray">
            <a:xfrm>
              <a:off x="8394700" y="401638"/>
              <a:ext cx="63500" cy="201613"/>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22" name="Freeform 72"/>
            <p:cNvSpPr>
              <a:spLocks/>
            </p:cNvSpPr>
            <p:nvPr userDrawn="1"/>
          </p:nvSpPr>
          <p:spPr bwMode="gray">
            <a:xfrm>
              <a:off x="8458200" y="401638"/>
              <a:ext cx="150813" cy="201613"/>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23" name="Freeform 73"/>
            <p:cNvSpPr>
              <a:spLocks/>
            </p:cNvSpPr>
            <p:nvPr userDrawn="1"/>
          </p:nvSpPr>
          <p:spPr bwMode="gray">
            <a:xfrm>
              <a:off x="8732838" y="401638"/>
              <a:ext cx="169863" cy="204788"/>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24" name="Freeform 74"/>
            <p:cNvSpPr>
              <a:spLocks/>
            </p:cNvSpPr>
            <p:nvPr userDrawn="1"/>
          </p:nvSpPr>
          <p:spPr bwMode="gray">
            <a:xfrm>
              <a:off x="8140700" y="401638"/>
              <a:ext cx="169863" cy="206375"/>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25" name="Freeform 75"/>
            <p:cNvSpPr>
              <a:spLocks/>
            </p:cNvSpPr>
            <p:nvPr userDrawn="1"/>
          </p:nvSpPr>
          <p:spPr bwMode="gray">
            <a:xfrm>
              <a:off x="8602663" y="396875"/>
              <a:ext cx="130175" cy="211138"/>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grpSp>
      <p:sp>
        <p:nvSpPr>
          <p:cNvPr id="26" name="Footer Placeholder 110"/>
          <p:cNvSpPr>
            <a:spLocks noGrp="1"/>
          </p:cNvSpPr>
          <p:nvPr>
            <p:ph type="ftr" sz="quarter" idx="3"/>
          </p:nvPr>
        </p:nvSpPr>
        <p:spPr>
          <a:xfrm>
            <a:off x="4929576" y="4948032"/>
            <a:ext cx="3963600" cy="19071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2014 </a:t>
            </a:r>
            <a:r>
              <a:rPr err="1">
                <a:solidFill>
                  <a:srgbClr val="000000"/>
                </a:solidFill>
              </a:rPr>
              <a:t>FUJITSUc</a:t>
            </a:r>
            <a:endParaRPr>
              <a:solidFill>
                <a:srgbClr val="000000"/>
              </a:solidFill>
            </a:endParaRPr>
          </a:p>
        </p:txBody>
      </p:sp>
    </p:spTree>
    <p:extLst>
      <p:ext uri="{BB962C8B-B14F-4D97-AF65-F5344CB8AC3E}">
        <p14:creationId xmlns:p14="http://schemas.microsoft.com/office/powerpoint/2010/main" val="3234531541"/>
      </p:ext>
    </p:extLst>
  </p:cSld>
  <p:clrMapOvr>
    <a:masterClrMapping/>
  </p:clrMapOvr>
  <p:transition>
    <p:wipe dir="r"/>
  </p:transition>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Intermediate Cover + Agenda">
    <p:spTree>
      <p:nvGrpSpPr>
        <p:cNvPr id="1" name=""/>
        <p:cNvGrpSpPr/>
        <p:nvPr/>
      </p:nvGrpSpPr>
      <p:grpSpPr>
        <a:xfrm>
          <a:off x="0" y="0"/>
          <a:ext cx="0" cy="0"/>
          <a:chOff x="0" y="0"/>
          <a:chExt cx="0" cy="0"/>
        </a:xfrm>
      </p:grpSpPr>
      <p:pic>
        <p:nvPicPr>
          <p:cNvPr id="18" name="Picture 9" descr="MiddleGray_24_L150"/>
          <p:cNvPicPr>
            <a:picLocks noChangeAspect="1" noChangeArrowheads="1"/>
          </p:cNvPicPr>
          <p:nvPr userDrawn="1"/>
        </p:nvPicPr>
        <p:blipFill>
          <a:blip r:embed="rId2" cstate="print"/>
          <a:srcRect/>
          <a:stretch>
            <a:fillRect/>
          </a:stretch>
        </p:blipFill>
        <p:spPr bwMode="gray">
          <a:xfrm>
            <a:off x="0" y="0"/>
            <a:ext cx="9144000" cy="3028950"/>
          </a:xfrm>
          <a:prstGeom prst="rect">
            <a:avLst/>
          </a:prstGeom>
          <a:noFill/>
        </p:spPr>
      </p:pic>
      <p:sp>
        <p:nvSpPr>
          <p:cNvPr id="16" name="Title 15"/>
          <p:cNvSpPr>
            <a:spLocks noGrp="1"/>
          </p:cNvSpPr>
          <p:nvPr>
            <p:ph type="title"/>
          </p:nvPr>
        </p:nvSpPr>
        <p:spPr bwMode="gray">
          <a:xfrm>
            <a:off x="250825" y="1563640"/>
            <a:ext cx="8642350" cy="864092"/>
          </a:xfrm>
          <a:noFill/>
          <a:ln w="9525">
            <a:noFill/>
            <a:miter lim="800000"/>
            <a:headEnd/>
            <a:tailEnd/>
          </a:ln>
          <a:effectLst/>
        </p:spPr>
        <p:txBody>
          <a:bodyPr vert="horz" wrap="square" lIns="0" tIns="0" rIns="0" bIns="0" numCol="1" anchor="b" anchorCtr="0" compatLnSpc="1">
            <a:prstTxWarp prst="textNoShape">
              <a:avLst/>
            </a:prstTxWarp>
          </a:bodyPr>
          <a:lstStyle>
            <a:lvl1pPr algn="l" defTabSz="914400" rtl="0" eaLnBrk="1" fontAlgn="base" latinLnBrk="0" hangingPunct="1">
              <a:spcBef>
                <a:spcPct val="0"/>
              </a:spcBef>
              <a:spcAft>
                <a:spcPct val="0"/>
              </a:spcAft>
              <a:buNone/>
              <a:tabLst>
                <a:tab pos="3676650" algn="l"/>
              </a:tabLst>
              <a:defRPr kumimoji="1" lang="en-US" altLang="ja-JP" sz="3200" kern="1200" noProof="0" dirty="0" err="1" smtClean="0">
                <a:solidFill>
                  <a:schemeClr val="tx1"/>
                </a:solidFill>
                <a:latin typeface="+mj-lt"/>
                <a:ea typeface="+mj-ea"/>
                <a:cs typeface="+mj-cs"/>
              </a:defRPr>
            </a:lvl1pPr>
          </a:lstStyle>
          <a:p>
            <a:r>
              <a:rPr lang="en-US" noProof="0" smtClean="0"/>
              <a:t>Click to edit Master title style</a:t>
            </a:r>
            <a:endParaRPr lang="en-GB" noProof="0" dirty="0"/>
          </a:p>
        </p:txBody>
      </p:sp>
      <p:sp>
        <p:nvSpPr>
          <p:cNvPr id="20" name="Text Placeholder 19"/>
          <p:cNvSpPr>
            <a:spLocks noGrp="1"/>
          </p:cNvSpPr>
          <p:nvPr>
            <p:ph type="body" sz="quarter" idx="10"/>
          </p:nvPr>
        </p:nvSpPr>
        <p:spPr bwMode="gray">
          <a:xfrm>
            <a:off x="250825" y="2787798"/>
            <a:ext cx="8642350" cy="2015995"/>
          </a:xfrm>
        </p:spPr>
        <p:txBody>
          <a:bodyPr/>
          <a:lstStyle>
            <a:lvl1pPr marL="457200" indent="-457200">
              <a:spcAft>
                <a:spcPts val="300"/>
              </a:spcAft>
              <a:buClr>
                <a:schemeClr val="tx2"/>
              </a:buClr>
              <a:buFont typeface="+mj-lt"/>
              <a:buAutoNum type="arabicPeriod"/>
              <a:defRPr sz="2200"/>
            </a:lvl1pPr>
            <a:lvl2pPr marL="457200" indent="-457200">
              <a:spcBef>
                <a:spcPts val="516"/>
              </a:spcBef>
              <a:spcAft>
                <a:spcPts val="288"/>
              </a:spcAft>
              <a:buFont typeface="+mj-lt"/>
              <a:buAutoNum type="arabicPeriod"/>
              <a:defRPr sz="2400"/>
            </a:lvl2pPr>
            <a:lvl3pPr marL="457200" indent="-457200">
              <a:spcBef>
                <a:spcPts val="516"/>
              </a:spcBef>
              <a:spcAft>
                <a:spcPts val="288"/>
              </a:spcAft>
              <a:buFont typeface="+mj-lt"/>
              <a:buAutoNum type="arabicPeriod"/>
              <a:defRPr sz="2400"/>
            </a:lvl3pPr>
            <a:lvl4pPr marL="457200" indent="-457200">
              <a:spcBef>
                <a:spcPts val="516"/>
              </a:spcBef>
              <a:spcAft>
                <a:spcPts val="288"/>
              </a:spcAft>
              <a:buFont typeface="+mj-lt"/>
              <a:buAutoNum type="arabicPeriod"/>
              <a:defRPr sz="2400"/>
            </a:lvl4pPr>
            <a:lvl5pPr marL="457200" indent="-457200">
              <a:spcBef>
                <a:spcPts val="516"/>
              </a:spcBef>
              <a:spcAft>
                <a:spcPts val="288"/>
              </a:spcAft>
              <a:buFont typeface="+mj-lt"/>
              <a:buAutoNum type="arabicPeriod"/>
              <a:defRPr sz="2400"/>
            </a:lvl5pPr>
          </a:lstStyle>
          <a:p>
            <a:pPr lvl="0"/>
            <a:r>
              <a:rPr lang="en-US" noProof="0" smtClean="0"/>
              <a:t>Click to edit Master text styles</a:t>
            </a:r>
          </a:p>
        </p:txBody>
      </p:sp>
      <p:grpSp>
        <p:nvGrpSpPr>
          <p:cNvPr id="14" name="Group 13"/>
          <p:cNvGrpSpPr/>
          <p:nvPr userDrawn="1"/>
        </p:nvGrpSpPr>
        <p:grpSpPr>
          <a:xfrm>
            <a:off x="8010525" y="249258"/>
            <a:ext cx="892176" cy="434975"/>
            <a:chOff x="8010525" y="249238"/>
            <a:chExt cx="892176" cy="434975"/>
          </a:xfrm>
        </p:grpSpPr>
        <p:sp>
          <p:nvSpPr>
            <p:cNvPr id="15" name="Freeform 68"/>
            <p:cNvSpPr>
              <a:spLocks/>
            </p:cNvSpPr>
            <p:nvPr userDrawn="1"/>
          </p:nvSpPr>
          <p:spPr bwMode="gray">
            <a:xfrm>
              <a:off x="8305800" y="249238"/>
              <a:ext cx="179388" cy="139700"/>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21" name="Freeform 69"/>
            <p:cNvSpPr>
              <a:spLocks/>
            </p:cNvSpPr>
            <p:nvPr userDrawn="1"/>
          </p:nvSpPr>
          <p:spPr bwMode="gray">
            <a:xfrm>
              <a:off x="8010525" y="401638"/>
              <a:ext cx="123825" cy="201613"/>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23" name="Freeform 70"/>
            <p:cNvSpPr>
              <a:spLocks/>
            </p:cNvSpPr>
            <p:nvPr userDrawn="1"/>
          </p:nvSpPr>
          <p:spPr bwMode="gray">
            <a:xfrm>
              <a:off x="8304213" y="401638"/>
              <a:ext cx="80963" cy="282575"/>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24" name="Freeform 71"/>
            <p:cNvSpPr>
              <a:spLocks/>
            </p:cNvSpPr>
            <p:nvPr userDrawn="1"/>
          </p:nvSpPr>
          <p:spPr bwMode="gray">
            <a:xfrm>
              <a:off x="8394700" y="401638"/>
              <a:ext cx="63500" cy="201613"/>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25" name="Freeform 72"/>
            <p:cNvSpPr>
              <a:spLocks/>
            </p:cNvSpPr>
            <p:nvPr userDrawn="1"/>
          </p:nvSpPr>
          <p:spPr bwMode="gray">
            <a:xfrm>
              <a:off x="8458200" y="401638"/>
              <a:ext cx="150813" cy="201613"/>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26" name="Freeform 73"/>
            <p:cNvSpPr>
              <a:spLocks/>
            </p:cNvSpPr>
            <p:nvPr userDrawn="1"/>
          </p:nvSpPr>
          <p:spPr bwMode="gray">
            <a:xfrm>
              <a:off x="8732838" y="401638"/>
              <a:ext cx="169863" cy="204788"/>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27" name="Freeform 74"/>
            <p:cNvSpPr>
              <a:spLocks/>
            </p:cNvSpPr>
            <p:nvPr userDrawn="1"/>
          </p:nvSpPr>
          <p:spPr bwMode="gray">
            <a:xfrm>
              <a:off x="8140700" y="401638"/>
              <a:ext cx="169863" cy="206375"/>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28" name="Freeform 75"/>
            <p:cNvSpPr>
              <a:spLocks/>
            </p:cNvSpPr>
            <p:nvPr userDrawn="1"/>
          </p:nvSpPr>
          <p:spPr bwMode="gray">
            <a:xfrm>
              <a:off x="8602663" y="396875"/>
              <a:ext cx="130175" cy="211138"/>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grpSp>
      <p:sp>
        <p:nvSpPr>
          <p:cNvPr id="17" name="Footer Placeholder 110"/>
          <p:cNvSpPr>
            <a:spLocks noGrp="1"/>
          </p:cNvSpPr>
          <p:nvPr>
            <p:ph type="ftr" sz="quarter" idx="3"/>
          </p:nvPr>
        </p:nvSpPr>
        <p:spPr>
          <a:xfrm>
            <a:off x="4929576" y="4948032"/>
            <a:ext cx="3963600" cy="19071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2014 FUJITSU</a:t>
            </a:r>
          </a:p>
        </p:txBody>
      </p:sp>
    </p:spTree>
    <p:extLst>
      <p:ext uri="{BB962C8B-B14F-4D97-AF65-F5344CB8AC3E}">
        <p14:creationId xmlns:p14="http://schemas.microsoft.com/office/powerpoint/2010/main" val="902338797"/>
      </p:ext>
    </p:extLst>
  </p:cSld>
  <p:clrMapOvr>
    <a:masterClrMapping/>
  </p:clrMapOvr>
  <p:transition>
    <p:wipe dir="r"/>
  </p:transition>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Text 1 column">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dirty="0"/>
          </a:p>
        </p:txBody>
      </p:sp>
      <p:sp>
        <p:nvSpPr>
          <p:cNvPr id="10" name="Text Placeholder 9"/>
          <p:cNvSpPr>
            <a:spLocks noGrp="1"/>
          </p:cNvSpPr>
          <p:nvPr>
            <p:ph type="body" sz="quarter" idx="10"/>
          </p:nvPr>
        </p:nvSpPr>
        <p:spPr bwMode="gray">
          <a:xfrm>
            <a:off x="250825" y="987427"/>
            <a:ext cx="8642350" cy="381635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5" name="Footer Placeholder 110"/>
          <p:cNvSpPr>
            <a:spLocks noGrp="1"/>
          </p:cNvSpPr>
          <p:nvPr>
            <p:ph type="ftr" sz="quarter" idx="3"/>
          </p:nvPr>
        </p:nvSpPr>
        <p:spPr>
          <a:xfrm>
            <a:off x="4929576" y="4948032"/>
            <a:ext cx="3963600" cy="19071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2014 FUJITSU</a:t>
            </a:r>
          </a:p>
        </p:txBody>
      </p:sp>
    </p:spTree>
    <p:extLst>
      <p:ext uri="{BB962C8B-B14F-4D97-AF65-F5344CB8AC3E}">
        <p14:creationId xmlns:p14="http://schemas.microsoft.com/office/powerpoint/2010/main" val="647303507"/>
      </p:ext>
    </p:extLst>
  </p:cSld>
  <p:clrMapOvr>
    <a:masterClrMapping/>
  </p:clrMapOvr>
  <p:transition>
    <p:wipe dir="r"/>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icture left 1/3 – Text right 2/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6" name="Bildplatzhalter 14"/>
          <p:cNvSpPr>
            <a:spLocks noGrp="1"/>
          </p:cNvSpPr>
          <p:nvPr>
            <p:ph type="pic" sz="quarter" idx="16"/>
            <p:custDataLst>
              <p:tags r:id="rId1"/>
            </p:custDataLst>
          </p:nvPr>
        </p:nvSpPr>
        <p:spPr bwMode="gray">
          <a:xfrm>
            <a:off x="466725" y="1131895"/>
            <a:ext cx="2664992" cy="3744913"/>
          </a:xfrm>
          <a:prstGeom prst="rect">
            <a:avLst/>
          </a:prstGeom>
        </p:spPr>
        <p:txBody>
          <a:bodyPr/>
          <a:lstStyle/>
          <a:p>
            <a:r>
              <a:rPr lang="en-US" noProof="0" smtClean="0"/>
              <a:t>Click icon to add picture</a:t>
            </a:r>
            <a:endParaRPr lang="en-US" noProof="0" dirty="0"/>
          </a:p>
        </p:txBody>
      </p:sp>
      <p:sp>
        <p:nvSpPr>
          <p:cNvPr id="11" name="Text Placeholder 9"/>
          <p:cNvSpPr>
            <a:spLocks noGrp="1"/>
          </p:cNvSpPr>
          <p:nvPr>
            <p:ph type="body" sz="quarter" idx="17"/>
          </p:nvPr>
        </p:nvSpPr>
        <p:spPr bwMode="gray">
          <a:xfrm>
            <a:off x="3203823" y="1124552"/>
            <a:ext cx="5689365" cy="3752250"/>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3" name="Footer Placeholder 2"/>
          <p:cNvSpPr>
            <a:spLocks noGrp="1"/>
          </p:cNvSpPr>
          <p:nvPr>
            <p:ph type="ftr" sz="quarter" idx="18"/>
          </p:nvPr>
        </p:nvSpPr>
        <p:spPr/>
        <p:txBody>
          <a:bodyPr/>
          <a:lstStyle/>
          <a:p>
            <a:r>
              <a:rPr lang="en-GB" smtClean="0"/>
              <a:t>© FUJITSU LIMITED 2014</a:t>
            </a:r>
            <a:endParaRPr lang="en-GB" dirty="0"/>
          </a:p>
        </p:txBody>
      </p:sp>
      <p:sp>
        <p:nvSpPr>
          <p:cNvPr id="4" name="Slide Number Placeholder 3"/>
          <p:cNvSpPr>
            <a:spLocks noGrp="1"/>
          </p:cNvSpPr>
          <p:nvPr>
            <p:ph type="sldNum" sz="quarter" idx="19"/>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2551669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Text 2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5" name="Text Placeholder 12"/>
          <p:cNvSpPr>
            <a:spLocks noGrp="1"/>
          </p:cNvSpPr>
          <p:nvPr>
            <p:ph type="body" sz="quarter" idx="15"/>
          </p:nvPr>
        </p:nvSpPr>
        <p:spPr bwMode="gray">
          <a:xfrm>
            <a:off x="250825" y="987425"/>
            <a:ext cx="4177159" cy="3816351"/>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6" name="Text Placeholder 12"/>
          <p:cNvSpPr>
            <a:spLocks noGrp="1"/>
          </p:cNvSpPr>
          <p:nvPr>
            <p:ph type="body" sz="quarter" idx="16"/>
          </p:nvPr>
        </p:nvSpPr>
        <p:spPr bwMode="gray">
          <a:xfrm>
            <a:off x="4644009" y="987427"/>
            <a:ext cx="4249166" cy="381635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Footer Placeholder 110"/>
          <p:cNvSpPr>
            <a:spLocks noGrp="1"/>
          </p:cNvSpPr>
          <p:nvPr>
            <p:ph type="ftr" sz="quarter" idx="3"/>
          </p:nvPr>
        </p:nvSpPr>
        <p:spPr>
          <a:xfrm>
            <a:off x="4929576" y="4948032"/>
            <a:ext cx="3963600" cy="19071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2014 FUJITSU</a:t>
            </a:r>
          </a:p>
        </p:txBody>
      </p:sp>
    </p:spTree>
    <p:extLst>
      <p:ext uri="{BB962C8B-B14F-4D97-AF65-F5344CB8AC3E}">
        <p14:creationId xmlns:p14="http://schemas.microsoft.com/office/powerpoint/2010/main" val="1132511830"/>
      </p:ext>
    </p:extLst>
  </p:cSld>
  <p:clrMapOvr>
    <a:masterClrMapping/>
  </p:clrMapOvr>
  <p:transition>
    <p:wipe dir="r"/>
  </p:transition>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Text 3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4" name="Text Placeholder 9"/>
          <p:cNvSpPr>
            <a:spLocks noGrp="1"/>
          </p:cNvSpPr>
          <p:nvPr>
            <p:ph type="body" sz="quarter" idx="18"/>
          </p:nvPr>
        </p:nvSpPr>
        <p:spPr bwMode="gray">
          <a:xfrm>
            <a:off x="250841" y="987034"/>
            <a:ext cx="2736999" cy="3816349"/>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6" name="Text Placeholder 9"/>
          <p:cNvSpPr>
            <a:spLocks noGrp="1"/>
          </p:cNvSpPr>
          <p:nvPr>
            <p:ph type="body" sz="quarter" idx="19"/>
          </p:nvPr>
        </p:nvSpPr>
        <p:spPr bwMode="gray">
          <a:xfrm>
            <a:off x="3203849" y="987086"/>
            <a:ext cx="2808313" cy="3816713"/>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18" name="Text Placeholder 9"/>
          <p:cNvSpPr>
            <a:spLocks noGrp="1"/>
          </p:cNvSpPr>
          <p:nvPr>
            <p:ph type="body" sz="quarter" idx="20"/>
          </p:nvPr>
        </p:nvSpPr>
        <p:spPr bwMode="gray">
          <a:xfrm>
            <a:off x="6228186" y="987431"/>
            <a:ext cx="2664990" cy="3816349"/>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7" name="Footer Placeholder 110"/>
          <p:cNvSpPr>
            <a:spLocks noGrp="1"/>
          </p:cNvSpPr>
          <p:nvPr>
            <p:ph type="ftr" sz="quarter" idx="3"/>
          </p:nvPr>
        </p:nvSpPr>
        <p:spPr>
          <a:xfrm>
            <a:off x="4929576" y="4948032"/>
            <a:ext cx="3963600" cy="19071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2014 FUJITSU</a:t>
            </a:r>
          </a:p>
        </p:txBody>
      </p:sp>
    </p:spTree>
    <p:extLst>
      <p:ext uri="{BB962C8B-B14F-4D97-AF65-F5344CB8AC3E}">
        <p14:creationId xmlns:p14="http://schemas.microsoft.com/office/powerpoint/2010/main" val="3438958343"/>
      </p:ext>
    </p:extLst>
  </p:cSld>
  <p:clrMapOvr>
    <a:masterClrMapping/>
  </p:clrMapOvr>
  <p:transition>
    <p:wipe dir="r"/>
  </p:transition>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type="titleOnly" preserve="1">
  <p:cSld name="Title">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4" name="Footer Placeholder 110"/>
          <p:cNvSpPr>
            <a:spLocks noGrp="1"/>
          </p:cNvSpPr>
          <p:nvPr>
            <p:ph type="ftr" sz="quarter" idx="3"/>
          </p:nvPr>
        </p:nvSpPr>
        <p:spPr>
          <a:xfrm>
            <a:off x="4929576" y="4948032"/>
            <a:ext cx="3963600" cy="19071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2014 FUJITSU</a:t>
            </a:r>
          </a:p>
        </p:txBody>
      </p:sp>
    </p:spTree>
    <p:extLst>
      <p:ext uri="{BB962C8B-B14F-4D97-AF65-F5344CB8AC3E}">
        <p14:creationId xmlns:p14="http://schemas.microsoft.com/office/powerpoint/2010/main" val="2639135518"/>
      </p:ext>
    </p:extLst>
  </p:cSld>
  <p:clrMapOvr>
    <a:masterClrMapping/>
  </p:clrMapOvr>
  <p:transition>
    <p:wipe dir="r"/>
  </p:transition>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1 Picture">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1" name="Picture Placeholder 10"/>
          <p:cNvSpPr>
            <a:spLocks noGrp="1"/>
          </p:cNvSpPr>
          <p:nvPr>
            <p:ph type="pic" sz="quarter" idx="13"/>
            <p:custDataLst>
              <p:tags r:id="rId1"/>
            </p:custDataLst>
          </p:nvPr>
        </p:nvSpPr>
        <p:spPr bwMode="gray">
          <a:xfrm>
            <a:off x="250837" y="1058863"/>
            <a:ext cx="8642350" cy="3744912"/>
          </a:xfrm>
          <a:prstGeom prst="round1Rect">
            <a:avLst>
              <a:gd name="adj" fmla="val 10174"/>
            </a:avLst>
          </a:prstGeom>
          <a:noFill/>
          <a:ln>
            <a:noFill/>
          </a:ln>
        </p:spPr>
        <p:txBody>
          <a:bodyPr/>
          <a:lstStyle/>
          <a:p>
            <a:r>
              <a:rPr lang="en-US" noProof="0" smtClean="0"/>
              <a:t>Click icon to add picture</a:t>
            </a:r>
            <a:endParaRPr lang="en-GB" noProof="0"/>
          </a:p>
        </p:txBody>
      </p:sp>
      <p:sp>
        <p:nvSpPr>
          <p:cNvPr id="5" name="Footer Placeholder 110"/>
          <p:cNvSpPr>
            <a:spLocks noGrp="1"/>
          </p:cNvSpPr>
          <p:nvPr>
            <p:ph type="ftr" sz="quarter" idx="3"/>
          </p:nvPr>
        </p:nvSpPr>
        <p:spPr>
          <a:xfrm>
            <a:off x="4929576" y="4948032"/>
            <a:ext cx="3963600" cy="19071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2014 FUJITSU</a:t>
            </a:r>
          </a:p>
        </p:txBody>
      </p:sp>
    </p:spTree>
    <p:extLst>
      <p:ext uri="{BB962C8B-B14F-4D97-AF65-F5344CB8AC3E}">
        <p14:creationId xmlns:p14="http://schemas.microsoft.com/office/powerpoint/2010/main" val="1089389446"/>
      </p:ext>
    </p:extLst>
  </p:cSld>
  <p:clrMapOvr>
    <a:masterClrMapping/>
  </p:clrMapOvr>
  <p:transition>
    <p:wipe dir="r"/>
  </p:transition>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2 Picture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1" name="Picture Placeholder 10"/>
          <p:cNvSpPr>
            <a:spLocks noGrp="1"/>
          </p:cNvSpPr>
          <p:nvPr>
            <p:ph type="pic" sz="quarter" idx="13"/>
            <p:custDataLst>
              <p:tags r:id="rId1"/>
            </p:custDataLst>
          </p:nvPr>
        </p:nvSpPr>
        <p:spPr bwMode="gray">
          <a:xfrm>
            <a:off x="4716018" y="1058863"/>
            <a:ext cx="4177159" cy="3744912"/>
          </a:xfrm>
          <a:prstGeom prst="round1Rect">
            <a:avLst>
              <a:gd name="adj" fmla="val 10174"/>
            </a:avLst>
          </a:prstGeom>
          <a:noFill/>
          <a:ln>
            <a:noFill/>
          </a:ln>
        </p:spPr>
        <p:txBody>
          <a:bodyPr/>
          <a:lstStyle/>
          <a:p>
            <a:r>
              <a:rPr lang="en-US" noProof="0" smtClean="0"/>
              <a:t>Click icon to add picture</a:t>
            </a:r>
            <a:endParaRPr lang="en-GB" noProof="0" dirty="0"/>
          </a:p>
        </p:txBody>
      </p:sp>
      <p:sp>
        <p:nvSpPr>
          <p:cNvPr id="10" name="Picture Placeholder 10"/>
          <p:cNvSpPr>
            <a:spLocks noGrp="1"/>
          </p:cNvSpPr>
          <p:nvPr>
            <p:ph type="pic" sz="quarter" idx="16"/>
            <p:custDataLst>
              <p:tags r:id="rId2"/>
            </p:custDataLst>
          </p:nvPr>
        </p:nvSpPr>
        <p:spPr bwMode="gray">
          <a:xfrm>
            <a:off x="250825" y="1058863"/>
            <a:ext cx="4177159" cy="3744912"/>
          </a:xfrm>
          <a:prstGeom prst="rect">
            <a:avLst/>
          </a:prstGeom>
          <a:noFill/>
          <a:ln>
            <a:noFill/>
          </a:ln>
        </p:spPr>
        <p:txBody>
          <a:bodyPr/>
          <a:lstStyle/>
          <a:p>
            <a:r>
              <a:rPr lang="en-US" noProof="0" smtClean="0"/>
              <a:t>Click icon to add picture</a:t>
            </a:r>
            <a:endParaRPr lang="en-GB" noProof="0"/>
          </a:p>
        </p:txBody>
      </p:sp>
      <p:sp>
        <p:nvSpPr>
          <p:cNvPr id="6" name="Footer Placeholder 110"/>
          <p:cNvSpPr>
            <a:spLocks noGrp="1"/>
          </p:cNvSpPr>
          <p:nvPr>
            <p:ph type="ftr" sz="quarter" idx="3"/>
          </p:nvPr>
        </p:nvSpPr>
        <p:spPr>
          <a:xfrm>
            <a:off x="4929576" y="4948032"/>
            <a:ext cx="3963600" cy="19071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2014 FUJITSU</a:t>
            </a:r>
          </a:p>
        </p:txBody>
      </p:sp>
    </p:spTree>
    <p:extLst>
      <p:ext uri="{BB962C8B-B14F-4D97-AF65-F5344CB8AC3E}">
        <p14:creationId xmlns:p14="http://schemas.microsoft.com/office/powerpoint/2010/main" val="1943153476"/>
      </p:ext>
    </p:extLst>
  </p:cSld>
  <p:clrMapOvr>
    <a:masterClrMapping/>
  </p:clrMapOvr>
  <p:transition>
    <p:wipe dir="r"/>
  </p:transition>
  <p:timing>
    <p:tnLst>
      <p:par>
        <p:cTn id="1" dur="indefinite" restart="never" nodeType="tmRoot"/>
      </p:par>
    </p:tnLst>
  </p:timing>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Text left – Picture righ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4" name="Bildplatzhalter 12"/>
          <p:cNvSpPr>
            <a:spLocks noGrp="1"/>
          </p:cNvSpPr>
          <p:nvPr>
            <p:ph type="pic" sz="quarter" idx="14"/>
            <p:custDataLst>
              <p:tags r:id="rId1"/>
            </p:custDataLst>
          </p:nvPr>
        </p:nvSpPr>
        <p:spPr bwMode="gray">
          <a:xfrm>
            <a:off x="4716018" y="1058863"/>
            <a:ext cx="4177159" cy="3744912"/>
          </a:xfrm>
          <a:prstGeom prst="round1Rect">
            <a:avLst>
              <a:gd name="adj" fmla="val 10174"/>
            </a:avLst>
          </a:prstGeom>
        </p:spPr>
        <p:txBody>
          <a:bodyPr/>
          <a:lstStyle/>
          <a:p>
            <a:r>
              <a:rPr lang="en-US" noProof="0" smtClean="0"/>
              <a:t>Click icon to add picture</a:t>
            </a:r>
            <a:endParaRPr lang="en-GB" noProof="0"/>
          </a:p>
        </p:txBody>
      </p:sp>
      <p:sp>
        <p:nvSpPr>
          <p:cNvPr id="11" name="Text Placeholder 8"/>
          <p:cNvSpPr>
            <a:spLocks noGrp="1"/>
          </p:cNvSpPr>
          <p:nvPr>
            <p:ph type="body" sz="quarter" idx="16"/>
          </p:nvPr>
        </p:nvSpPr>
        <p:spPr bwMode="gray">
          <a:xfrm>
            <a:off x="250825" y="987427"/>
            <a:ext cx="4177159" cy="381635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7" name="Footer Placeholder 110"/>
          <p:cNvSpPr>
            <a:spLocks noGrp="1"/>
          </p:cNvSpPr>
          <p:nvPr>
            <p:ph type="ftr" sz="quarter" idx="3"/>
          </p:nvPr>
        </p:nvSpPr>
        <p:spPr>
          <a:xfrm>
            <a:off x="4929576" y="4948032"/>
            <a:ext cx="3963600" cy="19071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2014 FUJITSU</a:t>
            </a:r>
          </a:p>
        </p:txBody>
      </p:sp>
    </p:spTree>
    <p:extLst>
      <p:ext uri="{BB962C8B-B14F-4D97-AF65-F5344CB8AC3E}">
        <p14:creationId xmlns:p14="http://schemas.microsoft.com/office/powerpoint/2010/main" val="4121002407"/>
      </p:ext>
    </p:extLst>
  </p:cSld>
  <p:clrMapOvr>
    <a:masterClrMapping/>
  </p:clrMapOvr>
  <p:transition>
    <p:wipe dir="r"/>
  </p:transition>
  <p:timing>
    <p:tnLst>
      <p:par>
        <p:cTn id="1" dur="indefinite" restart="never" nodeType="tmRoot"/>
      </p:par>
    </p:tnLst>
  </p:timing>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Picture left – Text righ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4" name="Bildplatzhalter 12"/>
          <p:cNvSpPr>
            <a:spLocks noGrp="1"/>
          </p:cNvSpPr>
          <p:nvPr>
            <p:ph type="pic" sz="quarter" idx="14"/>
            <p:custDataLst>
              <p:tags r:id="rId1"/>
            </p:custDataLst>
          </p:nvPr>
        </p:nvSpPr>
        <p:spPr bwMode="gray">
          <a:xfrm>
            <a:off x="250825" y="1058863"/>
            <a:ext cx="4177159" cy="3744912"/>
          </a:xfrm>
          <a:prstGeom prst="rect">
            <a:avLst/>
          </a:prstGeom>
        </p:spPr>
        <p:txBody>
          <a:bodyPr/>
          <a:lstStyle/>
          <a:p>
            <a:r>
              <a:rPr lang="en-US" noProof="0" smtClean="0"/>
              <a:t>Click icon to add picture</a:t>
            </a:r>
            <a:endParaRPr lang="en-GB" noProof="0"/>
          </a:p>
        </p:txBody>
      </p:sp>
      <p:sp>
        <p:nvSpPr>
          <p:cNvPr id="10" name="Text Placeholder 8"/>
          <p:cNvSpPr>
            <a:spLocks noGrp="1"/>
          </p:cNvSpPr>
          <p:nvPr>
            <p:ph type="body" sz="quarter" idx="16"/>
          </p:nvPr>
        </p:nvSpPr>
        <p:spPr bwMode="gray">
          <a:xfrm>
            <a:off x="4644009" y="987427"/>
            <a:ext cx="4249166" cy="381635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Footer Placeholder 110"/>
          <p:cNvSpPr>
            <a:spLocks noGrp="1"/>
          </p:cNvSpPr>
          <p:nvPr>
            <p:ph type="ftr" sz="quarter" idx="3"/>
          </p:nvPr>
        </p:nvSpPr>
        <p:spPr>
          <a:xfrm>
            <a:off x="4929576" y="4948032"/>
            <a:ext cx="3963600" cy="19071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2014 FUJITSU</a:t>
            </a:r>
          </a:p>
        </p:txBody>
      </p:sp>
    </p:spTree>
    <p:extLst>
      <p:ext uri="{BB962C8B-B14F-4D97-AF65-F5344CB8AC3E}">
        <p14:creationId xmlns:p14="http://schemas.microsoft.com/office/powerpoint/2010/main" val="2699719580"/>
      </p:ext>
    </p:extLst>
  </p:cSld>
  <p:clrMapOvr>
    <a:masterClrMapping/>
  </p:clrMapOvr>
  <p:transition>
    <p:wipe dir="r"/>
  </p:transition>
  <p:timing>
    <p:tnLst>
      <p:par>
        <p:cTn id="1" dur="indefinite" restart="never" nodeType="tmRoot"/>
      </p:par>
    </p:tnLst>
  </p:timing>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Text left 2/3 – Picture right 1/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6228211" y="1058863"/>
            <a:ext cx="2664990" cy="3744912"/>
          </a:xfrm>
          <a:prstGeom prst="round1Rect">
            <a:avLst>
              <a:gd name="adj" fmla="val 14296"/>
            </a:avLst>
          </a:prstGeom>
        </p:spPr>
        <p:txBody>
          <a:bodyPr/>
          <a:lstStyle/>
          <a:p>
            <a:r>
              <a:rPr lang="en-US" noProof="0" smtClean="0"/>
              <a:t>Click icon to add picture</a:t>
            </a:r>
            <a:endParaRPr lang="en-GB" noProof="0"/>
          </a:p>
        </p:txBody>
      </p:sp>
      <p:sp>
        <p:nvSpPr>
          <p:cNvPr id="11" name="Text Placeholder 9"/>
          <p:cNvSpPr>
            <a:spLocks noGrp="1"/>
          </p:cNvSpPr>
          <p:nvPr>
            <p:ph type="body" sz="quarter" idx="17"/>
          </p:nvPr>
        </p:nvSpPr>
        <p:spPr bwMode="gray">
          <a:xfrm>
            <a:off x="250840" y="987427"/>
            <a:ext cx="5761335" cy="381635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Footer Placeholder 110"/>
          <p:cNvSpPr>
            <a:spLocks noGrp="1"/>
          </p:cNvSpPr>
          <p:nvPr>
            <p:ph type="ftr" sz="quarter" idx="3"/>
          </p:nvPr>
        </p:nvSpPr>
        <p:spPr>
          <a:xfrm>
            <a:off x="4929576" y="4948032"/>
            <a:ext cx="3963600" cy="19071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2014 FUJITSU</a:t>
            </a:r>
          </a:p>
        </p:txBody>
      </p:sp>
    </p:spTree>
    <p:extLst>
      <p:ext uri="{BB962C8B-B14F-4D97-AF65-F5344CB8AC3E}">
        <p14:creationId xmlns:p14="http://schemas.microsoft.com/office/powerpoint/2010/main" val="2733196545"/>
      </p:ext>
    </p:extLst>
  </p:cSld>
  <p:clrMapOvr>
    <a:masterClrMapping/>
  </p:clrMapOvr>
  <p:transition>
    <p:wipe dir="r"/>
  </p:transition>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Picture left 1/3 – Text right 2/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250825" y="1058863"/>
            <a:ext cx="2664992" cy="3744912"/>
          </a:xfrm>
          <a:prstGeom prst="rect">
            <a:avLst/>
          </a:prstGeom>
        </p:spPr>
        <p:txBody>
          <a:bodyPr/>
          <a:lstStyle/>
          <a:p>
            <a:r>
              <a:rPr lang="en-US" noProof="0" smtClean="0"/>
              <a:t>Click icon to add picture</a:t>
            </a:r>
            <a:endParaRPr lang="en-GB" noProof="0"/>
          </a:p>
        </p:txBody>
      </p:sp>
      <p:sp>
        <p:nvSpPr>
          <p:cNvPr id="11" name="Text Placeholder 9"/>
          <p:cNvSpPr>
            <a:spLocks noGrp="1"/>
          </p:cNvSpPr>
          <p:nvPr>
            <p:ph type="body" sz="quarter" idx="17"/>
          </p:nvPr>
        </p:nvSpPr>
        <p:spPr bwMode="gray">
          <a:xfrm>
            <a:off x="3131859" y="987431"/>
            <a:ext cx="5761335" cy="3816349"/>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Footer Placeholder 110"/>
          <p:cNvSpPr>
            <a:spLocks noGrp="1"/>
          </p:cNvSpPr>
          <p:nvPr>
            <p:ph type="ftr" sz="quarter" idx="3"/>
          </p:nvPr>
        </p:nvSpPr>
        <p:spPr>
          <a:xfrm>
            <a:off x="4929576" y="4948032"/>
            <a:ext cx="3963600" cy="19071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2014 FUJITSU</a:t>
            </a:r>
          </a:p>
        </p:txBody>
      </p:sp>
    </p:spTree>
    <p:extLst>
      <p:ext uri="{BB962C8B-B14F-4D97-AF65-F5344CB8AC3E}">
        <p14:creationId xmlns:p14="http://schemas.microsoft.com/office/powerpoint/2010/main" val="1211420437"/>
      </p:ext>
    </p:extLst>
  </p:cSld>
  <p:clrMapOvr>
    <a:masterClrMapping/>
  </p:clrMapOvr>
  <p:transition>
    <p:wipe dir="r"/>
  </p:transition>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ext left 1/3 – Picture right 2/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3132140" y="1058875"/>
            <a:ext cx="5761036" cy="3744913"/>
          </a:xfrm>
          <a:prstGeom prst="round1Rect">
            <a:avLst>
              <a:gd name="adj" fmla="val 10174"/>
            </a:avLst>
          </a:prstGeom>
        </p:spPr>
        <p:txBody>
          <a:bodyPr/>
          <a:lstStyle/>
          <a:p>
            <a:r>
              <a:rPr lang="en-US" noProof="0" smtClean="0"/>
              <a:t>Click icon to add picture</a:t>
            </a:r>
            <a:endParaRPr lang="en-GB" noProof="0"/>
          </a:p>
        </p:txBody>
      </p:sp>
      <p:sp>
        <p:nvSpPr>
          <p:cNvPr id="10" name="Text Placeholder 8"/>
          <p:cNvSpPr>
            <a:spLocks noGrp="1"/>
          </p:cNvSpPr>
          <p:nvPr>
            <p:ph type="body" sz="quarter" idx="18"/>
          </p:nvPr>
        </p:nvSpPr>
        <p:spPr bwMode="gray">
          <a:xfrm>
            <a:off x="250828" y="987431"/>
            <a:ext cx="2665413" cy="3816349"/>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7" name="Footer Placeholder 110"/>
          <p:cNvSpPr>
            <a:spLocks noGrp="1"/>
          </p:cNvSpPr>
          <p:nvPr>
            <p:ph type="ftr" sz="quarter" idx="3"/>
          </p:nvPr>
        </p:nvSpPr>
        <p:spPr>
          <a:xfrm>
            <a:off x="4929576" y="4948032"/>
            <a:ext cx="3963600" cy="19071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2014 FUJITSU</a:t>
            </a:r>
          </a:p>
        </p:txBody>
      </p:sp>
    </p:spTree>
    <p:extLst>
      <p:ext uri="{BB962C8B-B14F-4D97-AF65-F5344CB8AC3E}">
        <p14:creationId xmlns:p14="http://schemas.microsoft.com/office/powerpoint/2010/main" val="1851114928"/>
      </p:ext>
    </p:extLst>
  </p:cSld>
  <p:clrMapOvr>
    <a:masterClrMapping/>
  </p:clrMapOvr>
  <p:transition>
    <p:wipe dir="r"/>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ext left 1/3 – Picture right 2/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6" name="Bildplatzhalter 14"/>
          <p:cNvSpPr>
            <a:spLocks noGrp="1"/>
          </p:cNvSpPr>
          <p:nvPr>
            <p:ph type="pic" sz="quarter" idx="16"/>
            <p:custDataLst>
              <p:tags r:id="rId1"/>
            </p:custDataLst>
          </p:nvPr>
        </p:nvSpPr>
        <p:spPr bwMode="gray">
          <a:xfrm>
            <a:off x="3203821" y="1131889"/>
            <a:ext cx="5689365" cy="3744914"/>
          </a:xfrm>
          <a:prstGeom prst="round1Rect">
            <a:avLst>
              <a:gd name="adj" fmla="val 10174"/>
            </a:avLst>
          </a:prstGeom>
        </p:spPr>
        <p:txBody>
          <a:bodyPr/>
          <a:lstStyle/>
          <a:p>
            <a:r>
              <a:rPr lang="en-US" noProof="0" smtClean="0"/>
              <a:t>Click icon to add picture</a:t>
            </a:r>
            <a:endParaRPr lang="en-US" noProof="0" dirty="0"/>
          </a:p>
        </p:txBody>
      </p:sp>
      <p:sp>
        <p:nvSpPr>
          <p:cNvPr id="10" name="Text Placeholder 8"/>
          <p:cNvSpPr>
            <a:spLocks noGrp="1"/>
          </p:cNvSpPr>
          <p:nvPr>
            <p:ph type="body" sz="quarter" idx="18"/>
          </p:nvPr>
        </p:nvSpPr>
        <p:spPr bwMode="gray">
          <a:xfrm>
            <a:off x="466728" y="1131895"/>
            <a:ext cx="2665413" cy="3744913"/>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3" name="Footer Placeholder 2"/>
          <p:cNvSpPr>
            <a:spLocks noGrp="1"/>
          </p:cNvSpPr>
          <p:nvPr>
            <p:ph type="ftr" sz="quarter" idx="19"/>
          </p:nvPr>
        </p:nvSpPr>
        <p:spPr/>
        <p:txBody>
          <a:bodyPr/>
          <a:lstStyle/>
          <a:p>
            <a:r>
              <a:rPr lang="en-GB" smtClean="0"/>
              <a:t>© FUJITSU LIMITED 2014</a:t>
            </a:r>
            <a:endParaRPr lang="en-GB" dirty="0"/>
          </a:p>
        </p:txBody>
      </p:sp>
      <p:sp>
        <p:nvSpPr>
          <p:cNvPr id="4" name="Slide Number Placeholder 3"/>
          <p:cNvSpPr>
            <a:spLocks noGrp="1"/>
          </p:cNvSpPr>
          <p:nvPr>
            <p:ph type="sldNum" sz="quarter" idx="20"/>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3495112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Picture left 2/3 – Text right 1/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250825" y="1058875"/>
            <a:ext cx="5761038" cy="3744913"/>
          </a:xfrm>
          <a:prstGeom prst="rect">
            <a:avLst/>
          </a:prstGeom>
        </p:spPr>
        <p:txBody>
          <a:bodyPr/>
          <a:lstStyle/>
          <a:p>
            <a:r>
              <a:rPr lang="en-US" noProof="0" smtClean="0"/>
              <a:t>Click icon to add picture</a:t>
            </a:r>
            <a:endParaRPr lang="en-GB" noProof="0"/>
          </a:p>
        </p:txBody>
      </p:sp>
      <p:sp>
        <p:nvSpPr>
          <p:cNvPr id="10" name="Text Placeholder 8"/>
          <p:cNvSpPr>
            <a:spLocks noGrp="1"/>
          </p:cNvSpPr>
          <p:nvPr>
            <p:ph type="body" sz="quarter" idx="18"/>
          </p:nvPr>
        </p:nvSpPr>
        <p:spPr bwMode="gray">
          <a:xfrm>
            <a:off x="6227763" y="987431"/>
            <a:ext cx="2665412" cy="3816349"/>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Footer Placeholder 110"/>
          <p:cNvSpPr>
            <a:spLocks noGrp="1"/>
          </p:cNvSpPr>
          <p:nvPr>
            <p:ph type="ftr" sz="quarter" idx="3"/>
          </p:nvPr>
        </p:nvSpPr>
        <p:spPr>
          <a:xfrm>
            <a:off x="4929576" y="4948032"/>
            <a:ext cx="3963600" cy="19071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2014 FUJITSU</a:t>
            </a:r>
          </a:p>
        </p:txBody>
      </p:sp>
    </p:spTree>
    <p:extLst>
      <p:ext uri="{BB962C8B-B14F-4D97-AF65-F5344CB8AC3E}">
        <p14:creationId xmlns:p14="http://schemas.microsoft.com/office/powerpoint/2010/main" val="1606179940"/>
      </p:ext>
    </p:extLst>
  </p:cSld>
  <p:clrMapOvr>
    <a:masterClrMapping/>
  </p:clrMapOvr>
  <p:transition>
    <p:wipe dir="r"/>
  </p:transition>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Text top – Picture bottom">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8"/>
          </p:nvPr>
        </p:nvSpPr>
        <p:spPr bwMode="gray">
          <a:xfrm>
            <a:off x="250840" y="3003829"/>
            <a:ext cx="8642348" cy="1799965"/>
          </a:xfrm>
          <a:prstGeom prst="rect">
            <a:avLst/>
          </a:prstGeom>
        </p:spPr>
        <p:txBody>
          <a:bodyPr/>
          <a:lstStyle/>
          <a:p>
            <a:r>
              <a:rPr lang="en-US" noProof="0" smtClean="0"/>
              <a:t>Click icon to add picture</a:t>
            </a:r>
            <a:endParaRPr lang="en-GB" noProof="0"/>
          </a:p>
        </p:txBody>
      </p:sp>
      <p:sp>
        <p:nvSpPr>
          <p:cNvPr id="11" name="Text Placeholder 9"/>
          <p:cNvSpPr>
            <a:spLocks noGrp="1"/>
          </p:cNvSpPr>
          <p:nvPr>
            <p:ph type="body" sz="quarter" idx="19"/>
          </p:nvPr>
        </p:nvSpPr>
        <p:spPr bwMode="gray">
          <a:xfrm>
            <a:off x="250825" y="987426"/>
            <a:ext cx="8642350" cy="1872364"/>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Footer Placeholder 110"/>
          <p:cNvSpPr>
            <a:spLocks noGrp="1"/>
          </p:cNvSpPr>
          <p:nvPr>
            <p:ph type="ftr" sz="quarter" idx="3"/>
          </p:nvPr>
        </p:nvSpPr>
        <p:spPr>
          <a:xfrm>
            <a:off x="4929576" y="4948032"/>
            <a:ext cx="3963600" cy="19071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2014 FUJITSU</a:t>
            </a:r>
          </a:p>
        </p:txBody>
      </p:sp>
    </p:spTree>
    <p:extLst>
      <p:ext uri="{BB962C8B-B14F-4D97-AF65-F5344CB8AC3E}">
        <p14:creationId xmlns:p14="http://schemas.microsoft.com/office/powerpoint/2010/main" val="3143438609"/>
      </p:ext>
    </p:extLst>
  </p:cSld>
  <p:clrMapOvr>
    <a:masterClrMapping/>
  </p:clrMapOvr>
  <p:transition>
    <p:wipe dir="r"/>
  </p:transition>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Picture top – Text bottom">
    <p:spTree>
      <p:nvGrpSpPr>
        <p:cNvPr id="1" name=""/>
        <p:cNvGrpSpPr/>
        <p:nvPr/>
      </p:nvGrpSpPr>
      <p:grpSpPr>
        <a:xfrm>
          <a:off x="0" y="0"/>
          <a:ext cx="0" cy="0"/>
          <a:chOff x="0" y="0"/>
          <a:chExt cx="0" cy="0"/>
        </a:xfrm>
      </p:grpSpPr>
      <p:sp>
        <p:nvSpPr>
          <p:cNvPr id="16" name="Bildplatzhalter 14"/>
          <p:cNvSpPr>
            <a:spLocks noGrp="1"/>
          </p:cNvSpPr>
          <p:nvPr>
            <p:ph type="pic" sz="quarter" idx="18"/>
            <p:custDataLst>
              <p:tags r:id="rId1"/>
            </p:custDataLst>
          </p:nvPr>
        </p:nvSpPr>
        <p:spPr bwMode="gray">
          <a:xfrm>
            <a:off x="250837" y="1058862"/>
            <a:ext cx="8642350" cy="1800928"/>
          </a:xfrm>
          <a:prstGeom prst="round1Rect">
            <a:avLst>
              <a:gd name="adj" fmla="val 21156"/>
            </a:avLst>
          </a:prstGeom>
        </p:spPr>
        <p:txBody>
          <a:bodyPr/>
          <a:lstStyle/>
          <a:p>
            <a:r>
              <a:rPr lang="en-US" noProof="0" smtClean="0"/>
              <a:t>Click icon to add picture</a:t>
            </a:r>
            <a:endParaRPr lang="en-GB" noProof="0"/>
          </a:p>
        </p:txBody>
      </p:sp>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1" name="Text Placeholder 9"/>
          <p:cNvSpPr>
            <a:spLocks noGrp="1"/>
          </p:cNvSpPr>
          <p:nvPr>
            <p:ph type="body" sz="quarter" idx="19"/>
          </p:nvPr>
        </p:nvSpPr>
        <p:spPr bwMode="gray">
          <a:xfrm>
            <a:off x="250825" y="3003810"/>
            <a:ext cx="8642350" cy="1799964"/>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Footer Placeholder 110"/>
          <p:cNvSpPr>
            <a:spLocks noGrp="1"/>
          </p:cNvSpPr>
          <p:nvPr>
            <p:ph type="ftr" sz="quarter" idx="3"/>
          </p:nvPr>
        </p:nvSpPr>
        <p:spPr>
          <a:xfrm>
            <a:off x="4929576" y="4948032"/>
            <a:ext cx="3963600" cy="19071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2014 FUJITSU</a:t>
            </a:r>
          </a:p>
        </p:txBody>
      </p:sp>
    </p:spTree>
    <p:extLst>
      <p:ext uri="{BB962C8B-B14F-4D97-AF65-F5344CB8AC3E}">
        <p14:creationId xmlns:p14="http://schemas.microsoft.com/office/powerpoint/2010/main" val="3624785342"/>
      </p:ext>
    </p:extLst>
  </p:cSld>
  <p:clrMapOvr>
    <a:masterClrMapping/>
  </p:clrMapOvr>
  <p:transition>
    <p:wipe dir="r"/>
  </p:transition>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Subheadline + Text 1 column">
    <p:spTree>
      <p:nvGrpSpPr>
        <p:cNvPr id="1" name=""/>
        <p:cNvGrpSpPr/>
        <p:nvPr/>
      </p:nvGrpSpPr>
      <p:grpSpPr>
        <a:xfrm>
          <a:off x="0" y="0"/>
          <a:ext cx="0" cy="0"/>
          <a:chOff x="0" y="0"/>
          <a:chExt cx="0" cy="0"/>
        </a:xfrm>
      </p:grpSpPr>
      <p:sp>
        <p:nvSpPr>
          <p:cNvPr id="13" name="Titel 12"/>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0" name="Text Placeholder 7"/>
          <p:cNvSpPr>
            <a:spLocks noGrp="1"/>
          </p:cNvSpPr>
          <p:nvPr>
            <p:ph type="body" sz="quarter" idx="15"/>
          </p:nvPr>
        </p:nvSpPr>
        <p:spPr bwMode="gray">
          <a:xfrm>
            <a:off x="250827" y="1563927"/>
            <a:ext cx="8642350"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6" hasCustomPrompt="1"/>
          </p:nvPr>
        </p:nvSpPr>
        <p:spPr bwMode="gray">
          <a:xfrm>
            <a:off x="250840" y="987267"/>
            <a:ext cx="8642348"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
        <p:nvSpPr>
          <p:cNvPr id="7" name="Footer Placeholder 110"/>
          <p:cNvSpPr>
            <a:spLocks noGrp="1"/>
          </p:cNvSpPr>
          <p:nvPr>
            <p:ph type="ftr" sz="quarter" idx="3"/>
          </p:nvPr>
        </p:nvSpPr>
        <p:spPr>
          <a:xfrm>
            <a:off x="4929576" y="4948032"/>
            <a:ext cx="3963600" cy="19071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2014 FUJITSU</a:t>
            </a:r>
          </a:p>
        </p:txBody>
      </p:sp>
    </p:spTree>
    <p:extLst>
      <p:ext uri="{BB962C8B-B14F-4D97-AF65-F5344CB8AC3E}">
        <p14:creationId xmlns:p14="http://schemas.microsoft.com/office/powerpoint/2010/main" val="209244303"/>
      </p:ext>
    </p:extLst>
  </p:cSld>
  <p:clrMapOvr>
    <a:masterClrMapping/>
  </p:clrMapOvr>
  <p:transition>
    <p:wipe dir="r"/>
  </p:transition>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Subheadline + Text 2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5" name="Text Placeholder 10"/>
          <p:cNvSpPr>
            <a:spLocks noGrp="1"/>
          </p:cNvSpPr>
          <p:nvPr>
            <p:ph type="body" sz="quarter" idx="16"/>
          </p:nvPr>
        </p:nvSpPr>
        <p:spPr bwMode="gray">
          <a:xfrm>
            <a:off x="250825" y="1563930"/>
            <a:ext cx="4177159"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6" name="Text Placeholder 10"/>
          <p:cNvSpPr>
            <a:spLocks noGrp="1"/>
          </p:cNvSpPr>
          <p:nvPr>
            <p:ph type="body" sz="quarter" idx="17"/>
          </p:nvPr>
        </p:nvSpPr>
        <p:spPr bwMode="gray">
          <a:xfrm>
            <a:off x="4644009" y="1563930"/>
            <a:ext cx="4249166"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8"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
        <p:nvSpPr>
          <p:cNvPr id="8" name="Footer Placeholder 110"/>
          <p:cNvSpPr>
            <a:spLocks noGrp="1"/>
          </p:cNvSpPr>
          <p:nvPr>
            <p:ph type="ftr" sz="quarter" idx="3"/>
          </p:nvPr>
        </p:nvSpPr>
        <p:spPr>
          <a:xfrm>
            <a:off x="4929576" y="4948032"/>
            <a:ext cx="3963600" cy="19071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2014 FUJITSU</a:t>
            </a:r>
          </a:p>
        </p:txBody>
      </p:sp>
    </p:spTree>
    <p:extLst>
      <p:ext uri="{BB962C8B-B14F-4D97-AF65-F5344CB8AC3E}">
        <p14:creationId xmlns:p14="http://schemas.microsoft.com/office/powerpoint/2010/main" val="1088323234"/>
      </p:ext>
    </p:extLst>
  </p:cSld>
  <p:clrMapOvr>
    <a:masterClrMapping/>
  </p:clrMapOvr>
  <p:transition>
    <p:wipe dir="r"/>
  </p:transition>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Subheadline + Text 3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8" name="Text Placeholder 9"/>
          <p:cNvSpPr>
            <a:spLocks noGrp="1"/>
          </p:cNvSpPr>
          <p:nvPr>
            <p:ph type="body" sz="quarter" idx="19"/>
          </p:nvPr>
        </p:nvSpPr>
        <p:spPr bwMode="gray">
          <a:xfrm>
            <a:off x="250841" y="1563930"/>
            <a:ext cx="2736999"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9" name="Text Placeholder 9"/>
          <p:cNvSpPr>
            <a:spLocks noGrp="1"/>
          </p:cNvSpPr>
          <p:nvPr>
            <p:ph type="body" sz="quarter" idx="20"/>
          </p:nvPr>
        </p:nvSpPr>
        <p:spPr bwMode="gray">
          <a:xfrm>
            <a:off x="3203849" y="1563930"/>
            <a:ext cx="2808313"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20" name="Text Placeholder 9"/>
          <p:cNvSpPr>
            <a:spLocks noGrp="1"/>
          </p:cNvSpPr>
          <p:nvPr>
            <p:ph type="body" sz="quarter" idx="21"/>
          </p:nvPr>
        </p:nvSpPr>
        <p:spPr bwMode="gray">
          <a:xfrm>
            <a:off x="6228211" y="1563930"/>
            <a:ext cx="2664990" cy="3239848"/>
          </a:xfrm>
        </p:spPr>
        <p:txBody>
          <a:bodyPr/>
          <a:lstStyle>
            <a:lvl5pPr>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7" name="Textplatzhalter 14"/>
          <p:cNvSpPr>
            <a:spLocks noGrp="1"/>
          </p:cNvSpPr>
          <p:nvPr>
            <p:ph type="body" sz="quarter" idx="16"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
        <p:nvSpPr>
          <p:cNvPr id="9" name="Footer Placeholder 110"/>
          <p:cNvSpPr>
            <a:spLocks noGrp="1"/>
          </p:cNvSpPr>
          <p:nvPr>
            <p:ph type="ftr" sz="quarter" idx="3"/>
          </p:nvPr>
        </p:nvSpPr>
        <p:spPr>
          <a:xfrm>
            <a:off x="4929576" y="4948032"/>
            <a:ext cx="3963600" cy="19071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2014 FUJITSU</a:t>
            </a:r>
          </a:p>
        </p:txBody>
      </p:sp>
    </p:spTree>
    <p:extLst>
      <p:ext uri="{BB962C8B-B14F-4D97-AF65-F5344CB8AC3E}">
        <p14:creationId xmlns:p14="http://schemas.microsoft.com/office/powerpoint/2010/main" val="1550471454"/>
      </p:ext>
    </p:extLst>
  </p:cSld>
  <p:clrMapOvr>
    <a:masterClrMapping/>
  </p:clrMapOvr>
  <p:transition>
    <p:wipe dir="r"/>
  </p:transition>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Subheadline + Title">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4" name="Textplatzhalter 14"/>
          <p:cNvSpPr>
            <a:spLocks noGrp="1"/>
          </p:cNvSpPr>
          <p:nvPr>
            <p:ph type="body" sz="quarter" idx="16" hasCustomPrompt="1"/>
          </p:nvPr>
        </p:nvSpPr>
        <p:spPr bwMode="gray">
          <a:xfrm>
            <a:off x="250825" y="987546"/>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
        <p:nvSpPr>
          <p:cNvPr id="6" name="Footer Placeholder 110"/>
          <p:cNvSpPr>
            <a:spLocks noGrp="1"/>
          </p:cNvSpPr>
          <p:nvPr>
            <p:ph type="ftr" sz="quarter" idx="3"/>
          </p:nvPr>
        </p:nvSpPr>
        <p:spPr>
          <a:xfrm>
            <a:off x="4929576" y="4948032"/>
            <a:ext cx="3963600" cy="19071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2014 FUJITSU</a:t>
            </a:r>
          </a:p>
        </p:txBody>
      </p:sp>
    </p:spTree>
    <p:extLst>
      <p:ext uri="{BB962C8B-B14F-4D97-AF65-F5344CB8AC3E}">
        <p14:creationId xmlns:p14="http://schemas.microsoft.com/office/powerpoint/2010/main" val="575926222"/>
      </p:ext>
    </p:extLst>
  </p:cSld>
  <p:clrMapOvr>
    <a:masterClrMapping/>
  </p:clrMapOvr>
  <p:transition>
    <p:wipe dir="r"/>
  </p:transition>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Subheadline + 1 Picture">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1" name="Picture Placeholder 10"/>
          <p:cNvSpPr>
            <a:spLocks noGrp="1"/>
          </p:cNvSpPr>
          <p:nvPr>
            <p:ph type="pic" sz="quarter" idx="13"/>
            <p:custDataLst>
              <p:tags r:id="rId1"/>
            </p:custDataLst>
          </p:nvPr>
        </p:nvSpPr>
        <p:spPr bwMode="gray">
          <a:xfrm>
            <a:off x="250825" y="1635936"/>
            <a:ext cx="8642350" cy="3167840"/>
          </a:xfrm>
          <a:prstGeom prst="round1Rect">
            <a:avLst>
              <a:gd name="adj" fmla="val 12027"/>
            </a:avLst>
          </a:prstGeom>
          <a:noFill/>
          <a:ln>
            <a:noFill/>
          </a:ln>
        </p:spPr>
        <p:txBody>
          <a:bodyPr/>
          <a:lstStyle/>
          <a:p>
            <a:r>
              <a:rPr lang="en-US" noProof="0" smtClean="0"/>
              <a:t>Click icon to add picture</a:t>
            </a:r>
            <a:endParaRPr lang="en-GB" noProof="0"/>
          </a:p>
        </p:txBody>
      </p:sp>
      <p:sp>
        <p:nvSpPr>
          <p:cNvPr id="5" name="Textplatzhalter 14"/>
          <p:cNvSpPr>
            <a:spLocks noGrp="1"/>
          </p:cNvSpPr>
          <p:nvPr>
            <p:ph type="body" sz="quarter" idx="16"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
        <p:nvSpPr>
          <p:cNvPr id="7" name="Footer Placeholder 110"/>
          <p:cNvSpPr>
            <a:spLocks noGrp="1"/>
          </p:cNvSpPr>
          <p:nvPr>
            <p:ph type="ftr" sz="quarter" idx="3"/>
          </p:nvPr>
        </p:nvSpPr>
        <p:spPr>
          <a:xfrm>
            <a:off x="4929576" y="4948032"/>
            <a:ext cx="3963600" cy="19071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2014 FUJITSU</a:t>
            </a:r>
          </a:p>
        </p:txBody>
      </p:sp>
    </p:spTree>
    <p:extLst>
      <p:ext uri="{BB962C8B-B14F-4D97-AF65-F5344CB8AC3E}">
        <p14:creationId xmlns:p14="http://schemas.microsoft.com/office/powerpoint/2010/main" val="1921619784"/>
      </p:ext>
    </p:extLst>
  </p:cSld>
  <p:clrMapOvr>
    <a:masterClrMapping/>
  </p:clrMapOvr>
  <p:transition>
    <p:wipe dir="r"/>
  </p:transition>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Subheadline + 2 Picture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1" name="Picture Placeholder 10"/>
          <p:cNvSpPr>
            <a:spLocks noGrp="1"/>
          </p:cNvSpPr>
          <p:nvPr>
            <p:ph type="pic" sz="quarter" idx="13"/>
            <p:custDataLst>
              <p:tags r:id="rId1"/>
            </p:custDataLst>
          </p:nvPr>
        </p:nvSpPr>
        <p:spPr bwMode="gray">
          <a:xfrm>
            <a:off x="4716018" y="1635936"/>
            <a:ext cx="4177159" cy="3167840"/>
          </a:xfrm>
          <a:prstGeom prst="round1Rect">
            <a:avLst>
              <a:gd name="adj" fmla="val 12027"/>
            </a:avLst>
          </a:prstGeom>
          <a:noFill/>
          <a:ln>
            <a:noFill/>
          </a:ln>
        </p:spPr>
        <p:txBody>
          <a:bodyPr/>
          <a:lstStyle/>
          <a:p>
            <a:r>
              <a:rPr lang="en-US" noProof="0" smtClean="0"/>
              <a:t>Click icon to add picture</a:t>
            </a:r>
            <a:endParaRPr lang="en-GB" noProof="0"/>
          </a:p>
        </p:txBody>
      </p:sp>
      <p:sp>
        <p:nvSpPr>
          <p:cNvPr id="10" name="Picture Placeholder 10"/>
          <p:cNvSpPr>
            <a:spLocks noGrp="1"/>
          </p:cNvSpPr>
          <p:nvPr>
            <p:ph type="pic" sz="quarter" idx="16"/>
            <p:custDataLst>
              <p:tags r:id="rId2"/>
            </p:custDataLst>
          </p:nvPr>
        </p:nvSpPr>
        <p:spPr bwMode="gray">
          <a:xfrm>
            <a:off x="250828" y="1635936"/>
            <a:ext cx="4177161" cy="3167840"/>
          </a:xfrm>
          <a:prstGeom prst="rect">
            <a:avLst/>
          </a:prstGeom>
          <a:noFill/>
          <a:ln>
            <a:noFill/>
          </a:ln>
        </p:spPr>
        <p:txBody>
          <a:bodyPr/>
          <a:lstStyle/>
          <a:p>
            <a:r>
              <a:rPr lang="en-US" noProof="0" smtClean="0"/>
              <a:t>Click icon to add picture</a:t>
            </a:r>
            <a:endParaRPr lang="en-GB" noProof="0" dirty="0"/>
          </a:p>
        </p:txBody>
      </p:sp>
      <p:sp>
        <p:nvSpPr>
          <p:cNvPr id="6" name="Textplatzhalter 14"/>
          <p:cNvSpPr>
            <a:spLocks noGrp="1"/>
          </p:cNvSpPr>
          <p:nvPr>
            <p:ph type="body" sz="quarter" idx="17"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
        <p:nvSpPr>
          <p:cNvPr id="8" name="Footer Placeholder 110"/>
          <p:cNvSpPr>
            <a:spLocks noGrp="1"/>
          </p:cNvSpPr>
          <p:nvPr>
            <p:ph type="ftr" sz="quarter" idx="3"/>
          </p:nvPr>
        </p:nvSpPr>
        <p:spPr>
          <a:xfrm>
            <a:off x="4929576" y="4948032"/>
            <a:ext cx="3963600" cy="19071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2014 FUJITSU</a:t>
            </a:r>
          </a:p>
        </p:txBody>
      </p:sp>
    </p:spTree>
    <p:extLst>
      <p:ext uri="{BB962C8B-B14F-4D97-AF65-F5344CB8AC3E}">
        <p14:creationId xmlns:p14="http://schemas.microsoft.com/office/powerpoint/2010/main" val="1831769130"/>
      </p:ext>
    </p:extLst>
  </p:cSld>
  <p:clrMapOvr>
    <a:masterClrMapping/>
  </p:clrMapOvr>
  <p:transition>
    <p:wipe dir="r"/>
  </p:transition>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Subheadline + Text left – Picture righ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4" name="Bildplatzhalter 12"/>
          <p:cNvSpPr>
            <a:spLocks noGrp="1"/>
          </p:cNvSpPr>
          <p:nvPr>
            <p:ph type="pic" sz="quarter" idx="14"/>
            <p:custDataLst>
              <p:tags r:id="rId1"/>
            </p:custDataLst>
          </p:nvPr>
        </p:nvSpPr>
        <p:spPr bwMode="gray">
          <a:xfrm>
            <a:off x="4716018" y="1635936"/>
            <a:ext cx="4177159" cy="3167840"/>
          </a:xfrm>
          <a:prstGeom prst="round1Rect">
            <a:avLst>
              <a:gd name="adj" fmla="val 12027"/>
            </a:avLst>
          </a:prstGeom>
        </p:spPr>
        <p:txBody>
          <a:bodyPr/>
          <a:lstStyle/>
          <a:p>
            <a:r>
              <a:rPr lang="en-US" noProof="0" smtClean="0"/>
              <a:t>Click icon to add picture</a:t>
            </a:r>
            <a:endParaRPr lang="en-GB" noProof="0"/>
          </a:p>
        </p:txBody>
      </p:sp>
      <p:sp>
        <p:nvSpPr>
          <p:cNvPr id="11" name="Text Placeholder 8"/>
          <p:cNvSpPr>
            <a:spLocks noGrp="1"/>
          </p:cNvSpPr>
          <p:nvPr>
            <p:ph type="body" sz="quarter" idx="17"/>
          </p:nvPr>
        </p:nvSpPr>
        <p:spPr bwMode="gray">
          <a:xfrm>
            <a:off x="250825" y="1563930"/>
            <a:ext cx="4177159"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6"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
        <p:nvSpPr>
          <p:cNvPr id="8" name="Footer Placeholder 110"/>
          <p:cNvSpPr>
            <a:spLocks noGrp="1"/>
          </p:cNvSpPr>
          <p:nvPr>
            <p:ph type="ftr" sz="quarter" idx="3"/>
          </p:nvPr>
        </p:nvSpPr>
        <p:spPr>
          <a:xfrm>
            <a:off x="4929576" y="4948032"/>
            <a:ext cx="3963600" cy="19071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2014 FUJITSU</a:t>
            </a:r>
          </a:p>
        </p:txBody>
      </p:sp>
    </p:spTree>
    <p:extLst>
      <p:ext uri="{BB962C8B-B14F-4D97-AF65-F5344CB8AC3E}">
        <p14:creationId xmlns:p14="http://schemas.microsoft.com/office/powerpoint/2010/main" val="2765680226"/>
      </p:ext>
    </p:extLst>
  </p:cSld>
  <p:clrMapOvr>
    <a:masterClrMapping/>
  </p:clrMapOvr>
  <p:transition>
    <p:wipe dir="r"/>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Picture left 2/3 – Text right 1/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dirty="0"/>
          </a:p>
        </p:txBody>
      </p:sp>
      <p:sp>
        <p:nvSpPr>
          <p:cNvPr id="16" name="Bildplatzhalter 14"/>
          <p:cNvSpPr>
            <a:spLocks noGrp="1"/>
          </p:cNvSpPr>
          <p:nvPr>
            <p:ph type="pic" sz="quarter" idx="16"/>
            <p:custDataLst>
              <p:tags r:id="rId1"/>
            </p:custDataLst>
          </p:nvPr>
        </p:nvSpPr>
        <p:spPr bwMode="gray">
          <a:xfrm>
            <a:off x="466737" y="1131889"/>
            <a:ext cx="5689495" cy="3744912"/>
          </a:xfrm>
          <a:prstGeom prst="rect">
            <a:avLst/>
          </a:prstGeom>
        </p:spPr>
        <p:txBody>
          <a:bodyPr/>
          <a:lstStyle/>
          <a:p>
            <a:r>
              <a:rPr lang="en-US" noProof="0" smtClean="0"/>
              <a:t>Click icon to add picture</a:t>
            </a:r>
            <a:endParaRPr lang="en-US" noProof="0"/>
          </a:p>
        </p:txBody>
      </p:sp>
      <p:sp>
        <p:nvSpPr>
          <p:cNvPr id="10" name="Text Placeholder 8"/>
          <p:cNvSpPr>
            <a:spLocks noGrp="1"/>
          </p:cNvSpPr>
          <p:nvPr>
            <p:ph type="body" sz="quarter" idx="18"/>
          </p:nvPr>
        </p:nvSpPr>
        <p:spPr bwMode="gray">
          <a:xfrm>
            <a:off x="6227763" y="1131889"/>
            <a:ext cx="2665412" cy="374491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3" name="Footer Placeholder 2"/>
          <p:cNvSpPr>
            <a:spLocks noGrp="1"/>
          </p:cNvSpPr>
          <p:nvPr>
            <p:ph type="ftr" sz="quarter" idx="19"/>
          </p:nvPr>
        </p:nvSpPr>
        <p:spPr/>
        <p:txBody>
          <a:bodyPr/>
          <a:lstStyle/>
          <a:p>
            <a:r>
              <a:rPr lang="en-GB" smtClean="0"/>
              <a:t>© FUJITSU LIMITED 2014</a:t>
            </a:r>
            <a:endParaRPr lang="en-GB" dirty="0"/>
          </a:p>
        </p:txBody>
      </p:sp>
      <p:sp>
        <p:nvSpPr>
          <p:cNvPr id="4" name="Slide Number Placeholder 3"/>
          <p:cNvSpPr>
            <a:spLocks noGrp="1"/>
          </p:cNvSpPr>
          <p:nvPr>
            <p:ph type="sldNum" sz="quarter" idx="20"/>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419362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Subheadline + Picture left – Text righ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4" name="Bildplatzhalter 12"/>
          <p:cNvSpPr>
            <a:spLocks noGrp="1"/>
          </p:cNvSpPr>
          <p:nvPr>
            <p:ph type="pic" sz="quarter" idx="14"/>
            <p:custDataLst>
              <p:tags r:id="rId1"/>
            </p:custDataLst>
          </p:nvPr>
        </p:nvSpPr>
        <p:spPr bwMode="gray">
          <a:xfrm>
            <a:off x="250825" y="1635936"/>
            <a:ext cx="4177159" cy="3167840"/>
          </a:xfrm>
          <a:prstGeom prst="rect">
            <a:avLst/>
          </a:prstGeom>
        </p:spPr>
        <p:txBody>
          <a:bodyPr/>
          <a:lstStyle/>
          <a:p>
            <a:r>
              <a:rPr lang="en-US" noProof="0" smtClean="0"/>
              <a:t>Click icon to add picture</a:t>
            </a:r>
            <a:endParaRPr lang="en-GB" noProof="0"/>
          </a:p>
        </p:txBody>
      </p:sp>
      <p:sp>
        <p:nvSpPr>
          <p:cNvPr id="10" name="Text Placeholder 8"/>
          <p:cNvSpPr>
            <a:spLocks noGrp="1"/>
          </p:cNvSpPr>
          <p:nvPr>
            <p:ph type="body" sz="quarter" idx="17"/>
          </p:nvPr>
        </p:nvSpPr>
        <p:spPr bwMode="gray">
          <a:xfrm>
            <a:off x="4644029" y="1563930"/>
            <a:ext cx="4249166"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6"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
        <p:nvSpPr>
          <p:cNvPr id="8" name="Footer Placeholder 110"/>
          <p:cNvSpPr>
            <a:spLocks noGrp="1"/>
          </p:cNvSpPr>
          <p:nvPr>
            <p:ph type="ftr" sz="quarter" idx="3"/>
          </p:nvPr>
        </p:nvSpPr>
        <p:spPr>
          <a:xfrm>
            <a:off x="4929576" y="4948032"/>
            <a:ext cx="3963600" cy="19071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2014 FUJITSU</a:t>
            </a:r>
          </a:p>
        </p:txBody>
      </p:sp>
    </p:spTree>
    <p:extLst>
      <p:ext uri="{BB962C8B-B14F-4D97-AF65-F5344CB8AC3E}">
        <p14:creationId xmlns:p14="http://schemas.microsoft.com/office/powerpoint/2010/main" val="3730704844"/>
      </p:ext>
    </p:extLst>
  </p:cSld>
  <p:clrMapOvr>
    <a:masterClrMapping/>
  </p:clrMapOvr>
  <p:transition>
    <p:wipe dir="r"/>
  </p:transition>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Subheadline + Text left 2/3 – Picture right 1/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6228211" y="1635936"/>
            <a:ext cx="2664990" cy="3167840"/>
          </a:xfrm>
          <a:prstGeom prst="round1Rect">
            <a:avLst>
              <a:gd name="adj" fmla="val 14296"/>
            </a:avLst>
          </a:prstGeom>
        </p:spPr>
        <p:txBody>
          <a:bodyPr/>
          <a:lstStyle/>
          <a:p>
            <a:r>
              <a:rPr lang="en-US" noProof="0" smtClean="0"/>
              <a:t>Click icon to add picture</a:t>
            </a:r>
            <a:endParaRPr lang="en-GB" noProof="0"/>
          </a:p>
        </p:txBody>
      </p:sp>
      <p:sp>
        <p:nvSpPr>
          <p:cNvPr id="10" name="Text Placeholder 8"/>
          <p:cNvSpPr>
            <a:spLocks noGrp="1"/>
          </p:cNvSpPr>
          <p:nvPr>
            <p:ph type="body" sz="quarter" idx="18"/>
          </p:nvPr>
        </p:nvSpPr>
        <p:spPr bwMode="gray">
          <a:xfrm>
            <a:off x="250840" y="1563930"/>
            <a:ext cx="5761335"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9"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
        <p:nvSpPr>
          <p:cNvPr id="8" name="Footer Placeholder 110"/>
          <p:cNvSpPr>
            <a:spLocks noGrp="1"/>
          </p:cNvSpPr>
          <p:nvPr>
            <p:ph type="ftr" sz="quarter" idx="3"/>
          </p:nvPr>
        </p:nvSpPr>
        <p:spPr>
          <a:xfrm>
            <a:off x="4929576" y="4948032"/>
            <a:ext cx="3963600" cy="19071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2014 FUJITSU</a:t>
            </a:r>
          </a:p>
        </p:txBody>
      </p:sp>
    </p:spTree>
    <p:extLst>
      <p:ext uri="{BB962C8B-B14F-4D97-AF65-F5344CB8AC3E}">
        <p14:creationId xmlns:p14="http://schemas.microsoft.com/office/powerpoint/2010/main" val="3076859179"/>
      </p:ext>
    </p:extLst>
  </p:cSld>
  <p:clrMapOvr>
    <a:masterClrMapping/>
  </p:clrMapOvr>
  <p:transition>
    <p:wipe dir="r"/>
  </p:transition>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Subheadline + Picture left 1/3 – Text right 2/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250847" y="1635936"/>
            <a:ext cx="2664990" cy="3167840"/>
          </a:xfrm>
          <a:prstGeom prst="rect">
            <a:avLst/>
          </a:prstGeom>
        </p:spPr>
        <p:txBody>
          <a:bodyPr/>
          <a:lstStyle/>
          <a:p>
            <a:r>
              <a:rPr lang="en-US" noProof="0" smtClean="0"/>
              <a:t>Click icon to add picture</a:t>
            </a:r>
            <a:endParaRPr lang="en-GB" noProof="0" dirty="0"/>
          </a:p>
        </p:txBody>
      </p:sp>
      <p:sp>
        <p:nvSpPr>
          <p:cNvPr id="10" name="Text Placeholder 8"/>
          <p:cNvSpPr>
            <a:spLocks noGrp="1"/>
          </p:cNvSpPr>
          <p:nvPr>
            <p:ph type="body" sz="quarter" idx="18"/>
          </p:nvPr>
        </p:nvSpPr>
        <p:spPr bwMode="gray">
          <a:xfrm>
            <a:off x="3131859" y="1563930"/>
            <a:ext cx="5761335"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9"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smtClean="0"/>
              <a:t>Subheadline</a:t>
            </a:r>
            <a:endParaRPr lang="en-GB" noProof="0" dirty="0"/>
          </a:p>
        </p:txBody>
      </p:sp>
      <p:sp>
        <p:nvSpPr>
          <p:cNvPr id="8" name="Footer Placeholder 110"/>
          <p:cNvSpPr>
            <a:spLocks noGrp="1"/>
          </p:cNvSpPr>
          <p:nvPr>
            <p:ph type="ftr" sz="quarter" idx="3"/>
          </p:nvPr>
        </p:nvSpPr>
        <p:spPr>
          <a:xfrm>
            <a:off x="4929576" y="4948032"/>
            <a:ext cx="3963600" cy="19071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2014 FUJITSU</a:t>
            </a:r>
          </a:p>
        </p:txBody>
      </p:sp>
    </p:spTree>
    <p:extLst>
      <p:ext uri="{BB962C8B-B14F-4D97-AF65-F5344CB8AC3E}">
        <p14:creationId xmlns:p14="http://schemas.microsoft.com/office/powerpoint/2010/main" val="1548459827"/>
      </p:ext>
    </p:extLst>
  </p:cSld>
  <p:clrMapOvr>
    <a:masterClrMapping/>
  </p:clrMapOvr>
  <p:transition>
    <p:wipe dir="r"/>
  </p:transition>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Subheadline + Text left 1/3 – Picture right 2/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3132140" y="1635936"/>
            <a:ext cx="5761036" cy="3167840"/>
          </a:xfrm>
          <a:prstGeom prst="round1Rect">
            <a:avLst>
              <a:gd name="adj" fmla="val 12027"/>
            </a:avLst>
          </a:prstGeom>
        </p:spPr>
        <p:txBody>
          <a:bodyPr/>
          <a:lstStyle/>
          <a:p>
            <a:r>
              <a:rPr lang="en-US" noProof="0" smtClean="0"/>
              <a:t>Click icon to add picture</a:t>
            </a:r>
            <a:endParaRPr lang="en-GB" noProof="0" dirty="0"/>
          </a:p>
        </p:txBody>
      </p:sp>
      <p:sp>
        <p:nvSpPr>
          <p:cNvPr id="10" name="Text Placeholder 8"/>
          <p:cNvSpPr>
            <a:spLocks noGrp="1"/>
          </p:cNvSpPr>
          <p:nvPr>
            <p:ph type="body" sz="quarter" idx="18"/>
          </p:nvPr>
        </p:nvSpPr>
        <p:spPr bwMode="gray">
          <a:xfrm>
            <a:off x="250828" y="1563930"/>
            <a:ext cx="2665413"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9"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
        <p:nvSpPr>
          <p:cNvPr id="8" name="Footer Placeholder 110"/>
          <p:cNvSpPr>
            <a:spLocks noGrp="1"/>
          </p:cNvSpPr>
          <p:nvPr>
            <p:ph type="ftr" sz="quarter" idx="3"/>
          </p:nvPr>
        </p:nvSpPr>
        <p:spPr>
          <a:xfrm>
            <a:off x="4929576" y="4948032"/>
            <a:ext cx="3963600" cy="19071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2014 FUJITSU</a:t>
            </a:r>
          </a:p>
        </p:txBody>
      </p:sp>
    </p:spTree>
    <p:extLst>
      <p:ext uri="{BB962C8B-B14F-4D97-AF65-F5344CB8AC3E}">
        <p14:creationId xmlns:p14="http://schemas.microsoft.com/office/powerpoint/2010/main" val="4029120275"/>
      </p:ext>
    </p:extLst>
  </p:cSld>
  <p:clrMapOvr>
    <a:masterClrMapping/>
  </p:clrMapOvr>
  <p:transition>
    <p:wipe dir="r"/>
  </p:transition>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Subheadline + Picture left 2/3 – Text right 1/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250825" y="1635936"/>
            <a:ext cx="5761038" cy="3167840"/>
          </a:xfrm>
          <a:prstGeom prst="rect">
            <a:avLst/>
          </a:prstGeom>
        </p:spPr>
        <p:txBody>
          <a:bodyPr/>
          <a:lstStyle/>
          <a:p>
            <a:r>
              <a:rPr lang="en-US" noProof="0" smtClean="0"/>
              <a:t>Click icon to add picture</a:t>
            </a:r>
            <a:endParaRPr lang="en-GB" noProof="0" dirty="0"/>
          </a:p>
        </p:txBody>
      </p:sp>
      <p:sp>
        <p:nvSpPr>
          <p:cNvPr id="10" name="Text Placeholder 8"/>
          <p:cNvSpPr>
            <a:spLocks noGrp="1"/>
          </p:cNvSpPr>
          <p:nvPr>
            <p:ph type="body" sz="quarter" idx="18"/>
          </p:nvPr>
        </p:nvSpPr>
        <p:spPr bwMode="gray">
          <a:xfrm>
            <a:off x="6227763" y="1563930"/>
            <a:ext cx="2665412"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9"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
        <p:nvSpPr>
          <p:cNvPr id="8" name="Footer Placeholder 110"/>
          <p:cNvSpPr>
            <a:spLocks noGrp="1"/>
          </p:cNvSpPr>
          <p:nvPr>
            <p:ph type="ftr" sz="quarter" idx="3"/>
          </p:nvPr>
        </p:nvSpPr>
        <p:spPr>
          <a:xfrm>
            <a:off x="4929576" y="4948032"/>
            <a:ext cx="3963600" cy="19071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2014 FUJITSU</a:t>
            </a:r>
          </a:p>
        </p:txBody>
      </p:sp>
    </p:spTree>
    <p:extLst>
      <p:ext uri="{BB962C8B-B14F-4D97-AF65-F5344CB8AC3E}">
        <p14:creationId xmlns:p14="http://schemas.microsoft.com/office/powerpoint/2010/main" val="680047672"/>
      </p:ext>
    </p:extLst>
  </p:cSld>
  <p:clrMapOvr>
    <a:masterClrMapping/>
  </p:clrMapOvr>
  <p:transition>
    <p:wipe dir="r"/>
  </p:transition>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Subheadline + Text top – Picture bottom ">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8"/>
          </p:nvPr>
        </p:nvSpPr>
        <p:spPr bwMode="gray">
          <a:xfrm>
            <a:off x="250827" y="3291852"/>
            <a:ext cx="8642350" cy="1511924"/>
          </a:xfrm>
          <a:prstGeom prst="rect">
            <a:avLst/>
          </a:prstGeom>
        </p:spPr>
        <p:txBody>
          <a:bodyPr/>
          <a:lstStyle/>
          <a:p>
            <a:r>
              <a:rPr lang="en-US" noProof="0" smtClean="0"/>
              <a:t>Click icon to add picture</a:t>
            </a:r>
            <a:endParaRPr lang="en-GB" noProof="0" dirty="0"/>
          </a:p>
        </p:txBody>
      </p:sp>
      <p:sp>
        <p:nvSpPr>
          <p:cNvPr id="10" name="Text Placeholder 8"/>
          <p:cNvSpPr>
            <a:spLocks noGrp="1"/>
          </p:cNvSpPr>
          <p:nvPr>
            <p:ph type="body" sz="quarter" idx="19"/>
          </p:nvPr>
        </p:nvSpPr>
        <p:spPr bwMode="gray">
          <a:xfrm>
            <a:off x="250830" y="1563927"/>
            <a:ext cx="8642348" cy="1583904"/>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6" hasCustomPrompt="1"/>
          </p:nvPr>
        </p:nvSpPr>
        <p:spPr bwMode="gray">
          <a:xfrm>
            <a:off x="250828" y="987270"/>
            <a:ext cx="8642348"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
        <p:nvSpPr>
          <p:cNvPr id="7" name="Footer Placeholder 110"/>
          <p:cNvSpPr>
            <a:spLocks noGrp="1"/>
          </p:cNvSpPr>
          <p:nvPr>
            <p:ph type="ftr" sz="quarter" idx="3"/>
          </p:nvPr>
        </p:nvSpPr>
        <p:spPr>
          <a:xfrm>
            <a:off x="4929576" y="4948032"/>
            <a:ext cx="3963600" cy="19071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2014 FUJITSU</a:t>
            </a:r>
          </a:p>
        </p:txBody>
      </p:sp>
    </p:spTree>
    <p:extLst>
      <p:ext uri="{BB962C8B-B14F-4D97-AF65-F5344CB8AC3E}">
        <p14:creationId xmlns:p14="http://schemas.microsoft.com/office/powerpoint/2010/main" val="1116848732"/>
      </p:ext>
    </p:extLst>
  </p:cSld>
  <p:clrMapOvr>
    <a:masterClrMapping/>
  </p:clrMapOvr>
  <p:transition>
    <p:wipe dir="r"/>
  </p:transition>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Subheadline + Picture top – Text bottom">
    <p:spTree>
      <p:nvGrpSpPr>
        <p:cNvPr id="1" name=""/>
        <p:cNvGrpSpPr/>
        <p:nvPr/>
      </p:nvGrpSpPr>
      <p:grpSpPr>
        <a:xfrm>
          <a:off x="0" y="0"/>
          <a:ext cx="0" cy="0"/>
          <a:chOff x="0" y="0"/>
          <a:chExt cx="0" cy="0"/>
        </a:xfrm>
      </p:grpSpPr>
      <p:sp>
        <p:nvSpPr>
          <p:cNvPr id="16" name="Bildplatzhalter 14"/>
          <p:cNvSpPr>
            <a:spLocks noGrp="1"/>
          </p:cNvSpPr>
          <p:nvPr>
            <p:ph type="pic" sz="quarter" idx="18"/>
            <p:custDataLst>
              <p:tags r:id="rId1"/>
            </p:custDataLst>
          </p:nvPr>
        </p:nvSpPr>
        <p:spPr bwMode="gray">
          <a:xfrm>
            <a:off x="250830" y="1635936"/>
            <a:ext cx="8642347" cy="1511896"/>
          </a:xfrm>
          <a:prstGeom prst="round1Rect">
            <a:avLst>
              <a:gd name="adj" fmla="val 25200"/>
            </a:avLst>
          </a:prstGeom>
        </p:spPr>
        <p:txBody>
          <a:bodyPr/>
          <a:lstStyle/>
          <a:p>
            <a:r>
              <a:rPr lang="en-US" noProof="0" smtClean="0"/>
              <a:t>Click icon to add picture</a:t>
            </a:r>
            <a:endParaRPr lang="en-GB" noProof="0" dirty="0"/>
          </a:p>
        </p:txBody>
      </p:sp>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0" name="Text Placeholder 8"/>
          <p:cNvSpPr>
            <a:spLocks noGrp="1"/>
          </p:cNvSpPr>
          <p:nvPr>
            <p:ph type="body" sz="quarter" idx="19"/>
          </p:nvPr>
        </p:nvSpPr>
        <p:spPr bwMode="gray">
          <a:xfrm>
            <a:off x="250830" y="3291852"/>
            <a:ext cx="8642347" cy="1511924"/>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6" hasCustomPrompt="1"/>
          </p:nvPr>
        </p:nvSpPr>
        <p:spPr bwMode="gray">
          <a:xfrm>
            <a:off x="250830" y="987270"/>
            <a:ext cx="8642347"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
        <p:nvSpPr>
          <p:cNvPr id="7" name="Footer Placeholder 110"/>
          <p:cNvSpPr>
            <a:spLocks noGrp="1"/>
          </p:cNvSpPr>
          <p:nvPr>
            <p:ph type="ftr" sz="quarter" idx="3"/>
          </p:nvPr>
        </p:nvSpPr>
        <p:spPr>
          <a:xfrm>
            <a:off x="4929576" y="4948032"/>
            <a:ext cx="3963600" cy="19071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2014 FUJITSU</a:t>
            </a:r>
          </a:p>
        </p:txBody>
      </p:sp>
    </p:spTree>
    <p:extLst>
      <p:ext uri="{BB962C8B-B14F-4D97-AF65-F5344CB8AC3E}">
        <p14:creationId xmlns:p14="http://schemas.microsoft.com/office/powerpoint/2010/main" val="1940900090"/>
      </p:ext>
    </p:extLst>
  </p:cSld>
  <p:clrMapOvr>
    <a:masterClrMapping/>
  </p:clrMapOvr>
  <p:transition>
    <p:wipe dir="r"/>
  </p:transition>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type="blank" preserve="1">
  <p:cSld name="Leer">
    <p:bg bwMode="gray">
      <p:bgRef idx="1001">
        <a:schemeClr val="bg1"/>
      </p:bgRef>
    </p:bg>
    <p:spTree>
      <p:nvGrpSpPr>
        <p:cNvPr id="1" name=""/>
        <p:cNvGrpSpPr/>
        <p:nvPr/>
      </p:nvGrpSpPr>
      <p:grpSpPr>
        <a:xfrm>
          <a:off x="0" y="0"/>
          <a:ext cx="0" cy="0"/>
          <a:chOff x="0" y="0"/>
          <a:chExt cx="0" cy="0"/>
        </a:xfrm>
      </p:grpSpPr>
      <p:sp>
        <p:nvSpPr>
          <p:cNvPr id="3" name="Footer Placeholder 110"/>
          <p:cNvSpPr>
            <a:spLocks noGrp="1"/>
          </p:cNvSpPr>
          <p:nvPr>
            <p:ph type="ftr" sz="quarter" idx="3"/>
          </p:nvPr>
        </p:nvSpPr>
        <p:spPr>
          <a:xfrm>
            <a:off x="4929576" y="4948032"/>
            <a:ext cx="3963600" cy="19071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2014 FUJITSU</a:t>
            </a:r>
          </a:p>
        </p:txBody>
      </p:sp>
    </p:spTree>
    <p:extLst>
      <p:ext uri="{BB962C8B-B14F-4D97-AF65-F5344CB8AC3E}">
        <p14:creationId xmlns:p14="http://schemas.microsoft.com/office/powerpoint/2010/main" val="3536399644"/>
      </p:ext>
    </p:extLst>
  </p:cSld>
  <p:clrMapOvr>
    <a:masterClrMapping/>
  </p:clrMapOvr>
  <p:transition>
    <p:wipe dir="r"/>
  </p:transition>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type="blank" preserve="1">
  <p:cSld name="Closing page">
    <p:spTree>
      <p:nvGrpSpPr>
        <p:cNvPr id="1" name=""/>
        <p:cNvGrpSpPr/>
        <p:nvPr/>
      </p:nvGrpSpPr>
      <p:grpSpPr>
        <a:xfrm>
          <a:off x="0" y="0"/>
          <a:ext cx="0" cy="0"/>
          <a:chOff x="0" y="0"/>
          <a:chExt cx="0" cy="0"/>
        </a:xfrm>
      </p:grpSpPr>
      <p:sp>
        <p:nvSpPr>
          <p:cNvPr id="7" name="Rectangle 5"/>
          <p:cNvSpPr>
            <a:spLocks noChangeArrowheads="1"/>
          </p:cNvSpPr>
          <p:nvPr/>
        </p:nvSpPr>
        <p:spPr bwMode="gray">
          <a:xfrm>
            <a:off x="0" y="0"/>
            <a:ext cx="9144000" cy="5143500"/>
          </a:xfrm>
          <a:prstGeom prst="rect">
            <a:avLst/>
          </a:prstGeom>
          <a:solidFill>
            <a:srgbClr val="FFFFFF"/>
          </a:solidFill>
          <a:ln w="9525" algn="ctr">
            <a:noFill/>
            <a:miter lim="800000"/>
            <a:headEnd/>
            <a:tailEnd/>
          </a:ln>
          <a:effectLst/>
        </p:spPr>
        <p:txBody>
          <a:bodyPr wrap="none" anchor="ctr"/>
          <a:lstStyle/>
          <a:p>
            <a:endParaRPr lang="en-GB" dirty="0">
              <a:solidFill>
                <a:srgbClr val="000000"/>
              </a:solidFill>
            </a:endParaRPr>
          </a:p>
        </p:txBody>
      </p:sp>
      <p:grpSp>
        <p:nvGrpSpPr>
          <p:cNvPr id="34" name="Group 33"/>
          <p:cNvGrpSpPr/>
          <p:nvPr userDrawn="1"/>
        </p:nvGrpSpPr>
        <p:grpSpPr>
          <a:xfrm>
            <a:off x="2592388" y="1362094"/>
            <a:ext cx="3962400" cy="2005013"/>
            <a:chOff x="2592388" y="1362075"/>
            <a:chExt cx="3962400" cy="2005013"/>
          </a:xfrm>
        </p:grpSpPr>
        <p:sp>
          <p:nvSpPr>
            <p:cNvPr id="35" name="Freeform 8"/>
            <p:cNvSpPr>
              <a:spLocks/>
            </p:cNvSpPr>
            <p:nvPr/>
          </p:nvSpPr>
          <p:spPr bwMode="gray">
            <a:xfrm>
              <a:off x="2592388" y="3094038"/>
              <a:ext cx="115888" cy="190500"/>
            </a:xfrm>
            <a:custGeom>
              <a:avLst/>
              <a:gdLst/>
              <a:ahLst/>
              <a:cxnLst>
                <a:cxn ang="0">
                  <a:pos x="0" y="573"/>
                </a:cxn>
                <a:cxn ang="0">
                  <a:pos x="0" y="504"/>
                </a:cxn>
                <a:cxn ang="0">
                  <a:pos x="139" y="536"/>
                </a:cxn>
                <a:cxn ang="0">
                  <a:pos x="278" y="445"/>
                </a:cxn>
                <a:cxn ang="0">
                  <a:pos x="255" y="387"/>
                </a:cxn>
                <a:cxn ang="0">
                  <a:pos x="213" y="354"/>
                </a:cxn>
                <a:cxn ang="0">
                  <a:pos x="159" y="328"/>
                </a:cxn>
                <a:cxn ang="0">
                  <a:pos x="49" y="253"/>
                </a:cxn>
                <a:cxn ang="0">
                  <a:pos x="10" y="150"/>
                </a:cxn>
                <a:cxn ang="0">
                  <a:pos x="71" y="33"/>
                </a:cxn>
                <a:cxn ang="0">
                  <a:pos x="201" y="0"/>
                </a:cxn>
                <a:cxn ang="0">
                  <a:pos x="322" y="20"/>
                </a:cxn>
                <a:cxn ang="0">
                  <a:pos x="322" y="83"/>
                </a:cxn>
                <a:cxn ang="0">
                  <a:pos x="206" y="59"/>
                </a:cxn>
                <a:cxn ang="0">
                  <a:pos x="127" y="78"/>
                </a:cxn>
                <a:cxn ang="0">
                  <a:pos x="95" y="140"/>
                </a:cxn>
                <a:cxn ang="0">
                  <a:pos x="117" y="199"/>
                </a:cxn>
                <a:cxn ang="0">
                  <a:pos x="214" y="260"/>
                </a:cxn>
                <a:cxn ang="0">
                  <a:pos x="293" y="305"/>
                </a:cxn>
                <a:cxn ang="0">
                  <a:pos x="348" y="365"/>
                </a:cxn>
                <a:cxn ang="0">
                  <a:pos x="363" y="436"/>
                </a:cxn>
                <a:cxn ang="0">
                  <a:pos x="145" y="597"/>
                </a:cxn>
                <a:cxn ang="0">
                  <a:pos x="0" y="573"/>
                </a:cxn>
              </a:cxnLst>
              <a:rect l="0" t="0" r="r" b="b"/>
              <a:pathLst>
                <a:path w="363" h="597">
                  <a:moveTo>
                    <a:pt x="0" y="573"/>
                  </a:moveTo>
                  <a:cubicBezTo>
                    <a:pt x="0" y="504"/>
                    <a:pt x="0" y="504"/>
                    <a:pt x="0" y="504"/>
                  </a:cubicBezTo>
                  <a:cubicBezTo>
                    <a:pt x="38" y="526"/>
                    <a:pt x="84" y="536"/>
                    <a:pt x="139" y="536"/>
                  </a:cubicBezTo>
                  <a:cubicBezTo>
                    <a:pt x="232" y="536"/>
                    <a:pt x="278" y="506"/>
                    <a:pt x="278" y="445"/>
                  </a:cubicBezTo>
                  <a:cubicBezTo>
                    <a:pt x="278" y="422"/>
                    <a:pt x="270" y="402"/>
                    <a:pt x="255" y="387"/>
                  </a:cubicBezTo>
                  <a:cubicBezTo>
                    <a:pt x="242" y="374"/>
                    <a:pt x="228" y="363"/>
                    <a:pt x="213" y="354"/>
                  </a:cubicBezTo>
                  <a:cubicBezTo>
                    <a:pt x="199" y="347"/>
                    <a:pt x="181" y="338"/>
                    <a:pt x="159" y="328"/>
                  </a:cubicBezTo>
                  <a:cubicBezTo>
                    <a:pt x="107" y="302"/>
                    <a:pt x="70" y="277"/>
                    <a:pt x="49" y="253"/>
                  </a:cubicBezTo>
                  <a:cubicBezTo>
                    <a:pt x="23" y="224"/>
                    <a:pt x="10" y="190"/>
                    <a:pt x="10" y="150"/>
                  </a:cubicBezTo>
                  <a:cubicBezTo>
                    <a:pt x="10" y="97"/>
                    <a:pt x="30" y="58"/>
                    <a:pt x="71" y="33"/>
                  </a:cubicBezTo>
                  <a:cubicBezTo>
                    <a:pt x="105" y="11"/>
                    <a:pt x="148" y="0"/>
                    <a:pt x="201" y="0"/>
                  </a:cubicBezTo>
                  <a:cubicBezTo>
                    <a:pt x="238" y="0"/>
                    <a:pt x="279" y="7"/>
                    <a:pt x="322" y="20"/>
                  </a:cubicBezTo>
                  <a:cubicBezTo>
                    <a:pt x="322" y="83"/>
                    <a:pt x="322" y="83"/>
                    <a:pt x="322" y="83"/>
                  </a:cubicBezTo>
                  <a:cubicBezTo>
                    <a:pt x="286" y="67"/>
                    <a:pt x="247" y="59"/>
                    <a:pt x="206" y="59"/>
                  </a:cubicBezTo>
                  <a:cubicBezTo>
                    <a:pt x="174" y="59"/>
                    <a:pt x="148" y="65"/>
                    <a:pt x="127" y="78"/>
                  </a:cubicBezTo>
                  <a:cubicBezTo>
                    <a:pt x="105" y="90"/>
                    <a:pt x="95" y="111"/>
                    <a:pt x="95" y="140"/>
                  </a:cubicBezTo>
                  <a:cubicBezTo>
                    <a:pt x="95" y="164"/>
                    <a:pt x="102" y="184"/>
                    <a:pt x="117" y="199"/>
                  </a:cubicBezTo>
                  <a:cubicBezTo>
                    <a:pt x="132" y="214"/>
                    <a:pt x="164" y="234"/>
                    <a:pt x="214" y="260"/>
                  </a:cubicBezTo>
                  <a:cubicBezTo>
                    <a:pt x="254" y="280"/>
                    <a:pt x="280" y="294"/>
                    <a:pt x="293" y="305"/>
                  </a:cubicBezTo>
                  <a:cubicBezTo>
                    <a:pt x="319" y="323"/>
                    <a:pt x="337" y="343"/>
                    <a:pt x="348" y="365"/>
                  </a:cubicBezTo>
                  <a:cubicBezTo>
                    <a:pt x="358" y="384"/>
                    <a:pt x="363" y="408"/>
                    <a:pt x="363" y="436"/>
                  </a:cubicBezTo>
                  <a:cubicBezTo>
                    <a:pt x="363" y="543"/>
                    <a:pt x="290" y="597"/>
                    <a:pt x="145" y="597"/>
                  </a:cubicBezTo>
                  <a:cubicBezTo>
                    <a:pt x="86" y="597"/>
                    <a:pt x="38" y="589"/>
                    <a:pt x="0" y="573"/>
                  </a:cubicBezTo>
                </a:path>
              </a:pathLst>
            </a:custGeom>
            <a:solidFill>
              <a:srgbClr val="000000"/>
            </a:solidFill>
            <a:ln w="9525">
              <a:noFill/>
              <a:round/>
              <a:headEnd/>
              <a:tailEnd/>
            </a:ln>
          </p:spPr>
          <p:txBody>
            <a:bodyPr/>
            <a:lstStyle/>
            <a:p>
              <a:endParaRPr lang="de-DE" dirty="0">
                <a:solidFill>
                  <a:srgbClr val="000000"/>
                </a:solidFill>
              </a:endParaRPr>
            </a:p>
          </p:txBody>
        </p:sp>
        <p:sp>
          <p:nvSpPr>
            <p:cNvPr id="36" name="Freeform 9"/>
            <p:cNvSpPr>
              <a:spLocks/>
            </p:cNvSpPr>
            <p:nvPr/>
          </p:nvSpPr>
          <p:spPr bwMode="gray">
            <a:xfrm>
              <a:off x="2751138" y="3008313"/>
              <a:ext cx="136525" cy="269875"/>
            </a:xfrm>
            <a:custGeom>
              <a:avLst/>
              <a:gdLst/>
              <a:ahLst/>
              <a:cxnLst>
                <a:cxn ang="0">
                  <a:pos x="0" y="851"/>
                </a:cxn>
                <a:cxn ang="0">
                  <a:pos x="0" y="0"/>
                </a:cxn>
                <a:cxn ang="0">
                  <a:pos x="96" y="0"/>
                </a:cxn>
                <a:cxn ang="0">
                  <a:pos x="96" y="300"/>
                </a:cxn>
                <a:cxn ang="0">
                  <a:pos x="239" y="270"/>
                </a:cxn>
                <a:cxn ang="0">
                  <a:pos x="411" y="359"/>
                </a:cxn>
                <a:cxn ang="0">
                  <a:pos x="429" y="504"/>
                </a:cxn>
                <a:cxn ang="0">
                  <a:pos x="429" y="851"/>
                </a:cxn>
                <a:cxn ang="0">
                  <a:pos x="332" y="851"/>
                </a:cxn>
                <a:cxn ang="0">
                  <a:pos x="332" y="489"/>
                </a:cxn>
                <a:cxn ang="0">
                  <a:pos x="315" y="374"/>
                </a:cxn>
                <a:cxn ang="0">
                  <a:pos x="229" y="329"/>
                </a:cxn>
                <a:cxn ang="0">
                  <a:pos x="96" y="363"/>
                </a:cxn>
                <a:cxn ang="0">
                  <a:pos x="96" y="851"/>
                </a:cxn>
                <a:cxn ang="0">
                  <a:pos x="0" y="851"/>
                </a:cxn>
              </a:cxnLst>
              <a:rect l="0" t="0" r="r" b="b"/>
              <a:pathLst>
                <a:path w="429" h="851">
                  <a:moveTo>
                    <a:pt x="0" y="851"/>
                  </a:moveTo>
                  <a:cubicBezTo>
                    <a:pt x="0" y="0"/>
                    <a:pt x="0" y="0"/>
                    <a:pt x="0" y="0"/>
                  </a:cubicBezTo>
                  <a:cubicBezTo>
                    <a:pt x="96" y="0"/>
                    <a:pt x="96" y="0"/>
                    <a:pt x="96" y="0"/>
                  </a:cubicBezTo>
                  <a:cubicBezTo>
                    <a:pt x="96" y="300"/>
                    <a:pt x="96" y="300"/>
                    <a:pt x="96" y="300"/>
                  </a:cubicBezTo>
                  <a:cubicBezTo>
                    <a:pt x="147" y="280"/>
                    <a:pt x="194" y="270"/>
                    <a:pt x="239" y="270"/>
                  </a:cubicBezTo>
                  <a:cubicBezTo>
                    <a:pt x="328" y="270"/>
                    <a:pt x="386" y="300"/>
                    <a:pt x="411" y="359"/>
                  </a:cubicBezTo>
                  <a:cubicBezTo>
                    <a:pt x="423" y="386"/>
                    <a:pt x="429" y="434"/>
                    <a:pt x="429" y="504"/>
                  </a:cubicBezTo>
                  <a:cubicBezTo>
                    <a:pt x="429" y="851"/>
                    <a:pt x="429" y="851"/>
                    <a:pt x="429" y="851"/>
                  </a:cubicBezTo>
                  <a:cubicBezTo>
                    <a:pt x="332" y="851"/>
                    <a:pt x="332" y="851"/>
                    <a:pt x="332" y="851"/>
                  </a:cubicBezTo>
                  <a:cubicBezTo>
                    <a:pt x="332" y="489"/>
                    <a:pt x="332" y="489"/>
                    <a:pt x="332" y="489"/>
                  </a:cubicBezTo>
                  <a:cubicBezTo>
                    <a:pt x="332" y="435"/>
                    <a:pt x="326" y="397"/>
                    <a:pt x="315" y="374"/>
                  </a:cubicBezTo>
                  <a:cubicBezTo>
                    <a:pt x="300" y="344"/>
                    <a:pt x="271" y="329"/>
                    <a:pt x="229" y="329"/>
                  </a:cubicBezTo>
                  <a:cubicBezTo>
                    <a:pt x="192" y="329"/>
                    <a:pt x="147" y="340"/>
                    <a:pt x="96" y="363"/>
                  </a:cubicBezTo>
                  <a:cubicBezTo>
                    <a:pt x="96" y="851"/>
                    <a:pt x="96" y="851"/>
                    <a:pt x="96" y="851"/>
                  </a:cubicBezTo>
                  <a:lnTo>
                    <a:pt x="0" y="851"/>
                  </a:lnTo>
                  <a:close/>
                </a:path>
              </a:pathLst>
            </a:custGeom>
            <a:solidFill>
              <a:srgbClr val="000000"/>
            </a:solidFill>
            <a:ln w="9525">
              <a:noFill/>
              <a:round/>
              <a:headEnd/>
              <a:tailEnd/>
            </a:ln>
          </p:spPr>
          <p:txBody>
            <a:bodyPr/>
            <a:lstStyle/>
            <a:p>
              <a:endParaRPr lang="de-DE" dirty="0">
                <a:solidFill>
                  <a:srgbClr val="000000"/>
                </a:solidFill>
              </a:endParaRPr>
            </a:p>
          </p:txBody>
        </p:sp>
        <p:sp>
          <p:nvSpPr>
            <p:cNvPr id="37" name="Freeform 10"/>
            <p:cNvSpPr>
              <a:spLocks noEditPoints="1"/>
            </p:cNvSpPr>
            <p:nvPr/>
          </p:nvSpPr>
          <p:spPr bwMode="gray">
            <a:xfrm>
              <a:off x="2928938" y="3094038"/>
              <a:ext cx="139700" cy="190500"/>
            </a:xfrm>
            <a:custGeom>
              <a:avLst/>
              <a:gdLst/>
              <a:ahLst/>
              <a:cxnLst>
                <a:cxn ang="0">
                  <a:pos x="342" y="224"/>
                </a:cxn>
                <a:cxn ang="0">
                  <a:pos x="342" y="194"/>
                </a:cxn>
                <a:cxn ang="0">
                  <a:pos x="324" y="108"/>
                </a:cxn>
                <a:cxn ang="0">
                  <a:pos x="212" y="61"/>
                </a:cxn>
                <a:cxn ang="0">
                  <a:pos x="55" y="93"/>
                </a:cxn>
                <a:cxn ang="0">
                  <a:pos x="55" y="25"/>
                </a:cxn>
                <a:cxn ang="0">
                  <a:pos x="222" y="0"/>
                </a:cxn>
                <a:cxn ang="0">
                  <a:pos x="404" y="60"/>
                </a:cxn>
                <a:cxn ang="0">
                  <a:pos x="437" y="157"/>
                </a:cxn>
                <a:cxn ang="0">
                  <a:pos x="439" y="227"/>
                </a:cxn>
                <a:cxn ang="0">
                  <a:pos x="439" y="570"/>
                </a:cxn>
                <a:cxn ang="0">
                  <a:pos x="229" y="597"/>
                </a:cxn>
                <a:cxn ang="0">
                  <a:pos x="64" y="564"/>
                </a:cxn>
                <a:cxn ang="0">
                  <a:pos x="0" y="438"/>
                </a:cxn>
                <a:cxn ang="0">
                  <a:pos x="75" y="285"/>
                </a:cxn>
                <a:cxn ang="0">
                  <a:pos x="263" y="233"/>
                </a:cxn>
                <a:cxn ang="0">
                  <a:pos x="342" y="224"/>
                </a:cxn>
                <a:cxn ang="0">
                  <a:pos x="342" y="279"/>
                </a:cxn>
                <a:cxn ang="0">
                  <a:pos x="208" y="300"/>
                </a:cxn>
                <a:cxn ang="0">
                  <a:pos x="99" y="428"/>
                </a:cxn>
                <a:cxn ang="0">
                  <a:pos x="131" y="509"/>
                </a:cxn>
                <a:cxn ang="0">
                  <a:pos x="244" y="539"/>
                </a:cxn>
                <a:cxn ang="0">
                  <a:pos x="342" y="525"/>
                </a:cxn>
                <a:cxn ang="0">
                  <a:pos x="342" y="279"/>
                </a:cxn>
              </a:cxnLst>
              <a:rect l="0" t="0" r="r" b="b"/>
              <a:pathLst>
                <a:path w="439" h="597">
                  <a:moveTo>
                    <a:pt x="342" y="224"/>
                  </a:moveTo>
                  <a:cubicBezTo>
                    <a:pt x="342" y="194"/>
                    <a:pt x="342" y="194"/>
                    <a:pt x="342" y="194"/>
                  </a:cubicBezTo>
                  <a:cubicBezTo>
                    <a:pt x="342" y="157"/>
                    <a:pt x="336" y="129"/>
                    <a:pt x="324" y="108"/>
                  </a:cubicBezTo>
                  <a:cubicBezTo>
                    <a:pt x="306" y="77"/>
                    <a:pt x="269" y="61"/>
                    <a:pt x="212" y="61"/>
                  </a:cubicBezTo>
                  <a:cubicBezTo>
                    <a:pt x="160" y="61"/>
                    <a:pt x="108" y="71"/>
                    <a:pt x="55" y="93"/>
                  </a:cubicBezTo>
                  <a:cubicBezTo>
                    <a:pt x="55" y="25"/>
                    <a:pt x="55" y="25"/>
                    <a:pt x="55" y="25"/>
                  </a:cubicBezTo>
                  <a:cubicBezTo>
                    <a:pt x="108" y="9"/>
                    <a:pt x="164" y="0"/>
                    <a:pt x="222" y="0"/>
                  </a:cubicBezTo>
                  <a:cubicBezTo>
                    <a:pt x="310" y="0"/>
                    <a:pt x="371" y="20"/>
                    <a:pt x="404" y="60"/>
                  </a:cubicBezTo>
                  <a:cubicBezTo>
                    <a:pt x="422" y="82"/>
                    <a:pt x="432" y="114"/>
                    <a:pt x="437" y="157"/>
                  </a:cubicBezTo>
                  <a:cubicBezTo>
                    <a:pt x="438" y="173"/>
                    <a:pt x="439" y="196"/>
                    <a:pt x="439" y="227"/>
                  </a:cubicBezTo>
                  <a:cubicBezTo>
                    <a:pt x="439" y="570"/>
                    <a:pt x="439" y="570"/>
                    <a:pt x="439" y="570"/>
                  </a:cubicBezTo>
                  <a:cubicBezTo>
                    <a:pt x="373" y="588"/>
                    <a:pt x="303" y="597"/>
                    <a:pt x="229" y="597"/>
                  </a:cubicBezTo>
                  <a:cubicBezTo>
                    <a:pt x="158" y="597"/>
                    <a:pt x="103" y="586"/>
                    <a:pt x="64" y="564"/>
                  </a:cubicBezTo>
                  <a:cubicBezTo>
                    <a:pt x="22" y="540"/>
                    <a:pt x="0" y="498"/>
                    <a:pt x="0" y="438"/>
                  </a:cubicBezTo>
                  <a:cubicBezTo>
                    <a:pt x="0" y="369"/>
                    <a:pt x="25" y="318"/>
                    <a:pt x="75" y="285"/>
                  </a:cubicBezTo>
                  <a:cubicBezTo>
                    <a:pt x="112" y="261"/>
                    <a:pt x="175" y="243"/>
                    <a:pt x="263" y="233"/>
                  </a:cubicBezTo>
                  <a:cubicBezTo>
                    <a:pt x="279" y="231"/>
                    <a:pt x="306" y="228"/>
                    <a:pt x="342" y="224"/>
                  </a:cubicBezTo>
                  <a:moveTo>
                    <a:pt x="342" y="279"/>
                  </a:moveTo>
                  <a:cubicBezTo>
                    <a:pt x="283" y="285"/>
                    <a:pt x="239" y="292"/>
                    <a:pt x="208" y="300"/>
                  </a:cubicBezTo>
                  <a:cubicBezTo>
                    <a:pt x="135" y="318"/>
                    <a:pt x="99" y="361"/>
                    <a:pt x="99" y="428"/>
                  </a:cubicBezTo>
                  <a:cubicBezTo>
                    <a:pt x="99" y="465"/>
                    <a:pt x="109" y="492"/>
                    <a:pt x="131" y="509"/>
                  </a:cubicBezTo>
                  <a:cubicBezTo>
                    <a:pt x="155" y="529"/>
                    <a:pt x="192" y="539"/>
                    <a:pt x="244" y="539"/>
                  </a:cubicBezTo>
                  <a:cubicBezTo>
                    <a:pt x="279" y="539"/>
                    <a:pt x="312" y="534"/>
                    <a:pt x="342" y="525"/>
                  </a:cubicBezTo>
                  <a:lnTo>
                    <a:pt x="342" y="279"/>
                  </a:lnTo>
                  <a:close/>
                </a:path>
              </a:pathLst>
            </a:custGeom>
            <a:solidFill>
              <a:srgbClr val="000000"/>
            </a:solidFill>
            <a:ln w="9525">
              <a:noFill/>
              <a:round/>
              <a:headEnd/>
              <a:tailEnd/>
            </a:ln>
          </p:spPr>
          <p:txBody>
            <a:bodyPr/>
            <a:lstStyle/>
            <a:p>
              <a:endParaRPr lang="de-DE" dirty="0">
                <a:solidFill>
                  <a:srgbClr val="000000"/>
                </a:solidFill>
              </a:endParaRPr>
            </a:p>
          </p:txBody>
        </p:sp>
        <p:sp>
          <p:nvSpPr>
            <p:cNvPr id="38" name="Freeform 11"/>
            <p:cNvSpPr>
              <a:spLocks noEditPoints="1"/>
            </p:cNvSpPr>
            <p:nvPr/>
          </p:nvSpPr>
          <p:spPr bwMode="gray">
            <a:xfrm>
              <a:off x="3124200" y="3094038"/>
              <a:ext cx="139700" cy="271463"/>
            </a:xfrm>
            <a:custGeom>
              <a:avLst/>
              <a:gdLst/>
              <a:ahLst/>
              <a:cxnLst>
                <a:cxn ang="0">
                  <a:pos x="96" y="557"/>
                </a:cxn>
                <a:cxn ang="0">
                  <a:pos x="96" y="852"/>
                </a:cxn>
                <a:cxn ang="0">
                  <a:pos x="0" y="852"/>
                </a:cxn>
                <a:cxn ang="0">
                  <a:pos x="0" y="23"/>
                </a:cxn>
                <a:cxn ang="0">
                  <a:pos x="195" y="0"/>
                </a:cxn>
                <a:cxn ang="0">
                  <a:pos x="396" y="89"/>
                </a:cxn>
                <a:cxn ang="0">
                  <a:pos x="444" y="298"/>
                </a:cxn>
                <a:cxn ang="0">
                  <a:pos x="383" y="519"/>
                </a:cxn>
                <a:cxn ang="0">
                  <a:pos x="214" y="597"/>
                </a:cxn>
                <a:cxn ang="0">
                  <a:pos x="134" y="582"/>
                </a:cxn>
                <a:cxn ang="0">
                  <a:pos x="96" y="557"/>
                </a:cxn>
                <a:cxn ang="0">
                  <a:pos x="96" y="490"/>
                </a:cxn>
                <a:cxn ang="0">
                  <a:pos x="204" y="539"/>
                </a:cxn>
                <a:cxn ang="0">
                  <a:pos x="313" y="464"/>
                </a:cxn>
                <a:cxn ang="0">
                  <a:pos x="345" y="296"/>
                </a:cxn>
                <a:cxn ang="0">
                  <a:pos x="302" y="110"/>
                </a:cxn>
                <a:cxn ang="0">
                  <a:pos x="180" y="59"/>
                </a:cxn>
                <a:cxn ang="0">
                  <a:pos x="96" y="66"/>
                </a:cxn>
                <a:cxn ang="0">
                  <a:pos x="96" y="490"/>
                </a:cxn>
              </a:cxnLst>
              <a:rect l="0" t="0" r="r" b="b"/>
              <a:pathLst>
                <a:path w="444" h="852">
                  <a:moveTo>
                    <a:pt x="96" y="557"/>
                  </a:moveTo>
                  <a:cubicBezTo>
                    <a:pt x="96" y="852"/>
                    <a:pt x="96" y="852"/>
                    <a:pt x="96" y="852"/>
                  </a:cubicBezTo>
                  <a:cubicBezTo>
                    <a:pt x="0" y="852"/>
                    <a:pt x="0" y="852"/>
                    <a:pt x="0" y="852"/>
                  </a:cubicBezTo>
                  <a:cubicBezTo>
                    <a:pt x="0" y="23"/>
                    <a:pt x="0" y="23"/>
                    <a:pt x="0" y="23"/>
                  </a:cubicBezTo>
                  <a:cubicBezTo>
                    <a:pt x="66" y="8"/>
                    <a:pt x="131" y="0"/>
                    <a:pt x="195" y="0"/>
                  </a:cubicBezTo>
                  <a:cubicBezTo>
                    <a:pt x="293" y="0"/>
                    <a:pt x="360" y="30"/>
                    <a:pt x="396" y="89"/>
                  </a:cubicBezTo>
                  <a:cubicBezTo>
                    <a:pt x="428" y="142"/>
                    <a:pt x="444" y="211"/>
                    <a:pt x="444" y="298"/>
                  </a:cubicBezTo>
                  <a:cubicBezTo>
                    <a:pt x="444" y="389"/>
                    <a:pt x="423" y="462"/>
                    <a:pt x="383" y="519"/>
                  </a:cubicBezTo>
                  <a:cubicBezTo>
                    <a:pt x="345" y="571"/>
                    <a:pt x="288" y="597"/>
                    <a:pt x="214" y="597"/>
                  </a:cubicBezTo>
                  <a:cubicBezTo>
                    <a:pt x="183" y="597"/>
                    <a:pt x="156" y="592"/>
                    <a:pt x="134" y="582"/>
                  </a:cubicBezTo>
                  <a:cubicBezTo>
                    <a:pt x="124" y="577"/>
                    <a:pt x="111" y="569"/>
                    <a:pt x="96" y="557"/>
                  </a:cubicBezTo>
                  <a:moveTo>
                    <a:pt x="96" y="490"/>
                  </a:moveTo>
                  <a:cubicBezTo>
                    <a:pt x="129" y="522"/>
                    <a:pt x="165" y="539"/>
                    <a:pt x="204" y="539"/>
                  </a:cubicBezTo>
                  <a:cubicBezTo>
                    <a:pt x="253" y="539"/>
                    <a:pt x="290" y="514"/>
                    <a:pt x="313" y="464"/>
                  </a:cubicBezTo>
                  <a:cubicBezTo>
                    <a:pt x="335" y="418"/>
                    <a:pt x="345" y="363"/>
                    <a:pt x="345" y="296"/>
                  </a:cubicBezTo>
                  <a:cubicBezTo>
                    <a:pt x="345" y="214"/>
                    <a:pt x="331" y="152"/>
                    <a:pt x="302" y="110"/>
                  </a:cubicBezTo>
                  <a:cubicBezTo>
                    <a:pt x="278" y="76"/>
                    <a:pt x="238" y="59"/>
                    <a:pt x="180" y="59"/>
                  </a:cubicBezTo>
                  <a:cubicBezTo>
                    <a:pt x="155" y="59"/>
                    <a:pt x="127" y="61"/>
                    <a:pt x="96" y="66"/>
                  </a:cubicBezTo>
                  <a:lnTo>
                    <a:pt x="96" y="490"/>
                  </a:lnTo>
                  <a:close/>
                </a:path>
              </a:pathLst>
            </a:custGeom>
            <a:solidFill>
              <a:srgbClr val="000000"/>
            </a:solidFill>
            <a:ln w="9525">
              <a:noFill/>
              <a:round/>
              <a:headEnd/>
              <a:tailEnd/>
            </a:ln>
          </p:spPr>
          <p:txBody>
            <a:bodyPr/>
            <a:lstStyle/>
            <a:p>
              <a:endParaRPr lang="de-DE" dirty="0">
                <a:solidFill>
                  <a:srgbClr val="000000"/>
                </a:solidFill>
              </a:endParaRPr>
            </a:p>
          </p:txBody>
        </p:sp>
        <p:sp>
          <p:nvSpPr>
            <p:cNvPr id="39" name="Freeform 12"/>
            <p:cNvSpPr>
              <a:spLocks noEditPoints="1"/>
            </p:cNvSpPr>
            <p:nvPr/>
          </p:nvSpPr>
          <p:spPr bwMode="gray">
            <a:xfrm>
              <a:off x="3306763" y="3033713"/>
              <a:ext cx="38100" cy="244475"/>
            </a:xfrm>
            <a:custGeom>
              <a:avLst/>
              <a:gdLst/>
              <a:ahLst/>
              <a:cxnLst>
                <a:cxn ang="0">
                  <a:pos x="59" y="0"/>
                </a:cxn>
                <a:cxn ang="0">
                  <a:pos x="103" y="19"/>
                </a:cxn>
                <a:cxn ang="0">
                  <a:pos x="118" y="59"/>
                </a:cxn>
                <a:cxn ang="0">
                  <a:pos x="98" y="103"/>
                </a:cxn>
                <a:cxn ang="0">
                  <a:pos x="58" y="118"/>
                </a:cxn>
                <a:cxn ang="0">
                  <a:pos x="15" y="99"/>
                </a:cxn>
                <a:cxn ang="0">
                  <a:pos x="0" y="58"/>
                </a:cxn>
                <a:cxn ang="0">
                  <a:pos x="19" y="15"/>
                </a:cxn>
                <a:cxn ang="0">
                  <a:pos x="59" y="0"/>
                </a:cxn>
                <a:cxn ang="0">
                  <a:pos x="12" y="207"/>
                </a:cxn>
                <a:cxn ang="0">
                  <a:pos x="108" y="207"/>
                </a:cxn>
                <a:cxn ang="0">
                  <a:pos x="108" y="772"/>
                </a:cxn>
                <a:cxn ang="0">
                  <a:pos x="12" y="772"/>
                </a:cxn>
                <a:cxn ang="0">
                  <a:pos x="12" y="207"/>
                </a:cxn>
              </a:cxnLst>
              <a:rect l="0" t="0" r="r" b="b"/>
              <a:pathLst>
                <a:path w="118" h="772">
                  <a:moveTo>
                    <a:pt x="59" y="0"/>
                  </a:moveTo>
                  <a:cubicBezTo>
                    <a:pt x="76" y="0"/>
                    <a:pt x="91" y="6"/>
                    <a:pt x="103" y="19"/>
                  </a:cubicBezTo>
                  <a:cubicBezTo>
                    <a:pt x="113" y="31"/>
                    <a:pt x="118" y="44"/>
                    <a:pt x="118" y="59"/>
                  </a:cubicBezTo>
                  <a:cubicBezTo>
                    <a:pt x="118" y="77"/>
                    <a:pt x="111" y="91"/>
                    <a:pt x="98" y="103"/>
                  </a:cubicBezTo>
                  <a:cubicBezTo>
                    <a:pt x="87" y="113"/>
                    <a:pt x="74" y="118"/>
                    <a:pt x="58" y="118"/>
                  </a:cubicBezTo>
                  <a:cubicBezTo>
                    <a:pt x="41" y="118"/>
                    <a:pt x="26" y="112"/>
                    <a:pt x="15" y="99"/>
                  </a:cubicBezTo>
                  <a:cubicBezTo>
                    <a:pt x="5" y="88"/>
                    <a:pt x="0" y="74"/>
                    <a:pt x="0" y="58"/>
                  </a:cubicBezTo>
                  <a:cubicBezTo>
                    <a:pt x="0" y="41"/>
                    <a:pt x="6" y="27"/>
                    <a:pt x="19" y="15"/>
                  </a:cubicBezTo>
                  <a:cubicBezTo>
                    <a:pt x="30" y="5"/>
                    <a:pt x="43" y="0"/>
                    <a:pt x="59" y="0"/>
                  </a:cubicBezTo>
                  <a:moveTo>
                    <a:pt x="12" y="207"/>
                  </a:moveTo>
                  <a:cubicBezTo>
                    <a:pt x="108" y="207"/>
                    <a:pt x="108" y="207"/>
                    <a:pt x="108" y="207"/>
                  </a:cubicBezTo>
                  <a:cubicBezTo>
                    <a:pt x="108" y="772"/>
                    <a:pt x="108" y="772"/>
                    <a:pt x="108" y="772"/>
                  </a:cubicBezTo>
                  <a:cubicBezTo>
                    <a:pt x="12" y="772"/>
                    <a:pt x="12" y="772"/>
                    <a:pt x="12" y="772"/>
                  </a:cubicBezTo>
                  <a:lnTo>
                    <a:pt x="12" y="207"/>
                  </a:lnTo>
                  <a:close/>
                </a:path>
              </a:pathLst>
            </a:custGeom>
            <a:solidFill>
              <a:srgbClr val="000000"/>
            </a:solidFill>
            <a:ln w="9525">
              <a:noFill/>
              <a:round/>
              <a:headEnd/>
              <a:tailEnd/>
            </a:ln>
          </p:spPr>
          <p:txBody>
            <a:bodyPr/>
            <a:lstStyle/>
            <a:p>
              <a:endParaRPr lang="de-DE" dirty="0">
                <a:solidFill>
                  <a:srgbClr val="000000"/>
                </a:solidFill>
              </a:endParaRPr>
            </a:p>
          </p:txBody>
        </p:sp>
        <p:sp>
          <p:nvSpPr>
            <p:cNvPr id="40" name="Freeform 13"/>
            <p:cNvSpPr>
              <a:spLocks/>
            </p:cNvSpPr>
            <p:nvPr/>
          </p:nvSpPr>
          <p:spPr bwMode="gray">
            <a:xfrm>
              <a:off x="3398838" y="3094038"/>
              <a:ext cx="136525" cy="184150"/>
            </a:xfrm>
            <a:custGeom>
              <a:avLst/>
              <a:gdLst/>
              <a:ahLst/>
              <a:cxnLst>
                <a:cxn ang="0">
                  <a:pos x="0" y="581"/>
                </a:cxn>
                <a:cxn ang="0">
                  <a:pos x="0" y="23"/>
                </a:cxn>
                <a:cxn ang="0">
                  <a:pos x="227" y="0"/>
                </a:cxn>
                <a:cxn ang="0">
                  <a:pos x="412" y="89"/>
                </a:cxn>
                <a:cxn ang="0">
                  <a:pos x="430" y="234"/>
                </a:cxn>
                <a:cxn ang="0">
                  <a:pos x="430" y="581"/>
                </a:cxn>
                <a:cxn ang="0">
                  <a:pos x="333" y="581"/>
                </a:cxn>
                <a:cxn ang="0">
                  <a:pos x="333" y="240"/>
                </a:cxn>
                <a:cxn ang="0">
                  <a:pos x="316" y="105"/>
                </a:cxn>
                <a:cxn ang="0">
                  <a:pos x="217" y="59"/>
                </a:cxn>
                <a:cxn ang="0">
                  <a:pos x="97" y="71"/>
                </a:cxn>
                <a:cxn ang="0">
                  <a:pos x="97" y="581"/>
                </a:cxn>
                <a:cxn ang="0">
                  <a:pos x="0" y="581"/>
                </a:cxn>
              </a:cxnLst>
              <a:rect l="0" t="0" r="r" b="b"/>
              <a:pathLst>
                <a:path w="430" h="581">
                  <a:moveTo>
                    <a:pt x="0" y="581"/>
                  </a:moveTo>
                  <a:cubicBezTo>
                    <a:pt x="0" y="23"/>
                    <a:pt x="0" y="23"/>
                    <a:pt x="0" y="23"/>
                  </a:cubicBezTo>
                  <a:cubicBezTo>
                    <a:pt x="90" y="8"/>
                    <a:pt x="165" y="0"/>
                    <a:pt x="227" y="0"/>
                  </a:cubicBezTo>
                  <a:cubicBezTo>
                    <a:pt x="325" y="0"/>
                    <a:pt x="387" y="30"/>
                    <a:pt x="412" y="89"/>
                  </a:cubicBezTo>
                  <a:cubicBezTo>
                    <a:pt x="424" y="117"/>
                    <a:pt x="430" y="165"/>
                    <a:pt x="430" y="234"/>
                  </a:cubicBezTo>
                  <a:cubicBezTo>
                    <a:pt x="430" y="581"/>
                    <a:pt x="430" y="581"/>
                    <a:pt x="430" y="581"/>
                  </a:cubicBezTo>
                  <a:cubicBezTo>
                    <a:pt x="333" y="581"/>
                    <a:pt x="333" y="581"/>
                    <a:pt x="333" y="581"/>
                  </a:cubicBezTo>
                  <a:cubicBezTo>
                    <a:pt x="333" y="240"/>
                    <a:pt x="333" y="240"/>
                    <a:pt x="333" y="240"/>
                  </a:cubicBezTo>
                  <a:cubicBezTo>
                    <a:pt x="333" y="173"/>
                    <a:pt x="327" y="128"/>
                    <a:pt x="316" y="105"/>
                  </a:cubicBezTo>
                  <a:cubicBezTo>
                    <a:pt x="300" y="74"/>
                    <a:pt x="267" y="59"/>
                    <a:pt x="217" y="59"/>
                  </a:cubicBezTo>
                  <a:cubicBezTo>
                    <a:pt x="178" y="59"/>
                    <a:pt x="138" y="63"/>
                    <a:pt x="97" y="71"/>
                  </a:cubicBezTo>
                  <a:cubicBezTo>
                    <a:pt x="97" y="581"/>
                    <a:pt x="97" y="581"/>
                    <a:pt x="97" y="581"/>
                  </a:cubicBezTo>
                  <a:lnTo>
                    <a:pt x="0" y="581"/>
                  </a:lnTo>
                  <a:close/>
                </a:path>
              </a:pathLst>
            </a:custGeom>
            <a:solidFill>
              <a:srgbClr val="000000"/>
            </a:solidFill>
            <a:ln w="9525">
              <a:noFill/>
              <a:round/>
              <a:headEnd/>
              <a:tailEnd/>
            </a:ln>
          </p:spPr>
          <p:txBody>
            <a:bodyPr/>
            <a:lstStyle/>
            <a:p>
              <a:endParaRPr lang="de-DE" dirty="0">
                <a:solidFill>
                  <a:srgbClr val="000000"/>
                </a:solidFill>
              </a:endParaRPr>
            </a:p>
          </p:txBody>
        </p:sp>
        <p:sp>
          <p:nvSpPr>
            <p:cNvPr id="72" name="Freeform 14"/>
            <p:cNvSpPr>
              <a:spLocks noEditPoints="1"/>
            </p:cNvSpPr>
            <p:nvPr/>
          </p:nvSpPr>
          <p:spPr bwMode="gray">
            <a:xfrm>
              <a:off x="3578225" y="3094038"/>
              <a:ext cx="141288" cy="273050"/>
            </a:xfrm>
            <a:custGeom>
              <a:avLst/>
              <a:gdLst/>
              <a:ahLst/>
              <a:cxnLst>
                <a:cxn ang="0">
                  <a:pos x="349" y="531"/>
                </a:cxn>
                <a:cxn ang="0">
                  <a:pos x="313" y="565"/>
                </a:cxn>
                <a:cxn ang="0">
                  <a:pos x="201" y="597"/>
                </a:cxn>
                <a:cxn ang="0">
                  <a:pos x="76" y="555"/>
                </a:cxn>
                <a:cxn ang="0">
                  <a:pos x="0" y="325"/>
                </a:cxn>
                <a:cxn ang="0">
                  <a:pos x="55" y="103"/>
                </a:cxn>
                <a:cxn ang="0">
                  <a:pos x="267" y="0"/>
                </a:cxn>
                <a:cxn ang="0">
                  <a:pos x="446" y="23"/>
                </a:cxn>
                <a:cxn ang="0">
                  <a:pos x="446" y="471"/>
                </a:cxn>
                <a:cxn ang="0">
                  <a:pos x="435" y="661"/>
                </a:cxn>
                <a:cxn ang="0">
                  <a:pos x="330" y="824"/>
                </a:cxn>
                <a:cxn ang="0">
                  <a:pos x="149" y="861"/>
                </a:cxn>
                <a:cxn ang="0">
                  <a:pos x="77" y="856"/>
                </a:cxn>
                <a:cxn ang="0">
                  <a:pos x="77" y="798"/>
                </a:cxn>
                <a:cxn ang="0">
                  <a:pos x="149" y="802"/>
                </a:cxn>
                <a:cxn ang="0">
                  <a:pos x="267" y="781"/>
                </a:cxn>
                <a:cxn ang="0">
                  <a:pos x="340" y="673"/>
                </a:cxn>
                <a:cxn ang="0">
                  <a:pos x="349" y="562"/>
                </a:cxn>
                <a:cxn ang="0">
                  <a:pos x="349" y="531"/>
                </a:cxn>
                <a:cxn ang="0">
                  <a:pos x="349" y="64"/>
                </a:cxn>
                <a:cxn ang="0">
                  <a:pos x="276" y="59"/>
                </a:cxn>
                <a:cxn ang="0">
                  <a:pos x="181" y="83"/>
                </a:cxn>
                <a:cxn ang="0">
                  <a:pos x="119" y="183"/>
                </a:cxn>
                <a:cxn ang="0">
                  <a:pos x="99" y="329"/>
                </a:cxn>
                <a:cxn ang="0">
                  <a:pos x="136" y="497"/>
                </a:cxn>
                <a:cxn ang="0">
                  <a:pos x="214" y="539"/>
                </a:cxn>
                <a:cxn ang="0">
                  <a:pos x="291" y="513"/>
                </a:cxn>
                <a:cxn ang="0">
                  <a:pos x="341" y="444"/>
                </a:cxn>
                <a:cxn ang="0">
                  <a:pos x="349" y="379"/>
                </a:cxn>
                <a:cxn ang="0">
                  <a:pos x="349" y="64"/>
                </a:cxn>
              </a:cxnLst>
              <a:rect l="0" t="0" r="r" b="b"/>
              <a:pathLst>
                <a:path w="446" h="861">
                  <a:moveTo>
                    <a:pt x="349" y="531"/>
                  </a:moveTo>
                  <a:cubicBezTo>
                    <a:pt x="334" y="547"/>
                    <a:pt x="322" y="558"/>
                    <a:pt x="313" y="565"/>
                  </a:cubicBezTo>
                  <a:cubicBezTo>
                    <a:pt x="283" y="586"/>
                    <a:pt x="246" y="597"/>
                    <a:pt x="201" y="597"/>
                  </a:cubicBezTo>
                  <a:cubicBezTo>
                    <a:pt x="150" y="597"/>
                    <a:pt x="109" y="583"/>
                    <a:pt x="76" y="555"/>
                  </a:cubicBezTo>
                  <a:cubicBezTo>
                    <a:pt x="25" y="513"/>
                    <a:pt x="0" y="436"/>
                    <a:pt x="0" y="325"/>
                  </a:cubicBezTo>
                  <a:cubicBezTo>
                    <a:pt x="0" y="235"/>
                    <a:pt x="18" y="162"/>
                    <a:pt x="55" y="103"/>
                  </a:cubicBezTo>
                  <a:cubicBezTo>
                    <a:pt x="99" y="35"/>
                    <a:pt x="169" y="0"/>
                    <a:pt x="267" y="0"/>
                  </a:cubicBezTo>
                  <a:cubicBezTo>
                    <a:pt x="324" y="0"/>
                    <a:pt x="384" y="8"/>
                    <a:pt x="446" y="23"/>
                  </a:cubicBezTo>
                  <a:cubicBezTo>
                    <a:pt x="446" y="471"/>
                    <a:pt x="446" y="471"/>
                    <a:pt x="446" y="471"/>
                  </a:cubicBezTo>
                  <a:cubicBezTo>
                    <a:pt x="446" y="554"/>
                    <a:pt x="442" y="617"/>
                    <a:pt x="435" y="661"/>
                  </a:cubicBezTo>
                  <a:cubicBezTo>
                    <a:pt x="422" y="740"/>
                    <a:pt x="387" y="794"/>
                    <a:pt x="330" y="824"/>
                  </a:cubicBezTo>
                  <a:cubicBezTo>
                    <a:pt x="284" y="849"/>
                    <a:pt x="224" y="861"/>
                    <a:pt x="149" y="861"/>
                  </a:cubicBezTo>
                  <a:cubicBezTo>
                    <a:pt x="129" y="861"/>
                    <a:pt x="104" y="859"/>
                    <a:pt x="77" y="856"/>
                  </a:cubicBezTo>
                  <a:cubicBezTo>
                    <a:pt x="77" y="798"/>
                    <a:pt x="77" y="798"/>
                    <a:pt x="77" y="798"/>
                  </a:cubicBezTo>
                  <a:cubicBezTo>
                    <a:pt x="102" y="801"/>
                    <a:pt x="126" y="802"/>
                    <a:pt x="149" y="802"/>
                  </a:cubicBezTo>
                  <a:cubicBezTo>
                    <a:pt x="202" y="802"/>
                    <a:pt x="241" y="796"/>
                    <a:pt x="267" y="781"/>
                  </a:cubicBezTo>
                  <a:cubicBezTo>
                    <a:pt x="305" y="761"/>
                    <a:pt x="330" y="725"/>
                    <a:pt x="340" y="673"/>
                  </a:cubicBezTo>
                  <a:cubicBezTo>
                    <a:pt x="346" y="643"/>
                    <a:pt x="349" y="606"/>
                    <a:pt x="349" y="562"/>
                  </a:cubicBezTo>
                  <a:lnTo>
                    <a:pt x="349" y="531"/>
                  </a:lnTo>
                  <a:close/>
                  <a:moveTo>
                    <a:pt x="349" y="64"/>
                  </a:moveTo>
                  <a:cubicBezTo>
                    <a:pt x="322" y="61"/>
                    <a:pt x="298" y="59"/>
                    <a:pt x="276" y="59"/>
                  </a:cubicBezTo>
                  <a:cubicBezTo>
                    <a:pt x="236" y="59"/>
                    <a:pt x="204" y="67"/>
                    <a:pt x="181" y="83"/>
                  </a:cubicBezTo>
                  <a:cubicBezTo>
                    <a:pt x="155" y="102"/>
                    <a:pt x="134" y="136"/>
                    <a:pt x="119" y="183"/>
                  </a:cubicBezTo>
                  <a:cubicBezTo>
                    <a:pt x="106" y="225"/>
                    <a:pt x="99" y="274"/>
                    <a:pt x="99" y="329"/>
                  </a:cubicBezTo>
                  <a:cubicBezTo>
                    <a:pt x="99" y="406"/>
                    <a:pt x="111" y="462"/>
                    <a:pt x="136" y="497"/>
                  </a:cubicBezTo>
                  <a:cubicBezTo>
                    <a:pt x="156" y="525"/>
                    <a:pt x="182" y="539"/>
                    <a:pt x="214" y="539"/>
                  </a:cubicBezTo>
                  <a:cubicBezTo>
                    <a:pt x="242" y="539"/>
                    <a:pt x="267" y="530"/>
                    <a:pt x="291" y="513"/>
                  </a:cubicBezTo>
                  <a:cubicBezTo>
                    <a:pt x="314" y="495"/>
                    <a:pt x="331" y="472"/>
                    <a:pt x="341" y="444"/>
                  </a:cubicBezTo>
                  <a:cubicBezTo>
                    <a:pt x="346" y="429"/>
                    <a:pt x="349" y="408"/>
                    <a:pt x="349" y="379"/>
                  </a:cubicBezTo>
                  <a:lnTo>
                    <a:pt x="349" y="64"/>
                  </a:lnTo>
                  <a:close/>
                </a:path>
              </a:pathLst>
            </a:custGeom>
            <a:solidFill>
              <a:srgbClr val="000000"/>
            </a:solidFill>
            <a:ln w="9525">
              <a:noFill/>
              <a:round/>
              <a:headEnd/>
              <a:tailEnd/>
            </a:ln>
          </p:spPr>
          <p:txBody>
            <a:bodyPr/>
            <a:lstStyle/>
            <a:p>
              <a:endParaRPr lang="de-DE" dirty="0">
                <a:solidFill>
                  <a:srgbClr val="000000"/>
                </a:solidFill>
              </a:endParaRPr>
            </a:p>
          </p:txBody>
        </p:sp>
        <p:sp>
          <p:nvSpPr>
            <p:cNvPr id="73" name="Freeform 15"/>
            <p:cNvSpPr>
              <a:spLocks/>
            </p:cNvSpPr>
            <p:nvPr/>
          </p:nvSpPr>
          <p:spPr bwMode="gray">
            <a:xfrm>
              <a:off x="3859213" y="3051175"/>
              <a:ext cx="79375" cy="227013"/>
            </a:xfrm>
            <a:custGeom>
              <a:avLst/>
              <a:gdLst/>
              <a:ahLst/>
              <a:cxnLst>
                <a:cxn ang="0">
                  <a:pos x="0" y="0"/>
                </a:cxn>
                <a:cxn ang="0">
                  <a:pos x="97" y="0"/>
                </a:cxn>
                <a:cxn ang="0">
                  <a:pos x="97" y="153"/>
                </a:cxn>
                <a:cxn ang="0">
                  <a:pos x="249" y="153"/>
                </a:cxn>
                <a:cxn ang="0">
                  <a:pos x="249" y="215"/>
                </a:cxn>
                <a:cxn ang="0">
                  <a:pos x="97" y="215"/>
                </a:cxn>
                <a:cxn ang="0">
                  <a:pos x="97" y="515"/>
                </a:cxn>
                <a:cxn ang="0">
                  <a:pos x="122" y="630"/>
                </a:cxn>
                <a:cxn ang="0">
                  <a:pos x="176" y="655"/>
                </a:cxn>
                <a:cxn ang="0">
                  <a:pos x="217" y="657"/>
                </a:cxn>
                <a:cxn ang="0">
                  <a:pos x="249" y="657"/>
                </a:cxn>
                <a:cxn ang="0">
                  <a:pos x="249" y="718"/>
                </a:cxn>
                <a:cxn ang="0">
                  <a:pos x="197" y="718"/>
                </a:cxn>
                <a:cxn ang="0">
                  <a:pos x="99" y="709"/>
                </a:cxn>
                <a:cxn ang="0">
                  <a:pos x="9" y="613"/>
                </a:cxn>
                <a:cxn ang="0">
                  <a:pos x="0" y="501"/>
                </a:cxn>
                <a:cxn ang="0">
                  <a:pos x="0" y="0"/>
                </a:cxn>
              </a:cxnLst>
              <a:rect l="0" t="0" r="r" b="b"/>
              <a:pathLst>
                <a:path w="249" h="718">
                  <a:moveTo>
                    <a:pt x="0" y="0"/>
                  </a:moveTo>
                  <a:cubicBezTo>
                    <a:pt x="97" y="0"/>
                    <a:pt x="97" y="0"/>
                    <a:pt x="97" y="0"/>
                  </a:cubicBezTo>
                  <a:cubicBezTo>
                    <a:pt x="97" y="153"/>
                    <a:pt x="97" y="153"/>
                    <a:pt x="97" y="153"/>
                  </a:cubicBezTo>
                  <a:cubicBezTo>
                    <a:pt x="249" y="153"/>
                    <a:pt x="249" y="153"/>
                    <a:pt x="249" y="153"/>
                  </a:cubicBezTo>
                  <a:cubicBezTo>
                    <a:pt x="249" y="215"/>
                    <a:pt x="249" y="215"/>
                    <a:pt x="249" y="215"/>
                  </a:cubicBezTo>
                  <a:cubicBezTo>
                    <a:pt x="97" y="215"/>
                    <a:pt x="97" y="215"/>
                    <a:pt x="97" y="215"/>
                  </a:cubicBezTo>
                  <a:cubicBezTo>
                    <a:pt x="97" y="515"/>
                    <a:pt x="97" y="515"/>
                    <a:pt x="97" y="515"/>
                  </a:cubicBezTo>
                  <a:cubicBezTo>
                    <a:pt x="97" y="572"/>
                    <a:pt x="105" y="610"/>
                    <a:pt x="122" y="630"/>
                  </a:cubicBezTo>
                  <a:cubicBezTo>
                    <a:pt x="134" y="644"/>
                    <a:pt x="152" y="652"/>
                    <a:pt x="176" y="655"/>
                  </a:cubicBezTo>
                  <a:cubicBezTo>
                    <a:pt x="184" y="656"/>
                    <a:pt x="197" y="657"/>
                    <a:pt x="217" y="657"/>
                  </a:cubicBezTo>
                  <a:cubicBezTo>
                    <a:pt x="249" y="657"/>
                    <a:pt x="249" y="657"/>
                    <a:pt x="249" y="657"/>
                  </a:cubicBezTo>
                  <a:cubicBezTo>
                    <a:pt x="249" y="718"/>
                    <a:pt x="249" y="718"/>
                    <a:pt x="249" y="718"/>
                  </a:cubicBezTo>
                  <a:cubicBezTo>
                    <a:pt x="197" y="718"/>
                    <a:pt x="197" y="718"/>
                    <a:pt x="197" y="718"/>
                  </a:cubicBezTo>
                  <a:cubicBezTo>
                    <a:pt x="155" y="718"/>
                    <a:pt x="123" y="715"/>
                    <a:pt x="99" y="709"/>
                  </a:cubicBezTo>
                  <a:cubicBezTo>
                    <a:pt x="50" y="695"/>
                    <a:pt x="20" y="663"/>
                    <a:pt x="9" y="613"/>
                  </a:cubicBezTo>
                  <a:cubicBezTo>
                    <a:pt x="3" y="586"/>
                    <a:pt x="0" y="549"/>
                    <a:pt x="0" y="501"/>
                  </a:cubicBezTo>
                  <a:lnTo>
                    <a:pt x="0" y="0"/>
                  </a:lnTo>
                  <a:close/>
                </a:path>
              </a:pathLst>
            </a:custGeom>
            <a:solidFill>
              <a:srgbClr val="000000"/>
            </a:solidFill>
            <a:ln w="9525">
              <a:noFill/>
              <a:round/>
              <a:headEnd/>
              <a:tailEnd/>
            </a:ln>
          </p:spPr>
          <p:txBody>
            <a:bodyPr/>
            <a:lstStyle/>
            <a:p>
              <a:endParaRPr lang="de-DE" dirty="0">
                <a:solidFill>
                  <a:srgbClr val="000000"/>
                </a:solidFill>
              </a:endParaRPr>
            </a:p>
          </p:txBody>
        </p:sp>
        <p:sp>
          <p:nvSpPr>
            <p:cNvPr id="74" name="Freeform 16"/>
            <p:cNvSpPr>
              <a:spLocks noEditPoints="1"/>
            </p:cNvSpPr>
            <p:nvPr/>
          </p:nvSpPr>
          <p:spPr bwMode="gray">
            <a:xfrm>
              <a:off x="3971925" y="3094038"/>
              <a:ext cx="150813" cy="190500"/>
            </a:xfrm>
            <a:custGeom>
              <a:avLst/>
              <a:gdLst/>
              <a:ahLst/>
              <a:cxnLst>
                <a:cxn ang="0">
                  <a:pos x="238" y="0"/>
                </a:cxn>
                <a:cxn ang="0">
                  <a:pos x="419" y="81"/>
                </a:cxn>
                <a:cxn ang="0">
                  <a:pos x="476" y="299"/>
                </a:cxn>
                <a:cxn ang="0">
                  <a:pos x="419" y="516"/>
                </a:cxn>
                <a:cxn ang="0">
                  <a:pos x="239" y="597"/>
                </a:cxn>
                <a:cxn ang="0">
                  <a:pos x="0" y="295"/>
                </a:cxn>
                <a:cxn ang="0">
                  <a:pos x="57" y="81"/>
                </a:cxn>
                <a:cxn ang="0">
                  <a:pos x="238" y="0"/>
                </a:cxn>
                <a:cxn ang="0">
                  <a:pos x="238" y="59"/>
                </a:cxn>
                <a:cxn ang="0">
                  <a:pos x="125" y="132"/>
                </a:cxn>
                <a:cxn ang="0">
                  <a:pos x="99" y="296"/>
                </a:cxn>
                <a:cxn ang="0">
                  <a:pos x="125" y="465"/>
                </a:cxn>
                <a:cxn ang="0">
                  <a:pos x="238" y="539"/>
                </a:cxn>
                <a:cxn ang="0">
                  <a:pos x="351" y="465"/>
                </a:cxn>
                <a:cxn ang="0">
                  <a:pos x="377" y="299"/>
                </a:cxn>
                <a:cxn ang="0">
                  <a:pos x="351" y="132"/>
                </a:cxn>
                <a:cxn ang="0">
                  <a:pos x="238" y="59"/>
                </a:cxn>
              </a:cxnLst>
              <a:rect l="0" t="0" r="r" b="b"/>
              <a:pathLst>
                <a:path w="476" h="597">
                  <a:moveTo>
                    <a:pt x="238" y="0"/>
                  </a:moveTo>
                  <a:cubicBezTo>
                    <a:pt x="319" y="0"/>
                    <a:pt x="379" y="27"/>
                    <a:pt x="419" y="81"/>
                  </a:cubicBezTo>
                  <a:cubicBezTo>
                    <a:pt x="457" y="133"/>
                    <a:pt x="476" y="205"/>
                    <a:pt x="476" y="299"/>
                  </a:cubicBezTo>
                  <a:cubicBezTo>
                    <a:pt x="476" y="391"/>
                    <a:pt x="457" y="464"/>
                    <a:pt x="419" y="516"/>
                  </a:cubicBezTo>
                  <a:cubicBezTo>
                    <a:pt x="380" y="570"/>
                    <a:pt x="320" y="597"/>
                    <a:pt x="239" y="597"/>
                  </a:cubicBezTo>
                  <a:cubicBezTo>
                    <a:pt x="79" y="597"/>
                    <a:pt x="0" y="496"/>
                    <a:pt x="0" y="295"/>
                  </a:cubicBezTo>
                  <a:cubicBezTo>
                    <a:pt x="0" y="204"/>
                    <a:pt x="19" y="133"/>
                    <a:pt x="57" y="81"/>
                  </a:cubicBezTo>
                  <a:cubicBezTo>
                    <a:pt x="96" y="27"/>
                    <a:pt x="157" y="0"/>
                    <a:pt x="238" y="0"/>
                  </a:cubicBezTo>
                  <a:moveTo>
                    <a:pt x="238" y="59"/>
                  </a:moveTo>
                  <a:cubicBezTo>
                    <a:pt x="183" y="59"/>
                    <a:pt x="145" y="83"/>
                    <a:pt x="125" y="132"/>
                  </a:cubicBezTo>
                  <a:cubicBezTo>
                    <a:pt x="107" y="173"/>
                    <a:pt x="99" y="227"/>
                    <a:pt x="99" y="296"/>
                  </a:cubicBezTo>
                  <a:cubicBezTo>
                    <a:pt x="99" y="368"/>
                    <a:pt x="107" y="424"/>
                    <a:pt x="125" y="465"/>
                  </a:cubicBezTo>
                  <a:cubicBezTo>
                    <a:pt x="145" y="514"/>
                    <a:pt x="183" y="539"/>
                    <a:pt x="238" y="539"/>
                  </a:cubicBezTo>
                  <a:cubicBezTo>
                    <a:pt x="293" y="539"/>
                    <a:pt x="330" y="514"/>
                    <a:pt x="351" y="465"/>
                  </a:cubicBezTo>
                  <a:cubicBezTo>
                    <a:pt x="368" y="424"/>
                    <a:pt x="377" y="369"/>
                    <a:pt x="377" y="299"/>
                  </a:cubicBezTo>
                  <a:cubicBezTo>
                    <a:pt x="377" y="227"/>
                    <a:pt x="368" y="172"/>
                    <a:pt x="351" y="132"/>
                  </a:cubicBezTo>
                  <a:cubicBezTo>
                    <a:pt x="330" y="83"/>
                    <a:pt x="292" y="59"/>
                    <a:pt x="238" y="59"/>
                  </a:cubicBezTo>
                </a:path>
              </a:pathLst>
            </a:custGeom>
            <a:solidFill>
              <a:srgbClr val="000000"/>
            </a:solidFill>
            <a:ln w="9525">
              <a:noFill/>
              <a:round/>
              <a:headEnd/>
              <a:tailEnd/>
            </a:ln>
          </p:spPr>
          <p:txBody>
            <a:bodyPr/>
            <a:lstStyle/>
            <a:p>
              <a:endParaRPr lang="de-DE" dirty="0">
                <a:solidFill>
                  <a:srgbClr val="000000"/>
                </a:solidFill>
              </a:endParaRPr>
            </a:p>
          </p:txBody>
        </p:sp>
        <p:sp>
          <p:nvSpPr>
            <p:cNvPr id="75" name="Freeform 17"/>
            <p:cNvSpPr>
              <a:spLocks/>
            </p:cNvSpPr>
            <p:nvPr/>
          </p:nvSpPr>
          <p:spPr bwMode="gray">
            <a:xfrm>
              <a:off x="4167188" y="3094038"/>
              <a:ext cx="231775" cy="184150"/>
            </a:xfrm>
            <a:custGeom>
              <a:avLst/>
              <a:gdLst/>
              <a:ahLst/>
              <a:cxnLst>
                <a:cxn ang="0">
                  <a:pos x="0" y="581"/>
                </a:cxn>
                <a:cxn ang="0">
                  <a:pos x="0" y="23"/>
                </a:cxn>
                <a:cxn ang="0">
                  <a:pos x="209" y="0"/>
                </a:cxn>
                <a:cxn ang="0">
                  <a:pos x="360" y="37"/>
                </a:cxn>
                <a:cxn ang="0">
                  <a:pos x="541" y="0"/>
                </a:cxn>
                <a:cxn ang="0">
                  <a:pos x="714" y="90"/>
                </a:cxn>
                <a:cxn ang="0">
                  <a:pos x="730" y="234"/>
                </a:cxn>
                <a:cxn ang="0">
                  <a:pos x="730" y="581"/>
                </a:cxn>
                <a:cxn ang="0">
                  <a:pos x="634" y="581"/>
                </a:cxn>
                <a:cxn ang="0">
                  <a:pos x="634" y="240"/>
                </a:cxn>
                <a:cxn ang="0">
                  <a:pos x="618" y="106"/>
                </a:cxn>
                <a:cxn ang="0">
                  <a:pos x="528" y="59"/>
                </a:cxn>
                <a:cxn ang="0">
                  <a:pos x="413" y="85"/>
                </a:cxn>
                <a:cxn ang="0">
                  <a:pos x="413" y="581"/>
                </a:cxn>
                <a:cxn ang="0">
                  <a:pos x="317" y="581"/>
                </a:cxn>
                <a:cxn ang="0">
                  <a:pos x="317" y="236"/>
                </a:cxn>
                <a:cxn ang="0">
                  <a:pos x="301" y="106"/>
                </a:cxn>
                <a:cxn ang="0">
                  <a:pos x="209" y="59"/>
                </a:cxn>
                <a:cxn ang="0">
                  <a:pos x="96" y="71"/>
                </a:cxn>
                <a:cxn ang="0">
                  <a:pos x="96" y="581"/>
                </a:cxn>
                <a:cxn ang="0">
                  <a:pos x="0" y="581"/>
                </a:cxn>
              </a:cxnLst>
              <a:rect l="0" t="0" r="r" b="b"/>
              <a:pathLst>
                <a:path w="730" h="581">
                  <a:moveTo>
                    <a:pt x="0" y="581"/>
                  </a:moveTo>
                  <a:cubicBezTo>
                    <a:pt x="0" y="23"/>
                    <a:pt x="0" y="23"/>
                    <a:pt x="0" y="23"/>
                  </a:cubicBezTo>
                  <a:cubicBezTo>
                    <a:pt x="88" y="8"/>
                    <a:pt x="158" y="0"/>
                    <a:pt x="209" y="0"/>
                  </a:cubicBezTo>
                  <a:cubicBezTo>
                    <a:pt x="276" y="0"/>
                    <a:pt x="326" y="12"/>
                    <a:pt x="360" y="37"/>
                  </a:cubicBezTo>
                  <a:cubicBezTo>
                    <a:pt x="421" y="12"/>
                    <a:pt x="481" y="0"/>
                    <a:pt x="541" y="0"/>
                  </a:cubicBezTo>
                  <a:cubicBezTo>
                    <a:pt x="632" y="0"/>
                    <a:pt x="690" y="30"/>
                    <a:pt x="714" y="90"/>
                  </a:cubicBezTo>
                  <a:cubicBezTo>
                    <a:pt x="725" y="118"/>
                    <a:pt x="730" y="166"/>
                    <a:pt x="730" y="234"/>
                  </a:cubicBezTo>
                  <a:cubicBezTo>
                    <a:pt x="730" y="581"/>
                    <a:pt x="730" y="581"/>
                    <a:pt x="730" y="581"/>
                  </a:cubicBezTo>
                  <a:cubicBezTo>
                    <a:pt x="634" y="581"/>
                    <a:pt x="634" y="581"/>
                    <a:pt x="634" y="581"/>
                  </a:cubicBezTo>
                  <a:cubicBezTo>
                    <a:pt x="634" y="240"/>
                    <a:pt x="634" y="240"/>
                    <a:pt x="634" y="240"/>
                  </a:cubicBezTo>
                  <a:cubicBezTo>
                    <a:pt x="634" y="174"/>
                    <a:pt x="628" y="129"/>
                    <a:pt x="618" y="106"/>
                  </a:cubicBezTo>
                  <a:cubicBezTo>
                    <a:pt x="604" y="75"/>
                    <a:pt x="574" y="59"/>
                    <a:pt x="528" y="59"/>
                  </a:cubicBezTo>
                  <a:cubicBezTo>
                    <a:pt x="491" y="59"/>
                    <a:pt x="452" y="68"/>
                    <a:pt x="413" y="85"/>
                  </a:cubicBezTo>
                  <a:cubicBezTo>
                    <a:pt x="413" y="581"/>
                    <a:pt x="413" y="581"/>
                    <a:pt x="413" y="581"/>
                  </a:cubicBezTo>
                  <a:cubicBezTo>
                    <a:pt x="317" y="581"/>
                    <a:pt x="317" y="581"/>
                    <a:pt x="317" y="581"/>
                  </a:cubicBezTo>
                  <a:cubicBezTo>
                    <a:pt x="317" y="236"/>
                    <a:pt x="317" y="236"/>
                    <a:pt x="317" y="236"/>
                  </a:cubicBezTo>
                  <a:cubicBezTo>
                    <a:pt x="317" y="172"/>
                    <a:pt x="312" y="129"/>
                    <a:pt x="301" y="106"/>
                  </a:cubicBezTo>
                  <a:cubicBezTo>
                    <a:pt x="286" y="75"/>
                    <a:pt x="255" y="59"/>
                    <a:pt x="209" y="59"/>
                  </a:cubicBezTo>
                  <a:cubicBezTo>
                    <a:pt x="173" y="59"/>
                    <a:pt x="135" y="63"/>
                    <a:pt x="96" y="71"/>
                  </a:cubicBezTo>
                  <a:cubicBezTo>
                    <a:pt x="96" y="581"/>
                    <a:pt x="96" y="581"/>
                    <a:pt x="96" y="581"/>
                  </a:cubicBezTo>
                  <a:lnTo>
                    <a:pt x="0" y="581"/>
                  </a:lnTo>
                  <a:close/>
                </a:path>
              </a:pathLst>
            </a:custGeom>
            <a:solidFill>
              <a:srgbClr val="000000"/>
            </a:solidFill>
            <a:ln w="9525">
              <a:noFill/>
              <a:round/>
              <a:headEnd/>
              <a:tailEnd/>
            </a:ln>
          </p:spPr>
          <p:txBody>
            <a:bodyPr/>
            <a:lstStyle/>
            <a:p>
              <a:endParaRPr lang="de-DE" dirty="0">
                <a:solidFill>
                  <a:srgbClr val="000000"/>
                </a:solidFill>
              </a:endParaRPr>
            </a:p>
          </p:txBody>
        </p:sp>
        <p:sp>
          <p:nvSpPr>
            <p:cNvPr id="76" name="Freeform 18"/>
            <p:cNvSpPr>
              <a:spLocks noEditPoints="1"/>
            </p:cNvSpPr>
            <p:nvPr/>
          </p:nvSpPr>
          <p:spPr bwMode="gray">
            <a:xfrm>
              <a:off x="4440238" y="3094038"/>
              <a:ext cx="150813" cy="190500"/>
            </a:xfrm>
            <a:custGeom>
              <a:avLst/>
              <a:gdLst/>
              <a:ahLst/>
              <a:cxnLst>
                <a:cxn ang="0">
                  <a:pos x="238" y="0"/>
                </a:cxn>
                <a:cxn ang="0">
                  <a:pos x="418" y="81"/>
                </a:cxn>
                <a:cxn ang="0">
                  <a:pos x="475" y="299"/>
                </a:cxn>
                <a:cxn ang="0">
                  <a:pos x="418" y="516"/>
                </a:cxn>
                <a:cxn ang="0">
                  <a:pos x="238" y="597"/>
                </a:cxn>
                <a:cxn ang="0">
                  <a:pos x="0" y="295"/>
                </a:cxn>
                <a:cxn ang="0">
                  <a:pos x="57" y="81"/>
                </a:cxn>
                <a:cxn ang="0">
                  <a:pos x="238" y="0"/>
                </a:cxn>
                <a:cxn ang="0">
                  <a:pos x="238" y="59"/>
                </a:cxn>
                <a:cxn ang="0">
                  <a:pos x="124" y="132"/>
                </a:cxn>
                <a:cxn ang="0">
                  <a:pos x="98" y="296"/>
                </a:cxn>
                <a:cxn ang="0">
                  <a:pos x="124" y="465"/>
                </a:cxn>
                <a:cxn ang="0">
                  <a:pos x="238" y="539"/>
                </a:cxn>
                <a:cxn ang="0">
                  <a:pos x="350" y="465"/>
                </a:cxn>
                <a:cxn ang="0">
                  <a:pos x="376" y="299"/>
                </a:cxn>
                <a:cxn ang="0">
                  <a:pos x="350" y="132"/>
                </a:cxn>
                <a:cxn ang="0">
                  <a:pos x="238" y="59"/>
                </a:cxn>
              </a:cxnLst>
              <a:rect l="0" t="0" r="r" b="b"/>
              <a:pathLst>
                <a:path w="475" h="597">
                  <a:moveTo>
                    <a:pt x="238" y="0"/>
                  </a:moveTo>
                  <a:cubicBezTo>
                    <a:pt x="319" y="0"/>
                    <a:pt x="379" y="27"/>
                    <a:pt x="418" y="81"/>
                  </a:cubicBezTo>
                  <a:cubicBezTo>
                    <a:pt x="456" y="133"/>
                    <a:pt x="475" y="205"/>
                    <a:pt x="475" y="299"/>
                  </a:cubicBezTo>
                  <a:cubicBezTo>
                    <a:pt x="475" y="391"/>
                    <a:pt x="456" y="464"/>
                    <a:pt x="418" y="516"/>
                  </a:cubicBezTo>
                  <a:cubicBezTo>
                    <a:pt x="379" y="570"/>
                    <a:pt x="319" y="597"/>
                    <a:pt x="238" y="597"/>
                  </a:cubicBezTo>
                  <a:cubicBezTo>
                    <a:pt x="79" y="597"/>
                    <a:pt x="0" y="496"/>
                    <a:pt x="0" y="295"/>
                  </a:cubicBezTo>
                  <a:cubicBezTo>
                    <a:pt x="0" y="204"/>
                    <a:pt x="19" y="133"/>
                    <a:pt x="57" y="81"/>
                  </a:cubicBezTo>
                  <a:cubicBezTo>
                    <a:pt x="96" y="27"/>
                    <a:pt x="156" y="0"/>
                    <a:pt x="238" y="0"/>
                  </a:cubicBezTo>
                  <a:moveTo>
                    <a:pt x="238" y="59"/>
                  </a:moveTo>
                  <a:cubicBezTo>
                    <a:pt x="183" y="59"/>
                    <a:pt x="145" y="83"/>
                    <a:pt x="124" y="132"/>
                  </a:cubicBezTo>
                  <a:cubicBezTo>
                    <a:pt x="107" y="173"/>
                    <a:pt x="98" y="227"/>
                    <a:pt x="98" y="296"/>
                  </a:cubicBezTo>
                  <a:cubicBezTo>
                    <a:pt x="98" y="368"/>
                    <a:pt x="107" y="424"/>
                    <a:pt x="124" y="465"/>
                  </a:cubicBezTo>
                  <a:cubicBezTo>
                    <a:pt x="145" y="514"/>
                    <a:pt x="183" y="539"/>
                    <a:pt x="238" y="539"/>
                  </a:cubicBezTo>
                  <a:cubicBezTo>
                    <a:pt x="292" y="539"/>
                    <a:pt x="330" y="514"/>
                    <a:pt x="350" y="465"/>
                  </a:cubicBezTo>
                  <a:cubicBezTo>
                    <a:pt x="368" y="424"/>
                    <a:pt x="376" y="369"/>
                    <a:pt x="376" y="299"/>
                  </a:cubicBezTo>
                  <a:cubicBezTo>
                    <a:pt x="376" y="227"/>
                    <a:pt x="368" y="172"/>
                    <a:pt x="350" y="132"/>
                  </a:cubicBezTo>
                  <a:cubicBezTo>
                    <a:pt x="329" y="83"/>
                    <a:pt x="292" y="59"/>
                    <a:pt x="238" y="59"/>
                  </a:cubicBezTo>
                </a:path>
              </a:pathLst>
            </a:custGeom>
            <a:solidFill>
              <a:srgbClr val="000000"/>
            </a:solidFill>
            <a:ln w="9525">
              <a:noFill/>
              <a:round/>
              <a:headEnd/>
              <a:tailEnd/>
            </a:ln>
          </p:spPr>
          <p:txBody>
            <a:bodyPr/>
            <a:lstStyle/>
            <a:p>
              <a:endParaRPr lang="de-DE" dirty="0">
                <a:solidFill>
                  <a:srgbClr val="000000"/>
                </a:solidFill>
              </a:endParaRPr>
            </a:p>
          </p:txBody>
        </p:sp>
        <p:sp>
          <p:nvSpPr>
            <p:cNvPr id="77" name="Freeform 19"/>
            <p:cNvSpPr>
              <a:spLocks/>
            </p:cNvSpPr>
            <p:nvPr/>
          </p:nvSpPr>
          <p:spPr bwMode="gray">
            <a:xfrm>
              <a:off x="4638675" y="3094038"/>
              <a:ext cx="77788" cy="184150"/>
            </a:xfrm>
            <a:custGeom>
              <a:avLst/>
              <a:gdLst/>
              <a:ahLst/>
              <a:cxnLst>
                <a:cxn ang="0">
                  <a:pos x="0" y="581"/>
                </a:cxn>
                <a:cxn ang="0">
                  <a:pos x="0" y="25"/>
                </a:cxn>
                <a:cxn ang="0">
                  <a:pos x="244" y="0"/>
                </a:cxn>
                <a:cxn ang="0">
                  <a:pos x="244" y="61"/>
                </a:cxn>
                <a:cxn ang="0">
                  <a:pos x="97" y="71"/>
                </a:cxn>
                <a:cxn ang="0">
                  <a:pos x="97" y="581"/>
                </a:cxn>
                <a:cxn ang="0">
                  <a:pos x="0" y="581"/>
                </a:cxn>
              </a:cxnLst>
              <a:rect l="0" t="0" r="r" b="b"/>
              <a:pathLst>
                <a:path w="244" h="581">
                  <a:moveTo>
                    <a:pt x="0" y="581"/>
                  </a:moveTo>
                  <a:cubicBezTo>
                    <a:pt x="0" y="25"/>
                    <a:pt x="0" y="25"/>
                    <a:pt x="0" y="25"/>
                  </a:cubicBezTo>
                  <a:cubicBezTo>
                    <a:pt x="74" y="9"/>
                    <a:pt x="155" y="1"/>
                    <a:pt x="244" y="0"/>
                  </a:cubicBezTo>
                  <a:cubicBezTo>
                    <a:pt x="244" y="61"/>
                    <a:pt x="244" y="61"/>
                    <a:pt x="244" y="61"/>
                  </a:cubicBezTo>
                  <a:cubicBezTo>
                    <a:pt x="190" y="61"/>
                    <a:pt x="141" y="65"/>
                    <a:pt x="97" y="71"/>
                  </a:cubicBezTo>
                  <a:cubicBezTo>
                    <a:pt x="97" y="581"/>
                    <a:pt x="97" y="581"/>
                    <a:pt x="97" y="581"/>
                  </a:cubicBezTo>
                  <a:lnTo>
                    <a:pt x="0" y="581"/>
                  </a:lnTo>
                  <a:close/>
                </a:path>
              </a:pathLst>
            </a:custGeom>
            <a:solidFill>
              <a:srgbClr val="000000"/>
            </a:solidFill>
            <a:ln w="9525">
              <a:noFill/>
              <a:round/>
              <a:headEnd/>
              <a:tailEnd/>
            </a:ln>
          </p:spPr>
          <p:txBody>
            <a:bodyPr/>
            <a:lstStyle/>
            <a:p>
              <a:endParaRPr lang="de-DE" dirty="0">
                <a:solidFill>
                  <a:srgbClr val="000000"/>
                </a:solidFill>
              </a:endParaRPr>
            </a:p>
          </p:txBody>
        </p:sp>
        <p:sp>
          <p:nvSpPr>
            <p:cNvPr id="78" name="Freeform 20"/>
            <p:cNvSpPr>
              <a:spLocks/>
            </p:cNvSpPr>
            <p:nvPr/>
          </p:nvSpPr>
          <p:spPr bwMode="gray">
            <a:xfrm>
              <a:off x="4749800" y="3094038"/>
              <a:ext cx="77788" cy="184150"/>
            </a:xfrm>
            <a:custGeom>
              <a:avLst/>
              <a:gdLst/>
              <a:ahLst/>
              <a:cxnLst>
                <a:cxn ang="0">
                  <a:pos x="0" y="581"/>
                </a:cxn>
                <a:cxn ang="0">
                  <a:pos x="0" y="25"/>
                </a:cxn>
                <a:cxn ang="0">
                  <a:pos x="244" y="0"/>
                </a:cxn>
                <a:cxn ang="0">
                  <a:pos x="244" y="61"/>
                </a:cxn>
                <a:cxn ang="0">
                  <a:pos x="97" y="71"/>
                </a:cxn>
                <a:cxn ang="0">
                  <a:pos x="97" y="581"/>
                </a:cxn>
                <a:cxn ang="0">
                  <a:pos x="0" y="581"/>
                </a:cxn>
              </a:cxnLst>
              <a:rect l="0" t="0" r="r" b="b"/>
              <a:pathLst>
                <a:path w="244" h="581">
                  <a:moveTo>
                    <a:pt x="0" y="581"/>
                  </a:moveTo>
                  <a:cubicBezTo>
                    <a:pt x="0" y="25"/>
                    <a:pt x="0" y="25"/>
                    <a:pt x="0" y="25"/>
                  </a:cubicBezTo>
                  <a:cubicBezTo>
                    <a:pt x="74" y="9"/>
                    <a:pt x="155" y="1"/>
                    <a:pt x="244" y="0"/>
                  </a:cubicBezTo>
                  <a:cubicBezTo>
                    <a:pt x="244" y="61"/>
                    <a:pt x="244" y="61"/>
                    <a:pt x="244" y="61"/>
                  </a:cubicBezTo>
                  <a:cubicBezTo>
                    <a:pt x="190" y="61"/>
                    <a:pt x="140" y="65"/>
                    <a:pt x="97" y="71"/>
                  </a:cubicBezTo>
                  <a:cubicBezTo>
                    <a:pt x="97" y="581"/>
                    <a:pt x="97" y="581"/>
                    <a:pt x="97" y="581"/>
                  </a:cubicBezTo>
                  <a:lnTo>
                    <a:pt x="0" y="581"/>
                  </a:lnTo>
                  <a:close/>
                </a:path>
              </a:pathLst>
            </a:custGeom>
            <a:solidFill>
              <a:srgbClr val="000000"/>
            </a:solidFill>
            <a:ln w="9525">
              <a:noFill/>
              <a:round/>
              <a:headEnd/>
              <a:tailEnd/>
            </a:ln>
          </p:spPr>
          <p:txBody>
            <a:bodyPr/>
            <a:lstStyle/>
            <a:p>
              <a:endParaRPr lang="de-DE" dirty="0">
                <a:solidFill>
                  <a:srgbClr val="000000"/>
                </a:solidFill>
              </a:endParaRPr>
            </a:p>
          </p:txBody>
        </p:sp>
        <p:sp>
          <p:nvSpPr>
            <p:cNvPr id="79" name="Freeform 21"/>
            <p:cNvSpPr>
              <a:spLocks noEditPoints="1"/>
            </p:cNvSpPr>
            <p:nvPr/>
          </p:nvSpPr>
          <p:spPr bwMode="gray">
            <a:xfrm>
              <a:off x="4848225" y="3094038"/>
              <a:ext cx="150813" cy="190500"/>
            </a:xfrm>
            <a:custGeom>
              <a:avLst/>
              <a:gdLst/>
              <a:ahLst/>
              <a:cxnLst>
                <a:cxn ang="0">
                  <a:pos x="238" y="0"/>
                </a:cxn>
                <a:cxn ang="0">
                  <a:pos x="419" y="81"/>
                </a:cxn>
                <a:cxn ang="0">
                  <a:pos x="476" y="299"/>
                </a:cxn>
                <a:cxn ang="0">
                  <a:pos x="419" y="516"/>
                </a:cxn>
                <a:cxn ang="0">
                  <a:pos x="239" y="597"/>
                </a:cxn>
                <a:cxn ang="0">
                  <a:pos x="0" y="295"/>
                </a:cxn>
                <a:cxn ang="0">
                  <a:pos x="57" y="81"/>
                </a:cxn>
                <a:cxn ang="0">
                  <a:pos x="238" y="0"/>
                </a:cxn>
                <a:cxn ang="0">
                  <a:pos x="238" y="59"/>
                </a:cxn>
                <a:cxn ang="0">
                  <a:pos x="125" y="132"/>
                </a:cxn>
                <a:cxn ang="0">
                  <a:pos x="99" y="296"/>
                </a:cxn>
                <a:cxn ang="0">
                  <a:pos x="125" y="465"/>
                </a:cxn>
                <a:cxn ang="0">
                  <a:pos x="238" y="539"/>
                </a:cxn>
                <a:cxn ang="0">
                  <a:pos x="351" y="465"/>
                </a:cxn>
                <a:cxn ang="0">
                  <a:pos x="377" y="299"/>
                </a:cxn>
                <a:cxn ang="0">
                  <a:pos x="351" y="132"/>
                </a:cxn>
                <a:cxn ang="0">
                  <a:pos x="238" y="59"/>
                </a:cxn>
              </a:cxnLst>
              <a:rect l="0" t="0" r="r" b="b"/>
              <a:pathLst>
                <a:path w="476" h="597">
                  <a:moveTo>
                    <a:pt x="238" y="0"/>
                  </a:moveTo>
                  <a:cubicBezTo>
                    <a:pt x="319" y="0"/>
                    <a:pt x="379" y="27"/>
                    <a:pt x="419" y="81"/>
                  </a:cubicBezTo>
                  <a:cubicBezTo>
                    <a:pt x="457" y="133"/>
                    <a:pt x="476" y="205"/>
                    <a:pt x="476" y="299"/>
                  </a:cubicBezTo>
                  <a:cubicBezTo>
                    <a:pt x="476" y="391"/>
                    <a:pt x="457" y="464"/>
                    <a:pt x="419" y="516"/>
                  </a:cubicBezTo>
                  <a:cubicBezTo>
                    <a:pt x="380" y="570"/>
                    <a:pt x="320" y="597"/>
                    <a:pt x="239" y="597"/>
                  </a:cubicBezTo>
                  <a:cubicBezTo>
                    <a:pt x="80" y="597"/>
                    <a:pt x="0" y="496"/>
                    <a:pt x="0" y="295"/>
                  </a:cubicBezTo>
                  <a:cubicBezTo>
                    <a:pt x="0" y="204"/>
                    <a:pt x="19" y="133"/>
                    <a:pt x="57" y="81"/>
                  </a:cubicBezTo>
                  <a:cubicBezTo>
                    <a:pt x="97" y="27"/>
                    <a:pt x="157" y="0"/>
                    <a:pt x="238" y="0"/>
                  </a:cubicBezTo>
                  <a:moveTo>
                    <a:pt x="238" y="59"/>
                  </a:moveTo>
                  <a:cubicBezTo>
                    <a:pt x="184" y="59"/>
                    <a:pt x="146" y="83"/>
                    <a:pt x="125" y="132"/>
                  </a:cubicBezTo>
                  <a:cubicBezTo>
                    <a:pt x="108" y="173"/>
                    <a:pt x="99" y="227"/>
                    <a:pt x="99" y="296"/>
                  </a:cubicBezTo>
                  <a:cubicBezTo>
                    <a:pt x="99" y="368"/>
                    <a:pt x="108" y="424"/>
                    <a:pt x="125" y="465"/>
                  </a:cubicBezTo>
                  <a:cubicBezTo>
                    <a:pt x="146" y="514"/>
                    <a:pt x="184" y="539"/>
                    <a:pt x="238" y="539"/>
                  </a:cubicBezTo>
                  <a:cubicBezTo>
                    <a:pt x="293" y="539"/>
                    <a:pt x="331" y="514"/>
                    <a:pt x="351" y="465"/>
                  </a:cubicBezTo>
                  <a:cubicBezTo>
                    <a:pt x="368" y="424"/>
                    <a:pt x="377" y="369"/>
                    <a:pt x="377" y="299"/>
                  </a:cubicBezTo>
                  <a:cubicBezTo>
                    <a:pt x="377" y="227"/>
                    <a:pt x="368" y="172"/>
                    <a:pt x="351" y="132"/>
                  </a:cubicBezTo>
                  <a:cubicBezTo>
                    <a:pt x="330" y="83"/>
                    <a:pt x="293" y="59"/>
                    <a:pt x="238" y="59"/>
                  </a:cubicBezTo>
                </a:path>
              </a:pathLst>
            </a:custGeom>
            <a:solidFill>
              <a:srgbClr val="000000"/>
            </a:solidFill>
            <a:ln w="9525">
              <a:noFill/>
              <a:round/>
              <a:headEnd/>
              <a:tailEnd/>
            </a:ln>
          </p:spPr>
          <p:txBody>
            <a:bodyPr/>
            <a:lstStyle/>
            <a:p>
              <a:endParaRPr lang="de-DE" dirty="0">
                <a:solidFill>
                  <a:srgbClr val="000000"/>
                </a:solidFill>
              </a:endParaRPr>
            </a:p>
          </p:txBody>
        </p:sp>
        <p:sp>
          <p:nvSpPr>
            <p:cNvPr id="80" name="Freeform 22"/>
            <p:cNvSpPr>
              <a:spLocks/>
            </p:cNvSpPr>
            <p:nvPr/>
          </p:nvSpPr>
          <p:spPr bwMode="gray">
            <a:xfrm>
              <a:off x="5019675" y="3098800"/>
              <a:ext cx="230188" cy="179388"/>
            </a:xfrm>
            <a:custGeom>
              <a:avLst/>
              <a:gdLst/>
              <a:ahLst/>
              <a:cxnLst>
                <a:cxn ang="0">
                  <a:pos x="159" y="565"/>
                </a:cxn>
                <a:cxn ang="0">
                  <a:pos x="0" y="0"/>
                </a:cxn>
                <a:cxn ang="0">
                  <a:pos x="97" y="0"/>
                </a:cxn>
                <a:cxn ang="0">
                  <a:pos x="217" y="461"/>
                </a:cxn>
                <a:cxn ang="0">
                  <a:pos x="323" y="0"/>
                </a:cxn>
                <a:cxn ang="0">
                  <a:pos x="418" y="0"/>
                </a:cxn>
                <a:cxn ang="0">
                  <a:pos x="529" y="461"/>
                </a:cxn>
                <a:cxn ang="0">
                  <a:pos x="649" y="0"/>
                </a:cxn>
                <a:cxn ang="0">
                  <a:pos x="728" y="0"/>
                </a:cxn>
                <a:cxn ang="0">
                  <a:pos x="568" y="565"/>
                </a:cxn>
                <a:cxn ang="0">
                  <a:pos x="472" y="565"/>
                </a:cxn>
                <a:cxn ang="0">
                  <a:pos x="388" y="199"/>
                </a:cxn>
                <a:cxn ang="0">
                  <a:pos x="366" y="84"/>
                </a:cxn>
                <a:cxn ang="0">
                  <a:pos x="345" y="199"/>
                </a:cxn>
                <a:cxn ang="0">
                  <a:pos x="260" y="565"/>
                </a:cxn>
                <a:cxn ang="0">
                  <a:pos x="159" y="565"/>
                </a:cxn>
              </a:cxnLst>
              <a:rect l="0" t="0" r="r" b="b"/>
              <a:pathLst>
                <a:path w="728" h="565">
                  <a:moveTo>
                    <a:pt x="159" y="565"/>
                  </a:moveTo>
                  <a:cubicBezTo>
                    <a:pt x="0" y="0"/>
                    <a:pt x="0" y="0"/>
                    <a:pt x="0" y="0"/>
                  </a:cubicBezTo>
                  <a:cubicBezTo>
                    <a:pt x="97" y="0"/>
                    <a:pt x="97" y="0"/>
                    <a:pt x="97" y="0"/>
                  </a:cubicBezTo>
                  <a:cubicBezTo>
                    <a:pt x="217" y="461"/>
                    <a:pt x="217" y="461"/>
                    <a:pt x="217" y="461"/>
                  </a:cubicBezTo>
                  <a:cubicBezTo>
                    <a:pt x="323" y="0"/>
                    <a:pt x="323" y="0"/>
                    <a:pt x="323" y="0"/>
                  </a:cubicBezTo>
                  <a:cubicBezTo>
                    <a:pt x="418" y="0"/>
                    <a:pt x="418" y="0"/>
                    <a:pt x="418" y="0"/>
                  </a:cubicBezTo>
                  <a:cubicBezTo>
                    <a:pt x="529" y="461"/>
                    <a:pt x="529" y="461"/>
                    <a:pt x="529" y="461"/>
                  </a:cubicBezTo>
                  <a:cubicBezTo>
                    <a:pt x="649" y="0"/>
                    <a:pt x="649" y="0"/>
                    <a:pt x="649" y="0"/>
                  </a:cubicBezTo>
                  <a:cubicBezTo>
                    <a:pt x="728" y="0"/>
                    <a:pt x="728" y="0"/>
                    <a:pt x="728" y="0"/>
                  </a:cubicBezTo>
                  <a:cubicBezTo>
                    <a:pt x="568" y="565"/>
                    <a:pt x="568" y="565"/>
                    <a:pt x="568" y="565"/>
                  </a:cubicBezTo>
                  <a:cubicBezTo>
                    <a:pt x="472" y="565"/>
                    <a:pt x="472" y="565"/>
                    <a:pt x="472" y="565"/>
                  </a:cubicBezTo>
                  <a:cubicBezTo>
                    <a:pt x="388" y="199"/>
                    <a:pt x="388" y="199"/>
                    <a:pt x="388" y="199"/>
                  </a:cubicBezTo>
                  <a:cubicBezTo>
                    <a:pt x="381" y="173"/>
                    <a:pt x="374" y="135"/>
                    <a:pt x="366" y="84"/>
                  </a:cubicBezTo>
                  <a:cubicBezTo>
                    <a:pt x="360" y="125"/>
                    <a:pt x="353" y="163"/>
                    <a:pt x="345" y="199"/>
                  </a:cubicBezTo>
                  <a:cubicBezTo>
                    <a:pt x="260" y="565"/>
                    <a:pt x="260" y="565"/>
                    <a:pt x="260" y="565"/>
                  </a:cubicBezTo>
                  <a:lnTo>
                    <a:pt x="159" y="565"/>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1" name="Freeform 23"/>
            <p:cNvSpPr>
              <a:spLocks/>
            </p:cNvSpPr>
            <p:nvPr/>
          </p:nvSpPr>
          <p:spPr bwMode="gray">
            <a:xfrm>
              <a:off x="5341938" y="3098800"/>
              <a:ext cx="231775" cy="179388"/>
            </a:xfrm>
            <a:custGeom>
              <a:avLst/>
              <a:gdLst/>
              <a:ahLst/>
              <a:cxnLst>
                <a:cxn ang="0">
                  <a:pos x="160" y="565"/>
                </a:cxn>
                <a:cxn ang="0">
                  <a:pos x="0" y="0"/>
                </a:cxn>
                <a:cxn ang="0">
                  <a:pos x="98" y="0"/>
                </a:cxn>
                <a:cxn ang="0">
                  <a:pos x="217" y="461"/>
                </a:cxn>
                <a:cxn ang="0">
                  <a:pos x="323" y="0"/>
                </a:cxn>
                <a:cxn ang="0">
                  <a:pos x="419" y="0"/>
                </a:cxn>
                <a:cxn ang="0">
                  <a:pos x="530" y="461"/>
                </a:cxn>
                <a:cxn ang="0">
                  <a:pos x="650" y="0"/>
                </a:cxn>
                <a:cxn ang="0">
                  <a:pos x="728" y="0"/>
                </a:cxn>
                <a:cxn ang="0">
                  <a:pos x="569" y="565"/>
                </a:cxn>
                <a:cxn ang="0">
                  <a:pos x="473" y="565"/>
                </a:cxn>
                <a:cxn ang="0">
                  <a:pos x="388" y="199"/>
                </a:cxn>
                <a:cxn ang="0">
                  <a:pos x="367" y="84"/>
                </a:cxn>
                <a:cxn ang="0">
                  <a:pos x="345" y="199"/>
                </a:cxn>
                <a:cxn ang="0">
                  <a:pos x="261" y="565"/>
                </a:cxn>
                <a:cxn ang="0">
                  <a:pos x="160" y="565"/>
                </a:cxn>
              </a:cxnLst>
              <a:rect l="0" t="0" r="r" b="b"/>
              <a:pathLst>
                <a:path w="728" h="565">
                  <a:moveTo>
                    <a:pt x="160" y="565"/>
                  </a:moveTo>
                  <a:cubicBezTo>
                    <a:pt x="0" y="0"/>
                    <a:pt x="0" y="0"/>
                    <a:pt x="0" y="0"/>
                  </a:cubicBezTo>
                  <a:cubicBezTo>
                    <a:pt x="98" y="0"/>
                    <a:pt x="98" y="0"/>
                    <a:pt x="98" y="0"/>
                  </a:cubicBezTo>
                  <a:cubicBezTo>
                    <a:pt x="217" y="461"/>
                    <a:pt x="217" y="461"/>
                    <a:pt x="217" y="461"/>
                  </a:cubicBezTo>
                  <a:cubicBezTo>
                    <a:pt x="323" y="0"/>
                    <a:pt x="323" y="0"/>
                    <a:pt x="323" y="0"/>
                  </a:cubicBezTo>
                  <a:cubicBezTo>
                    <a:pt x="419" y="0"/>
                    <a:pt x="419" y="0"/>
                    <a:pt x="419" y="0"/>
                  </a:cubicBezTo>
                  <a:cubicBezTo>
                    <a:pt x="530" y="461"/>
                    <a:pt x="530" y="461"/>
                    <a:pt x="530" y="461"/>
                  </a:cubicBezTo>
                  <a:cubicBezTo>
                    <a:pt x="650" y="0"/>
                    <a:pt x="650" y="0"/>
                    <a:pt x="650" y="0"/>
                  </a:cubicBezTo>
                  <a:cubicBezTo>
                    <a:pt x="728" y="0"/>
                    <a:pt x="728" y="0"/>
                    <a:pt x="728" y="0"/>
                  </a:cubicBezTo>
                  <a:cubicBezTo>
                    <a:pt x="569" y="565"/>
                    <a:pt x="569" y="565"/>
                    <a:pt x="569" y="565"/>
                  </a:cubicBezTo>
                  <a:cubicBezTo>
                    <a:pt x="473" y="565"/>
                    <a:pt x="473" y="565"/>
                    <a:pt x="473" y="565"/>
                  </a:cubicBezTo>
                  <a:cubicBezTo>
                    <a:pt x="388" y="199"/>
                    <a:pt x="388" y="199"/>
                    <a:pt x="388" y="199"/>
                  </a:cubicBezTo>
                  <a:cubicBezTo>
                    <a:pt x="382" y="173"/>
                    <a:pt x="375" y="135"/>
                    <a:pt x="367" y="84"/>
                  </a:cubicBezTo>
                  <a:cubicBezTo>
                    <a:pt x="361" y="125"/>
                    <a:pt x="354" y="163"/>
                    <a:pt x="345" y="199"/>
                  </a:cubicBezTo>
                  <a:cubicBezTo>
                    <a:pt x="261" y="565"/>
                    <a:pt x="261" y="565"/>
                    <a:pt x="261" y="565"/>
                  </a:cubicBezTo>
                  <a:lnTo>
                    <a:pt x="160" y="565"/>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2" name="Freeform 24"/>
            <p:cNvSpPr>
              <a:spLocks noEditPoints="1"/>
            </p:cNvSpPr>
            <p:nvPr/>
          </p:nvSpPr>
          <p:spPr bwMode="gray">
            <a:xfrm>
              <a:off x="5603875" y="3033713"/>
              <a:ext cx="38100" cy="244475"/>
            </a:xfrm>
            <a:custGeom>
              <a:avLst/>
              <a:gdLst/>
              <a:ahLst/>
              <a:cxnLst>
                <a:cxn ang="0">
                  <a:pos x="59" y="0"/>
                </a:cxn>
                <a:cxn ang="0">
                  <a:pos x="103" y="19"/>
                </a:cxn>
                <a:cxn ang="0">
                  <a:pos x="118" y="59"/>
                </a:cxn>
                <a:cxn ang="0">
                  <a:pos x="99" y="103"/>
                </a:cxn>
                <a:cxn ang="0">
                  <a:pos x="59" y="118"/>
                </a:cxn>
                <a:cxn ang="0">
                  <a:pos x="15" y="99"/>
                </a:cxn>
                <a:cxn ang="0">
                  <a:pos x="0" y="58"/>
                </a:cxn>
                <a:cxn ang="0">
                  <a:pos x="20" y="15"/>
                </a:cxn>
                <a:cxn ang="0">
                  <a:pos x="59" y="0"/>
                </a:cxn>
                <a:cxn ang="0">
                  <a:pos x="12" y="207"/>
                </a:cxn>
                <a:cxn ang="0">
                  <a:pos x="109" y="207"/>
                </a:cxn>
                <a:cxn ang="0">
                  <a:pos x="109" y="772"/>
                </a:cxn>
                <a:cxn ang="0">
                  <a:pos x="12" y="772"/>
                </a:cxn>
                <a:cxn ang="0">
                  <a:pos x="12" y="207"/>
                </a:cxn>
              </a:cxnLst>
              <a:rect l="0" t="0" r="r" b="b"/>
              <a:pathLst>
                <a:path w="118" h="772">
                  <a:moveTo>
                    <a:pt x="59" y="0"/>
                  </a:moveTo>
                  <a:cubicBezTo>
                    <a:pt x="77" y="0"/>
                    <a:pt x="91" y="6"/>
                    <a:pt x="103" y="19"/>
                  </a:cubicBezTo>
                  <a:cubicBezTo>
                    <a:pt x="113" y="31"/>
                    <a:pt x="118" y="44"/>
                    <a:pt x="118" y="59"/>
                  </a:cubicBezTo>
                  <a:cubicBezTo>
                    <a:pt x="118" y="77"/>
                    <a:pt x="112" y="91"/>
                    <a:pt x="99" y="103"/>
                  </a:cubicBezTo>
                  <a:cubicBezTo>
                    <a:pt x="88" y="113"/>
                    <a:pt x="74" y="118"/>
                    <a:pt x="59" y="118"/>
                  </a:cubicBezTo>
                  <a:cubicBezTo>
                    <a:pt x="41" y="118"/>
                    <a:pt x="27" y="112"/>
                    <a:pt x="15" y="99"/>
                  </a:cubicBezTo>
                  <a:cubicBezTo>
                    <a:pt x="5" y="88"/>
                    <a:pt x="0" y="74"/>
                    <a:pt x="0" y="58"/>
                  </a:cubicBezTo>
                  <a:cubicBezTo>
                    <a:pt x="0" y="41"/>
                    <a:pt x="7" y="27"/>
                    <a:pt x="20" y="15"/>
                  </a:cubicBezTo>
                  <a:cubicBezTo>
                    <a:pt x="31" y="5"/>
                    <a:pt x="44" y="0"/>
                    <a:pt x="59" y="0"/>
                  </a:cubicBezTo>
                  <a:moveTo>
                    <a:pt x="12" y="207"/>
                  </a:moveTo>
                  <a:cubicBezTo>
                    <a:pt x="109" y="207"/>
                    <a:pt x="109" y="207"/>
                    <a:pt x="109" y="207"/>
                  </a:cubicBezTo>
                  <a:cubicBezTo>
                    <a:pt x="109" y="772"/>
                    <a:pt x="109" y="772"/>
                    <a:pt x="109" y="772"/>
                  </a:cubicBezTo>
                  <a:cubicBezTo>
                    <a:pt x="12" y="772"/>
                    <a:pt x="12" y="772"/>
                    <a:pt x="12" y="772"/>
                  </a:cubicBezTo>
                  <a:lnTo>
                    <a:pt x="12" y="207"/>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3" name="Freeform 25"/>
            <p:cNvSpPr>
              <a:spLocks/>
            </p:cNvSpPr>
            <p:nvPr/>
          </p:nvSpPr>
          <p:spPr bwMode="gray">
            <a:xfrm>
              <a:off x="5694363" y="3051175"/>
              <a:ext cx="79375" cy="227013"/>
            </a:xfrm>
            <a:custGeom>
              <a:avLst/>
              <a:gdLst/>
              <a:ahLst/>
              <a:cxnLst>
                <a:cxn ang="0">
                  <a:pos x="0" y="0"/>
                </a:cxn>
                <a:cxn ang="0">
                  <a:pos x="96" y="0"/>
                </a:cxn>
                <a:cxn ang="0">
                  <a:pos x="96" y="153"/>
                </a:cxn>
                <a:cxn ang="0">
                  <a:pos x="248" y="153"/>
                </a:cxn>
                <a:cxn ang="0">
                  <a:pos x="248" y="215"/>
                </a:cxn>
                <a:cxn ang="0">
                  <a:pos x="96" y="215"/>
                </a:cxn>
                <a:cxn ang="0">
                  <a:pos x="96" y="515"/>
                </a:cxn>
                <a:cxn ang="0">
                  <a:pos x="122" y="630"/>
                </a:cxn>
                <a:cxn ang="0">
                  <a:pos x="175" y="655"/>
                </a:cxn>
                <a:cxn ang="0">
                  <a:pos x="217" y="657"/>
                </a:cxn>
                <a:cxn ang="0">
                  <a:pos x="248" y="657"/>
                </a:cxn>
                <a:cxn ang="0">
                  <a:pos x="248" y="718"/>
                </a:cxn>
                <a:cxn ang="0">
                  <a:pos x="196" y="718"/>
                </a:cxn>
                <a:cxn ang="0">
                  <a:pos x="99" y="709"/>
                </a:cxn>
                <a:cxn ang="0">
                  <a:pos x="8" y="613"/>
                </a:cxn>
                <a:cxn ang="0">
                  <a:pos x="0" y="501"/>
                </a:cxn>
                <a:cxn ang="0">
                  <a:pos x="0" y="0"/>
                </a:cxn>
              </a:cxnLst>
              <a:rect l="0" t="0" r="r" b="b"/>
              <a:pathLst>
                <a:path w="248" h="718">
                  <a:moveTo>
                    <a:pt x="0" y="0"/>
                  </a:moveTo>
                  <a:cubicBezTo>
                    <a:pt x="96" y="0"/>
                    <a:pt x="96" y="0"/>
                    <a:pt x="96" y="0"/>
                  </a:cubicBezTo>
                  <a:cubicBezTo>
                    <a:pt x="96" y="153"/>
                    <a:pt x="96" y="153"/>
                    <a:pt x="96" y="153"/>
                  </a:cubicBezTo>
                  <a:cubicBezTo>
                    <a:pt x="248" y="153"/>
                    <a:pt x="248" y="153"/>
                    <a:pt x="248" y="153"/>
                  </a:cubicBezTo>
                  <a:cubicBezTo>
                    <a:pt x="248" y="215"/>
                    <a:pt x="248" y="215"/>
                    <a:pt x="248" y="215"/>
                  </a:cubicBezTo>
                  <a:cubicBezTo>
                    <a:pt x="96" y="215"/>
                    <a:pt x="96" y="215"/>
                    <a:pt x="96" y="215"/>
                  </a:cubicBezTo>
                  <a:cubicBezTo>
                    <a:pt x="96" y="515"/>
                    <a:pt x="96" y="515"/>
                    <a:pt x="96" y="515"/>
                  </a:cubicBezTo>
                  <a:cubicBezTo>
                    <a:pt x="96" y="572"/>
                    <a:pt x="105" y="610"/>
                    <a:pt x="122" y="630"/>
                  </a:cubicBezTo>
                  <a:cubicBezTo>
                    <a:pt x="134" y="644"/>
                    <a:pt x="151" y="652"/>
                    <a:pt x="175" y="655"/>
                  </a:cubicBezTo>
                  <a:cubicBezTo>
                    <a:pt x="183" y="656"/>
                    <a:pt x="197" y="657"/>
                    <a:pt x="217" y="657"/>
                  </a:cubicBezTo>
                  <a:cubicBezTo>
                    <a:pt x="248" y="657"/>
                    <a:pt x="248" y="657"/>
                    <a:pt x="248" y="657"/>
                  </a:cubicBezTo>
                  <a:cubicBezTo>
                    <a:pt x="248" y="718"/>
                    <a:pt x="248" y="718"/>
                    <a:pt x="248" y="718"/>
                  </a:cubicBezTo>
                  <a:cubicBezTo>
                    <a:pt x="196" y="718"/>
                    <a:pt x="196" y="718"/>
                    <a:pt x="196" y="718"/>
                  </a:cubicBezTo>
                  <a:cubicBezTo>
                    <a:pt x="155" y="718"/>
                    <a:pt x="122" y="715"/>
                    <a:pt x="99" y="709"/>
                  </a:cubicBezTo>
                  <a:cubicBezTo>
                    <a:pt x="49" y="695"/>
                    <a:pt x="19" y="663"/>
                    <a:pt x="8" y="613"/>
                  </a:cubicBezTo>
                  <a:cubicBezTo>
                    <a:pt x="3" y="586"/>
                    <a:pt x="0" y="549"/>
                    <a:pt x="0" y="501"/>
                  </a:cubicBezTo>
                  <a:lnTo>
                    <a:pt x="0" y="0"/>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4" name="Freeform 26"/>
            <p:cNvSpPr>
              <a:spLocks/>
            </p:cNvSpPr>
            <p:nvPr/>
          </p:nvSpPr>
          <p:spPr bwMode="gray">
            <a:xfrm>
              <a:off x="5810250" y="3008313"/>
              <a:ext cx="136525" cy="269875"/>
            </a:xfrm>
            <a:custGeom>
              <a:avLst/>
              <a:gdLst/>
              <a:ahLst/>
              <a:cxnLst>
                <a:cxn ang="0">
                  <a:pos x="0" y="851"/>
                </a:cxn>
                <a:cxn ang="0">
                  <a:pos x="0" y="0"/>
                </a:cxn>
                <a:cxn ang="0">
                  <a:pos x="96" y="0"/>
                </a:cxn>
                <a:cxn ang="0">
                  <a:pos x="96" y="300"/>
                </a:cxn>
                <a:cxn ang="0">
                  <a:pos x="239" y="270"/>
                </a:cxn>
                <a:cxn ang="0">
                  <a:pos x="411" y="359"/>
                </a:cxn>
                <a:cxn ang="0">
                  <a:pos x="429" y="504"/>
                </a:cxn>
                <a:cxn ang="0">
                  <a:pos x="429" y="851"/>
                </a:cxn>
                <a:cxn ang="0">
                  <a:pos x="332" y="851"/>
                </a:cxn>
                <a:cxn ang="0">
                  <a:pos x="332" y="489"/>
                </a:cxn>
                <a:cxn ang="0">
                  <a:pos x="315" y="374"/>
                </a:cxn>
                <a:cxn ang="0">
                  <a:pos x="230" y="329"/>
                </a:cxn>
                <a:cxn ang="0">
                  <a:pos x="96" y="363"/>
                </a:cxn>
                <a:cxn ang="0">
                  <a:pos x="96" y="851"/>
                </a:cxn>
                <a:cxn ang="0">
                  <a:pos x="0" y="851"/>
                </a:cxn>
              </a:cxnLst>
              <a:rect l="0" t="0" r="r" b="b"/>
              <a:pathLst>
                <a:path w="429" h="851">
                  <a:moveTo>
                    <a:pt x="0" y="851"/>
                  </a:moveTo>
                  <a:cubicBezTo>
                    <a:pt x="0" y="0"/>
                    <a:pt x="0" y="0"/>
                    <a:pt x="0" y="0"/>
                  </a:cubicBezTo>
                  <a:cubicBezTo>
                    <a:pt x="96" y="0"/>
                    <a:pt x="96" y="0"/>
                    <a:pt x="96" y="0"/>
                  </a:cubicBezTo>
                  <a:cubicBezTo>
                    <a:pt x="96" y="300"/>
                    <a:pt x="96" y="300"/>
                    <a:pt x="96" y="300"/>
                  </a:cubicBezTo>
                  <a:cubicBezTo>
                    <a:pt x="147" y="280"/>
                    <a:pt x="194" y="270"/>
                    <a:pt x="239" y="270"/>
                  </a:cubicBezTo>
                  <a:cubicBezTo>
                    <a:pt x="328" y="270"/>
                    <a:pt x="386" y="300"/>
                    <a:pt x="411" y="359"/>
                  </a:cubicBezTo>
                  <a:cubicBezTo>
                    <a:pt x="423" y="386"/>
                    <a:pt x="429" y="434"/>
                    <a:pt x="429" y="504"/>
                  </a:cubicBezTo>
                  <a:cubicBezTo>
                    <a:pt x="429" y="851"/>
                    <a:pt x="429" y="851"/>
                    <a:pt x="429" y="851"/>
                  </a:cubicBezTo>
                  <a:cubicBezTo>
                    <a:pt x="332" y="851"/>
                    <a:pt x="332" y="851"/>
                    <a:pt x="332" y="851"/>
                  </a:cubicBezTo>
                  <a:cubicBezTo>
                    <a:pt x="332" y="489"/>
                    <a:pt x="332" y="489"/>
                    <a:pt x="332" y="489"/>
                  </a:cubicBezTo>
                  <a:cubicBezTo>
                    <a:pt x="332" y="435"/>
                    <a:pt x="326" y="397"/>
                    <a:pt x="315" y="374"/>
                  </a:cubicBezTo>
                  <a:cubicBezTo>
                    <a:pt x="300" y="344"/>
                    <a:pt x="271" y="329"/>
                    <a:pt x="230" y="329"/>
                  </a:cubicBezTo>
                  <a:cubicBezTo>
                    <a:pt x="192" y="329"/>
                    <a:pt x="147" y="340"/>
                    <a:pt x="96" y="363"/>
                  </a:cubicBezTo>
                  <a:cubicBezTo>
                    <a:pt x="96" y="851"/>
                    <a:pt x="96" y="851"/>
                    <a:pt x="96" y="851"/>
                  </a:cubicBezTo>
                  <a:lnTo>
                    <a:pt x="0" y="851"/>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5" name="Freeform 27"/>
            <p:cNvSpPr>
              <a:spLocks/>
            </p:cNvSpPr>
            <p:nvPr/>
          </p:nvSpPr>
          <p:spPr bwMode="gray">
            <a:xfrm>
              <a:off x="6061075" y="3098800"/>
              <a:ext cx="150813" cy="266700"/>
            </a:xfrm>
            <a:custGeom>
              <a:avLst/>
              <a:gdLst/>
              <a:ahLst/>
              <a:cxnLst>
                <a:cxn ang="0">
                  <a:pos x="42" y="115"/>
                </a:cxn>
                <a:cxn ang="0">
                  <a:pos x="0" y="0"/>
                </a:cxn>
                <a:cxn ang="0">
                  <a:pos x="20" y="0"/>
                </a:cxn>
                <a:cxn ang="0">
                  <a:pos x="50" y="91"/>
                </a:cxn>
                <a:cxn ang="0">
                  <a:pos x="78" y="0"/>
                </a:cxn>
                <a:cxn ang="0">
                  <a:pos x="95" y="0"/>
                </a:cxn>
                <a:cxn ang="0">
                  <a:pos x="38" y="168"/>
                </a:cxn>
                <a:cxn ang="0">
                  <a:pos x="21" y="168"/>
                </a:cxn>
                <a:cxn ang="0">
                  <a:pos x="42" y="115"/>
                </a:cxn>
              </a:cxnLst>
              <a:rect l="0" t="0" r="r" b="b"/>
              <a:pathLst>
                <a:path w="95" h="168">
                  <a:moveTo>
                    <a:pt x="42" y="115"/>
                  </a:moveTo>
                  <a:lnTo>
                    <a:pt x="0" y="0"/>
                  </a:lnTo>
                  <a:lnTo>
                    <a:pt x="20" y="0"/>
                  </a:lnTo>
                  <a:lnTo>
                    <a:pt x="50" y="91"/>
                  </a:lnTo>
                  <a:lnTo>
                    <a:pt x="78" y="0"/>
                  </a:lnTo>
                  <a:lnTo>
                    <a:pt x="95" y="0"/>
                  </a:lnTo>
                  <a:lnTo>
                    <a:pt x="38" y="168"/>
                  </a:lnTo>
                  <a:lnTo>
                    <a:pt x="21" y="168"/>
                  </a:lnTo>
                  <a:lnTo>
                    <a:pt x="42" y="115"/>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6" name="Freeform 28"/>
            <p:cNvSpPr>
              <a:spLocks noEditPoints="1"/>
            </p:cNvSpPr>
            <p:nvPr/>
          </p:nvSpPr>
          <p:spPr bwMode="gray">
            <a:xfrm>
              <a:off x="6230938" y="3094038"/>
              <a:ext cx="150813" cy="190500"/>
            </a:xfrm>
            <a:custGeom>
              <a:avLst/>
              <a:gdLst/>
              <a:ahLst/>
              <a:cxnLst>
                <a:cxn ang="0">
                  <a:pos x="238" y="0"/>
                </a:cxn>
                <a:cxn ang="0">
                  <a:pos x="418" y="81"/>
                </a:cxn>
                <a:cxn ang="0">
                  <a:pos x="475" y="299"/>
                </a:cxn>
                <a:cxn ang="0">
                  <a:pos x="418" y="516"/>
                </a:cxn>
                <a:cxn ang="0">
                  <a:pos x="238" y="597"/>
                </a:cxn>
                <a:cxn ang="0">
                  <a:pos x="0" y="295"/>
                </a:cxn>
                <a:cxn ang="0">
                  <a:pos x="57" y="81"/>
                </a:cxn>
                <a:cxn ang="0">
                  <a:pos x="238" y="0"/>
                </a:cxn>
                <a:cxn ang="0">
                  <a:pos x="238" y="59"/>
                </a:cxn>
                <a:cxn ang="0">
                  <a:pos x="124" y="132"/>
                </a:cxn>
                <a:cxn ang="0">
                  <a:pos x="98" y="296"/>
                </a:cxn>
                <a:cxn ang="0">
                  <a:pos x="124" y="465"/>
                </a:cxn>
                <a:cxn ang="0">
                  <a:pos x="238" y="539"/>
                </a:cxn>
                <a:cxn ang="0">
                  <a:pos x="351" y="465"/>
                </a:cxn>
                <a:cxn ang="0">
                  <a:pos x="376" y="299"/>
                </a:cxn>
                <a:cxn ang="0">
                  <a:pos x="351" y="132"/>
                </a:cxn>
                <a:cxn ang="0">
                  <a:pos x="238" y="59"/>
                </a:cxn>
              </a:cxnLst>
              <a:rect l="0" t="0" r="r" b="b"/>
              <a:pathLst>
                <a:path w="475" h="597">
                  <a:moveTo>
                    <a:pt x="238" y="0"/>
                  </a:moveTo>
                  <a:cubicBezTo>
                    <a:pt x="319" y="0"/>
                    <a:pt x="379" y="27"/>
                    <a:pt x="418" y="81"/>
                  </a:cubicBezTo>
                  <a:cubicBezTo>
                    <a:pt x="456" y="133"/>
                    <a:pt x="475" y="205"/>
                    <a:pt x="475" y="299"/>
                  </a:cubicBezTo>
                  <a:cubicBezTo>
                    <a:pt x="475" y="391"/>
                    <a:pt x="456" y="464"/>
                    <a:pt x="418" y="516"/>
                  </a:cubicBezTo>
                  <a:cubicBezTo>
                    <a:pt x="380" y="570"/>
                    <a:pt x="320" y="597"/>
                    <a:pt x="238" y="597"/>
                  </a:cubicBezTo>
                  <a:cubicBezTo>
                    <a:pt x="79" y="597"/>
                    <a:pt x="0" y="496"/>
                    <a:pt x="0" y="295"/>
                  </a:cubicBezTo>
                  <a:cubicBezTo>
                    <a:pt x="0" y="204"/>
                    <a:pt x="19" y="133"/>
                    <a:pt x="57" y="81"/>
                  </a:cubicBezTo>
                  <a:cubicBezTo>
                    <a:pt x="96" y="27"/>
                    <a:pt x="157" y="0"/>
                    <a:pt x="238" y="0"/>
                  </a:cubicBezTo>
                  <a:moveTo>
                    <a:pt x="238" y="59"/>
                  </a:moveTo>
                  <a:cubicBezTo>
                    <a:pt x="183" y="59"/>
                    <a:pt x="145" y="83"/>
                    <a:pt x="124" y="132"/>
                  </a:cubicBezTo>
                  <a:cubicBezTo>
                    <a:pt x="107" y="173"/>
                    <a:pt x="98" y="227"/>
                    <a:pt x="98" y="296"/>
                  </a:cubicBezTo>
                  <a:cubicBezTo>
                    <a:pt x="98" y="368"/>
                    <a:pt x="107" y="424"/>
                    <a:pt x="124" y="465"/>
                  </a:cubicBezTo>
                  <a:cubicBezTo>
                    <a:pt x="145" y="514"/>
                    <a:pt x="183" y="539"/>
                    <a:pt x="238" y="539"/>
                  </a:cubicBezTo>
                  <a:cubicBezTo>
                    <a:pt x="292" y="539"/>
                    <a:pt x="330" y="514"/>
                    <a:pt x="351" y="465"/>
                  </a:cubicBezTo>
                  <a:cubicBezTo>
                    <a:pt x="368" y="424"/>
                    <a:pt x="376" y="369"/>
                    <a:pt x="376" y="299"/>
                  </a:cubicBezTo>
                  <a:cubicBezTo>
                    <a:pt x="376" y="227"/>
                    <a:pt x="368" y="172"/>
                    <a:pt x="351" y="132"/>
                  </a:cubicBezTo>
                  <a:cubicBezTo>
                    <a:pt x="329" y="83"/>
                    <a:pt x="292" y="59"/>
                    <a:pt x="238" y="59"/>
                  </a:cubicBezTo>
                </a:path>
              </a:pathLst>
            </a:custGeom>
            <a:solidFill>
              <a:srgbClr val="000000"/>
            </a:solidFill>
            <a:ln w="9525">
              <a:noFill/>
              <a:round/>
              <a:headEnd/>
              <a:tailEnd/>
            </a:ln>
          </p:spPr>
          <p:txBody>
            <a:bodyPr/>
            <a:lstStyle/>
            <a:p>
              <a:endParaRPr lang="de-DE" dirty="0">
                <a:solidFill>
                  <a:srgbClr val="000000"/>
                </a:solidFill>
              </a:endParaRPr>
            </a:p>
          </p:txBody>
        </p:sp>
        <p:sp>
          <p:nvSpPr>
            <p:cNvPr id="87" name="Freeform 29"/>
            <p:cNvSpPr>
              <a:spLocks/>
            </p:cNvSpPr>
            <p:nvPr/>
          </p:nvSpPr>
          <p:spPr bwMode="gray">
            <a:xfrm>
              <a:off x="6423025" y="3098800"/>
              <a:ext cx="131763" cy="185738"/>
            </a:xfrm>
            <a:custGeom>
              <a:avLst/>
              <a:gdLst/>
              <a:ahLst/>
              <a:cxnLst>
                <a:cxn ang="0">
                  <a:pos x="0" y="0"/>
                </a:cxn>
                <a:cxn ang="0">
                  <a:pos x="96" y="0"/>
                </a:cxn>
                <a:cxn ang="0">
                  <a:pos x="96" y="349"/>
                </a:cxn>
                <a:cxn ang="0">
                  <a:pos x="114" y="477"/>
                </a:cxn>
                <a:cxn ang="0">
                  <a:pos x="154" y="514"/>
                </a:cxn>
                <a:cxn ang="0">
                  <a:pos x="216" y="523"/>
                </a:cxn>
                <a:cxn ang="0">
                  <a:pos x="316" y="508"/>
                </a:cxn>
                <a:cxn ang="0">
                  <a:pos x="316" y="0"/>
                </a:cxn>
                <a:cxn ang="0">
                  <a:pos x="412" y="0"/>
                </a:cxn>
                <a:cxn ang="0">
                  <a:pos x="412" y="556"/>
                </a:cxn>
                <a:cxn ang="0">
                  <a:pos x="210" y="581"/>
                </a:cxn>
                <a:cxn ang="0">
                  <a:pos x="67" y="551"/>
                </a:cxn>
                <a:cxn ang="0">
                  <a:pos x="4" y="445"/>
                </a:cxn>
                <a:cxn ang="0">
                  <a:pos x="0" y="356"/>
                </a:cxn>
                <a:cxn ang="0">
                  <a:pos x="0" y="0"/>
                </a:cxn>
              </a:cxnLst>
              <a:rect l="0" t="0" r="r" b="b"/>
              <a:pathLst>
                <a:path w="412" h="581">
                  <a:moveTo>
                    <a:pt x="0" y="0"/>
                  </a:moveTo>
                  <a:cubicBezTo>
                    <a:pt x="96" y="0"/>
                    <a:pt x="96" y="0"/>
                    <a:pt x="96" y="0"/>
                  </a:cubicBezTo>
                  <a:cubicBezTo>
                    <a:pt x="96" y="349"/>
                    <a:pt x="96" y="349"/>
                    <a:pt x="96" y="349"/>
                  </a:cubicBezTo>
                  <a:cubicBezTo>
                    <a:pt x="96" y="413"/>
                    <a:pt x="102" y="456"/>
                    <a:pt x="114" y="477"/>
                  </a:cubicBezTo>
                  <a:cubicBezTo>
                    <a:pt x="123" y="495"/>
                    <a:pt x="136" y="507"/>
                    <a:pt x="154" y="514"/>
                  </a:cubicBezTo>
                  <a:cubicBezTo>
                    <a:pt x="168" y="520"/>
                    <a:pt x="189" y="523"/>
                    <a:pt x="216" y="523"/>
                  </a:cubicBezTo>
                  <a:cubicBezTo>
                    <a:pt x="248" y="523"/>
                    <a:pt x="281" y="518"/>
                    <a:pt x="316" y="508"/>
                  </a:cubicBezTo>
                  <a:cubicBezTo>
                    <a:pt x="316" y="0"/>
                    <a:pt x="316" y="0"/>
                    <a:pt x="316" y="0"/>
                  </a:cubicBezTo>
                  <a:cubicBezTo>
                    <a:pt x="412" y="0"/>
                    <a:pt x="412" y="0"/>
                    <a:pt x="412" y="0"/>
                  </a:cubicBezTo>
                  <a:cubicBezTo>
                    <a:pt x="412" y="556"/>
                    <a:pt x="412" y="556"/>
                    <a:pt x="412" y="556"/>
                  </a:cubicBezTo>
                  <a:cubicBezTo>
                    <a:pt x="341" y="573"/>
                    <a:pt x="273" y="581"/>
                    <a:pt x="210" y="581"/>
                  </a:cubicBezTo>
                  <a:cubicBezTo>
                    <a:pt x="146" y="581"/>
                    <a:pt x="98" y="571"/>
                    <a:pt x="67" y="551"/>
                  </a:cubicBezTo>
                  <a:cubicBezTo>
                    <a:pt x="32" y="528"/>
                    <a:pt x="11" y="493"/>
                    <a:pt x="4" y="445"/>
                  </a:cubicBezTo>
                  <a:cubicBezTo>
                    <a:pt x="1" y="422"/>
                    <a:pt x="0" y="393"/>
                    <a:pt x="0" y="356"/>
                  </a:cubicBezTo>
                  <a:lnTo>
                    <a:pt x="0" y="0"/>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8" name="Freeform 30"/>
            <p:cNvSpPr>
              <a:spLocks/>
            </p:cNvSpPr>
            <p:nvPr/>
          </p:nvSpPr>
          <p:spPr bwMode="gray">
            <a:xfrm>
              <a:off x="4097338" y="1362075"/>
              <a:ext cx="590550" cy="455613"/>
            </a:xfrm>
            <a:custGeom>
              <a:avLst/>
              <a:gdLst/>
              <a:ahLst/>
              <a:cxnLst>
                <a:cxn ang="0">
                  <a:pos x="755" y="601"/>
                </a:cxn>
                <a:cxn ang="0">
                  <a:pos x="470" y="505"/>
                </a:cxn>
                <a:cxn ang="0">
                  <a:pos x="1" y="970"/>
                </a:cxn>
                <a:cxn ang="0">
                  <a:pos x="470" y="1433"/>
                </a:cxn>
                <a:cxn ang="0">
                  <a:pos x="827" y="1272"/>
                </a:cxn>
                <a:cxn ang="0">
                  <a:pos x="827" y="1015"/>
                </a:cxn>
                <a:cxn ang="0">
                  <a:pos x="605" y="1232"/>
                </a:cxn>
                <a:cxn ang="0">
                  <a:pos x="470" y="1260"/>
                </a:cxn>
                <a:cxn ang="0">
                  <a:pos x="176" y="970"/>
                </a:cxn>
                <a:cxn ang="0">
                  <a:pos x="470" y="678"/>
                </a:cxn>
                <a:cxn ang="0">
                  <a:pos x="676" y="763"/>
                </a:cxn>
                <a:cxn ang="0">
                  <a:pos x="859" y="973"/>
                </a:cxn>
                <a:cxn ang="0">
                  <a:pos x="1281" y="1157"/>
                </a:cxn>
                <a:cxn ang="0">
                  <a:pos x="1858" y="582"/>
                </a:cxn>
                <a:cxn ang="0">
                  <a:pos x="1281" y="0"/>
                </a:cxn>
                <a:cxn ang="0">
                  <a:pos x="827" y="231"/>
                </a:cxn>
                <a:cxn ang="0">
                  <a:pos x="827" y="577"/>
                </a:cxn>
                <a:cxn ang="0">
                  <a:pos x="1281" y="182"/>
                </a:cxn>
                <a:cxn ang="0">
                  <a:pos x="1677" y="582"/>
                </a:cxn>
                <a:cxn ang="0">
                  <a:pos x="1281" y="978"/>
                </a:cxn>
                <a:cxn ang="0">
                  <a:pos x="1024" y="884"/>
                </a:cxn>
                <a:cxn ang="0">
                  <a:pos x="755" y="601"/>
                </a:cxn>
              </a:cxnLst>
              <a:rect l="0" t="0" r="r" b="b"/>
              <a:pathLst>
                <a:path w="1858" h="1434">
                  <a:moveTo>
                    <a:pt x="755" y="601"/>
                  </a:moveTo>
                  <a:cubicBezTo>
                    <a:pt x="687" y="541"/>
                    <a:pt x="578" y="505"/>
                    <a:pt x="470" y="505"/>
                  </a:cubicBezTo>
                  <a:cubicBezTo>
                    <a:pt x="212" y="504"/>
                    <a:pt x="2" y="707"/>
                    <a:pt x="1" y="970"/>
                  </a:cubicBezTo>
                  <a:cubicBezTo>
                    <a:pt x="0" y="1228"/>
                    <a:pt x="212" y="1433"/>
                    <a:pt x="470" y="1433"/>
                  </a:cubicBezTo>
                  <a:cubicBezTo>
                    <a:pt x="615" y="1434"/>
                    <a:pt x="741" y="1375"/>
                    <a:pt x="827" y="1272"/>
                  </a:cubicBezTo>
                  <a:cubicBezTo>
                    <a:pt x="827" y="1015"/>
                    <a:pt x="827" y="1015"/>
                    <a:pt x="827" y="1015"/>
                  </a:cubicBezTo>
                  <a:cubicBezTo>
                    <a:pt x="781" y="1095"/>
                    <a:pt x="689" y="1197"/>
                    <a:pt x="605" y="1232"/>
                  </a:cubicBezTo>
                  <a:cubicBezTo>
                    <a:pt x="563" y="1249"/>
                    <a:pt x="520" y="1260"/>
                    <a:pt x="470" y="1260"/>
                  </a:cubicBezTo>
                  <a:cubicBezTo>
                    <a:pt x="309" y="1260"/>
                    <a:pt x="176" y="1135"/>
                    <a:pt x="176" y="970"/>
                  </a:cubicBezTo>
                  <a:cubicBezTo>
                    <a:pt x="176" y="818"/>
                    <a:pt x="299" y="677"/>
                    <a:pt x="470" y="678"/>
                  </a:cubicBezTo>
                  <a:cubicBezTo>
                    <a:pt x="551" y="678"/>
                    <a:pt x="623" y="711"/>
                    <a:pt x="676" y="763"/>
                  </a:cubicBezTo>
                  <a:cubicBezTo>
                    <a:pt x="732" y="817"/>
                    <a:pt x="818" y="929"/>
                    <a:pt x="859" y="973"/>
                  </a:cubicBezTo>
                  <a:cubicBezTo>
                    <a:pt x="964" y="1086"/>
                    <a:pt x="1115" y="1157"/>
                    <a:pt x="1281" y="1157"/>
                  </a:cubicBezTo>
                  <a:cubicBezTo>
                    <a:pt x="1599" y="1158"/>
                    <a:pt x="1858" y="900"/>
                    <a:pt x="1858" y="582"/>
                  </a:cubicBezTo>
                  <a:cubicBezTo>
                    <a:pt x="1858" y="264"/>
                    <a:pt x="1599" y="0"/>
                    <a:pt x="1281" y="0"/>
                  </a:cubicBezTo>
                  <a:cubicBezTo>
                    <a:pt x="1096" y="0"/>
                    <a:pt x="933" y="96"/>
                    <a:pt x="827" y="231"/>
                  </a:cubicBezTo>
                  <a:cubicBezTo>
                    <a:pt x="827" y="577"/>
                    <a:pt x="827" y="577"/>
                    <a:pt x="827" y="577"/>
                  </a:cubicBezTo>
                  <a:cubicBezTo>
                    <a:pt x="908" y="358"/>
                    <a:pt x="1053" y="182"/>
                    <a:pt x="1281" y="182"/>
                  </a:cubicBezTo>
                  <a:cubicBezTo>
                    <a:pt x="1500" y="182"/>
                    <a:pt x="1677" y="363"/>
                    <a:pt x="1677" y="582"/>
                  </a:cubicBezTo>
                  <a:cubicBezTo>
                    <a:pt x="1676" y="801"/>
                    <a:pt x="1500" y="979"/>
                    <a:pt x="1281" y="978"/>
                  </a:cubicBezTo>
                  <a:cubicBezTo>
                    <a:pt x="1183" y="978"/>
                    <a:pt x="1093" y="942"/>
                    <a:pt x="1024" y="884"/>
                  </a:cubicBezTo>
                  <a:cubicBezTo>
                    <a:pt x="938" y="817"/>
                    <a:pt x="843" y="675"/>
                    <a:pt x="755" y="601"/>
                  </a:cubicBezTo>
                </a:path>
              </a:pathLst>
            </a:custGeom>
            <a:solidFill>
              <a:srgbClr val="FF0000"/>
            </a:solidFill>
            <a:ln w="9525">
              <a:noFill/>
              <a:round/>
              <a:headEnd/>
              <a:tailEnd/>
            </a:ln>
          </p:spPr>
          <p:txBody>
            <a:bodyPr/>
            <a:lstStyle/>
            <a:p>
              <a:endParaRPr lang="de-DE" dirty="0">
                <a:solidFill>
                  <a:srgbClr val="000000"/>
                </a:solidFill>
              </a:endParaRPr>
            </a:p>
          </p:txBody>
        </p:sp>
        <p:sp>
          <p:nvSpPr>
            <p:cNvPr id="89" name="Freeform 31"/>
            <p:cNvSpPr>
              <a:spLocks/>
            </p:cNvSpPr>
            <p:nvPr/>
          </p:nvSpPr>
          <p:spPr bwMode="gray">
            <a:xfrm>
              <a:off x="3133725" y="1857375"/>
              <a:ext cx="406400" cy="661988"/>
            </a:xfrm>
            <a:custGeom>
              <a:avLst/>
              <a:gdLst/>
              <a:ahLst/>
              <a:cxnLst>
                <a:cxn ang="0">
                  <a:pos x="0" y="0"/>
                </a:cxn>
                <a:cxn ang="0">
                  <a:pos x="1276" y="0"/>
                </a:cxn>
                <a:cxn ang="0">
                  <a:pos x="1276" y="355"/>
                </a:cxn>
                <a:cxn ang="0">
                  <a:pos x="1072" y="215"/>
                </a:cxn>
                <a:cxn ang="0">
                  <a:pos x="482" y="215"/>
                </a:cxn>
                <a:cxn ang="0">
                  <a:pos x="482" y="828"/>
                </a:cxn>
                <a:cxn ang="0">
                  <a:pos x="1122" y="828"/>
                </a:cxn>
                <a:cxn ang="0">
                  <a:pos x="1122" y="1153"/>
                </a:cxn>
                <a:cxn ang="0">
                  <a:pos x="947" y="1049"/>
                </a:cxn>
                <a:cxn ang="0">
                  <a:pos x="482" y="1049"/>
                </a:cxn>
                <a:cxn ang="0">
                  <a:pos x="482" y="1886"/>
                </a:cxn>
                <a:cxn ang="0">
                  <a:pos x="616" y="2083"/>
                </a:cxn>
                <a:cxn ang="0">
                  <a:pos x="9" y="2083"/>
                </a:cxn>
                <a:cxn ang="0">
                  <a:pos x="136" y="1886"/>
                </a:cxn>
                <a:cxn ang="0">
                  <a:pos x="136" y="219"/>
                </a:cxn>
                <a:cxn ang="0">
                  <a:pos x="0" y="0"/>
                </a:cxn>
              </a:cxnLst>
              <a:rect l="0" t="0" r="r" b="b"/>
              <a:pathLst>
                <a:path w="1276" h="2083">
                  <a:moveTo>
                    <a:pt x="0" y="0"/>
                  </a:moveTo>
                  <a:cubicBezTo>
                    <a:pt x="1276" y="0"/>
                    <a:pt x="1276" y="0"/>
                    <a:pt x="1276" y="0"/>
                  </a:cubicBezTo>
                  <a:cubicBezTo>
                    <a:pt x="1276" y="355"/>
                    <a:pt x="1276" y="355"/>
                    <a:pt x="1276" y="355"/>
                  </a:cubicBezTo>
                  <a:cubicBezTo>
                    <a:pt x="1276" y="355"/>
                    <a:pt x="1210" y="215"/>
                    <a:pt x="1072" y="215"/>
                  </a:cubicBezTo>
                  <a:cubicBezTo>
                    <a:pt x="482" y="215"/>
                    <a:pt x="482" y="215"/>
                    <a:pt x="482" y="215"/>
                  </a:cubicBezTo>
                  <a:cubicBezTo>
                    <a:pt x="482" y="828"/>
                    <a:pt x="482" y="828"/>
                    <a:pt x="482" y="828"/>
                  </a:cubicBezTo>
                  <a:cubicBezTo>
                    <a:pt x="1122" y="828"/>
                    <a:pt x="1122" y="828"/>
                    <a:pt x="1122" y="828"/>
                  </a:cubicBezTo>
                  <a:cubicBezTo>
                    <a:pt x="1122" y="1153"/>
                    <a:pt x="1122" y="1153"/>
                    <a:pt x="1122" y="1153"/>
                  </a:cubicBezTo>
                  <a:cubicBezTo>
                    <a:pt x="1122" y="1153"/>
                    <a:pt x="1101" y="1049"/>
                    <a:pt x="947" y="1049"/>
                  </a:cubicBezTo>
                  <a:cubicBezTo>
                    <a:pt x="482" y="1049"/>
                    <a:pt x="482" y="1049"/>
                    <a:pt x="482" y="1049"/>
                  </a:cubicBezTo>
                  <a:cubicBezTo>
                    <a:pt x="482" y="1886"/>
                    <a:pt x="482" y="1886"/>
                    <a:pt x="482" y="1886"/>
                  </a:cubicBezTo>
                  <a:cubicBezTo>
                    <a:pt x="482" y="2010"/>
                    <a:pt x="616" y="2083"/>
                    <a:pt x="616" y="2083"/>
                  </a:cubicBezTo>
                  <a:cubicBezTo>
                    <a:pt x="9" y="2083"/>
                    <a:pt x="9" y="2083"/>
                    <a:pt x="9" y="2083"/>
                  </a:cubicBezTo>
                  <a:cubicBezTo>
                    <a:pt x="9" y="2083"/>
                    <a:pt x="136" y="2019"/>
                    <a:pt x="136" y="1886"/>
                  </a:cubicBezTo>
                  <a:cubicBezTo>
                    <a:pt x="136" y="219"/>
                    <a:pt x="136" y="219"/>
                    <a:pt x="136" y="219"/>
                  </a:cubicBezTo>
                  <a:cubicBezTo>
                    <a:pt x="136" y="79"/>
                    <a:pt x="0" y="0"/>
                    <a:pt x="0" y="0"/>
                  </a:cubicBezTo>
                  <a:close/>
                </a:path>
              </a:pathLst>
            </a:custGeom>
            <a:solidFill>
              <a:srgbClr val="FF0000"/>
            </a:solidFill>
            <a:ln w="9525">
              <a:noFill/>
              <a:round/>
              <a:headEnd/>
              <a:tailEnd/>
            </a:ln>
          </p:spPr>
          <p:txBody>
            <a:bodyPr/>
            <a:lstStyle/>
            <a:p>
              <a:endParaRPr lang="de-DE" dirty="0">
                <a:solidFill>
                  <a:srgbClr val="000000"/>
                </a:solidFill>
              </a:endParaRPr>
            </a:p>
          </p:txBody>
        </p:sp>
        <p:sp>
          <p:nvSpPr>
            <p:cNvPr id="90" name="Freeform 32"/>
            <p:cNvSpPr>
              <a:spLocks/>
            </p:cNvSpPr>
            <p:nvPr/>
          </p:nvSpPr>
          <p:spPr bwMode="gray">
            <a:xfrm>
              <a:off x="4090988" y="1858963"/>
              <a:ext cx="268288" cy="922338"/>
            </a:xfrm>
            <a:custGeom>
              <a:avLst/>
              <a:gdLst/>
              <a:ahLst/>
              <a:cxnLst>
                <a:cxn ang="0">
                  <a:pos x="193" y="0"/>
                </a:cxn>
                <a:cxn ang="0">
                  <a:pos x="842" y="0"/>
                </a:cxn>
                <a:cxn ang="0">
                  <a:pos x="697" y="181"/>
                </a:cxn>
                <a:cxn ang="0">
                  <a:pos x="697" y="2135"/>
                </a:cxn>
                <a:cxn ang="0">
                  <a:pos x="0" y="2902"/>
                </a:cxn>
                <a:cxn ang="0">
                  <a:pos x="332" y="2135"/>
                </a:cxn>
                <a:cxn ang="0">
                  <a:pos x="332" y="181"/>
                </a:cxn>
                <a:cxn ang="0">
                  <a:pos x="193" y="0"/>
                </a:cxn>
              </a:cxnLst>
              <a:rect l="0" t="0" r="r" b="b"/>
              <a:pathLst>
                <a:path w="842" h="2904">
                  <a:moveTo>
                    <a:pt x="193" y="0"/>
                  </a:moveTo>
                  <a:cubicBezTo>
                    <a:pt x="842" y="0"/>
                    <a:pt x="842" y="0"/>
                    <a:pt x="842" y="0"/>
                  </a:cubicBezTo>
                  <a:cubicBezTo>
                    <a:pt x="842" y="0"/>
                    <a:pt x="697" y="69"/>
                    <a:pt x="697" y="181"/>
                  </a:cubicBezTo>
                  <a:cubicBezTo>
                    <a:pt x="697" y="2135"/>
                    <a:pt x="697" y="2135"/>
                    <a:pt x="697" y="2135"/>
                  </a:cubicBezTo>
                  <a:cubicBezTo>
                    <a:pt x="697" y="2796"/>
                    <a:pt x="34" y="2904"/>
                    <a:pt x="0" y="2902"/>
                  </a:cubicBezTo>
                  <a:cubicBezTo>
                    <a:pt x="56" y="2866"/>
                    <a:pt x="331" y="2631"/>
                    <a:pt x="332" y="2135"/>
                  </a:cubicBezTo>
                  <a:cubicBezTo>
                    <a:pt x="332" y="181"/>
                    <a:pt x="332" y="181"/>
                    <a:pt x="332" y="181"/>
                  </a:cubicBezTo>
                  <a:cubicBezTo>
                    <a:pt x="333" y="76"/>
                    <a:pt x="193" y="0"/>
                    <a:pt x="193" y="0"/>
                  </a:cubicBezTo>
                  <a:close/>
                </a:path>
              </a:pathLst>
            </a:custGeom>
            <a:solidFill>
              <a:srgbClr val="FF0000"/>
            </a:solidFill>
            <a:ln w="9525">
              <a:noFill/>
              <a:round/>
              <a:headEnd/>
              <a:tailEnd/>
            </a:ln>
          </p:spPr>
          <p:txBody>
            <a:bodyPr/>
            <a:lstStyle/>
            <a:p>
              <a:endParaRPr lang="de-DE" dirty="0">
                <a:solidFill>
                  <a:srgbClr val="000000"/>
                </a:solidFill>
              </a:endParaRPr>
            </a:p>
          </p:txBody>
        </p:sp>
        <p:sp>
          <p:nvSpPr>
            <p:cNvPr id="91" name="Freeform 33"/>
            <p:cNvSpPr>
              <a:spLocks/>
            </p:cNvSpPr>
            <p:nvPr/>
          </p:nvSpPr>
          <p:spPr bwMode="gray">
            <a:xfrm>
              <a:off x="4387850" y="1858963"/>
              <a:ext cx="206375" cy="661988"/>
            </a:xfrm>
            <a:custGeom>
              <a:avLst/>
              <a:gdLst/>
              <a:ahLst/>
              <a:cxnLst>
                <a:cxn ang="0">
                  <a:pos x="0" y="0"/>
                </a:cxn>
                <a:cxn ang="0">
                  <a:pos x="651" y="0"/>
                </a:cxn>
                <a:cxn ang="0">
                  <a:pos x="507" y="184"/>
                </a:cxn>
                <a:cxn ang="0">
                  <a:pos x="507" y="1886"/>
                </a:cxn>
                <a:cxn ang="0">
                  <a:pos x="651" y="2084"/>
                </a:cxn>
                <a:cxn ang="0">
                  <a:pos x="0" y="2084"/>
                </a:cxn>
                <a:cxn ang="0">
                  <a:pos x="145" y="1886"/>
                </a:cxn>
                <a:cxn ang="0">
                  <a:pos x="145" y="184"/>
                </a:cxn>
                <a:cxn ang="0">
                  <a:pos x="0" y="0"/>
                </a:cxn>
              </a:cxnLst>
              <a:rect l="0" t="0" r="r" b="b"/>
              <a:pathLst>
                <a:path w="651" h="2084">
                  <a:moveTo>
                    <a:pt x="0" y="0"/>
                  </a:moveTo>
                  <a:cubicBezTo>
                    <a:pt x="651" y="0"/>
                    <a:pt x="651" y="0"/>
                    <a:pt x="651" y="0"/>
                  </a:cubicBezTo>
                  <a:cubicBezTo>
                    <a:pt x="651" y="0"/>
                    <a:pt x="507" y="69"/>
                    <a:pt x="507" y="184"/>
                  </a:cubicBezTo>
                  <a:cubicBezTo>
                    <a:pt x="507" y="1886"/>
                    <a:pt x="507" y="1886"/>
                    <a:pt x="507" y="1886"/>
                  </a:cubicBezTo>
                  <a:cubicBezTo>
                    <a:pt x="507" y="2008"/>
                    <a:pt x="651" y="2084"/>
                    <a:pt x="651" y="2084"/>
                  </a:cubicBezTo>
                  <a:cubicBezTo>
                    <a:pt x="0" y="2084"/>
                    <a:pt x="0" y="2084"/>
                    <a:pt x="0" y="2084"/>
                  </a:cubicBezTo>
                  <a:cubicBezTo>
                    <a:pt x="0" y="2084"/>
                    <a:pt x="145" y="2008"/>
                    <a:pt x="145" y="1886"/>
                  </a:cubicBezTo>
                  <a:cubicBezTo>
                    <a:pt x="145" y="184"/>
                    <a:pt x="145" y="184"/>
                    <a:pt x="145" y="184"/>
                  </a:cubicBezTo>
                  <a:cubicBezTo>
                    <a:pt x="145" y="69"/>
                    <a:pt x="0" y="0"/>
                    <a:pt x="0" y="0"/>
                  </a:cubicBezTo>
                  <a:close/>
                </a:path>
              </a:pathLst>
            </a:custGeom>
            <a:solidFill>
              <a:srgbClr val="FF0000"/>
            </a:solidFill>
            <a:ln w="9525">
              <a:noFill/>
              <a:round/>
              <a:headEnd/>
              <a:tailEnd/>
            </a:ln>
          </p:spPr>
          <p:txBody>
            <a:bodyPr/>
            <a:lstStyle/>
            <a:p>
              <a:endParaRPr lang="de-DE" dirty="0">
                <a:solidFill>
                  <a:srgbClr val="000000"/>
                </a:solidFill>
              </a:endParaRPr>
            </a:p>
          </p:txBody>
        </p:sp>
        <p:sp>
          <p:nvSpPr>
            <p:cNvPr id="92" name="Freeform 34"/>
            <p:cNvSpPr>
              <a:spLocks/>
            </p:cNvSpPr>
            <p:nvPr/>
          </p:nvSpPr>
          <p:spPr bwMode="gray">
            <a:xfrm>
              <a:off x="4595813" y="1858963"/>
              <a:ext cx="495300" cy="661988"/>
            </a:xfrm>
            <a:custGeom>
              <a:avLst/>
              <a:gdLst/>
              <a:ahLst/>
              <a:cxnLst>
                <a:cxn ang="0">
                  <a:pos x="127" y="0"/>
                </a:cxn>
                <a:cxn ang="0">
                  <a:pos x="1559" y="0"/>
                </a:cxn>
                <a:cxn ang="0">
                  <a:pos x="1438" y="378"/>
                </a:cxn>
                <a:cxn ang="0">
                  <a:pos x="1263" y="219"/>
                </a:cxn>
                <a:cxn ang="0">
                  <a:pos x="966" y="219"/>
                </a:cxn>
                <a:cxn ang="0">
                  <a:pos x="966" y="1886"/>
                </a:cxn>
                <a:cxn ang="0">
                  <a:pos x="1106" y="2083"/>
                </a:cxn>
                <a:cxn ang="0">
                  <a:pos x="468" y="2083"/>
                </a:cxn>
                <a:cxn ang="0">
                  <a:pos x="606" y="1886"/>
                </a:cxn>
                <a:cxn ang="0">
                  <a:pos x="606" y="219"/>
                </a:cxn>
                <a:cxn ang="0">
                  <a:pos x="248" y="219"/>
                </a:cxn>
                <a:cxn ang="0">
                  <a:pos x="0" y="410"/>
                </a:cxn>
                <a:cxn ang="0">
                  <a:pos x="127" y="0"/>
                </a:cxn>
              </a:cxnLst>
              <a:rect l="0" t="0" r="r" b="b"/>
              <a:pathLst>
                <a:path w="1559" h="2083">
                  <a:moveTo>
                    <a:pt x="127" y="0"/>
                  </a:moveTo>
                  <a:cubicBezTo>
                    <a:pt x="1559" y="0"/>
                    <a:pt x="1559" y="0"/>
                    <a:pt x="1559" y="0"/>
                  </a:cubicBezTo>
                  <a:cubicBezTo>
                    <a:pt x="1438" y="378"/>
                    <a:pt x="1438" y="378"/>
                    <a:pt x="1438" y="378"/>
                  </a:cubicBezTo>
                  <a:cubicBezTo>
                    <a:pt x="1438" y="378"/>
                    <a:pt x="1401" y="219"/>
                    <a:pt x="1263" y="219"/>
                  </a:cubicBezTo>
                  <a:cubicBezTo>
                    <a:pt x="966" y="219"/>
                    <a:pt x="966" y="219"/>
                    <a:pt x="966" y="219"/>
                  </a:cubicBezTo>
                  <a:cubicBezTo>
                    <a:pt x="966" y="1886"/>
                    <a:pt x="966" y="1886"/>
                    <a:pt x="966" y="1886"/>
                  </a:cubicBezTo>
                  <a:cubicBezTo>
                    <a:pt x="966" y="1991"/>
                    <a:pt x="1106" y="2083"/>
                    <a:pt x="1106" y="2083"/>
                  </a:cubicBezTo>
                  <a:cubicBezTo>
                    <a:pt x="468" y="2083"/>
                    <a:pt x="468" y="2083"/>
                    <a:pt x="468" y="2083"/>
                  </a:cubicBezTo>
                  <a:cubicBezTo>
                    <a:pt x="468" y="2083"/>
                    <a:pt x="606" y="2000"/>
                    <a:pt x="606" y="1886"/>
                  </a:cubicBezTo>
                  <a:cubicBezTo>
                    <a:pt x="606" y="219"/>
                    <a:pt x="606" y="219"/>
                    <a:pt x="606" y="219"/>
                  </a:cubicBezTo>
                  <a:cubicBezTo>
                    <a:pt x="248" y="219"/>
                    <a:pt x="248" y="219"/>
                    <a:pt x="248" y="219"/>
                  </a:cubicBezTo>
                  <a:cubicBezTo>
                    <a:pt x="146" y="219"/>
                    <a:pt x="0" y="410"/>
                    <a:pt x="0" y="410"/>
                  </a:cubicBezTo>
                  <a:lnTo>
                    <a:pt x="127" y="0"/>
                  </a:lnTo>
                  <a:close/>
                </a:path>
              </a:pathLst>
            </a:custGeom>
            <a:solidFill>
              <a:srgbClr val="FF0000"/>
            </a:solidFill>
            <a:ln w="9525">
              <a:noFill/>
              <a:round/>
              <a:headEnd/>
              <a:tailEnd/>
            </a:ln>
          </p:spPr>
          <p:txBody>
            <a:bodyPr/>
            <a:lstStyle/>
            <a:p>
              <a:endParaRPr lang="de-DE" dirty="0">
                <a:solidFill>
                  <a:srgbClr val="000000"/>
                </a:solidFill>
              </a:endParaRPr>
            </a:p>
          </p:txBody>
        </p:sp>
        <p:sp>
          <p:nvSpPr>
            <p:cNvPr id="93" name="Freeform 35"/>
            <p:cNvSpPr>
              <a:spLocks/>
            </p:cNvSpPr>
            <p:nvPr/>
          </p:nvSpPr>
          <p:spPr bwMode="gray">
            <a:xfrm>
              <a:off x="5495925" y="1858963"/>
              <a:ext cx="554038" cy="671513"/>
            </a:xfrm>
            <a:custGeom>
              <a:avLst/>
              <a:gdLst/>
              <a:ahLst/>
              <a:cxnLst>
                <a:cxn ang="0">
                  <a:pos x="1116" y="0"/>
                </a:cxn>
                <a:cxn ang="0">
                  <a:pos x="1743" y="0"/>
                </a:cxn>
                <a:cxn ang="0">
                  <a:pos x="1609" y="184"/>
                </a:cxn>
                <a:cxn ang="0">
                  <a:pos x="1609" y="1445"/>
                </a:cxn>
                <a:cxn ang="0">
                  <a:pos x="889" y="2115"/>
                </a:cxn>
                <a:cxn ang="0">
                  <a:pos x="138" y="1445"/>
                </a:cxn>
                <a:cxn ang="0">
                  <a:pos x="138" y="184"/>
                </a:cxn>
                <a:cxn ang="0">
                  <a:pos x="0" y="0"/>
                </a:cxn>
                <a:cxn ang="0">
                  <a:pos x="645" y="0"/>
                </a:cxn>
                <a:cxn ang="0">
                  <a:pos x="502" y="184"/>
                </a:cxn>
                <a:cxn ang="0">
                  <a:pos x="502" y="1445"/>
                </a:cxn>
                <a:cxn ang="0">
                  <a:pos x="889" y="1890"/>
                </a:cxn>
                <a:cxn ang="0">
                  <a:pos x="1258" y="1445"/>
                </a:cxn>
                <a:cxn ang="0">
                  <a:pos x="1258" y="184"/>
                </a:cxn>
                <a:cxn ang="0">
                  <a:pos x="1116" y="0"/>
                </a:cxn>
              </a:cxnLst>
              <a:rect l="0" t="0" r="r" b="b"/>
              <a:pathLst>
                <a:path w="1743" h="2115">
                  <a:moveTo>
                    <a:pt x="1116" y="0"/>
                  </a:moveTo>
                  <a:cubicBezTo>
                    <a:pt x="1743" y="0"/>
                    <a:pt x="1743" y="0"/>
                    <a:pt x="1743" y="0"/>
                  </a:cubicBezTo>
                  <a:cubicBezTo>
                    <a:pt x="1743" y="0"/>
                    <a:pt x="1609" y="71"/>
                    <a:pt x="1609" y="184"/>
                  </a:cubicBezTo>
                  <a:cubicBezTo>
                    <a:pt x="1609" y="1445"/>
                    <a:pt x="1609" y="1445"/>
                    <a:pt x="1609" y="1445"/>
                  </a:cubicBezTo>
                  <a:cubicBezTo>
                    <a:pt x="1608" y="1957"/>
                    <a:pt x="1183" y="2115"/>
                    <a:pt x="889" y="2115"/>
                  </a:cubicBezTo>
                  <a:cubicBezTo>
                    <a:pt x="596" y="2115"/>
                    <a:pt x="138" y="1955"/>
                    <a:pt x="138" y="1445"/>
                  </a:cubicBezTo>
                  <a:cubicBezTo>
                    <a:pt x="138" y="184"/>
                    <a:pt x="138" y="184"/>
                    <a:pt x="138" y="184"/>
                  </a:cubicBezTo>
                  <a:cubicBezTo>
                    <a:pt x="139" y="71"/>
                    <a:pt x="0" y="0"/>
                    <a:pt x="0" y="0"/>
                  </a:cubicBezTo>
                  <a:cubicBezTo>
                    <a:pt x="645" y="0"/>
                    <a:pt x="645" y="0"/>
                    <a:pt x="645" y="0"/>
                  </a:cubicBezTo>
                  <a:cubicBezTo>
                    <a:pt x="645" y="0"/>
                    <a:pt x="502" y="69"/>
                    <a:pt x="502" y="184"/>
                  </a:cubicBezTo>
                  <a:cubicBezTo>
                    <a:pt x="502" y="1445"/>
                    <a:pt x="502" y="1445"/>
                    <a:pt x="502" y="1445"/>
                  </a:cubicBezTo>
                  <a:cubicBezTo>
                    <a:pt x="502" y="1714"/>
                    <a:pt x="680" y="1890"/>
                    <a:pt x="889" y="1890"/>
                  </a:cubicBezTo>
                  <a:cubicBezTo>
                    <a:pt x="1098" y="1890"/>
                    <a:pt x="1257" y="1707"/>
                    <a:pt x="1258" y="1445"/>
                  </a:cubicBezTo>
                  <a:cubicBezTo>
                    <a:pt x="1258" y="184"/>
                    <a:pt x="1258" y="184"/>
                    <a:pt x="1258" y="184"/>
                  </a:cubicBezTo>
                  <a:cubicBezTo>
                    <a:pt x="1258" y="71"/>
                    <a:pt x="1116" y="0"/>
                    <a:pt x="1116" y="0"/>
                  </a:cubicBezTo>
                  <a:close/>
                </a:path>
              </a:pathLst>
            </a:custGeom>
            <a:solidFill>
              <a:srgbClr val="FF0000"/>
            </a:solidFill>
            <a:ln w="9525">
              <a:noFill/>
              <a:round/>
              <a:headEnd/>
              <a:tailEnd/>
            </a:ln>
          </p:spPr>
          <p:txBody>
            <a:bodyPr/>
            <a:lstStyle/>
            <a:p>
              <a:endParaRPr lang="de-DE" dirty="0">
                <a:solidFill>
                  <a:srgbClr val="000000"/>
                </a:solidFill>
              </a:endParaRPr>
            </a:p>
          </p:txBody>
        </p:sp>
        <p:sp>
          <p:nvSpPr>
            <p:cNvPr id="94" name="Freeform 36"/>
            <p:cNvSpPr>
              <a:spLocks/>
            </p:cNvSpPr>
            <p:nvPr/>
          </p:nvSpPr>
          <p:spPr bwMode="gray">
            <a:xfrm>
              <a:off x="3557588" y="1858963"/>
              <a:ext cx="558800" cy="673100"/>
            </a:xfrm>
            <a:custGeom>
              <a:avLst/>
              <a:gdLst/>
              <a:ahLst/>
              <a:cxnLst>
                <a:cxn ang="0">
                  <a:pos x="1122" y="0"/>
                </a:cxn>
                <a:cxn ang="0">
                  <a:pos x="1760" y="0"/>
                </a:cxn>
                <a:cxn ang="0">
                  <a:pos x="1625" y="186"/>
                </a:cxn>
                <a:cxn ang="0">
                  <a:pos x="1624" y="1444"/>
                </a:cxn>
                <a:cxn ang="0">
                  <a:pos x="882" y="2120"/>
                </a:cxn>
                <a:cxn ang="0">
                  <a:pos x="131" y="1444"/>
                </a:cxn>
                <a:cxn ang="0">
                  <a:pos x="130" y="186"/>
                </a:cxn>
                <a:cxn ang="0">
                  <a:pos x="0" y="0"/>
                </a:cxn>
                <a:cxn ang="0">
                  <a:pos x="645" y="0"/>
                </a:cxn>
                <a:cxn ang="0">
                  <a:pos x="496" y="186"/>
                </a:cxn>
                <a:cxn ang="0">
                  <a:pos x="495" y="1444"/>
                </a:cxn>
                <a:cxn ang="0">
                  <a:pos x="882" y="1895"/>
                </a:cxn>
                <a:cxn ang="0">
                  <a:pos x="1258" y="1444"/>
                </a:cxn>
                <a:cxn ang="0">
                  <a:pos x="1259" y="186"/>
                </a:cxn>
                <a:cxn ang="0">
                  <a:pos x="1122" y="0"/>
                </a:cxn>
              </a:cxnLst>
              <a:rect l="0" t="0" r="r" b="b"/>
              <a:pathLst>
                <a:path w="1760" h="2120">
                  <a:moveTo>
                    <a:pt x="1122" y="0"/>
                  </a:moveTo>
                  <a:cubicBezTo>
                    <a:pt x="1760" y="0"/>
                    <a:pt x="1760" y="0"/>
                    <a:pt x="1760" y="0"/>
                  </a:cubicBezTo>
                  <a:cubicBezTo>
                    <a:pt x="1760" y="0"/>
                    <a:pt x="1625" y="74"/>
                    <a:pt x="1625" y="186"/>
                  </a:cubicBezTo>
                  <a:cubicBezTo>
                    <a:pt x="1625" y="186"/>
                    <a:pt x="1624" y="1444"/>
                    <a:pt x="1624" y="1444"/>
                  </a:cubicBezTo>
                  <a:cubicBezTo>
                    <a:pt x="1624" y="1959"/>
                    <a:pt x="1179" y="2120"/>
                    <a:pt x="882" y="2120"/>
                  </a:cubicBezTo>
                  <a:cubicBezTo>
                    <a:pt x="589" y="2120"/>
                    <a:pt x="131" y="1956"/>
                    <a:pt x="131" y="1444"/>
                  </a:cubicBezTo>
                  <a:cubicBezTo>
                    <a:pt x="130" y="186"/>
                    <a:pt x="130" y="186"/>
                    <a:pt x="130" y="186"/>
                  </a:cubicBezTo>
                  <a:cubicBezTo>
                    <a:pt x="130" y="73"/>
                    <a:pt x="0" y="0"/>
                    <a:pt x="0" y="0"/>
                  </a:cubicBezTo>
                  <a:cubicBezTo>
                    <a:pt x="645" y="0"/>
                    <a:pt x="645" y="0"/>
                    <a:pt x="645" y="0"/>
                  </a:cubicBezTo>
                  <a:cubicBezTo>
                    <a:pt x="645" y="0"/>
                    <a:pt x="496" y="73"/>
                    <a:pt x="496" y="186"/>
                  </a:cubicBezTo>
                  <a:cubicBezTo>
                    <a:pt x="495" y="1444"/>
                    <a:pt x="495" y="1444"/>
                    <a:pt x="495" y="1444"/>
                  </a:cubicBezTo>
                  <a:cubicBezTo>
                    <a:pt x="495" y="1710"/>
                    <a:pt x="673" y="1894"/>
                    <a:pt x="882" y="1895"/>
                  </a:cubicBezTo>
                  <a:cubicBezTo>
                    <a:pt x="1091" y="1896"/>
                    <a:pt x="1258" y="1708"/>
                    <a:pt x="1258" y="1444"/>
                  </a:cubicBezTo>
                  <a:cubicBezTo>
                    <a:pt x="1259" y="186"/>
                    <a:pt x="1259" y="186"/>
                    <a:pt x="1259" y="186"/>
                  </a:cubicBezTo>
                  <a:cubicBezTo>
                    <a:pt x="1259" y="73"/>
                    <a:pt x="1122" y="0"/>
                    <a:pt x="1122" y="0"/>
                  </a:cubicBezTo>
                  <a:close/>
                </a:path>
              </a:pathLst>
            </a:custGeom>
            <a:solidFill>
              <a:srgbClr val="FF0000"/>
            </a:solidFill>
            <a:ln w="9525">
              <a:noFill/>
              <a:round/>
              <a:headEnd/>
              <a:tailEnd/>
            </a:ln>
          </p:spPr>
          <p:txBody>
            <a:bodyPr/>
            <a:lstStyle/>
            <a:p>
              <a:endParaRPr lang="de-DE" dirty="0">
                <a:solidFill>
                  <a:srgbClr val="000000"/>
                </a:solidFill>
              </a:endParaRPr>
            </a:p>
          </p:txBody>
        </p:sp>
        <p:sp>
          <p:nvSpPr>
            <p:cNvPr id="95" name="Freeform 37"/>
            <p:cNvSpPr>
              <a:spLocks/>
            </p:cNvSpPr>
            <p:nvPr/>
          </p:nvSpPr>
          <p:spPr bwMode="gray">
            <a:xfrm>
              <a:off x="5068888" y="1844675"/>
              <a:ext cx="425450" cy="687388"/>
            </a:xfrm>
            <a:custGeom>
              <a:avLst/>
              <a:gdLst/>
              <a:ahLst/>
              <a:cxnLst>
                <a:cxn ang="0">
                  <a:pos x="1152" y="375"/>
                </a:cxn>
                <a:cxn ang="0">
                  <a:pos x="800" y="216"/>
                </a:cxn>
                <a:cxn ang="0">
                  <a:pos x="396" y="531"/>
                </a:cxn>
                <a:cxn ang="0">
                  <a:pos x="782" y="922"/>
                </a:cxn>
                <a:cxn ang="0">
                  <a:pos x="1340" y="1550"/>
                </a:cxn>
                <a:cxn ang="0">
                  <a:pos x="511" y="2163"/>
                </a:cxn>
                <a:cxn ang="0">
                  <a:pos x="121" y="2109"/>
                </a:cxn>
                <a:cxn ang="0">
                  <a:pos x="0" y="1709"/>
                </a:cxn>
                <a:cxn ang="0">
                  <a:pos x="517" y="1936"/>
                </a:cxn>
                <a:cxn ang="0">
                  <a:pos x="983" y="1594"/>
                </a:cxn>
                <a:cxn ang="0">
                  <a:pos x="36" y="573"/>
                </a:cxn>
                <a:cxn ang="0">
                  <a:pos x="765" y="0"/>
                </a:cxn>
                <a:cxn ang="0">
                  <a:pos x="1153" y="53"/>
                </a:cxn>
                <a:cxn ang="0">
                  <a:pos x="1152" y="375"/>
                </a:cxn>
              </a:cxnLst>
              <a:rect l="0" t="0" r="r" b="b"/>
              <a:pathLst>
                <a:path w="1341" h="2163">
                  <a:moveTo>
                    <a:pt x="1152" y="375"/>
                  </a:moveTo>
                  <a:cubicBezTo>
                    <a:pt x="1152" y="375"/>
                    <a:pt x="1062" y="217"/>
                    <a:pt x="800" y="216"/>
                  </a:cubicBezTo>
                  <a:cubicBezTo>
                    <a:pt x="539" y="215"/>
                    <a:pt x="396" y="353"/>
                    <a:pt x="396" y="531"/>
                  </a:cubicBezTo>
                  <a:cubicBezTo>
                    <a:pt x="395" y="733"/>
                    <a:pt x="547" y="809"/>
                    <a:pt x="782" y="922"/>
                  </a:cubicBezTo>
                  <a:cubicBezTo>
                    <a:pt x="1005" y="1029"/>
                    <a:pt x="1341" y="1177"/>
                    <a:pt x="1340" y="1550"/>
                  </a:cubicBezTo>
                  <a:cubicBezTo>
                    <a:pt x="1339" y="1884"/>
                    <a:pt x="1042" y="2163"/>
                    <a:pt x="511" y="2163"/>
                  </a:cubicBezTo>
                  <a:cubicBezTo>
                    <a:pt x="347" y="2163"/>
                    <a:pt x="121" y="2109"/>
                    <a:pt x="121" y="2109"/>
                  </a:cubicBezTo>
                  <a:cubicBezTo>
                    <a:pt x="0" y="1709"/>
                    <a:pt x="0" y="1709"/>
                    <a:pt x="0" y="1709"/>
                  </a:cubicBezTo>
                  <a:cubicBezTo>
                    <a:pt x="112" y="1819"/>
                    <a:pt x="312" y="1936"/>
                    <a:pt x="517" y="1936"/>
                  </a:cubicBezTo>
                  <a:cubicBezTo>
                    <a:pt x="729" y="1936"/>
                    <a:pt x="983" y="1805"/>
                    <a:pt x="983" y="1594"/>
                  </a:cubicBezTo>
                  <a:cubicBezTo>
                    <a:pt x="983" y="1187"/>
                    <a:pt x="36" y="1255"/>
                    <a:pt x="36" y="573"/>
                  </a:cubicBezTo>
                  <a:cubicBezTo>
                    <a:pt x="36" y="339"/>
                    <a:pt x="199" y="0"/>
                    <a:pt x="765" y="0"/>
                  </a:cubicBezTo>
                  <a:cubicBezTo>
                    <a:pt x="948" y="0"/>
                    <a:pt x="1153" y="53"/>
                    <a:pt x="1153" y="53"/>
                  </a:cubicBezTo>
                  <a:lnTo>
                    <a:pt x="1152" y="375"/>
                  </a:lnTo>
                  <a:close/>
                </a:path>
              </a:pathLst>
            </a:custGeom>
            <a:solidFill>
              <a:srgbClr val="FF0000"/>
            </a:solidFill>
            <a:ln w="9525">
              <a:noFill/>
              <a:round/>
              <a:headEnd/>
              <a:tailEnd/>
            </a:ln>
          </p:spPr>
          <p:txBody>
            <a:bodyPr/>
            <a:lstStyle/>
            <a:p>
              <a:endParaRPr lang="de-DE" dirty="0">
                <a:solidFill>
                  <a:srgbClr val="000000"/>
                </a:solidFill>
              </a:endParaRPr>
            </a:p>
          </p:txBody>
        </p:sp>
      </p:grpSp>
    </p:spTree>
    <p:extLst>
      <p:ext uri="{BB962C8B-B14F-4D97-AF65-F5344CB8AC3E}">
        <p14:creationId xmlns:p14="http://schemas.microsoft.com/office/powerpoint/2010/main" val="3835301127"/>
      </p:ext>
    </p:extLst>
  </p:cSld>
  <p:clrMapOvr>
    <a:masterClrMapping/>
  </p:clrMapOvr>
  <p:transition>
    <p:wipe dir="r"/>
  </p:transition>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type="title" preserve="1">
  <p:cSld name="1_FJ-Cover">
    <p:spTree>
      <p:nvGrpSpPr>
        <p:cNvPr id="1" name=""/>
        <p:cNvGrpSpPr/>
        <p:nvPr/>
      </p:nvGrpSpPr>
      <p:grpSpPr>
        <a:xfrm>
          <a:off x="0" y="0"/>
          <a:ext cx="0" cy="0"/>
          <a:chOff x="0" y="0"/>
          <a:chExt cx="0" cy="0"/>
        </a:xfrm>
      </p:grpSpPr>
      <p:pic>
        <p:nvPicPr>
          <p:cNvPr id="4" name="Picture 2" descr="D:\taka2012\FF2013\BG0321.JPG"/>
          <p:cNvPicPr>
            <a:picLocks noChangeAspect="1" noChangeArrowheads="1"/>
          </p:cNvPicPr>
          <p:nvPr userDrawn="1"/>
        </p:nvPicPr>
        <p:blipFill>
          <a:blip r:embed="rId2" cstate="screen"/>
          <a:srcRect/>
          <a:stretch>
            <a:fillRect/>
          </a:stretch>
        </p:blipFill>
        <p:spPr bwMode="auto">
          <a:xfrm>
            <a:off x="-19051" y="0"/>
            <a:ext cx="9163051" cy="5143500"/>
          </a:xfrm>
          <a:prstGeom prst="rect">
            <a:avLst/>
          </a:prstGeom>
          <a:noFill/>
          <a:ln w="9525">
            <a:noFill/>
            <a:miter lim="800000"/>
            <a:headEnd/>
            <a:tailEnd/>
          </a:ln>
        </p:spPr>
      </p:pic>
      <p:pic>
        <p:nvPicPr>
          <p:cNvPr id="5" name="Picture 18" descr="C:\Users\HirabaruS\Documents\FUJITSU_Brand Porject\VIアプリケーション開発\ビジネステンプレート\PPT新デザイン\Trial\Template\bg_RGB.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50828" y="261859"/>
            <a:ext cx="3081339" cy="3680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1" descr="C:\Users\HirabaruS\Documents\FUJITSU_Brand Porject\VIアプリケーション開発\ビジネステンプレート\PPT新デザイン\Trial\Template\symbolmark_Whtie.png"/>
          <p:cNvPicPr>
            <a:picLocks noChangeAspect="1" noChangeArrowheads="1"/>
          </p:cNvPicPr>
          <p:nvPr userDrawn="1"/>
        </p:nvPicPr>
        <p:blipFill>
          <a:blip r:embed="rId4" cstate="screen">
            <a:extLst>
              <a:ext uri="{28A0092B-C50C-407E-A947-70E740481C1C}">
                <a14:useLocalDpi xmlns:a14="http://schemas.microsoft.com/office/drawing/2010/main" val="0"/>
              </a:ext>
            </a:extLst>
          </a:blip>
          <a:srcRect/>
          <a:stretch>
            <a:fillRect/>
          </a:stretch>
        </p:blipFill>
        <p:spPr bwMode="auto">
          <a:xfrm>
            <a:off x="6856429" y="168232"/>
            <a:ext cx="2244725" cy="1123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フッター プレースホルダー 3"/>
          <p:cNvSpPr txBox="1">
            <a:spLocks/>
          </p:cNvSpPr>
          <p:nvPr userDrawn="1"/>
        </p:nvSpPr>
        <p:spPr bwMode="gray">
          <a:xfrm>
            <a:off x="4924437" y="4832448"/>
            <a:ext cx="3960812" cy="20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eaLnBrk="0" hangingPunct="0">
              <a:defRPr kumimoji="1" sz="1600">
                <a:solidFill>
                  <a:srgbClr val="000000"/>
                </a:solidFill>
                <a:latin typeface="Arial" charset="0"/>
                <a:ea typeface="ＭＳ Ｐゴシック" pitchFamily="50" charset="-128"/>
              </a:defRPr>
            </a:lvl1pPr>
            <a:lvl2pPr marL="742950" indent="-285750" eaLnBrk="0" hangingPunct="0">
              <a:defRPr kumimoji="1" sz="1600">
                <a:solidFill>
                  <a:srgbClr val="000000"/>
                </a:solidFill>
                <a:latin typeface="Arial" charset="0"/>
                <a:ea typeface="ＭＳ Ｐゴシック" pitchFamily="50" charset="-128"/>
              </a:defRPr>
            </a:lvl2pPr>
            <a:lvl3pPr marL="1143000" indent="-228600" eaLnBrk="0" hangingPunct="0">
              <a:defRPr kumimoji="1" sz="1600">
                <a:solidFill>
                  <a:srgbClr val="000000"/>
                </a:solidFill>
                <a:latin typeface="Arial" charset="0"/>
                <a:ea typeface="ＭＳ Ｐゴシック" pitchFamily="50" charset="-128"/>
              </a:defRPr>
            </a:lvl3pPr>
            <a:lvl4pPr marL="1600200" indent="-228600" eaLnBrk="0" hangingPunct="0">
              <a:defRPr kumimoji="1" sz="1600">
                <a:solidFill>
                  <a:srgbClr val="000000"/>
                </a:solidFill>
                <a:latin typeface="Arial" charset="0"/>
                <a:ea typeface="ＭＳ Ｐゴシック" pitchFamily="50" charset="-128"/>
              </a:defRPr>
            </a:lvl4pPr>
            <a:lvl5pPr marL="2057400" indent="-228600" eaLnBrk="0" hangingPunct="0">
              <a:defRPr kumimoji="1" sz="1600">
                <a:solidFill>
                  <a:srgbClr val="000000"/>
                </a:solidFill>
                <a:latin typeface="Arial" charset="0"/>
                <a:ea typeface="ＭＳ Ｐゴシック" pitchFamily="50" charset="-128"/>
              </a:defRPr>
            </a:lvl5pPr>
            <a:lvl6pPr marL="2514600" indent="-228600" algn="ctr" eaLnBrk="0" fontAlgn="ctr" hangingPunct="0">
              <a:spcBef>
                <a:spcPct val="0"/>
              </a:spcBef>
              <a:spcAft>
                <a:spcPct val="0"/>
              </a:spcAft>
              <a:defRPr kumimoji="1" sz="1600">
                <a:solidFill>
                  <a:srgbClr val="000000"/>
                </a:solidFill>
                <a:latin typeface="Arial" charset="0"/>
                <a:ea typeface="ＭＳ Ｐゴシック" pitchFamily="50" charset="-128"/>
              </a:defRPr>
            </a:lvl6pPr>
            <a:lvl7pPr marL="2971800" indent="-228600" algn="ctr" eaLnBrk="0" fontAlgn="ctr" hangingPunct="0">
              <a:spcBef>
                <a:spcPct val="0"/>
              </a:spcBef>
              <a:spcAft>
                <a:spcPct val="0"/>
              </a:spcAft>
              <a:defRPr kumimoji="1" sz="1600">
                <a:solidFill>
                  <a:srgbClr val="000000"/>
                </a:solidFill>
                <a:latin typeface="Arial" charset="0"/>
                <a:ea typeface="ＭＳ Ｐゴシック" pitchFamily="50" charset="-128"/>
              </a:defRPr>
            </a:lvl7pPr>
            <a:lvl8pPr marL="3429000" indent="-228600" algn="ctr" eaLnBrk="0" fontAlgn="ctr" hangingPunct="0">
              <a:spcBef>
                <a:spcPct val="0"/>
              </a:spcBef>
              <a:spcAft>
                <a:spcPct val="0"/>
              </a:spcAft>
              <a:defRPr kumimoji="1" sz="1600">
                <a:solidFill>
                  <a:srgbClr val="000000"/>
                </a:solidFill>
                <a:latin typeface="Arial" charset="0"/>
                <a:ea typeface="ＭＳ Ｐゴシック" pitchFamily="50" charset="-128"/>
              </a:defRPr>
            </a:lvl8pPr>
            <a:lvl9pPr marL="3886200" indent="-228600" algn="ctr" eaLnBrk="0" fontAlgn="ctr" hangingPunct="0">
              <a:spcBef>
                <a:spcPct val="0"/>
              </a:spcBef>
              <a:spcAft>
                <a:spcPct val="0"/>
              </a:spcAft>
              <a:defRPr kumimoji="1" sz="1600">
                <a:solidFill>
                  <a:srgbClr val="000000"/>
                </a:solidFill>
                <a:latin typeface="Arial" charset="0"/>
                <a:ea typeface="ＭＳ Ｐゴシック" pitchFamily="50" charset="-128"/>
              </a:defRPr>
            </a:lvl9pPr>
          </a:lstStyle>
          <a:p>
            <a:pPr algn="r" eaLnBrk="1" fontAlgn="base" hangingPunct="1"/>
            <a:r>
              <a:rPr lang="de-DE" altLang="ja-JP" sz="900" dirty="0" smtClean="0">
                <a:solidFill>
                  <a:srgbClr val="FFFFFF"/>
                </a:solidFill>
                <a:latin typeface="Fujitsu Sans" pitchFamily="34" charset="0"/>
                <a:ea typeface="Arial Unicode MS" pitchFamily="34" charset="-128"/>
                <a:cs typeface="Arial Unicode MS" pitchFamily="34" charset="-128"/>
              </a:rPr>
              <a:t>COMMERCIAL IN CONFIDENCE   </a:t>
            </a:r>
            <a:r>
              <a:rPr kumimoji="0" lang="en-US" altLang="ja-JP" sz="900" dirty="0" smtClean="0">
                <a:solidFill>
                  <a:srgbClr val="FFFFFF"/>
                </a:solidFill>
                <a:latin typeface="Fujitsu Sans" pitchFamily="34" charset="0"/>
              </a:rPr>
              <a:t>Copyright 2014 </a:t>
            </a:r>
            <a:r>
              <a:rPr kumimoji="0" lang="en-US" altLang="ja-JP" sz="900" dirty="0">
                <a:solidFill>
                  <a:srgbClr val="FFFFFF"/>
                </a:solidFill>
                <a:latin typeface="Fujitsu Sans" pitchFamily="34" charset="0"/>
              </a:rPr>
              <a:t>FUJITSU LIMITED</a:t>
            </a:r>
            <a:endParaRPr kumimoji="0" lang="de-DE" altLang="ja-JP" sz="900" dirty="0">
              <a:solidFill>
                <a:srgbClr val="FFFFFF"/>
              </a:solidFill>
              <a:latin typeface="Fujitsu Sans" pitchFamily="34" charset="0"/>
            </a:endParaRPr>
          </a:p>
        </p:txBody>
      </p:sp>
      <p:sp>
        <p:nvSpPr>
          <p:cNvPr id="362500" name="Rectangle 4"/>
          <p:cNvSpPr>
            <a:spLocks noGrp="1" noChangeArrowheads="1"/>
          </p:cNvSpPr>
          <p:nvPr>
            <p:ph type="subTitle" idx="1"/>
          </p:nvPr>
        </p:nvSpPr>
        <p:spPr>
          <a:xfrm>
            <a:off x="395538" y="412180"/>
            <a:ext cx="2808313" cy="2807445"/>
          </a:xfrm>
          <a:prstGeom prst="rect">
            <a:avLst/>
          </a:prstGeom>
        </p:spPr>
        <p:txBody>
          <a:bodyPr lIns="0" tIns="0" rIns="0" bIns="0"/>
          <a:lstStyle>
            <a:lvl1pPr marL="0" indent="0">
              <a:buFont typeface="Wingdings" pitchFamily="2" charset="2"/>
              <a:buNone/>
              <a:defRPr kumimoji="0" sz="2400">
                <a:solidFill>
                  <a:schemeClr val="bg1"/>
                </a:solidFill>
                <a:latin typeface="Fujitsu Sans" pitchFamily="34" charset="0"/>
                <a:ea typeface="FUJI-新ゴ M" pitchFamily="50" charset="-128"/>
              </a:defRPr>
            </a:lvl1pPr>
          </a:lstStyle>
          <a:p>
            <a:pPr lvl="0"/>
            <a:r>
              <a:rPr lang="en-US" altLang="ja-JP" noProof="0" smtClean="0"/>
              <a:t>Click to edit Master subtitle style</a:t>
            </a:r>
            <a:endParaRPr lang="en-US" altLang="ja-JP" noProof="0" dirty="0" smtClean="0"/>
          </a:p>
        </p:txBody>
      </p:sp>
      <p:sp>
        <p:nvSpPr>
          <p:cNvPr id="362499" name="Rectangle 3"/>
          <p:cNvSpPr>
            <a:spLocks noGrp="1" noChangeArrowheads="1"/>
          </p:cNvSpPr>
          <p:nvPr>
            <p:ph type="ctrTitle"/>
          </p:nvPr>
        </p:nvSpPr>
        <p:spPr>
          <a:xfrm>
            <a:off x="3707911" y="2355794"/>
            <a:ext cx="5181262" cy="1361010"/>
          </a:xfrm>
          <a:prstGeom prst="rect">
            <a:avLst/>
          </a:prstGeom>
          <a:extLst>
            <a:ext uri="{AF507438-7753-43E0-B8FC-AC1667EBCBE1}">
              <a14:hiddenEffects xmlns:a14="http://schemas.microsoft.com/office/drawing/2010/main">
                <a:effectLst>
                  <a:outerShdw dist="17961" dir="2700000" algn="ctr" rotWithShape="0">
                    <a:srgbClr val="C0C0C0"/>
                  </a:outerShdw>
                </a:effectLst>
              </a14:hiddenEffects>
            </a:ext>
          </a:extLst>
        </p:spPr>
        <p:txBody>
          <a:bodyPr anchor="b"/>
          <a:lstStyle>
            <a:lvl1pPr algn="l">
              <a:defRPr sz="3200">
                <a:solidFill>
                  <a:schemeClr val="bg1"/>
                </a:solidFill>
                <a:latin typeface="Fujitsu Sans" pitchFamily="34" charset="0"/>
                <a:ea typeface="FUJI-新ゴ M" pitchFamily="50" charset="-128"/>
              </a:defRPr>
            </a:lvl1pPr>
          </a:lstStyle>
          <a:p>
            <a:pPr lvl="0"/>
            <a:r>
              <a:rPr lang="en-US" altLang="ja-JP" noProof="0" smtClean="0"/>
              <a:t>Click to edit Master title style</a:t>
            </a:r>
            <a:endParaRPr lang="en-US" altLang="ja-JP" noProof="0" dirty="0" smtClean="0"/>
          </a:p>
        </p:txBody>
      </p:sp>
    </p:spTree>
    <p:extLst>
      <p:ext uri="{BB962C8B-B14F-4D97-AF65-F5344CB8AC3E}">
        <p14:creationId xmlns:p14="http://schemas.microsoft.com/office/powerpoint/2010/main" val="3200228176"/>
      </p:ext>
    </p:extLst>
  </p:cSld>
  <p:clrMapOvr>
    <a:masterClrMapping/>
  </p:clrMapOvr>
  <p:transition>
    <p:wipe dir="r"/>
  </p:transition>
  <p:timing>
    <p:tnLst>
      <p:par>
        <p:cTn id="1" dur="indefinite" restart="never" nodeType="tmRoot"/>
      </p:par>
    </p:tnLst>
  </p:timing>
  <p:hf hdr="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Subheadline + Text 2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5" name="Text Placeholder 10"/>
          <p:cNvSpPr>
            <a:spLocks noGrp="1"/>
          </p:cNvSpPr>
          <p:nvPr>
            <p:ph type="body" sz="quarter" idx="16"/>
          </p:nvPr>
        </p:nvSpPr>
        <p:spPr bwMode="gray">
          <a:xfrm>
            <a:off x="469414" y="1563928"/>
            <a:ext cx="4177159" cy="331287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6" name="Text Placeholder 10"/>
          <p:cNvSpPr>
            <a:spLocks noGrp="1"/>
          </p:cNvSpPr>
          <p:nvPr>
            <p:ph type="body" sz="quarter" idx="17"/>
          </p:nvPr>
        </p:nvSpPr>
        <p:spPr bwMode="gray">
          <a:xfrm>
            <a:off x="4644009" y="1563928"/>
            <a:ext cx="4249166" cy="331287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Textplatzhalter 14"/>
          <p:cNvSpPr>
            <a:spLocks noGrp="1"/>
          </p:cNvSpPr>
          <p:nvPr>
            <p:ph type="body" sz="quarter" idx="18" hasCustomPrompt="1"/>
          </p:nvPr>
        </p:nvSpPr>
        <p:spPr bwMode="gray">
          <a:xfrm>
            <a:off x="466725" y="987270"/>
            <a:ext cx="84264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US" noProof="0" dirty="0" err="1" smtClean="0"/>
              <a:t>Subheadline</a:t>
            </a:r>
            <a:endParaRPr lang="en-US" noProof="0" dirty="0"/>
          </a:p>
        </p:txBody>
      </p:sp>
      <p:sp>
        <p:nvSpPr>
          <p:cNvPr id="3" name="Footer Placeholder 2"/>
          <p:cNvSpPr>
            <a:spLocks noGrp="1"/>
          </p:cNvSpPr>
          <p:nvPr>
            <p:ph type="ftr" sz="quarter" idx="19"/>
          </p:nvPr>
        </p:nvSpPr>
        <p:spPr/>
        <p:txBody>
          <a:bodyPr/>
          <a:lstStyle/>
          <a:p>
            <a:r>
              <a:rPr lang="en-GB" smtClean="0"/>
              <a:t>© FUJITSU LIMITED 2014</a:t>
            </a:r>
            <a:endParaRPr lang="en-GB" dirty="0"/>
          </a:p>
        </p:txBody>
      </p:sp>
      <p:sp>
        <p:nvSpPr>
          <p:cNvPr id="4" name="Slide Number Placeholder 3"/>
          <p:cNvSpPr>
            <a:spLocks noGrp="1"/>
          </p:cNvSpPr>
          <p:nvPr>
            <p:ph type="sldNum" sz="quarter" idx="20"/>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3250782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2_FJ-Cover">
    <p:spTree>
      <p:nvGrpSpPr>
        <p:cNvPr id="1" name=""/>
        <p:cNvGrpSpPr/>
        <p:nvPr/>
      </p:nvGrpSpPr>
      <p:grpSpPr>
        <a:xfrm>
          <a:off x="0" y="0"/>
          <a:ext cx="0" cy="0"/>
          <a:chOff x="0" y="0"/>
          <a:chExt cx="0" cy="0"/>
        </a:xfrm>
      </p:grpSpPr>
      <p:sp>
        <p:nvSpPr>
          <p:cNvPr id="362499" name="Rectangle 3"/>
          <p:cNvSpPr>
            <a:spLocks noGrp="1" noChangeArrowheads="1"/>
          </p:cNvSpPr>
          <p:nvPr>
            <p:ph type="ctrTitle"/>
          </p:nvPr>
        </p:nvSpPr>
        <p:spPr>
          <a:xfrm>
            <a:off x="3707911" y="2355794"/>
            <a:ext cx="5181262" cy="1361010"/>
          </a:xfrm>
          <a:prstGeom prst="rect">
            <a:avLst/>
          </a:prstGeom>
          <a:extLst>
            <a:ext uri="{AF507438-7753-43E0-B8FC-AC1667EBCBE1}">
              <a14:hiddenEffects xmlns:a14="http://schemas.microsoft.com/office/drawing/2010/main">
                <a:effectLst>
                  <a:outerShdw dist="17961" dir="2700000" algn="ctr" rotWithShape="0">
                    <a:srgbClr val="C0C0C0"/>
                  </a:outerShdw>
                </a:effectLst>
              </a14:hiddenEffects>
            </a:ext>
          </a:extLst>
        </p:spPr>
        <p:txBody>
          <a:bodyPr anchor="b"/>
          <a:lstStyle>
            <a:lvl1pPr algn="l">
              <a:defRPr sz="3200">
                <a:solidFill>
                  <a:schemeClr val="bg1"/>
                </a:solidFill>
                <a:latin typeface="Fujitsu Sans" pitchFamily="34" charset="0"/>
                <a:ea typeface="FUJI-新ゴ M" pitchFamily="50" charset="-128"/>
              </a:defRPr>
            </a:lvl1pPr>
          </a:lstStyle>
          <a:p>
            <a:pPr lvl="0"/>
            <a:r>
              <a:rPr lang="en-US" altLang="ja-JP" noProof="0" smtClean="0"/>
              <a:t>Click to edit Master title style</a:t>
            </a:r>
            <a:endParaRPr lang="en-US" altLang="ja-JP" noProof="0" dirty="0" smtClean="0"/>
          </a:p>
        </p:txBody>
      </p:sp>
      <p:pic>
        <p:nvPicPr>
          <p:cNvPr id="8" name="Bild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1145" y="19"/>
            <a:ext cx="9163051" cy="3730751"/>
          </a:xfrm>
          <a:prstGeom prst="rect">
            <a:avLst/>
          </a:prstGeom>
        </p:spPr>
      </p:pic>
      <p:pic>
        <p:nvPicPr>
          <p:cNvPr id="6" name="Picture 21" descr="C:\Users\HirabaruS\Documents\FUJITSU_Brand Porject\VIアプリケーション開発\ビジネステンプレート\PPT新デザイン\Trial\Template\symbolmark_Whtie.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668348" y="195487"/>
            <a:ext cx="1308620" cy="655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txBox="1">
            <a:spLocks/>
          </p:cNvSpPr>
          <p:nvPr userDrawn="1"/>
        </p:nvSpPr>
        <p:spPr bwMode="gray">
          <a:xfrm>
            <a:off x="250825" y="3723910"/>
            <a:ext cx="8642350" cy="864092"/>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algn="l" defTabSz="914400" rtl="0" eaLnBrk="1" fontAlgn="base" latinLnBrk="0" hangingPunct="1">
              <a:lnSpc>
                <a:spcPct val="90000"/>
              </a:lnSpc>
              <a:spcBef>
                <a:spcPct val="0"/>
              </a:spcBef>
              <a:spcAft>
                <a:spcPct val="0"/>
              </a:spcAft>
              <a:buNone/>
              <a:tabLst>
                <a:tab pos="3676650" algn="l"/>
              </a:tabLst>
              <a:defRPr kumimoji="1" lang="en-US" altLang="ja-JP" sz="3200" kern="1200" noProof="0" smtClean="0">
                <a:solidFill>
                  <a:schemeClr val="bg1"/>
                </a:solidFill>
                <a:latin typeface="+mj-lt"/>
                <a:ea typeface="+mj-ea"/>
                <a:cs typeface="+mj-cs"/>
              </a:defRPr>
            </a:lvl1pPr>
          </a:lstStyle>
          <a:p>
            <a:endParaRPr sz="2000" dirty="0">
              <a:solidFill>
                <a:srgbClr val="000000"/>
              </a:solidFill>
              <a:latin typeface="Fujitsu Sans"/>
            </a:endParaRPr>
          </a:p>
        </p:txBody>
      </p:sp>
      <p:sp>
        <p:nvSpPr>
          <p:cNvPr id="10" name="Subtitle 2"/>
          <p:cNvSpPr>
            <a:spLocks noGrp="1"/>
          </p:cNvSpPr>
          <p:nvPr>
            <p:ph type="subTitle" idx="1" hasCustomPrompt="1"/>
          </p:nvPr>
        </p:nvSpPr>
        <p:spPr bwMode="gray">
          <a:xfrm>
            <a:off x="250251" y="2067681"/>
            <a:ext cx="8642926" cy="1138632"/>
          </a:xfrm>
        </p:spPr>
        <p:txBody>
          <a:bodyPr/>
          <a:lstStyle>
            <a:lvl1pPr marL="0" indent="0">
              <a:buNone/>
              <a:defRPr/>
            </a:lvl1pPr>
          </a:lstStyle>
          <a:p>
            <a:r>
              <a:rPr lang="en-US" dirty="0" smtClean="0"/>
              <a:t/>
            </a:r>
            <a:br>
              <a:rPr lang="en-US" dirty="0" smtClean="0"/>
            </a:br>
            <a:endParaRPr lang="en-US" dirty="0"/>
          </a:p>
        </p:txBody>
      </p:sp>
      <p:sp>
        <p:nvSpPr>
          <p:cNvPr id="7" name="フッター プレースホルダー 3"/>
          <p:cNvSpPr txBox="1">
            <a:spLocks/>
          </p:cNvSpPr>
          <p:nvPr userDrawn="1"/>
        </p:nvSpPr>
        <p:spPr bwMode="gray">
          <a:xfrm>
            <a:off x="5148074" y="4938741"/>
            <a:ext cx="3960812" cy="20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eaLnBrk="0" hangingPunct="0">
              <a:defRPr kumimoji="1" sz="1600">
                <a:solidFill>
                  <a:srgbClr val="000000"/>
                </a:solidFill>
                <a:latin typeface="Arial" charset="0"/>
                <a:ea typeface="ＭＳ Ｐゴシック" pitchFamily="50" charset="-128"/>
              </a:defRPr>
            </a:lvl1pPr>
            <a:lvl2pPr marL="742950" indent="-285750" eaLnBrk="0" hangingPunct="0">
              <a:defRPr kumimoji="1" sz="1600">
                <a:solidFill>
                  <a:srgbClr val="000000"/>
                </a:solidFill>
                <a:latin typeface="Arial" charset="0"/>
                <a:ea typeface="ＭＳ Ｐゴシック" pitchFamily="50" charset="-128"/>
              </a:defRPr>
            </a:lvl2pPr>
            <a:lvl3pPr marL="1143000" indent="-228600" eaLnBrk="0" hangingPunct="0">
              <a:defRPr kumimoji="1" sz="1600">
                <a:solidFill>
                  <a:srgbClr val="000000"/>
                </a:solidFill>
                <a:latin typeface="Arial" charset="0"/>
                <a:ea typeface="ＭＳ Ｐゴシック" pitchFamily="50" charset="-128"/>
              </a:defRPr>
            </a:lvl3pPr>
            <a:lvl4pPr marL="1600200" indent="-228600" eaLnBrk="0" hangingPunct="0">
              <a:defRPr kumimoji="1" sz="1600">
                <a:solidFill>
                  <a:srgbClr val="000000"/>
                </a:solidFill>
                <a:latin typeface="Arial" charset="0"/>
                <a:ea typeface="ＭＳ Ｐゴシック" pitchFamily="50" charset="-128"/>
              </a:defRPr>
            </a:lvl4pPr>
            <a:lvl5pPr marL="2057400" indent="-228600" eaLnBrk="0" hangingPunct="0">
              <a:defRPr kumimoji="1" sz="1600">
                <a:solidFill>
                  <a:srgbClr val="000000"/>
                </a:solidFill>
                <a:latin typeface="Arial" charset="0"/>
                <a:ea typeface="ＭＳ Ｐゴシック" pitchFamily="50" charset="-128"/>
              </a:defRPr>
            </a:lvl5pPr>
            <a:lvl6pPr marL="2514600" indent="-228600" algn="ctr" eaLnBrk="0" fontAlgn="ctr" hangingPunct="0">
              <a:spcBef>
                <a:spcPct val="0"/>
              </a:spcBef>
              <a:spcAft>
                <a:spcPct val="0"/>
              </a:spcAft>
              <a:defRPr kumimoji="1" sz="1600">
                <a:solidFill>
                  <a:srgbClr val="000000"/>
                </a:solidFill>
                <a:latin typeface="Arial" charset="0"/>
                <a:ea typeface="ＭＳ Ｐゴシック" pitchFamily="50" charset="-128"/>
              </a:defRPr>
            </a:lvl6pPr>
            <a:lvl7pPr marL="2971800" indent="-228600" algn="ctr" eaLnBrk="0" fontAlgn="ctr" hangingPunct="0">
              <a:spcBef>
                <a:spcPct val="0"/>
              </a:spcBef>
              <a:spcAft>
                <a:spcPct val="0"/>
              </a:spcAft>
              <a:defRPr kumimoji="1" sz="1600">
                <a:solidFill>
                  <a:srgbClr val="000000"/>
                </a:solidFill>
                <a:latin typeface="Arial" charset="0"/>
                <a:ea typeface="ＭＳ Ｐゴシック" pitchFamily="50" charset="-128"/>
              </a:defRPr>
            </a:lvl7pPr>
            <a:lvl8pPr marL="3429000" indent="-228600" algn="ctr" eaLnBrk="0" fontAlgn="ctr" hangingPunct="0">
              <a:spcBef>
                <a:spcPct val="0"/>
              </a:spcBef>
              <a:spcAft>
                <a:spcPct val="0"/>
              </a:spcAft>
              <a:defRPr kumimoji="1" sz="1600">
                <a:solidFill>
                  <a:srgbClr val="000000"/>
                </a:solidFill>
                <a:latin typeface="Arial" charset="0"/>
                <a:ea typeface="ＭＳ Ｐゴシック" pitchFamily="50" charset="-128"/>
              </a:defRPr>
            </a:lvl8pPr>
            <a:lvl9pPr marL="3886200" indent="-228600" algn="ctr" eaLnBrk="0" fontAlgn="ctr" hangingPunct="0">
              <a:spcBef>
                <a:spcPct val="0"/>
              </a:spcBef>
              <a:spcAft>
                <a:spcPct val="0"/>
              </a:spcAft>
              <a:defRPr kumimoji="1" sz="1600">
                <a:solidFill>
                  <a:srgbClr val="000000"/>
                </a:solidFill>
                <a:latin typeface="Arial" charset="0"/>
                <a:ea typeface="ＭＳ Ｐゴシック" pitchFamily="50" charset="-128"/>
              </a:defRPr>
            </a:lvl9pPr>
          </a:lstStyle>
          <a:p>
            <a:pPr algn="r" eaLnBrk="1" fontAlgn="base" hangingPunct="1"/>
            <a:r>
              <a:rPr lang="de-DE" altLang="ja-JP" sz="900" dirty="0" smtClean="0">
                <a:latin typeface="Fujitsu Sans" pitchFamily="34" charset="0"/>
                <a:ea typeface="Arial Unicode MS" pitchFamily="34" charset="-128"/>
                <a:cs typeface="Arial Unicode MS" pitchFamily="34" charset="-128"/>
              </a:rPr>
              <a:t>COMMERCIAL IN CONFIDENCE   </a:t>
            </a:r>
            <a:r>
              <a:rPr kumimoji="0" lang="en-US" altLang="ja-JP" sz="900" dirty="0" smtClean="0">
                <a:latin typeface="Fujitsu Sans" pitchFamily="34" charset="0"/>
              </a:rPr>
              <a:t>Copyright 2014 </a:t>
            </a:r>
            <a:r>
              <a:rPr kumimoji="0" lang="en-US" altLang="ja-JP" sz="900" dirty="0">
                <a:latin typeface="Fujitsu Sans" pitchFamily="34" charset="0"/>
              </a:rPr>
              <a:t>FUJITSU LIMITED</a:t>
            </a:r>
            <a:endParaRPr kumimoji="0" lang="de-DE" altLang="ja-JP" sz="900" dirty="0">
              <a:latin typeface="Fujitsu Sans" pitchFamily="34" charset="0"/>
            </a:endParaRPr>
          </a:p>
        </p:txBody>
      </p:sp>
    </p:spTree>
    <p:extLst>
      <p:ext uri="{BB962C8B-B14F-4D97-AF65-F5344CB8AC3E}">
        <p14:creationId xmlns:p14="http://schemas.microsoft.com/office/powerpoint/2010/main" val="3947269494"/>
      </p:ext>
    </p:extLst>
  </p:cSld>
  <p:clrMapOvr>
    <a:masterClrMapping/>
  </p:clrMapOvr>
  <p:transition>
    <p:wipe dir="r"/>
  </p:transition>
  <p:timing>
    <p:tnLst>
      <p:par>
        <p:cTn id="1" dur="indefinite" restart="never" nodeType="tmRoot"/>
      </p:par>
    </p:tnLst>
  </p:timing>
  <p:hf hdr="0"/>
</p:sldLayout>
</file>

<file path=ppt/slideLayouts/slideLayout3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marL="381000" marR="0" indent="-381000" algn="l" defTabSz="457200" rtl="0" eaLnBrk="0" fontAlgn="base" latinLnBrk="0" hangingPunct="0">
              <a:lnSpc>
                <a:spcPct val="100000"/>
              </a:lnSpc>
              <a:spcBef>
                <a:spcPct val="20000"/>
              </a:spcBef>
              <a:spcAft>
                <a:spcPct val="10000"/>
              </a:spcAft>
              <a:buClr>
                <a:srgbClr val="A30B1A"/>
              </a:buClr>
              <a:buSzTx/>
              <a:buFont typeface="Wingdings" pitchFamily="2" charset="2"/>
              <a:buChar char="n"/>
              <a:tabLst/>
              <a:defRPr/>
            </a:lvl1pPr>
            <a:lvl2pPr marL="723900" marR="0" indent="-304800" algn="l" defTabSz="457200" rtl="0" eaLnBrk="0" fontAlgn="base" latinLnBrk="0" hangingPunct="0">
              <a:lnSpc>
                <a:spcPct val="100000"/>
              </a:lnSpc>
              <a:spcBef>
                <a:spcPct val="20000"/>
              </a:spcBef>
              <a:spcAft>
                <a:spcPct val="10000"/>
              </a:spcAft>
              <a:buClr>
                <a:srgbClr val="87867E"/>
              </a:buClr>
              <a:buSzTx/>
              <a:buFont typeface="Wingdings" pitchFamily="2" charset="2"/>
              <a:buChar char="n"/>
              <a:tabLst/>
              <a:defRPr/>
            </a:lvl2pPr>
            <a:lvl3pPr marL="933450" marR="0" indent="-161925" algn="l" defTabSz="457200" rtl="0" eaLnBrk="0" fontAlgn="base" latinLnBrk="0" hangingPunct="0">
              <a:lnSpc>
                <a:spcPct val="100000"/>
              </a:lnSpc>
              <a:spcBef>
                <a:spcPct val="20000"/>
              </a:spcBef>
              <a:spcAft>
                <a:spcPct val="10000"/>
              </a:spcAft>
              <a:buClr>
                <a:srgbClr val="87867E"/>
              </a:buClr>
              <a:buSzPct val="100000"/>
              <a:buFontTx/>
              <a:buChar char="•"/>
              <a:tabLst/>
              <a:defRPr/>
            </a:lvl3pPr>
            <a:lvl4pPr marL="1123950" marR="0" indent="-133350" algn="l" defTabSz="457200" rtl="0" eaLnBrk="0" fontAlgn="base" latinLnBrk="0" hangingPunct="0">
              <a:lnSpc>
                <a:spcPct val="100000"/>
              </a:lnSpc>
              <a:spcBef>
                <a:spcPct val="20000"/>
              </a:spcBef>
              <a:spcAft>
                <a:spcPct val="10000"/>
              </a:spcAft>
              <a:buClr>
                <a:srgbClr val="87867E"/>
              </a:buClr>
              <a:buSzPct val="100000"/>
              <a:buFontTx/>
              <a:buChar char="•"/>
              <a:tabLst/>
              <a:defRPr/>
            </a:lvl4pPr>
            <a:lvl5pPr marL="2305050" marR="0" indent="365125" algn="l" defTabSz="457200" rtl="0" eaLnBrk="0" fontAlgn="base" latinLnBrk="0" hangingPunct="0">
              <a:lnSpc>
                <a:spcPct val="100000"/>
              </a:lnSpc>
              <a:spcBef>
                <a:spcPct val="0"/>
              </a:spcBef>
              <a:spcAft>
                <a:spcPct val="0"/>
              </a:spcAft>
              <a:buClrTx/>
              <a:buSzTx/>
              <a:buFontTx/>
              <a:buBlip>
                <a:blip r:embed="rId2"/>
              </a:buBlip>
              <a:tabLst/>
              <a:defRPr/>
            </a:lvl5pPr>
          </a:lstStyle>
          <a:p>
            <a:pPr lvl="0"/>
            <a:r>
              <a:rPr lang="en-US" altLang="ja-JP" noProof="0" smtClean="0"/>
              <a:t>Click to edit Master text styles</a:t>
            </a:r>
          </a:p>
          <a:p>
            <a:pPr lvl="1"/>
            <a:r>
              <a:rPr lang="en-US" altLang="ja-JP" noProof="0" smtClean="0"/>
              <a:t>Second level</a:t>
            </a:r>
          </a:p>
          <a:p>
            <a:pPr lvl="2"/>
            <a:r>
              <a:rPr lang="en-US" altLang="ja-JP" noProof="0" smtClean="0"/>
              <a:t>Third level</a:t>
            </a:r>
          </a:p>
          <a:p>
            <a:pPr lvl="3"/>
            <a:r>
              <a:rPr lang="en-US" altLang="ja-JP" noProof="0" smtClean="0"/>
              <a:t>Fourth level</a:t>
            </a:r>
          </a:p>
          <a:p>
            <a:pPr lvl="4"/>
            <a:r>
              <a:rPr lang="en-US" altLang="ja-JP" noProof="0" smtClean="0"/>
              <a:t>Fifth level</a:t>
            </a:r>
            <a:endParaRPr lang="en-US" altLang="ja-JP" noProof="0" dirty="0" smtClean="0"/>
          </a:p>
        </p:txBody>
      </p:sp>
      <p:sp>
        <p:nvSpPr>
          <p:cNvPr id="6" name="Footer Placeholder 19"/>
          <p:cNvSpPr>
            <a:spLocks noGrp="1"/>
          </p:cNvSpPr>
          <p:nvPr>
            <p:ph type="ftr" sz="quarter" idx="3"/>
          </p:nvPr>
        </p:nvSpPr>
        <p:spPr>
          <a:xfrm>
            <a:off x="4933463" y="4989919"/>
            <a:ext cx="4024800" cy="1512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lang="en-US">
                <a:solidFill>
                  <a:srgbClr val="000000"/>
                </a:solidFill>
              </a:rPr>
              <a:t>Copyright 2011 Fujitsu</a:t>
            </a:r>
          </a:p>
        </p:txBody>
      </p:sp>
    </p:spTree>
    <p:extLst>
      <p:ext uri="{BB962C8B-B14F-4D97-AF65-F5344CB8AC3E}">
        <p14:creationId xmlns:p14="http://schemas.microsoft.com/office/powerpoint/2010/main" val="3264964208"/>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4_Text 1 column PQ">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grpSp>
        <p:nvGrpSpPr>
          <p:cNvPr id="5" name="Gruppieren 4"/>
          <p:cNvGrpSpPr/>
          <p:nvPr userDrawn="1"/>
        </p:nvGrpSpPr>
        <p:grpSpPr>
          <a:xfrm>
            <a:off x="2" y="123478"/>
            <a:ext cx="9142676" cy="5020022"/>
            <a:chOff x="-23813" y="0"/>
            <a:chExt cx="9180513" cy="5143500"/>
          </a:xfrm>
        </p:grpSpPr>
        <p:sp>
          <p:nvSpPr>
            <p:cNvPr id="6" name="Line 4"/>
            <p:cNvSpPr>
              <a:spLocks noChangeShapeType="1"/>
            </p:cNvSpPr>
            <p:nvPr/>
          </p:nvSpPr>
          <p:spPr bwMode="gray">
            <a:xfrm>
              <a:off x="0" y="4973638"/>
              <a:ext cx="9144000" cy="0"/>
            </a:xfrm>
            <a:prstGeom prst="line">
              <a:avLst/>
            </a:prstGeom>
            <a:noFill/>
            <a:ln w="12700">
              <a:solidFill>
                <a:schemeClr val="bg1"/>
              </a:solidFill>
              <a:round/>
              <a:headEnd/>
              <a:tailEnd/>
            </a:ln>
            <a:effectLst/>
          </p:spPr>
          <p:txBody>
            <a:bodyPr/>
            <a:lstStyle/>
            <a:p>
              <a:pPr>
                <a:defRPr/>
              </a:pPr>
              <a:endParaRPr lang="en-US" sz="1350" dirty="0">
                <a:solidFill>
                  <a:srgbClr val="000000"/>
                </a:solidFill>
              </a:endParaRPr>
            </a:p>
          </p:txBody>
        </p:sp>
        <p:pic>
          <p:nvPicPr>
            <p:cNvPr id="7" name="Picture 2" descr="C:\Users\PDBMSIMO\Pictures\PQ-E.jpg"/>
            <p:cNvPicPr>
              <a:picLocks noChangeAspect="1" noChangeArrowheads="1"/>
            </p:cNvPicPr>
            <p:nvPr/>
          </p:nvPicPr>
          <p:blipFill>
            <a:blip r:embed="rId3" cstate="print">
              <a:extLst>
                <a:ext uri="{28A0092B-C50C-407E-A947-70E740481C1C}">
                  <a14:useLocalDpi xmlns:a14="http://schemas.microsoft.com/office/drawing/2010/main" val="0"/>
                </a:ext>
              </a:extLst>
            </a:blip>
            <a:srcRect t="22296" b="7726"/>
            <a:stretch>
              <a:fillRect/>
            </a:stretch>
          </p:blipFill>
          <p:spPr bwMode="auto">
            <a:xfrm>
              <a:off x="-23813" y="0"/>
              <a:ext cx="9180513" cy="514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eck 7"/>
            <p:cNvSpPr/>
            <p:nvPr userDrawn="1"/>
          </p:nvSpPr>
          <p:spPr>
            <a:xfrm>
              <a:off x="-23813" y="0"/>
              <a:ext cx="9180513" cy="5143500"/>
            </a:xfrm>
            <a:prstGeom prst="rect">
              <a:avLst/>
            </a:prstGeom>
            <a:solidFill>
              <a:schemeClr val="bg1">
                <a:alpha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endParaRPr lang="en-US" dirty="0">
                <a:solidFill>
                  <a:srgbClr val="000000"/>
                </a:solidFill>
              </a:endParaRPr>
            </a:p>
          </p:txBody>
        </p:sp>
      </p:grpSp>
      <p:sp>
        <p:nvSpPr>
          <p:cNvPr id="3" name="Footer Placeholder 2"/>
          <p:cNvSpPr>
            <a:spLocks noGrp="1"/>
          </p:cNvSpPr>
          <p:nvPr>
            <p:ph type="ftr" sz="quarter" idx="11"/>
          </p:nvPr>
        </p:nvSpPr>
        <p:spPr/>
        <p:txBody>
          <a:bodyPr/>
          <a:lstStyle/>
          <a:p>
            <a:r>
              <a:rPr lang="en-GB">
                <a:solidFill>
                  <a:srgbClr val="000000"/>
                </a:solidFill>
              </a:rPr>
              <a:t>© FUJITSU LIMITED 2014</a:t>
            </a:r>
          </a:p>
        </p:txBody>
      </p:sp>
      <p:pic>
        <p:nvPicPr>
          <p:cNvPr id="9" name="Bild 2" descr="RM_1.jpg"/>
          <p:cNvPicPr>
            <a:picLocks noChangeAspect="1"/>
          </p:cNvPicPr>
          <p:nvPr userDrawn="1"/>
        </p:nvPicPr>
        <p:blipFill rotWithShape="1">
          <a:blip r:embed="rId4" cstate="print">
            <a:clrChange>
              <a:clrFrom>
                <a:srgbClr val="F7F7F7"/>
              </a:clrFrom>
              <a:clrTo>
                <a:srgbClr val="F7F7F7">
                  <a:alpha val="0"/>
                </a:srgbClr>
              </a:clrTo>
            </a:clrChange>
            <a:extLst>
              <a:ext uri="{28A0092B-C50C-407E-A947-70E740481C1C}">
                <a14:useLocalDpi xmlns:a14="http://schemas.microsoft.com/office/drawing/2010/main" val="0"/>
              </a:ext>
            </a:extLst>
          </a:blip>
          <a:srcRect b="75616"/>
          <a:stretch/>
        </p:blipFill>
        <p:spPr>
          <a:xfrm>
            <a:off x="1" y="19"/>
            <a:ext cx="9142676" cy="1254211"/>
          </a:xfrm>
          <a:prstGeom prst="rect">
            <a:avLst/>
          </a:prstGeom>
        </p:spPr>
      </p:pic>
      <p:sp>
        <p:nvSpPr>
          <p:cNvPr id="10" name="Titel 1"/>
          <p:cNvSpPr>
            <a:spLocks noGrp="1"/>
          </p:cNvSpPr>
          <p:nvPr>
            <p:ph type="title"/>
          </p:nvPr>
        </p:nvSpPr>
        <p:spPr bwMode="gray">
          <a:xfrm>
            <a:off x="466761" y="189285"/>
            <a:ext cx="7489746" cy="637151"/>
          </a:xfrm>
        </p:spPr>
        <p:txBody>
          <a:bodyPr/>
          <a:lstStyle>
            <a:lvl1pPr algn="l">
              <a:defRPr/>
            </a:lvl1pPr>
          </a:lstStyle>
          <a:p>
            <a:r>
              <a:rPr lang="en-US" noProof="0" smtClean="0"/>
              <a:t>Click to edit Master title style</a:t>
            </a:r>
            <a:endParaRPr lang="en-US" noProof="0" dirty="0"/>
          </a:p>
        </p:txBody>
      </p:sp>
      <p:sp>
        <p:nvSpPr>
          <p:cNvPr id="11" name="Rectangle 21"/>
          <p:cNvSpPr>
            <a:spLocks noChangeArrowheads="1"/>
          </p:cNvSpPr>
          <p:nvPr userDrawn="1"/>
        </p:nvSpPr>
        <p:spPr bwMode="gray">
          <a:xfrm>
            <a:off x="4302129" y="4989514"/>
            <a:ext cx="539749"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algn="ctr"/>
            <a:fld id="{B416E8A5-FE7F-46C5-8D58-CD060A9FD79D}" type="slidenum">
              <a:rPr lang="en-US" altLang="ja-JP" sz="800">
                <a:solidFill>
                  <a:srgbClr val="000000">
                    <a:lumMod val="65000"/>
                    <a:lumOff val="35000"/>
                  </a:srgbClr>
                </a:solidFill>
                <a:ea typeface="MS PGothic" pitchFamily="34" charset="-128"/>
              </a:rPr>
              <a:pPr algn="ctr"/>
              <a:t>‹#›</a:t>
            </a:fld>
            <a:endParaRPr lang="en-US" altLang="ja-JP" sz="800" dirty="0">
              <a:solidFill>
                <a:srgbClr val="000000">
                  <a:lumMod val="65000"/>
                  <a:lumOff val="35000"/>
                </a:srgbClr>
              </a:solidFill>
              <a:ea typeface="MS PGothic" pitchFamily="34" charset="-128"/>
            </a:endParaRPr>
          </a:p>
        </p:txBody>
      </p:sp>
      <p:grpSp>
        <p:nvGrpSpPr>
          <p:cNvPr id="12" name="Group 2"/>
          <p:cNvGrpSpPr/>
          <p:nvPr userDrawn="1"/>
        </p:nvGrpSpPr>
        <p:grpSpPr>
          <a:xfrm>
            <a:off x="8008079" y="247985"/>
            <a:ext cx="895497" cy="435425"/>
            <a:chOff x="8008039" y="247965"/>
            <a:chExt cx="895497" cy="435425"/>
          </a:xfrm>
        </p:grpSpPr>
        <p:sp>
          <p:nvSpPr>
            <p:cNvPr id="13" name="Freeform 71"/>
            <p:cNvSpPr>
              <a:spLocks/>
            </p:cNvSpPr>
            <p:nvPr userDrawn="1"/>
          </p:nvSpPr>
          <p:spPr bwMode="gray">
            <a:xfrm>
              <a:off x="8303800" y="247965"/>
              <a:ext cx="180743" cy="13966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w="9525">
              <a:noFill/>
              <a:round/>
              <a:headEnd/>
              <a:tailEnd/>
            </a:ln>
          </p:spPr>
          <p:txBody>
            <a:bodyPr/>
            <a:lstStyle/>
            <a:p>
              <a:endParaRPr lang="en-GB">
                <a:solidFill>
                  <a:srgbClr val="000000"/>
                </a:solidFill>
              </a:endParaRPr>
            </a:p>
          </p:txBody>
        </p:sp>
        <p:sp>
          <p:nvSpPr>
            <p:cNvPr id="14" name="Freeform 72"/>
            <p:cNvSpPr>
              <a:spLocks/>
            </p:cNvSpPr>
            <p:nvPr userDrawn="1"/>
          </p:nvSpPr>
          <p:spPr bwMode="gray">
            <a:xfrm>
              <a:off x="8008039" y="399953"/>
              <a:ext cx="124603" cy="202651"/>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15" name="Freeform 73"/>
            <p:cNvSpPr>
              <a:spLocks/>
            </p:cNvSpPr>
            <p:nvPr userDrawn="1"/>
          </p:nvSpPr>
          <p:spPr bwMode="gray">
            <a:xfrm>
              <a:off x="8302431" y="399953"/>
              <a:ext cx="82156" cy="28343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16" name="Freeform 74"/>
            <p:cNvSpPr>
              <a:spLocks/>
            </p:cNvSpPr>
            <p:nvPr userDrawn="1"/>
          </p:nvSpPr>
          <p:spPr bwMode="gray">
            <a:xfrm>
              <a:off x="8392802" y="399953"/>
              <a:ext cx="64355" cy="202651"/>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17" name="Freeform 75"/>
            <p:cNvSpPr>
              <a:spLocks/>
            </p:cNvSpPr>
            <p:nvPr userDrawn="1"/>
          </p:nvSpPr>
          <p:spPr bwMode="gray">
            <a:xfrm>
              <a:off x="8457157" y="399953"/>
              <a:ext cx="151988" cy="202651"/>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w="9525">
              <a:noFill/>
              <a:round/>
              <a:headEnd/>
              <a:tailEnd/>
            </a:ln>
          </p:spPr>
          <p:txBody>
            <a:bodyPr/>
            <a:lstStyle/>
            <a:p>
              <a:endParaRPr lang="en-GB">
                <a:solidFill>
                  <a:srgbClr val="000000"/>
                </a:solidFill>
              </a:endParaRPr>
            </a:p>
          </p:txBody>
        </p:sp>
        <p:sp>
          <p:nvSpPr>
            <p:cNvPr id="18" name="Freeform 76"/>
            <p:cNvSpPr>
              <a:spLocks/>
            </p:cNvSpPr>
            <p:nvPr userDrawn="1"/>
          </p:nvSpPr>
          <p:spPr bwMode="gray">
            <a:xfrm>
              <a:off x="8733748" y="399953"/>
              <a:ext cx="169788" cy="206759"/>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19" name="Freeform 77"/>
            <p:cNvSpPr>
              <a:spLocks/>
            </p:cNvSpPr>
            <p:nvPr userDrawn="1"/>
          </p:nvSpPr>
          <p:spPr bwMode="gray">
            <a:xfrm>
              <a:off x="8138119" y="399953"/>
              <a:ext cx="171158" cy="206759"/>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20" name="Freeform 78"/>
            <p:cNvSpPr>
              <a:spLocks/>
            </p:cNvSpPr>
            <p:nvPr userDrawn="1"/>
          </p:nvSpPr>
          <p:spPr bwMode="gray">
            <a:xfrm>
              <a:off x="8602299" y="395845"/>
              <a:ext cx="130080" cy="210866"/>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w="9525">
              <a:noFill/>
              <a:round/>
              <a:headEnd/>
              <a:tailEnd/>
            </a:ln>
          </p:spPr>
          <p:txBody>
            <a:bodyPr/>
            <a:lstStyle/>
            <a:p>
              <a:endParaRPr lang="en-GB">
                <a:solidFill>
                  <a:srgbClr val="000000"/>
                </a:solidFill>
              </a:endParaRPr>
            </a:p>
          </p:txBody>
        </p:sp>
      </p:grpSp>
    </p:spTree>
    <p:extLst>
      <p:ext uri="{BB962C8B-B14F-4D97-AF65-F5344CB8AC3E}">
        <p14:creationId xmlns:p14="http://schemas.microsoft.com/office/powerpoint/2010/main" val="396029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2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5" name="Text Placeholder 12"/>
          <p:cNvSpPr>
            <a:spLocks noGrp="1"/>
          </p:cNvSpPr>
          <p:nvPr>
            <p:ph type="body" sz="quarter" idx="15"/>
          </p:nvPr>
        </p:nvSpPr>
        <p:spPr bwMode="gray">
          <a:xfrm>
            <a:off x="250825" y="987425"/>
            <a:ext cx="4177159" cy="3816351"/>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16" name="Text Placeholder 12"/>
          <p:cNvSpPr>
            <a:spLocks noGrp="1"/>
          </p:cNvSpPr>
          <p:nvPr>
            <p:ph type="body" sz="quarter" idx="16"/>
          </p:nvPr>
        </p:nvSpPr>
        <p:spPr bwMode="gray">
          <a:xfrm>
            <a:off x="4644009" y="987427"/>
            <a:ext cx="4249166" cy="3816350"/>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3" name="Footer Placeholder 2"/>
          <p:cNvSpPr>
            <a:spLocks noGrp="1"/>
          </p:cNvSpPr>
          <p:nvPr>
            <p:ph type="ftr" sz="quarter" idx="17"/>
          </p:nvPr>
        </p:nvSpPr>
        <p:spPr/>
        <p:txBody>
          <a:bodyPr/>
          <a:lstStyle/>
          <a:p>
            <a:r>
              <a:rPr lang="en-GB" smtClean="0"/>
              <a:t>© FUJITSU LIMITED 2014</a:t>
            </a:r>
            <a:endParaRPr lang="en-GB" dirty="0"/>
          </a:p>
        </p:txBody>
      </p:sp>
      <p:sp>
        <p:nvSpPr>
          <p:cNvPr id="4" name="Slide Number Placeholder 3"/>
          <p:cNvSpPr>
            <a:spLocks noGrp="1"/>
          </p:cNvSpPr>
          <p:nvPr>
            <p:ph type="sldNum" sz="quarter" idx="18"/>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1327705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Subheadline + Text 3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8" name="Text Placeholder 9"/>
          <p:cNvSpPr>
            <a:spLocks noGrp="1"/>
          </p:cNvSpPr>
          <p:nvPr>
            <p:ph type="body" sz="quarter" idx="19"/>
          </p:nvPr>
        </p:nvSpPr>
        <p:spPr bwMode="gray">
          <a:xfrm>
            <a:off x="466731" y="1563928"/>
            <a:ext cx="2736999" cy="331287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9" name="Text Placeholder 9"/>
          <p:cNvSpPr>
            <a:spLocks noGrp="1"/>
          </p:cNvSpPr>
          <p:nvPr>
            <p:ph type="body" sz="quarter" idx="20"/>
          </p:nvPr>
        </p:nvSpPr>
        <p:spPr bwMode="gray">
          <a:xfrm>
            <a:off x="3311799" y="1563928"/>
            <a:ext cx="2808313" cy="331287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20" name="Text Placeholder 9"/>
          <p:cNvSpPr>
            <a:spLocks noGrp="1"/>
          </p:cNvSpPr>
          <p:nvPr>
            <p:ph type="body" sz="quarter" idx="21"/>
          </p:nvPr>
        </p:nvSpPr>
        <p:spPr bwMode="gray">
          <a:xfrm>
            <a:off x="6228197" y="1563928"/>
            <a:ext cx="2664990" cy="3312872"/>
          </a:xfrm>
          <a:prstGeom prst="rect">
            <a:avLst/>
          </a:prstGeom>
        </p:spPr>
        <p:txBody>
          <a:bodyPr/>
          <a:lstStyle>
            <a:lvl5pPr>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7" name="Textplatzhalter 14"/>
          <p:cNvSpPr>
            <a:spLocks noGrp="1"/>
          </p:cNvSpPr>
          <p:nvPr>
            <p:ph type="body" sz="quarter" idx="16" hasCustomPrompt="1"/>
          </p:nvPr>
        </p:nvSpPr>
        <p:spPr bwMode="gray">
          <a:xfrm>
            <a:off x="466725" y="987270"/>
            <a:ext cx="84264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US" noProof="0" dirty="0" err="1" smtClean="0"/>
              <a:t>Subheadline</a:t>
            </a:r>
            <a:endParaRPr lang="en-US" noProof="0" dirty="0"/>
          </a:p>
        </p:txBody>
      </p:sp>
      <p:sp>
        <p:nvSpPr>
          <p:cNvPr id="3" name="Footer Placeholder 2"/>
          <p:cNvSpPr>
            <a:spLocks noGrp="1"/>
          </p:cNvSpPr>
          <p:nvPr>
            <p:ph type="ftr" sz="quarter" idx="22"/>
          </p:nvPr>
        </p:nvSpPr>
        <p:spPr/>
        <p:txBody>
          <a:bodyPr/>
          <a:lstStyle/>
          <a:p>
            <a:r>
              <a:rPr lang="en-GB" smtClean="0"/>
              <a:t>© FUJITSU LIMITED 2014</a:t>
            </a:r>
            <a:endParaRPr lang="en-GB" dirty="0"/>
          </a:p>
        </p:txBody>
      </p:sp>
      <p:sp>
        <p:nvSpPr>
          <p:cNvPr id="4" name="Slide Number Placeholder 3"/>
          <p:cNvSpPr>
            <a:spLocks noGrp="1"/>
          </p:cNvSpPr>
          <p:nvPr>
            <p:ph type="sldNum" sz="quarter" idx="23"/>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100650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Leer">
    <p:bg bwMode="gray">
      <p:bgRef idx="1001">
        <a:schemeClr val="bg1"/>
      </p:bgRef>
    </p:bg>
    <p:spTree>
      <p:nvGrpSpPr>
        <p:cNvPr id="1" name=""/>
        <p:cNvGrpSpPr/>
        <p:nvPr/>
      </p:nvGrpSpPr>
      <p:grpSpPr>
        <a:xfrm>
          <a:off x="0" y="0"/>
          <a:ext cx="0" cy="0"/>
          <a:chOff x="0" y="0"/>
          <a:chExt cx="0" cy="0"/>
        </a:xfrm>
      </p:grpSpPr>
      <p:grpSp>
        <p:nvGrpSpPr>
          <p:cNvPr id="4" name="Group 47" descr="Fujitsu - shaping tomorrow with you"/>
          <p:cNvGrpSpPr>
            <a:grpSpLocks noChangeAspect="1"/>
          </p:cNvGrpSpPr>
          <p:nvPr userDrawn="1"/>
        </p:nvGrpSpPr>
        <p:grpSpPr bwMode="auto">
          <a:xfrm>
            <a:off x="7604107" y="112409"/>
            <a:ext cx="1421294" cy="794172"/>
            <a:chOff x="4604" y="117"/>
            <a:chExt cx="1038" cy="580"/>
          </a:xfrm>
        </p:grpSpPr>
        <p:sp>
          <p:nvSpPr>
            <p:cNvPr id="5" name="AutoShape 48"/>
            <p:cNvSpPr>
              <a:spLocks noChangeAspect="1" noChangeArrowheads="1" noTextEdit="1"/>
            </p:cNvSpPr>
            <p:nvPr userDrawn="1"/>
          </p:nvSpPr>
          <p:spPr bwMode="gray">
            <a:xfrm>
              <a:off x="4604" y="117"/>
              <a:ext cx="1038" cy="580"/>
            </a:xfrm>
            <a:prstGeom prst="rect">
              <a:avLst/>
            </a:prstGeom>
            <a:noFill/>
            <a:ln w="9525">
              <a:noFill/>
              <a:miter lim="800000"/>
              <a:headEnd/>
              <a:tailEnd/>
            </a:ln>
          </p:spPr>
          <p:txBody>
            <a:bodyPr/>
            <a:lstStyle/>
            <a:p>
              <a:endParaRPr lang="en-GB"/>
            </a:p>
          </p:txBody>
        </p:sp>
        <p:sp>
          <p:nvSpPr>
            <p:cNvPr id="6" name="Freeform 49"/>
            <p:cNvSpPr>
              <a:spLocks/>
            </p:cNvSpPr>
            <p:nvPr userDrawn="1"/>
          </p:nvSpPr>
          <p:spPr bwMode="gray">
            <a:xfrm>
              <a:off x="4655" y="604"/>
              <a:ext cx="26" cy="43"/>
            </a:xfrm>
            <a:custGeom>
              <a:avLst/>
              <a:gdLst/>
              <a:ahLst/>
              <a:cxnLst>
                <a:cxn ang="0">
                  <a:pos x="0" y="731"/>
                </a:cxn>
                <a:cxn ang="0">
                  <a:pos x="0" y="643"/>
                </a:cxn>
                <a:cxn ang="0">
                  <a:pos x="177" y="684"/>
                </a:cxn>
                <a:cxn ang="0">
                  <a:pos x="355" y="568"/>
                </a:cxn>
                <a:cxn ang="0">
                  <a:pos x="325" y="493"/>
                </a:cxn>
                <a:cxn ang="0">
                  <a:pos x="271" y="452"/>
                </a:cxn>
                <a:cxn ang="0">
                  <a:pos x="203" y="417"/>
                </a:cxn>
                <a:cxn ang="0">
                  <a:pos x="62" y="323"/>
                </a:cxn>
                <a:cxn ang="0">
                  <a:pos x="12" y="190"/>
                </a:cxn>
                <a:cxn ang="0">
                  <a:pos x="90" y="41"/>
                </a:cxn>
                <a:cxn ang="0">
                  <a:pos x="257" y="0"/>
                </a:cxn>
                <a:cxn ang="0">
                  <a:pos x="411" y="24"/>
                </a:cxn>
                <a:cxn ang="0">
                  <a:pos x="411" y="106"/>
                </a:cxn>
                <a:cxn ang="0">
                  <a:pos x="262" y="74"/>
                </a:cxn>
                <a:cxn ang="0">
                  <a:pos x="162" y="98"/>
                </a:cxn>
                <a:cxn ang="0">
                  <a:pos x="120" y="178"/>
                </a:cxn>
                <a:cxn ang="0">
                  <a:pos x="149" y="253"/>
                </a:cxn>
                <a:cxn ang="0">
                  <a:pos x="273" y="331"/>
                </a:cxn>
                <a:cxn ang="0">
                  <a:pos x="374" y="388"/>
                </a:cxn>
                <a:cxn ang="0">
                  <a:pos x="444" y="465"/>
                </a:cxn>
                <a:cxn ang="0">
                  <a:pos x="463" y="556"/>
                </a:cxn>
                <a:cxn ang="0">
                  <a:pos x="184" y="762"/>
                </a:cxn>
                <a:cxn ang="0">
                  <a:pos x="0" y="731"/>
                </a:cxn>
              </a:cxnLst>
              <a:rect l="0" t="0" r="r" b="b"/>
              <a:pathLst>
                <a:path w="463" h="762">
                  <a:moveTo>
                    <a:pt x="0" y="731"/>
                  </a:moveTo>
                  <a:cubicBezTo>
                    <a:pt x="0" y="643"/>
                    <a:pt x="0" y="643"/>
                    <a:pt x="0" y="643"/>
                  </a:cubicBezTo>
                  <a:cubicBezTo>
                    <a:pt x="48" y="670"/>
                    <a:pt x="107" y="684"/>
                    <a:pt x="177" y="684"/>
                  </a:cubicBezTo>
                  <a:cubicBezTo>
                    <a:pt x="296" y="684"/>
                    <a:pt x="355" y="645"/>
                    <a:pt x="355" y="568"/>
                  </a:cubicBezTo>
                  <a:cubicBezTo>
                    <a:pt x="355" y="538"/>
                    <a:pt x="345" y="513"/>
                    <a:pt x="325" y="493"/>
                  </a:cubicBezTo>
                  <a:cubicBezTo>
                    <a:pt x="309" y="477"/>
                    <a:pt x="291" y="463"/>
                    <a:pt x="271" y="452"/>
                  </a:cubicBezTo>
                  <a:cubicBezTo>
                    <a:pt x="253" y="442"/>
                    <a:pt x="231" y="431"/>
                    <a:pt x="203" y="417"/>
                  </a:cubicBezTo>
                  <a:cubicBezTo>
                    <a:pt x="135" y="384"/>
                    <a:pt x="89" y="352"/>
                    <a:pt x="62" y="323"/>
                  </a:cubicBezTo>
                  <a:cubicBezTo>
                    <a:pt x="29" y="286"/>
                    <a:pt x="12" y="242"/>
                    <a:pt x="12" y="190"/>
                  </a:cubicBezTo>
                  <a:cubicBezTo>
                    <a:pt x="12" y="124"/>
                    <a:pt x="38" y="74"/>
                    <a:pt x="90" y="41"/>
                  </a:cubicBezTo>
                  <a:cubicBezTo>
                    <a:pt x="134" y="13"/>
                    <a:pt x="189" y="0"/>
                    <a:pt x="257" y="0"/>
                  </a:cubicBezTo>
                  <a:cubicBezTo>
                    <a:pt x="304" y="0"/>
                    <a:pt x="355" y="8"/>
                    <a:pt x="411" y="24"/>
                  </a:cubicBezTo>
                  <a:cubicBezTo>
                    <a:pt x="411" y="106"/>
                    <a:pt x="411" y="106"/>
                    <a:pt x="411" y="106"/>
                  </a:cubicBezTo>
                  <a:cubicBezTo>
                    <a:pt x="364" y="85"/>
                    <a:pt x="314" y="74"/>
                    <a:pt x="262" y="74"/>
                  </a:cubicBezTo>
                  <a:cubicBezTo>
                    <a:pt x="222" y="74"/>
                    <a:pt x="188" y="82"/>
                    <a:pt x="162" y="98"/>
                  </a:cubicBezTo>
                  <a:cubicBezTo>
                    <a:pt x="134" y="115"/>
                    <a:pt x="120" y="141"/>
                    <a:pt x="120" y="178"/>
                  </a:cubicBezTo>
                  <a:cubicBezTo>
                    <a:pt x="120" y="209"/>
                    <a:pt x="130" y="234"/>
                    <a:pt x="149" y="253"/>
                  </a:cubicBezTo>
                  <a:cubicBezTo>
                    <a:pt x="168" y="273"/>
                    <a:pt x="209" y="298"/>
                    <a:pt x="273" y="331"/>
                  </a:cubicBezTo>
                  <a:cubicBezTo>
                    <a:pt x="324" y="356"/>
                    <a:pt x="357" y="375"/>
                    <a:pt x="374" y="388"/>
                  </a:cubicBezTo>
                  <a:cubicBezTo>
                    <a:pt x="407" y="412"/>
                    <a:pt x="430" y="437"/>
                    <a:pt x="444" y="465"/>
                  </a:cubicBezTo>
                  <a:cubicBezTo>
                    <a:pt x="457" y="490"/>
                    <a:pt x="463" y="520"/>
                    <a:pt x="463" y="556"/>
                  </a:cubicBezTo>
                  <a:cubicBezTo>
                    <a:pt x="463" y="693"/>
                    <a:pt x="370" y="762"/>
                    <a:pt x="184" y="762"/>
                  </a:cubicBezTo>
                  <a:cubicBezTo>
                    <a:pt x="109" y="762"/>
                    <a:pt x="48" y="752"/>
                    <a:pt x="0" y="731"/>
                  </a:cubicBezTo>
                  <a:close/>
                </a:path>
              </a:pathLst>
            </a:custGeom>
            <a:solidFill>
              <a:srgbClr val="FFFFFF"/>
            </a:solidFill>
            <a:ln w="9525">
              <a:noFill/>
              <a:round/>
              <a:headEnd/>
              <a:tailEnd/>
            </a:ln>
          </p:spPr>
          <p:txBody>
            <a:bodyPr/>
            <a:lstStyle/>
            <a:p>
              <a:endParaRPr lang="en-GB"/>
            </a:p>
          </p:txBody>
        </p:sp>
        <p:sp>
          <p:nvSpPr>
            <p:cNvPr id="7" name="Freeform 50"/>
            <p:cNvSpPr>
              <a:spLocks/>
            </p:cNvSpPr>
            <p:nvPr userDrawn="1"/>
          </p:nvSpPr>
          <p:spPr bwMode="gray">
            <a:xfrm>
              <a:off x="4691" y="585"/>
              <a:ext cx="30" cy="61"/>
            </a:xfrm>
            <a:custGeom>
              <a:avLst/>
              <a:gdLst/>
              <a:ahLst/>
              <a:cxnLst>
                <a:cxn ang="0">
                  <a:pos x="0" y="1087"/>
                </a:cxn>
                <a:cxn ang="0">
                  <a:pos x="0" y="0"/>
                </a:cxn>
                <a:cxn ang="0">
                  <a:pos x="124" y="0"/>
                </a:cxn>
                <a:cxn ang="0">
                  <a:pos x="124" y="382"/>
                </a:cxn>
                <a:cxn ang="0">
                  <a:pos x="306" y="345"/>
                </a:cxn>
                <a:cxn ang="0">
                  <a:pos x="526" y="458"/>
                </a:cxn>
                <a:cxn ang="0">
                  <a:pos x="548" y="644"/>
                </a:cxn>
                <a:cxn ang="0">
                  <a:pos x="548" y="1087"/>
                </a:cxn>
                <a:cxn ang="0">
                  <a:pos x="425" y="1087"/>
                </a:cxn>
                <a:cxn ang="0">
                  <a:pos x="425" y="624"/>
                </a:cxn>
                <a:cxn ang="0">
                  <a:pos x="403" y="477"/>
                </a:cxn>
                <a:cxn ang="0">
                  <a:pos x="294" y="419"/>
                </a:cxn>
                <a:cxn ang="0">
                  <a:pos x="124" y="463"/>
                </a:cxn>
                <a:cxn ang="0">
                  <a:pos x="124" y="1087"/>
                </a:cxn>
                <a:cxn ang="0">
                  <a:pos x="0" y="1087"/>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w="9525">
              <a:noFill/>
              <a:round/>
              <a:headEnd/>
              <a:tailEnd/>
            </a:ln>
          </p:spPr>
          <p:txBody>
            <a:bodyPr/>
            <a:lstStyle/>
            <a:p>
              <a:endParaRPr lang="en-GB"/>
            </a:p>
          </p:txBody>
        </p:sp>
        <p:sp>
          <p:nvSpPr>
            <p:cNvPr id="8" name="Freeform 51"/>
            <p:cNvSpPr>
              <a:spLocks noEditPoints="1"/>
            </p:cNvSpPr>
            <p:nvPr userDrawn="1"/>
          </p:nvSpPr>
          <p:spPr bwMode="gray">
            <a:xfrm>
              <a:off x="4730" y="604"/>
              <a:ext cx="32" cy="43"/>
            </a:xfrm>
            <a:custGeom>
              <a:avLst/>
              <a:gdLst/>
              <a:ahLst/>
              <a:cxnLst>
                <a:cxn ang="0">
                  <a:pos x="437" y="286"/>
                </a:cxn>
                <a:cxn ang="0">
                  <a:pos x="437" y="248"/>
                </a:cxn>
                <a:cxn ang="0">
                  <a:pos x="415" y="138"/>
                </a:cxn>
                <a:cxn ang="0">
                  <a:pos x="271" y="77"/>
                </a:cxn>
                <a:cxn ang="0">
                  <a:pos x="70" y="118"/>
                </a:cxn>
                <a:cxn ang="0">
                  <a:pos x="70" y="31"/>
                </a:cxn>
                <a:cxn ang="0">
                  <a:pos x="284" y="0"/>
                </a:cxn>
                <a:cxn ang="0">
                  <a:pos x="516" y="76"/>
                </a:cxn>
                <a:cxn ang="0">
                  <a:pos x="558" y="200"/>
                </a:cxn>
                <a:cxn ang="0">
                  <a:pos x="561" y="290"/>
                </a:cxn>
                <a:cxn ang="0">
                  <a:pos x="561" y="727"/>
                </a:cxn>
                <a:cxn ang="0">
                  <a:pos x="293" y="762"/>
                </a:cxn>
                <a:cxn ang="0">
                  <a:pos x="83" y="720"/>
                </a:cxn>
                <a:cxn ang="0">
                  <a:pos x="0" y="558"/>
                </a:cxn>
                <a:cxn ang="0">
                  <a:pos x="96" y="363"/>
                </a:cxn>
                <a:cxn ang="0">
                  <a:pos x="336" y="297"/>
                </a:cxn>
                <a:cxn ang="0">
                  <a:pos x="437" y="286"/>
                </a:cxn>
                <a:cxn ang="0">
                  <a:pos x="437" y="356"/>
                </a:cxn>
                <a:cxn ang="0">
                  <a:pos x="267" y="382"/>
                </a:cxn>
                <a:cxn ang="0">
                  <a:pos x="127" y="545"/>
                </a:cxn>
                <a:cxn ang="0">
                  <a:pos x="168" y="650"/>
                </a:cxn>
                <a:cxn ang="0">
                  <a:pos x="312" y="687"/>
                </a:cxn>
                <a:cxn ang="0">
                  <a:pos x="437" y="670"/>
                </a:cxn>
                <a:cxn ang="0">
                  <a:pos x="437" y="356"/>
                </a:cxn>
              </a:cxnLst>
              <a:rect l="0" t="0" r="r" b="b"/>
              <a:pathLst>
                <a:path w="561" h="762">
                  <a:moveTo>
                    <a:pt x="437" y="286"/>
                  </a:moveTo>
                  <a:cubicBezTo>
                    <a:pt x="437" y="248"/>
                    <a:pt x="437" y="248"/>
                    <a:pt x="437" y="248"/>
                  </a:cubicBezTo>
                  <a:cubicBezTo>
                    <a:pt x="437" y="200"/>
                    <a:pt x="430" y="164"/>
                    <a:pt x="415" y="138"/>
                  </a:cubicBezTo>
                  <a:cubicBezTo>
                    <a:pt x="392" y="97"/>
                    <a:pt x="344" y="77"/>
                    <a:pt x="271" y="77"/>
                  </a:cubicBezTo>
                  <a:cubicBezTo>
                    <a:pt x="206" y="77"/>
                    <a:pt x="139" y="91"/>
                    <a:pt x="70" y="118"/>
                  </a:cubicBezTo>
                  <a:cubicBezTo>
                    <a:pt x="70" y="31"/>
                    <a:pt x="70" y="31"/>
                    <a:pt x="70" y="31"/>
                  </a:cubicBezTo>
                  <a:cubicBezTo>
                    <a:pt x="139" y="10"/>
                    <a:pt x="210" y="0"/>
                    <a:pt x="284" y="0"/>
                  </a:cubicBezTo>
                  <a:cubicBezTo>
                    <a:pt x="397" y="0"/>
                    <a:pt x="474" y="25"/>
                    <a:pt x="516" y="76"/>
                  </a:cubicBezTo>
                  <a:cubicBezTo>
                    <a:pt x="539" y="104"/>
                    <a:pt x="553" y="145"/>
                    <a:pt x="558" y="200"/>
                  </a:cubicBezTo>
                  <a:cubicBezTo>
                    <a:pt x="560" y="220"/>
                    <a:pt x="561" y="250"/>
                    <a:pt x="561" y="290"/>
                  </a:cubicBezTo>
                  <a:cubicBezTo>
                    <a:pt x="561" y="727"/>
                    <a:pt x="561" y="727"/>
                    <a:pt x="561" y="727"/>
                  </a:cubicBezTo>
                  <a:cubicBezTo>
                    <a:pt x="477" y="750"/>
                    <a:pt x="387" y="762"/>
                    <a:pt x="293" y="762"/>
                  </a:cubicBezTo>
                  <a:cubicBezTo>
                    <a:pt x="203" y="762"/>
                    <a:pt x="133" y="748"/>
                    <a:pt x="83" y="720"/>
                  </a:cubicBezTo>
                  <a:cubicBezTo>
                    <a:pt x="28" y="689"/>
                    <a:pt x="0" y="635"/>
                    <a:pt x="0" y="558"/>
                  </a:cubicBezTo>
                  <a:cubicBezTo>
                    <a:pt x="0" y="470"/>
                    <a:pt x="32" y="405"/>
                    <a:pt x="96" y="363"/>
                  </a:cubicBezTo>
                  <a:cubicBezTo>
                    <a:pt x="143" y="332"/>
                    <a:pt x="223" y="310"/>
                    <a:pt x="336" y="297"/>
                  </a:cubicBezTo>
                  <a:cubicBezTo>
                    <a:pt x="357" y="294"/>
                    <a:pt x="391" y="291"/>
                    <a:pt x="437" y="286"/>
                  </a:cubicBezTo>
                  <a:close/>
                  <a:moveTo>
                    <a:pt x="437" y="356"/>
                  </a:moveTo>
                  <a:cubicBezTo>
                    <a:pt x="362" y="363"/>
                    <a:pt x="305" y="372"/>
                    <a:pt x="267" y="382"/>
                  </a:cubicBezTo>
                  <a:cubicBezTo>
                    <a:pt x="173" y="405"/>
                    <a:pt x="127" y="460"/>
                    <a:pt x="127" y="545"/>
                  </a:cubicBezTo>
                  <a:cubicBezTo>
                    <a:pt x="127" y="593"/>
                    <a:pt x="140" y="627"/>
                    <a:pt x="168" y="650"/>
                  </a:cubicBezTo>
                  <a:cubicBezTo>
                    <a:pt x="198" y="675"/>
                    <a:pt x="246" y="687"/>
                    <a:pt x="312" y="687"/>
                  </a:cubicBezTo>
                  <a:cubicBezTo>
                    <a:pt x="357" y="687"/>
                    <a:pt x="398" y="681"/>
                    <a:pt x="437" y="670"/>
                  </a:cubicBezTo>
                  <a:lnTo>
                    <a:pt x="437" y="356"/>
                  </a:lnTo>
                  <a:close/>
                </a:path>
              </a:pathLst>
            </a:custGeom>
            <a:solidFill>
              <a:srgbClr val="FFFFFF"/>
            </a:solidFill>
            <a:ln w="9525">
              <a:noFill/>
              <a:round/>
              <a:headEnd/>
              <a:tailEnd/>
            </a:ln>
          </p:spPr>
          <p:txBody>
            <a:bodyPr/>
            <a:lstStyle/>
            <a:p>
              <a:endParaRPr lang="en-GB"/>
            </a:p>
          </p:txBody>
        </p:sp>
        <p:sp>
          <p:nvSpPr>
            <p:cNvPr id="9" name="Freeform 52"/>
            <p:cNvSpPr>
              <a:spLocks noEditPoints="1"/>
            </p:cNvSpPr>
            <p:nvPr userDrawn="1"/>
          </p:nvSpPr>
          <p:spPr bwMode="gray">
            <a:xfrm>
              <a:off x="4774" y="604"/>
              <a:ext cx="32" cy="61"/>
            </a:xfrm>
            <a:custGeom>
              <a:avLst/>
              <a:gdLst/>
              <a:ahLst/>
              <a:cxnLst>
                <a:cxn ang="0">
                  <a:pos x="123" y="711"/>
                </a:cxn>
                <a:cxn ang="0">
                  <a:pos x="123" y="1087"/>
                </a:cxn>
                <a:cxn ang="0">
                  <a:pos x="0" y="1087"/>
                </a:cxn>
                <a:cxn ang="0">
                  <a:pos x="0" y="28"/>
                </a:cxn>
                <a:cxn ang="0">
                  <a:pos x="249" y="0"/>
                </a:cxn>
                <a:cxn ang="0">
                  <a:pos x="505" y="113"/>
                </a:cxn>
                <a:cxn ang="0">
                  <a:pos x="567" y="379"/>
                </a:cxn>
                <a:cxn ang="0">
                  <a:pos x="489" y="662"/>
                </a:cxn>
                <a:cxn ang="0">
                  <a:pos x="274" y="762"/>
                </a:cxn>
                <a:cxn ang="0">
                  <a:pos x="172" y="742"/>
                </a:cxn>
                <a:cxn ang="0">
                  <a:pos x="123" y="711"/>
                </a:cxn>
                <a:cxn ang="0">
                  <a:pos x="123" y="625"/>
                </a:cxn>
                <a:cxn ang="0">
                  <a:pos x="260" y="687"/>
                </a:cxn>
                <a:cxn ang="0">
                  <a:pos x="400" y="591"/>
                </a:cxn>
                <a:cxn ang="0">
                  <a:pos x="441" y="378"/>
                </a:cxn>
                <a:cxn ang="0">
                  <a:pos x="386" y="140"/>
                </a:cxn>
                <a:cxn ang="0">
                  <a:pos x="230" y="74"/>
                </a:cxn>
                <a:cxn ang="0">
                  <a:pos x="123" y="83"/>
                </a:cxn>
                <a:cxn ang="0">
                  <a:pos x="123" y="625"/>
                </a:cxn>
              </a:cxnLst>
              <a:rect l="0" t="0" r="r" b="b"/>
              <a:pathLst>
                <a:path w="567" h="1087">
                  <a:moveTo>
                    <a:pt x="123" y="711"/>
                  </a:moveTo>
                  <a:cubicBezTo>
                    <a:pt x="123" y="1087"/>
                    <a:pt x="123" y="1087"/>
                    <a:pt x="123" y="1087"/>
                  </a:cubicBezTo>
                  <a:cubicBezTo>
                    <a:pt x="0" y="1087"/>
                    <a:pt x="0" y="1087"/>
                    <a:pt x="0" y="1087"/>
                  </a:cubicBezTo>
                  <a:cubicBezTo>
                    <a:pt x="0" y="28"/>
                    <a:pt x="0" y="28"/>
                    <a:pt x="0" y="28"/>
                  </a:cubicBezTo>
                  <a:cubicBezTo>
                    <a:pt x="85" y="9"/>
                    <a:pt x="168" y="0"/>
                    <a:pt x="249" y="0"/>
                  </a:cubicBezTo>
                  <a:cubicBezTo>
                    <a:pt x="374" y="0"/>
                    <a:pt x="459" y="37"/>
                    <a:pt x="505" y="113"/>
                  </a:cubicBezTo>
                  <a:cubicBezTo>
                    <a:pt x="546" y="180"/>
                    <a:pt x="567" y="269"/>
                    <a:pt x="567" y="379"/>
                  </a:cubicBezTo>
                  <a:cubicBezTo>
                    <a:pt x="567" y="495"/>
                    <a:pt x="541" y="590"/>
                    <a:pt x="489" y="662"/>
                  </a:cubicBezTo>
                  <a:cubicBezTo>
                    <a:pt x="440" y="728"/>
                    <a:pt x="369" y="762"/>
                    <a:pt x="274" y="762"/>
                  </a:cubicBezTo>
                  <a:cubicBezTo>
                    <a:pt x="234" y="762"/>
                    <a:pt x="200" y="755"/>
                    <a:pt x="172" y="742"/>
                  </a:cubicBezTo>
                  <a:cubicBezTo>
                    <a:pt x="159" y="736"/>
                    <a:pt x="142" y="725"/>
                    <a:pt x="123" y="711"/>
                  </a:cubicBezTo>
                  <a:close/>
                  <a:moveTo>
                    <a:pt x="123" y="625"/>
                  </a:moveTo>
                  <a:cubicBezTo>
                    <a:pt x="165" y="666"/>
                    <a:pt x="210" y="687"/>
                    <a:pt x="260" y="687"/>
                  </a:cubicBezTo>
                  <a:cubicBezTo>
                    <a:pt x="324" y="687"/>
                    <a:pt x="371" y="655"/>
                    <a:pt x="400" y="591"/>
                  </a:cubicBezTo>
                  <a:cubicBezTo>
                    <a:pt x="427" y="533"/>
                    <a:pt x="441" y="462"/>
                    <a:pt x="441" y="378"/>
                  </a:cubicBezTo>
                  <a:cubicBezTo>
                    <a:pt x="441" y="272"/>
                    <a:pt x="422" y="193"/>
                    <a:pt x="386" y="140"/>
                  </a:cubicBezTo>
                  <a:cubicBezTo>
                    <a:pt x="356" y="96"/>
                    <a:pt x="304" y="74"/>
                    <a:pt x="230" y="74"/>
                  </a:cubicBezTo>
                  <a:cubicBezTo>
                    <a:pt x="198" y="74"/>
                    <a:pt x="162" y="77"/>
                    <a:pt x="123" y="83"/>
                  </a:cubicBezTo>
                  <a:lnTo>
                    <a:pt x="123" y="625"/>
                  </a:lnTo>
                  <a:close/>
                </a:path>
              </a:pathLst>
            </a:custGeom>
            <a:solidFill>
              <a:srgbClr val="FFFFFF"/>
            </a:solidFill>
            <a:ln w="9525">
              <a:noFill/>
              <a:round/>
              <a:headEnd/>
              <a:tailEnd/>
            </a:ln>
          </p:spPr>
          <p:txBody>
            <a:bodyPr/>
            <a:lstStyle/>
            <a:p>
              <a:endParaRPr lang="en-GB"/>
            </a:p>
          </p:txBody>
        </p:sp>
        <p:sp>
          <p:nvSpPr>
            <p:cNvPr id="10" name="Freeform 53"/>
            <p:cNvSpPr>
              <a:spLocks noEditPoints="1"/>
            </p:cNvSpPr>
            <p:nvPr userDrawn="1"/>
          </p:nvSpPr>
          <p:spPr bwMode="gray">
            <a:xfrm>
              <a:off x="4815" y="591"/>
              <a:ext cx="9" cy="55"/>
            </a:xfrm>
            <a:custGeom>
              <a:avLst/>
              <a:gdLst/>
              <a:ahLst/>
              <a:cxnLst>
                <a:cxn ang="0">
                  <a:pos x="75" y="0"/>
                </a:cxn>
                <a:cxn ang="0">
                  <a:pos x="131" y="25"/>
                </a:cxn>
                <a:cxn ang="0">
                  <a:pos x="150" y="76"/>
                </a:cxn>
                <a:cxn ang="0">
                  <a:pos x="126" y="132"/>
                </a:cxn>
                <a:cxn ang="0">
                  <a:pos x="74" y="151"/>
                </a:cxn>
                <a:cxn ang="0">
                  <a:pos x="19" y="127"/>
                </a:cxn>
                <a:cxn ang="0">
                  <a:pos x="0" y="75"/>
                </a:cxn>
                <a:cxn ang="0">
                  <a:pos x="24" y="20"/>
                </a:cxn>
                <a:cxn ang="0">
                  <a:pos x="75" y="0"/>
                </a:cxn>
                <a:cxn ang="0">
                  <a:pos x="15" y="987"/>
                </a:cxn>
                <a:cxn ang="0">
                  <a:pos x="15" y="265"/>
                </a:cxn>
                <a:cxn ang="0">
                  <a:pos x="138" y="265"/>
                </a:cxn>
                <a:cxn ang="0">
                  <a:pos x="138" y="987"/>
                </a:cxn>
                <a:cxn ang="0">
                  <a:pos x="15" y="987"/>
                </a:cxn>
              </a:cxnLst>
              <a:rect l="0" t="0" r="r" b="b"/>
              <a:pathLst>
                <a:path w="150" h="987">
                  <a:moveTo>
                    <a:pt x="75" y="0"/>
                  </a:moveTo>
                  <a:cubicBezTo>
                    <a:pt x="97" y="0"/>
                    <a:pt x="116" y="9"/>
                    <a:pt x="131" y="25"/>
                  </a:cubicBezTo>
                  <a:cubicBezTo>
                    <a:pt x="144" y="40"/>
                    <a:pt x="150" y="57"/>
                    <a:pt x="150" y="76"/>
                  </a:cubicBezTo>
                  <a:cubicBezTo>
                    <a:pt x="150" y="98"/>
                    <a:pt x="142" y="117"/>
                    <a:pt x="126" y="132"/>
                  </a:cubicBezTo>
                  <a:cubicBezTo>
                    <a:pt x="112" y="145"/>
                    <a:pt x="94" y="151"/>
                    <a:pt x="74" y="151"/>
                  </a:cubicBezTo>
                  <a:cubicBezTo>
                    <a:pt x="52" y="151"/>
                    <a:pt x="33" y="143"/>
                    <a:pt x="19" y="127"/>
                  </a:cubicBezTo>
                  <a:cubicBezTo>
                    <a:pt x="6" y="112"/>
                    <a:pt x="0" y="95"/>
                    <a:pt x="0" y="75"/>
                  </a:cubicBezTo>
                  <a:cubicBezTo>
                    <a:pt x="0" y="53"/>
                    <a:pt x="8" y="35"/>
                    <a:pt x="24" y="20"/>
                  </a:cubicBezTo>
                  <a:cubicBezTo>
                    <a:pt x="38" y="7"/>
                    <a:pt x="55" y="0"/>
                    <a:pt x="75" y="0"/>
                  </a:cubicBezTo>
                  <a:close/>
                  <a:moveTo>
                    <a:pt x="15" y="987"/>
                  </a:moveTo>
                  <a:cubicBezTo>
                    <a:pt x="15" y="265"/>
                    <a:pt x="15" y="265"/>
                    <a:pt x="15" y="265"/>
                  </a:cubicBezTo>
                  <a:cubicBezTo>
                    <a:pt x="138" y="265"/>
                    <a:pt x="138" y="265"/>
                    <a:pt x="138" y="265"/>
                  </a:cubicBezTo>
                  <a:cubicBezTo>
                    <a:pt x="138" y="987"/>
                    <a:pt x="138" y="987"/>
                    <a:pt x="138" y="987"/>
                  </a:cubicBezTo>
                  <a:lnTo>
                    <a:pt x="15" y="987"/>
                  </a:lnTo>
                  <a:close/>
                </a:path>
              </a:pathLst>
            </a:custGeom>
            <a:solidFill>
              <a:srgbClr val="FFFFFF"/>
            </a:solidFill>
            <a:ln w="9525">
              <a:noFill/>
              <a:round/>
              <a:headEnd/>
              <a:tailEnd/>
            </a:ln>
          </p:spPr>
          <p:txBody>
            <a:bodyPr/>
            <a:lstStyle/>
            <a:p>
              <a:endParaRPr lang="en-GB"/>
            </a:p>
          </p:txBody>
        </p:sp>
        <p:sp>
          <p:nvSpPr>
            <p:cNvPr id="11" name="Freeform 54"/>
            <p:cNvSpPr>
              <a:spLocks/>
            </p:cNvSpPr>
            <p:nvPr userDrawn="1"/>
          </p:nvSpPr>
          <p:spPr bwMode="gray">
            <a:xfrm>
              <a:off x="4836" y="604"/>
              <a:ext cx="31" cy="42"/>
            </a:xfrm>
            <a:custGeom>
              <a:avLst/>
              <a:gdLst/>
              <a:ahLst/>
              <a:cxnLst>
                <a:cxn ang="0">
                  <a:pos x="0" y="742"/>
                </a:cxn>
                <a:cxn ang="0">
                  <a:pos x="0" y="28"/>
                </a:cxn>
                <a:cxn ang="0">
                  <a:pos x="289" y="0"/>
                </a:cxn>
                <a:cxn ang="0">
                  <a:pos x="526" y="113"/>
                </a:cxn>
                <a:cxn ang="0">
                  <a:pos x="548" y="299"/>
                </a:cxn>
                <a:cxn ang="0">
                  <a:pos x="548" y="742"/>
                </a:cxn>
                <a:cxn ang="0">
                  <a:pos x="424" y="742"/>
                </a:cxn>
                <a:cxn ang="0">
                  <a:pos x="424" y="306"/>
                </a:cxn>
                <a:cxn ang="0">
                  <a:pos x="403" y="134"/>
                </a:cxn>
                <a:cxn ang="0">
                  <a:pos x="277" y="74"/>
                </a:cxn>
                <a:cxn ang="0">
                  <a:pos x="123" y="90"/>
                </a:cxn>
                <a:cxn ang="0">
                  <a:pos x="123" y="742"/>
                </a:cxn>
                <a:cxn ang="0">
                  <a:pos x="0" y="742"/>
                </a:cxn>
              </a:cxnLst>
              <a:rect l="0" t="0" r="r" b="b"/>
              <a:pathLst>
                <a:path w="548" h="742">
                  <a:moveTo>
                    <a:pt x="0" y="742"/>
                  </a:moveTo>
                  <a:cubicBezTo>
                    <a:pt x="0" y="28"/>
                    <a:pt x="0" y="28"/>
                    <a:pt x="0" y="28"/>
                  </a:cubicBezTo>
                  <a:cubicBezTo>
                    <a:pt x="114" y="9"/>
                    <a:pt x="210" y="0"/>
                    <a:pt x="289" y="0"/>
                  </a:cubicBezTo>
                  <a:cubicBezTo>
                    <a:pt x="415" y="0"/>
                    <a:pt x="494" y="38"/>
                    <a:pt x="526" y="113"/>
                  </a:cubicBezTo>
                  <a:cubicBezTo>
                    <a:pt x="541" y="149"/>
                    <a:pt x="548" y="210"/>
                    <a:pt x="548" y="299"/>
                  </a:cubicBezTo>
                  <a:cubicBezTo>
                    <a:pt x="548" y="742"/>
                    <a:pt x="548" y="742"/>
                    <a:pt x="548" y="742"/>
                  </a:cubicBezTo>
                  <a:cubicBezTo>
                    <a:pt x="424" y="742"/>
                    <a:pt x="424" y="742"/>
                    <a:pt x="424" y="742"/>
                  </a:cubicBezTo>
                  <a:cubicBezTo>
                    <a:pt x="424" y="306"/>
                    <a:pt x="424" y="306"/>
                    <a:pt x="424" y="306"/>
                  </a:cubicBezTo>
                  <a:cubicBezTo>
                    <a:pt x="424" y="221"/>
                    <a:pt x="417" y="163"/>
                    <a:pt x="403" y="134"/>
                  </a:cubicBezTo>
                  <a:cubicBezTo>
                    <a:pt x="382" y="94"/>
                    <a:pt x="341" y="74"/>
                    <a:pt x="277" y="74"/>
                  </a:cubicBezTo>
                  <a:cubicBezTo>
                    <a:pt x="227" y="74"/>
                    <a:pt x="176" y="80"/>
                    <a:pt x="123" y="90"/>
                  </a:cubicBezTo>
                  <a:cubicBezTo>
                    <a:pt x="123" y="742"/>
                    <a:pt x="123" y="742"/>
                    <a:pt x="123" y="742"/>
                  </a:cubicBezTo>
                  <a:lnTo>
                    <a:pt x="0" y="742"/>
                  </a:lnTo>
                  <a:close/>
                </a:path>
              </a:pathLst>
            </a:custGeom>
            <a:solidFill>
              <a:srgbClr val="FFFFFF"/>
            </a:solidFill>
            <a:ln w="9525">
              <a:noFill/>
              <a:round/>
              <a:headEnd/>
              <a:tailEnd/>
            </a:ln>
          </p:spPr>
          <p:txBody>
            <a:bodyPr/>
            <a:lstStyle/>
            <a:p>
              <a:endParaRPr lang="en-GB"/>
            </a:p>
          </p:txBody>
        </p:sp>
        <p:sp>
          <p:nvSpPr>
            <p:cNvPr id="12" name="Freeform 55"/>
            <p:cNvSpPr>
              <a:spLocks noEditPoints="1"/>
            </p:cNvSpPr>
            <p:nvPr userDrawn="1"/>
          </p:nvSpPr>
          <p:spPr bwMode="gray">
            <a:xfrm>
              <a:off x="4876" y="604"/>
              <a:ext cx="32" cy="62"/>
            </a:xfrm>
            <a:custGeom>
              <a:avLst/>
              <a:gdLst/>
              <a:ahLst/>
              <a:cxnLst>
                <a:cxn ang="0">
                  <a:pos x="445" y="677"/>
                </a:cxn>
                <a:cxn ang="0">
                  <a:pos x="399" y="721"/>
                </a:cxn>
                <a:cxn ang="0">
                  <a:pos x="257" y="762"/>
                </a:cxn>
                <a:cxn ang="0">
                  <a:pos x="97" y="708"/>
                </a:cxn>
                <a:cxn ang="0">
                  <a:pos x="0" y="414"/>
                </a:cxn>
                <a:cxn ang="0">
                  <a:pos x="71" y="131"/>
                </a:cxn>
                <a:cxn ang="0">
                  <a:pos x="340" y="0"/>
                </a:cxn>
                <a:cxn ang="0">
                  <a:pos x="569" y="28"/>
                </a:cxn>
                <a:cxn ang="0">
                  <a:pos x="569" y="601"/>
                </a:cxn>
                <a:cxn ang="0">
                  <a:pos x="555" y="843"/>
                </a:cxn>
                <a:cxn ang="0">
                  <a:pos x="422" y="1052"/>
                </a:cxn>
                <a:cxn ang="0">
                  <a:pos x="191" y="1098"/>
                </a:cxn>
                <a:cxn ang="0">
                  <a:pos x="98" y="1092"/>
                </a:cxn>
                <a:cxn ang="0">
                  <a:pos x="98" y="1018"/>
                </a:cxn>
                <a:cxn ang="0">
                  <a:pos x="190" y="1024"/>
                </a:cxn>
                <a:cxn ang="0">
                  <a:pos x="341" y="997"/>
                </a:cxn>
                <a:cxn ang="0">
                  <a:pos x="434" y="858"/>
                </a:cxn>
                <a:cxn ang="0">
                  <a:pos x="445" y="716"/>
                </a:cxn>
                <a:cxn ang="0">
                  <a:pos x="445" y="677"/>
                </a:cxn>
                <a:cxn ang="0">
                  <a:pos x="445" y="81"/>
                </a:cxn>
                <a:cxn ang="0">
                  <a:pos x="353" y="74"/>
                </a:cxn>
                <a:cxn ang="0">
                  <a:pos x="231" y="106"/>
                </a:cxn>
                <a:cxn ang="0">
                  <a:pos x="152" y="233"/>
                </a:cxn>
                <a:cxn ang="0">
                  <a:pos x="126" y="419"/>
                </a:cxn>
                <a:cxn ang="0">
                  <a:pos x="174" y="633"/>
                </a:cxn>
                <a:cxn ang="0">
                  <a:pos x="274" y="687"/>
                </a:cxn>
                <a:cxn ang="0">
                  <a:pos x="371" y="654"/>
                </a:cxn>
                <a:cxn ang="0">
                  <a:pos x="435" y="566"/>
                </a:cxn>
                <a:cxn ang="0">
                  <a:pos x="445" y="483"/>
                </a:cxn>
                <a:cxn ang="0">
                  <a:pos x="445" y="81"/>
                </a:cxn>
              </a:cxnLst>
              <a:rect l="0" t="0" r="r" b="b"/>
              <a:pathLst>
                <a:path w="569" h="1098">
                  <a:moveTo>
                    <a:pt x="445" y="677"/>
                  </a:moveTo>
                  <a:cubicBezTo>
                    <a:pt x="427" y="697"/>
                    <a:pt x="412" y="712"/>
                    <a:pt x="399" y="721"/>
                  </a:cubicBezTo>
                  <a:cubicBezTo>
                    <a:pt x="362" y="748"/>
                    <a:pt x="314" y="762"/>
                    <a:pt x="257" y="762"/>
                  </a:cubicBezTo>
                  <a:cubicBezTo>
                    <a:pt x="192" y="762"/>
                    <a:pt x="139" y="744"/>
                    <a:pt x="97" y="708"/>
                  </a:cubicBezTo>
                  <a:cubicBezTo>
                    <a:pt x="32" y="654"/>
                    <a:pt x="0" y="556"/>
                    <a:pt x="0" y="414"/>
                  </a:cubicBezTo>
                  <a:cubicBezTo>
                    <a:pt x="0" y="300"/>
                    <a:pt x="24" y="206"/>
                    <a:pt x="71" y="131"/>
                  </a:cubicBezTo>
                  <a:cubicBezTo>
                    <a:pt x="126" y="44"/>
                    <a:pt x="216" y="0"/>
                    <a:pt x="340" y="0"/>
                  </a:cubicBezTo>
                  <a:cubicBezTo>
                    <a:pt x="414" y="0"/>
                    <a:pt x="490" y="9"/>
                    <a:pt x="569" y="28"/>
                  </a:cubicBezTo>
                  <a:cubicBezTo>
                    <a:pt x="569" y="601"/>
                    <a:pt x="569" y="601"/>
                    <a:pt x="569" y="601"/>
                  </a:cubicBezTo>
                  <a:cubicBezTo>
                    <a:pt x="569" y="707"/>
                    <a:pt x="564" y="788"/>
                    <a:pt x="555" y="843"/>
                  </a:cubicBezTo>
                  <a:cubicBezTo>
                    <a:pt x="538" y="944"/>
                    <a:pt x="494" y="1013"/>
                    <a:pt x="422" y="1052"/>
                  </a:cubicBezTo>
                  <a:cubicBezTo>
                    <a:pt x="363" y="1083"/>
                    <a:pt x="286" y="1098"/>
                    <a:pt x="191" y="1098"/>
                  </a:cubicBezTo>
                  <a:cubicBezTo>
                    <a:pt x="164" y="1098"/>
                    <a:pt x="133" y="1096"/>
                    <a:pt x="98" y="1092"/>
                  </a:cubicBezTo>
                  <a:cubicBezTo>
                    <a:pt x="98" y="1018"/>
                    <a:pt x="98" y="1018"/>
                    <a:pt x="98" y="1018"/>
                  </a:cubicBezTo>
                  <a:cubicBezTo>
                    <a:pt x="130" y="1022"/>
                    <a:pt x="160" y="1024"/>
                    <a:pt x="190" y="1024"/>
                  </a:cubicBezTo>
                  <a:cubicBezTo>
                    <a:pt x="258" y="1024"/>
                    <a:pt x="308" y="1015"/>
                    <a:pt x="341" y="997"/>
                  </a:cubicBezTo>
                  <a:cubicBezTo>
                    <a:pt x="390" y="971"/>
                    <a:pt x="421" y="924"/>
                    <a:pt x="434" y="858"/>
                  </a:cubicBezTo>
                  <a:cubicBezTo>
                    <a:pt x="442" y="821"/>
                    <a:pt x="445" y="773"/>
                    <a:pt x="445" y="716"/>
                  </a:cubicBezTo>
                  <a:lnTo>
                    <a:pt x="445" y="677"/>
                  </a:lnTo>
                  <a:close/>
                  <a:moveTo>
                    <a:pt x="445" y="81"/>
                  </a:moveTo>
                  <a:cubicBezTo>
                    <a:pt x="411" y="77"/>
                    <a:pt x="380" y="74"/>
                    <a:pt x="353" y="74"/>
                  </a:cubicBezTo>
                  <a:cubicBezTo>
                    <a:pt x="301" y="74"/>
                    <a:pt x="260" y="85"/>
                    <a:pt x="231" y="106"/>
                  </a:cubicBezTo>
                  <a:cubicBezTo>
                    <a:pt x="197" y="130"/>
                    <a:pt x="171" y="173"/>
                    <a:pt x="152" y="233"/>
                  </a:cubicBezTo>
                  <a:cubicBezTo>
                    <a:pt x="135" y="287"/>
                    <a:pt x="126" y="348"/>
                    <a:pt x="126" y="419"/>
                  </a:cubicBezTo>
                  <a:cubicBezTo>
                    <a:pt x="126" y="517"/>
                    <a:pt x="142" y="589"/>
                    <a:pt x="174" y="633"/>
                  </a:cubicBezTo>
                  <a:cubicBezTo>
                    <a:pt x="199" y="669"/>
                    <a:pt x="233" y="687"/>
                    <a:pt x="274" y="687"/>
                  </a:cubicBezTo>
                  <a:cubicBezTo>
                    <a:pt x="308" y="687"/>
                    <a:pt x="341" y="676"/>
                    <a:pt x="371" y="654"/>
                  </a:cubicBezTo>
                  <a:cubicBezTo>
                    <a:pt x="401" y="631"/>
                    <a:pt x="423" y="602"/>
                    <a:pt x="435" y="566"/>
                  </a:cubicBezTo>
                  <a:cubicBezTo>
                    <a:pt x="442" y="547"/>
                    <a:pt x="445" y="520"/>
                    <a:pt x="445" y="483"/>
                  </a:cubicBezTo>
                  <a:lnTo>
                    <a:pt x="445" y="81"/>
                  </a:lnTo>
                  <a:close/>
                </a:path>
              </a:pathLst>
            </a:custGeom>
            <a:solidFill>
              <a:srgbClr val="FFFFFF"/>
            </a:solidFill>
            <a:ln w="9525">
              <a:noFill/>
              <a:round/>
              <a:headEnd/>
              <a:tailEnd/>
            </a:ln>
          </p:spPr>
          <p:txBody>
            <a:bodyPr/>
            <a:lstStyle/>
            <a:p>
              <a:endParaRPr lang="en-GB"/>
            </a:p>
          </p:txBody>
        </p:sp>
        <p:sp>
          <p:nvSpPr>
            <p:cNvPr id="13" name="Freeform 56"/>
            <p:cNvSpPr>
              <a:spLocks/>
            </p:cNvSpPr>
            <p:nvPr userDrawn="1"/>
          </p:nvSpPr>
          <p:spPr bwMode="gray">
            <a:xfrm>
              <a:off x="4939" y="595"/>
              <a:ext cx="18" cy="51"/>
            </a:xfrm>
            <a:custGeom>
              <a:avLst/>
              <a:gdLst/>
              <a:ahLst/>
              <a:cxnLst>
                <a:cxn ang="0">
                  <a:pos x="0" y="0"/>
                </a:cxn>
                <a:cxn ang="0">
                  <a:pos x="124" y="0"/>
                </a:cxn>
                <a:cxn ang="0">
                  <a:pos x="124" y="195"/>
                </a:cxn>
                <a:cxn ang="0">
                  <a:pos x="318" y="195"/>
                </a:cxn>
                <a:cxn ang="0">
                  <a:pos x="318" y="273"/>
                </a:cxn>
                <a:cxn ang="0">
                  <a:pos x="124" y="273"/>
                </a:cxn>
                <a:cxn ang="0">
                  <a:pos x="124" y="656"/>
                </a:cxn>
                <a:cxn ang="0">
                  <a:pos x="156" y="804"/>
                </a:cxn>
                <a:cxn ang="0">
                  <a:pos x="225" y="836"/>
                </a:cxn>
                <a:cxn ang="0">
                  <a:pos x="277" y="838"/>
                </a:cxn>
                <a:cxn ang="0">
                  <a:pos x="318" y="838"/>
                </a:cxn>
                <a:cxn ang="0">
                  <a:pos x="318" y="917"/>
                </a:cxn>
                <a:cxn ang="0">
                  <a:pos x="251" y="917"/>
                </a:cxn>
                <a:cxn ang="0">
                  <a:pos x="127" y="904"/>
                </a:cxn>
                <a:cxn ang="0">
                  <a:pos x="11" y="782"/>
                </a:cxn>
                <a:cxn ang="0">
                  <a:pos x="0" y="638"/>
                </a:cxn>
                <a:cxn ang="0">
                  <a:pos x="0" y="0"/>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6" y="846"/>
                    <a:pt x="11" y="782"/>
                  </a:cubicBezTo>
                  <a:cubicBezTo>
                    <a:pt x="4" y="747"/>
                    <a:pt x="0" y="699"/>
                    <a:pt x="0" y="638"/>
                  </a:cubicBezTo>
                  <a:lnTo>
                    <a:pt x="0" y="0"/>
                  </a:lnTo>
                  <a:close/>
                </a:path>
              </a:pathLst>
            </a:custGeom>
            <a:solidFill>
              <a:srgbClr val="FFFFFF"/>
            </a:solidFill>
            <a:ln w="9525">
              <a:noFill/>
              <a:round/>
              <a:headEnd/>
              <a:tailEnd/>
            </a:ln>
          </p:spPr>
          <p:txBody>
            <a:bodyPr/>
            <a:lstStyle/>
            <a:p>
              <a:endParaRPr lang="en-GB"/>
            </a:p>
          </p:txBody>
        </p:sp>
        <p:sp>
          <p:nvSpPr>
            <p:cNvPr id="14" name="Freeform 57"/>
            <p:cNvSpPr>
              <a:spLocks noEditPoints="1"/>
            </p:cNvSpPr>
            <p:nvPr userDrawn="1"/>
          </p:nvSpPr>
          <p:spPr bwMode="gray">
            <a:xfrm>
              <a:off x="4963" y="604"/>
              <a:ext cx="34" cy="4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p>
          </p:txBody>
        </p:sp>
        <p:sp>
          <p:nvSpPr>
            <p:cNvPr id="15" name="Freeform 58"/>
            <p:cNvSpPr>
              <a:spLocks/>
            </p:cNvSpPr>
            <p:nvPr userDrawn="1"/>
          </p:nvSpPr>
          <p:spPr bwMode="gray">
            <a:xfrm>
              <a:off x="5007" y="604"/>
              <a:ext cx="52" cy="42"/>
            </a:xfrm>
            <a:custGeom>
              <a:avLst/>
              <a:gdLst/>
              <a:ahLst/>
              <a:cxnLst>
                <a:cxn ang="0">
                  <a:pos x="0" y="742"/>
                </a:cxn>
                <a:cxn ang="0">
                  <a:pos x="0" y="28"/>
                </a:cxn>
                <a:cxn ang="0">
                  <a:pos x="267" y="0"/>
                </a:cxn>
                <a:cxn ang="0">
                  <a:pos x="460" y="46"/>
                </a:cxn>
                <a:cxn ang="0">
                  <a:pos x="691" y="0"/>
                </a:cxn>
                <a:cxn ang="0">
                  <a:pos x="912" y="114"/>
                </a:cxn>
                <a:cxn ang="0">
                  <a:pos x="933" y="299"/>
                </a:cxn>
                <a:cxn ang="0">
                  <a:pos x="933" y="742"/>
                </a:cxn>
                <a:cxn ang="0">
                  <a:pos x="809" y="742"/>
                </a:cxn>
                <a:cxn ang="0">
                  <a:pos x="809" y="306"/>
                </a:cxn>
                <a:cxn ang="0">
                  <a:pos x="790" y="135"/>
                </a:cxn>
                <a:cxn ang="0">
                  <a:pos x="675" y="74"/>
                </a:cxn>
                <a:cxn ang="0">
                  <a:pos x="528" y="108"/>
                </a:cxn>
                <a:cxn ang="0">
                  <a:pos x="528" y="742"/>
                </a:cxn>
                <a:cxn ang="0">
                  <a:pos x="405" y="742"/>
                </a:cxn>
                <a:cxn ang="0">
                  <a:pos x="405" y="301"/>
                </a:cxn>
                <a:cxn ang="0">
                  <a:pos x="385" y="135"/>
                </a:cxn>
                <a:cxn ang="0">
                  <a:pos x="267" y="74"/>
                </a:cxn>
                <a:cxn ang="0">
                  <a:pos x="124" y="90"/>
                </a:cxn>
                <a:cxn ang="0">
                  <a:pos x="124" y="742"/>
                </a:cxn>
                <a:cxn ang="0">
                  <a:pos x="0" y="742"/>
                </a:cxn>
              </a:cxnLst>
              <a:rect l="0" t="0" r="r" b="b"/>
              <a:pathLst>
                <a:path w="933" h="742">
                  <a:moveTo>
                    <a:pt x="0" y="742"/>
                  </a:moveTo>
                  <a:cubicBezTo>
                    <a:pt x="0" y="28"/>
                    <a:pt x="0" y="28"/>
                    <a:pt x="0" y="28"/>
                  </a:cubicBezTo>
                  <a:cubicBezTo>
                    <a:pt x="113" y="9"/>
                    <a:pt x="202" y="0"/>
                    <a:pt x="267" y="0"/>
                  </a:cubicBezTo>
                  <a:cubicBezTo>
                    <a:pt x="352" y="0"/>
                    <a:pt x="417" y="15"/>
                    <a:pt x="460" y="46"/>
                  </a:cubicBezTo>
                  <a:cubicBezTo>
                    <a:pt x="538" y="15"/>
                    <a:pt x="615" y="0"/>
                    <a:pt x="691" y="0"/>
                  </a:cubicBezTo>
                  <a:cubicBezTo>
                    <a:pt x="808" y="0"/>
                    <a:pt x="881" y="38"/>
                    <a:pt x="912" y="114"/>
                  </a:cubicBezTo>
                  <a:cubicBezTo>
                    <a:pt x="926" y="149"/>
                    <a:pt x="933" y="211"/>
                    <a:pt x="933" y="299"/>
                  </a:cubicBezTo>
                  <a:cubicBezTo>
                    <a:pt x="933" y="742"/>
                    <a:pt x="933" y="742"/>
                    <a:pt x="933" y="742"/>
                  </a:cubicBezTo>
                  <a:cubicBezTo>
                    <a:pt x="809" y="742"/>
                    <a:pt x="809" y="742"/>
                    <a:pt x="809" y="742"/>
                  </a:cubicBezTo>
                  <a:cubicBezTo>
                    <a:pt x="809" y="306"/>
                    <a:pt x="809" y="306"/>
                    <a:pt x="809" y="306"/>
                  </a:cubicBezTo>
                  <a:cubicBezTo>
                    <a:pt x="809" y="222"/>
                    <a:pt x="803" y="164"/>
                    <a:pt x="790" y="135"/>
                  </a:cubicBezTo>
                  <a:cubicBezTo>
                    <a:pt x="771" y="94"/>
                    <a:pt x="733" y="74"/>
                    <a:pt x="675" y="74"/>
                  </a:cubicBezTo>
                  <a:cubicBezTo>
                    <a:pt x="627" y="74"/>
                    <a:pt x="578" y="86"/>
                    <a:pt x="528" y="108"/>
                  </a:cubicBezTo>
                  <a:cubicBezTo>
                    <a:pt x="528" y="742"/>
                    <a:pt x="528" y="742"/>
                    <a:pt x="528" y="742"/>
                  </a:cubicBezTo>
                  <a:cubicBezTo>
                    <a:pt x="405" y="742"/>
                    <a:pt x="405" y="742"/>
                    <a:pt x="405" y="742"/>
                  </a:cubicBezTo>
                  <a:cubicBezTo>
                    <a:pt x="405" y="301"/>
                    <a:pt x="405" y="301"/>
                    <a:pt x="405" y="301"/>
                  </a:cubicBezTo>
                  <a:cubicBezTo>
                    <a:pt x="405" y="219"/>
                    <a:pt x="398" y="164"/>
                    <a:pt x="385" y="135"/>
                  </a:cubicBezTo>
                  <a:cubicBezTo>
                    <a:pt x="366" y="94"/>
                    <a:pt x="327" y="74"/>
                    <a:pt x="267" y="74"/>
                  </a:cubicBezTo>
                  <a:cubicBezTo>
                    <a:pt x="221" y="74"/>
                    <a:pt x="173" y="80"/>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a:p>
          </p:txBody>
        </p:sp>
        <p:sp>
          <p:nvSpPr>
            <p:cNvPr id="16" name="Freeform 59"/>
            <p:cNvSpPr>
              <a:spLocks noEditPoints="1"/>
            </p:cNvSpPr>
            <p:nvPr userDrawn="1"/>
          </p:nvSpPr>
          <p:spPr bwMode="gray">
            <a:xfrm>
              <a:off x="5069" y="604"/>
              <a:ext cx="34" cy="4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p>
          </p:txBody>
        </p:sp>
        <p:sp>
          <p:nvSpPr>
            <p:cNvPr id="17" name="Freeform 60"/>
            <p:cNvSpPr>
              <a:spLocks/>
            </p:cNvSpPr>
            <p:nvPr userDrawn="1"/>
          </p:nvSpPr>
          <p:spPr bwMode="gray">
            <a:xfrm>
              <a:off x="5113" y="604"/>
              <a:ext cx="17" cy="42"/>
            </a:xfrm>
            <a:custGeom>
              <a:avLst/>
              <a:gdLst/>
              <a:ahLst/>
              <a:cxnLst>
                <a:cxn ang="0">
                  <a:pos x="0" y="742"/>
                </a:cxn>
                <a:cxn ang="0">
                  <a:pos x="0" y="31"/>
                </a:cxn>
                <a:cxn ang="0">
                  <a:pos x="312" y="0"/>
                </a:cxn>
                <a:cxn ang="0">
                  <a:pos x="312" y="77"/>
                </a:cxn>
                <a:cxn ang="0">
                  <a:pos x="124" y="90"/>
                </a:cxn>
                <a:cxn ang="0">
                  <a:pos x="124" y="742"/>
                </a:cxn>
                <a:cxn ang="0">
                  <a:pos x="0" y="742"/>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a:p>
          </p:txBody>
        </p:sp>
        <p:sp>
          <p:nvSpPr>
            <p:cNvPr id="18" name="Freeform 61"/>
            <p:cNvSpPr>
              <a:spLocks/>
            </p:cNvSpPr>
            <p:nvPr userDrawn="1"/>
          </p:nvSpPr>
          <p:spPr bwMode="gray">
            <a:xfrm>
              <a:off x="5138" y="604"/>
              <a:ext cx="17" cy="42"/>
            </a:xfrm>
            <a:custGeom>
              <a:avLst/>
              <a:gdLst/>
              <a:ahLst/>
              <a:cxnLst>
                <a:cxn ang="0">
                  <a:pos x="0" y="742"/>
                </a:cxn>
                <a:cxn ang="0">
                  <a:pos x="0" y="31"/>
                </a:cxn>
                <a:cxn ang="0">
                  <a:pos x="312" y="0"/>
                </a:cxn>
                <a:cxn ang="0">
                  <a:pos x="312" y="77"/>
                </a:cxn>
                <a:cxn ang="0">
                  <a:pos x="124" y="90"/>
                </a:cxn>
                <a:cxn ang="0">
                  <a:pos x="124" y="742"/>
                </a:cxn>
                <a:cxn ang="0">
                  <a:pos x="0" y="742"/>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a:p>
          </p:txBody>
        </p:sp>
        <p:sp>
          <p:nvSpPr>
            <p:cNvPr id="19" name="Freeform 62"/>
            <p:cNvSpPr>
              <a:spLocks noEditPoints="1"/>
            </p:cNvSpPr>
            <p:nvPr userDrawn="1"/>
          </p:nvSpPr>
          <p:spPr bwMode="gray">
            <a:xfrm>
              <a:off x="5160" y="604"/>
              <a:ext cx="34" cy="43"/>
            </a:xfrm>
            <a:custGeom>
              <a:avLst/>
              <a:gdLst/>
              <a:ahLst/>
              <a:cxnLst>
                <a:cxn ang="0">
                  <a:pos x="304" y="0"/>
                </a:cxn>
                <a:cxn ang="0">
                  <a:pos x="534" y="103"/>
                </a:cxn>
                <a:cxn ang="0">
                  <a:pos x="607" y="381"/>
                </a:cxn>
                <a:cxn ang="0">
                  <a:pos x="534" y="659"/>
                </a:cxn>
                <a:cxn ang="0">
                  <a:pos x="305"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5" y="762"/>
                  </a:cubicBezTo>
                  <a:cubicBezTo>
                    <a:pt x="102"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p>
          </p:txBody>
        </p:sp>
        <p:sp>
          <p:nvSpPr>
            <p:cNvPr id="20" name="Freeform 63"/>
            <p:cNvSpPr>
              <a:spLocks/>
            </p:cNvSpPr>
            <p:nvPr userDrawn="1"/>
          </p:nvSpPr>
          <p:spPr bwMode="gray">
            <a:xfrm>
              <a:off x="5198" y="605"/>
              <a:ext cx="52" cy="41"/>
            </a:xfrm>
            <a:custGeom>
              <a:avLst/>
              <a:gdLst/>
              <a:ahLst/>
              <a:cxnLst>
                <a:cxn ang="0">
                  <a:pos x="204" y="722"/>
                </a:cxn>
                <a:cxn ang="0">
                  <a:pos x="0" y="0"/>
                </a:cxn>
                <a:cxn ang="0">
                  <a:pos x="124" y="0"/>
                </a:cxn>
                <a:cxn ang="0">
                  <a:pos x="277" y="588"/>
                </a:cxn>
                <a:cxn ang="0">
                  <a:pos x="412" y="0"/>
                </a:cxn>
                <a:cxn ang="0">
                  <a:pos x="534" y="0"/>
                </a:cxn>
                <a:cxn ang="0">
                  <a:pos x="676" y="588"/>
                </a:cxn>
                <a:cxn ang="0">
                  <a:pos x="828" y="0"/>
                </a:cxn>
                <a:cxn ang="0">
                  <a:pos x="929" y="0"/>
                </a:cxn>
                <a:cxn ang="0">
                  <a:pos x="726" y="722"/>
                </a:cxn>
                <a:cxn ang="0">
                  <a:pos x="603" y="722"/>
                </a:cxn>
                <a:cxn ang="0">
                  <a:pos x="495" y="255"/>
                </a:cxn>
                <a:cxn ang="0">
                  <a:pos x="468" y="107"/>
                </a:cxn>
                <a:cxn ang="0">
                  <a:pos x="440" y="254"/>
                </a:cxn>
                <a:cxn ang="0">
                  <a:pos x="332" y="722"/>
                </a:cxn>
                <a:cxn ang="0">
                  <a:pos x="204" y="722"/>
                </a:cxn>
              </a:cxnLst>
              <a:rect l="0" t="0" r="r" b="b"/>
              <a:pathLst>
                <a:path w="929" h="722">
                  <a:moveTo>
                    <a:pt x="204" y="722"/>
                  </a:moveTo>
                  <a:cubicBezTo>
                    <a:pt x="0" y="0"/>
                    <a:pt x="0" y="0"/>
                    <a:pt x="0" y="0"/>
                  </a:cubicBezTo>
                  <a:cubicBezTo>
                    <a:pt x="124" y="0"/>
                    <a:pt x="124" y="0"/>
                    <a:pt x="124" y="0"/>
                  </a:cubicBezTo>
                  <a:cubicBezTo>
                    <a:pt x="277" y="588"/>
                    <a:pt x="277" y="588"/>
                    <a:pt x="277" y="588"/>
                  </a:cubicBezTo>
                  <a:cubicBezTo>
                    <a:pt x="412" y="0"/>
                    <a:pt x="412" y="0"/>
                    <a:pt x="412" y="0"/>
                  </a:cubicBezTo>
                  <a:cubicBezTo>
                    <a:pt x="534" y="0"/>
                    <a:pt x="534" y="0"/>
                    <a:pt x="534" y="0"/>
                  </a:cubicBezTo>
                  <a:cubicBezTo>
                    <a:pt x="676" y="588"/>
                    <a:pt x="676" y="588"/>
                    <a:pt x="676" y="588"/>
                  </a:cubicBezTo>
                  <a:cubicBezTo>
                    <a:pt x="828" y="0"/>
                    <a:pt x="828" y="0"/>
                    <a:pt x="828" y="0"/>
                  </a:cubicBezTo>
                  <a:cubicBezTo>
                    <a:pt x="929" y="0"/>
                    <a:pt x="929" y="0"/>
                    <a:pt x="929" y="0"/>
                  </a:cubicBezTo>
                  <a:cubicBezTo>
                    <a:pt x="726" y="722"/>
                    <a:pt x="726" y="722"/>
                    <a:pt x="726" y="722"/>
                  </a:cubicBezTo>
                  <a:cubicBezTo>
                    <a:pt x="603" y="722"/>
                    <a:pt x="603" y="722"/>
                    <a:pt x="603" y="722"/>
                  </a:cubicBezTo>
                  <a:cubicBezTo>
                    <a:pt x="495" y="255"/>
                    <a:pt x="495" y="255"/>
                    <a:pt x="495" y="255"/>
                  </a:cubicBezTo>
                  <a:cubicBezTo>
                    <a:pt x="487" y="221"/>
                    <a:pt x="478" y="172"/>
                    <a:pt x="468" y="107"/>
                  </a:cubicBezTo>
                  <a:cubicBezTo>
                    <a:pt x="460" y="159"/>
                    <a:pt x="451" y="208"/>
                    <a:pt x="440" y="254"/>
                  </a:cubicBezTo>
                  <a:cubicBezTo>
                    <a:pt x="332" y="722"/>
                    <a:pt x="332" y="722"/>
                    <a:pt x="332" y="722"/>
                  </a:cubicBezTo>
                  <a:lnTo>
                    <a:pt x="204" y="722"/>
                  </a:lnTo>
                  <a:close/>
                </a:path>
              </a:pathLst>
            </a:custGeom>
            <a:solidFill>
              <a:srgbClr val="FFFFFF"/>
            </a:solidFill>
            <a:ln w="9525">
              <a:noFill/>
              <a:round/>
              <a:headEnd/>
              <a:tailEnd/>
            </a:ln>
          </p:spPr>
          <p:txBody>
            <a:bodyPr/>
            <a:lstStyle/>
            <a:p>
              <a:endParaRPr lang="en-GB"/>
            </a:p>
          </p:txBody>
        </p:sp>
        <p:sp>
          <p:nvSpPr>
            <p:cNvPr id="21" name="Freeform 64"/>
            <p:cNvSpPr>
              <a:spLocks/>
            </p:cNvSpPr>
            <p:nvPr userDrawn="1"/>
          </p:nvSpPr>
          <p:spPr bwMode="gray">
            <a:xfrm>
              <a:off x="5270" y="605"/>
              <a:ext cx="52" cy="41"/>
            </a:xfrm>
            <a:custGeom>
              <a:avLst/>
              <a:gdLst/>
              <a:ahLst/>
              <a:cxnLst>
                <a:cxn ang="0">
                  <a:pos x="204" y="722"/>
                </a:cxn>
                <a:cxn ang="0">
                  <a:pos x="0" y="0"/>
                </a:cxn>
                <a:cxn ang="0">
                  <a:pos x="125" y="0"/>
                </a:cxn>
                <a:cxn ang="0">
                  <a:pos x="277" y="588"/>
                </a:cxn>
                <a:cxn ang="0">
                  <a:pos x="412" y="0"/>
                </a:cxn>
                <a:cxn ang="0">
                  <a:pos x="535" y="0"/>
                </a:cxn>
                <a:cxn ang="0">
                  <a:pos x="676" y="588"/>
                </a:cxn>
                <a:cxn ang="0">
                  <a:pos x="829" y="0"/>
                </a:cxn>
                <a:cxn ang="0">
                  <a:pos x="930" y="0"/>
                </a:cxn>
                <a:cxn ang="0">
                  <a:pos x="726" y="722"/>
                </a:cxn>
                <a:cxn ang="0">
                  <a:pos x="604" y="722"/>
                </a:cxn>
                <a:cxn ang="0">
                  <a:pos x="495" y="255"/>
                </a:cxn>
                <a:cxn ang="0">
                  <a:pos x="468" y="107"/>
                </a:cxn>
                <a:cxn ang="0">
                  <a:pos x="441" y="254"/>
                </a:cxn>
                <a:cxn ang="0">
                  <a:pos x="332" y="722"/>
                </a:cxn>
                <a:cxn ang="0">
                  <a:pos x="204" y="722"/>
                </a:cxn>
              </a:cxnLst>
              <a:rect l="0" t="0" r="r" b="b"/>
              <a:pathLst>
                <a:path w="930" h="722">
                  <a:moveTo>
                    <a:pt x="204" y="722"/>
                  </a:moveTo>
                  <a:cubicBezTo>
                    <a:pt x="0" y="0"/>
                    <a:pt x="0" y="0"/>
                    <a:pt x="0" y="0"/>
                  </a:cubicBezTo>
                  <a:cubicBezTo>
                    <a:pt x="125" y="0"/>
                    <a:pt x="125" y="0"/>
                    <a:pt x="125" y="0"/>
                  </a:cubicBezTo>
                  <a:cubicBezTo>
                    <a:pt x="277" y="588"/>
                    <a:pt x="277" y="588"/>
                    <a:pt x="277" y="588"/>
                  </a:cubicBezTo>
                  <a:cubicBezTo>
                    <a:pt x="412" y="0"/>
                    <a:pt x="412" y="0"/>
                    <a:pt x="412" y="0"/>
                  </a:cubicBezTo>
                  <a:cubicBezTo>
                    <a:pt x="535" y="0"/>
                    <a:pt x="535" y="0"/>
                    <a:pt x="535" y="0"/>
                  </a:cubicBezTo>
                  <a:cubicBezTo>
                    <a:pt x="676" y="588"/>
                    <a:pt x="676" y="588"/>
                    <a:pt x="676" y="588"/>
                  </a:cubicBezTo>
                  <a:cubicBezTo>
                    <a:pt x="829" y="0"/>
                    <a:pt x="829" y="0"/>
                    <a:pt x="829" y="0"/>
                  </a:cubicBezTo>
                  <a:cubicBezTo>
                    <a:pt x="930" y="0"/>
                    <a:pt x="930" y="0"/>
                    <a:pt x="930" y="0"/>
                  </a:cubicBezTo>
                  <a:cubicBezTo>
                    <a:pt x="726" y="722"/>
                    <a:pt x="726" y="722"/>
                    <a:pt x="726" y="722"/>
                  </a:cubicBezTo>
                  <a:cubicBezTo>
                    <a:pt x="604" y="722"/>
                    <a:pt x="604" y="722"/>
                    <a:pt x="604" y="722"/>
                  </a:cubicBezTo>
                  <a:cubicBezTo>
                    <a:pt x="495" y="255"/>
                    <a:pt x="495" y="255"/>
                    <a:pt x="495" y="255"/>
                  </a:cubicBezTo>
                  <a:cubicBezTo>
                    <a:pt x="488" y="221"/>
                    <a:pt x="479" y="172"/>
                    <a:pt x="468" y="107"/>
                  </a:cubicBezTo>
                  <a:cubicBezTo>
                    <a:pt x="460" y="159"/>
                    <a:pt x="451" y="208"/>
                    <a:pt x="441" y="254"/>
                  </a:cubicBezTo>
                  <a:cubicBezTo>
                    <a:pt x="332" y="722"/>
                    <a:pt x="332" y="722"/>
                    <a:pt x="332" y="722"/>
                  </a:cubicBezTo>
                  <a:lnTo>
                    <a:pt x="204" y="722"/>
                  </a:lnTo>
                  <a:close/>
                </a:path>
              </a:pathLst>
            </a:custGeom>
            <a:solidFill>
              <a:srgbClr val="FFFFFF"/>
            </a:solidFill>
            <a:ln w="9525">
              <a:noFill/>
              <a:round/>
              <a:headEnd/>
              <a:tailEnd/>
            </a:ln>
          </p:spPr>
          <p:txBody>
            <a:bodyPr/>
            <a:lstStyle/>
            <a:p>
              <a:endParaRPr lang="en-GB"/>
            </a:p>
          </p:txBody>
        </p:sp>
        <p:sp>
          <p:nvSpPr>
            <p:cNvPr id="22" name="Freeform 65"/>
            <p:cNvSpPr>
              <a:spLocks noEditPoints="1"/>
            </p:cNvSpPr>
            <p:nvPr userDrawn="1"/>
          </p:nvSpPr>
          <p:spPr bwMode="gray">
            <a:xfrm>
              <a:off x="5329" y="591"/>
              <a:ext cx="9" cy="55"/>
            </a:xfrm>
            <a:custGeom>
              <a:avLst/>
              <a:gdLst/>
              <a:ahLst/>
              <a:cxnLst>
                <a:cxn ang="0">
                  <a:pos x="76" y="0"/>
                </a:cxn>
                <a:cxn ang="0">
                  <a:pos x="132" y="25"/>
                </a:cxn>
                <a:cxn ang="0">
                  <a:pos x="151" y="76"/>
                </a:cxn>
                <a:cxn ang="0">
                  <a:pos x="126" y="132"/>
                </a:cxn>
                <a:cxn ang="0">
                  <a:pos x="75" y="151"/>
                </a:cxn>
                <a:cxn ang="0">
                  <a:pos x="20" y="127"/>
                </a:cxn>
                <a:cxn ang="0">
                  <a:pos x="0" y="75"/>
                </a:cxn>
                <a:cxn ang="0">
                  <a:pos x="25" y="20"/>
                </a:cxn>
                <a:cxn ang="0">
                  <a:pos x="76" y="0"/>
                </a:cxn>
                <a:cxn ang="0">
                  <a:pos x="15" y="987"/>
                </a:cxn>
                <a:cxn ang="0">
                  <a:pos x="15" y="265"/>
                </a:cxn>
                <a:cxn ang="0">
                  <a:pos x="139" y="265"/>
                </a:cxn>
                <a:cxn ang="0">
                  <a:pos x="139" y="987"/>
                </a:cxn>
                <a:cxn ang="0">
                  <a:pos x="15" y="987"/>
                </a:cxn>
              </a:cxnLst>
              <a:rect l="0" t="0" r="r" b="b"/>
              <a:pathLst>
                <a:path w="151" h="987">
                  <a:moveTo>
                    <a:pt x="76" y="0"/>
                  </a:moveTo>
                  <a:cubicBezTo>
                    <a:pt x="98" y="0"/>
                    <a:pt x="117" y="9"/>
                    <a:pt x="132" y="25"/>
                  </a:cubicBezTo>
                  <a:cubicBezTo>
                    <a:pt x="145" y="40"/>
                    <a:pt x="151" y="57"/>
                    <a:pt x="151" y="76"/>
                  </a:cubicBezTo>
                  <a:cubicBezTo>
                    <a:pt x="151" y="98"/>
                    <a:pt x="143" y="117"/>
                    <a:pt x="126" y="132"/>
                  </a:cubicBezTo>
                  <a:cubicBezTo>
                    <a:pt x="112" y="145"/>
                    <a:pt x="95" y="151"/>
                    <a:pt x="75" y="151"/>
                  </a:cubicBezTo>
                  <a:cubicBezTo>
                    <a:pt x="53" y="151"/>
                    <a:pt x="34" y="143"/>
                    <a:pt x="20" y="127"/>
                  </a:cubicBezTo>
                  <a:cubicBezTo>
                    <a:pt x="7" y="112"/>
                    <a:pt x="0" y="95"/>
                    <a:pt x="0" y="75"/>
                  </a:cubicBezTo>
                  <a:cubicBezTo>
                    <a:pt x="0" y="53"/>
                    <a:pt x="9" y="35"/>
                    <a:pt x="25" y="20"/>
                  </a:cubicBezTo>
                  <a:cubicBezTo>
                    <a:pt x="39" y="7"/>
                    <a:pt x="56" y="0"/>
                    <a:pt x="76" y="0"/>
                  </a:cubicBezTo>
                  <a:close/>
                  <a:moveTo>
                    <a:pt x="15" y="987"/>
                  </a:moveTo>
                  <a:cubicBezTo>
                    <a:pt x="15" y="265"/>
                    <a:pt x="15" y="265"/>
                    <a:pt x="15" y="265"/>
                  </a:cubicBezTo>
                  <a:cubicBezTo>
                    <a:pt x="139" y="265"/>
                    <a:pt x="139" y="265"/>
                    <a:pt x="139" y="265"/>
                  </a:cubicBezTo>
                  <a:cubicBezTo>
                    <a:pt x="139" y="987"/>
                    <a:pt x="139" y="987"/>
                    <a:pt x="139" y="987"/>
                  </a:cubicBezTo>
                  <a:lnTo>
                    <a:pt x="15" y="987"/>
                  </a:lnTo>
                  <a:close/>
                </a:path>
              </a:pathLst>
            </a:custGeom>
            <a:solidFill>
              <a:srgbClr val="FFFFFF"/>
            </a:solidFill>
            <a:ln w="9525">
              <a:noFill/>
              <a:round/>
              <a:headEnd/>
              <a:tailEnd/>
            </a:ln>
          </p:spPr>
          <p:txBody>
            <a:bodyPr/>
            <a:lstStyle/>
            <a:p>
              <a:endParaRPr lang="en-GB"/>
            </a:p>
          </p:txBody>
        </p:sp>
        <p:sp>
          <p:nvSpPr>
            <p:cNvPr id="23" name="Freeform 66"/>
            <p:cNvSpPr>
              <a:spLocks/>
            </p:cNvSpPr>
            <p:nvPr userDrawn="1"/>
          </p:nvSpPr>
          <p:spPr bwMode="gray">
            <a:xfrm>
              <a:off x="5350" y="595"/>
              <a:ext cx="18" cy="51"/>
            </a:xfrm>
            <a:custGeom>
              <a:avLst/>
              <a:gdLst/>
              <a:ahLst/>
              <a:cxnLst>
                <a:cxn ang="0">
                  <a:pos x="0" y="0"/>
                </a:cxn>
                <a:cxn ang="0">
                  <a:pos x="124" y="0"/>
                </a:cxn>
                <a:cxn ang="0">
                  <a:pos x="124" y="195"/>
                </a:cxn>
                <a:cxn ang="0">
                  <a:pos x="318" y="195"/>
                </a:cxn>
                <a:cxn ang="0">
                  <a:pos x="318" y="273"/>
                </a:cxn>
                <a:cxn ang="0">
                  <a:pos x="124" y="273"/>
                </a:cxn>
                <a:cxn ang="0">
                  <a:pos x="124" y="656"/>
                </a:cxn>
                <a:cxn ang="0">
                  <a:pos x="156" y="804"/>
                </a:cxn>
                <a:cxn ang="0">
                  <a:pos x="225" y="836"/>
                </a:cxn>
                <a:cxn ang="0">
                  <a:pos x="277" y="838"/>
                </a:cxn>
                <a:cxn ang="0">
                  <a:pos x="318" y="838"/>
                </a:cxn>
                <a:cxn ang="0">
                  <a:pos x="318" y="917"/>
                </a:cxn>
                <a:cxn ang="0">
                  <a:pos x="251" y="917"/>
                </a:cxn>
                <a:cxn ang="0">
                  <a:pos x="127" y="904"/>
                </a:cxn>
                <a:cxn ang="0">
                  <a:pos x="11" y="782"/>
                </a:cxn>
                <a:cxn ang="0">
                  <a:pos x="0" y="638"/>
                </a:cxn>
                <a:cxn ang="0">
                  <a:pos x="0" y="0"/>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5" y="846"/>
                    <a:pt x="11" y="782"/>
                  </a:cubicBezTo>
                  <a:cubicBezTo>
                    <a:pt x="4" y="747"/>
                    <a:pt x="0" y="699"/>
                    <a:pt x="0" y="638"/>
                  </a:cubicBezTo>
                  <a:lnTo>
                    <a:pt x="0" y="0"/>
                  </a:lnTo>
                  <a:close/>
                </a:path>
              </a:pathLst>
            </a:custGeom>
            <a:solidFill>
              <a:srgbClr val="FFFFFF"/>
            </a:solidFill>
            <a:ln w="9525">
              <a:noFill/>
              <a:round/>
              <a:headEnd/>
              <a:tailEnd/>
            </a:ln>
          </p:spPr>
          <p:txBody>
            <a:bodyPr/>
            <a:lstStyle/>
            <a:p>
              <a:endParaRPr lang="en-GB"/>
            </a:p>
          </p:txBody>
        </p:sp>
        <p:sp>
          <p:nvSpPr>
            <p:cNvPr id="24" name="Freeform 67"/>
            <p:cNvSpPr>
              <a:spLocks/>
            </p:cNvSpPr>
            <p:nvPr userDrawn="1"/>
          </p:nvSpPr>
          <p:spPr bwMode="gray">
            <a:xfrm>
              <a:off x="5376" y="585"/>
              <a:ext cx="31" cy="61"/>
            </a:xfrm>
            <a:custGeom>
              <a:avLst/>
              <a:gdLst/>
              <a:ahLst/>
              <a:cxnLst>
                <a:cxn ang="0">
                  <a:pos x="0" y="1087"/>
                </a:cxn>
                <a:cxn ang="0">
                  <a:pos x="0" y="0"/>
                </a:cxn>
                <a:cxn ang="0">
                  <a:pos x="124" y="0"/>
                </a:cxn>
                <a:cxn ang="0">
                  <a:pos x="124" y="382"/>
                </a:cxn>
                <a:cxn ang="0">
                  <a:pos x="306" y="345"/>
                </a:cxn>
                <a:cxn ang="0">
                  <a:pos x="526" y="458"/>
                </a:cxn>
                <a:cxn ang="0">
                  <a:pos x="548" y="644"/>
                </a:cxn>
                <a:cxn ang="0">
                  <a:pos x="548" y="1087"/>
                </a:cxn>
                <a:cxn ang="0">
                  <a:pos x="425" y="1087"/>
                </a:cxn>
                <a:cxn ang="0">
                  <a:pos x="425" y="624"/>
                </a:cxn>
                <a:cxn ang="0">
                  <a:pos x="403" y="477"/>
                </a:cxn>
                <a:cxn ang="0">
                  <a:pos x="294" y="419"/>
                </a:cxn>
                <a:cxn ang="0">
                  <a:pos x="124" y="463"/>
                </a:cxn>
                <a:cxn ang="0">
                  <a:pos x="124" y="1087"/>
                </a:cxn>
                <a:cxn ang="0">
                  <a:pos x="0" y="1087"/>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w="9525">
              <a:noFill/>
              <a:round/>
              <a:headEnd/>
              <a:tailEnd/>
            </a:ln>
          </p:spPr>
          <p:txBody>
            <a:bodyPr/>
            <a:lstStyle/>
            <a:p>
              <a:endParaRPr lang="en-GB"/>
            </a:p>
          </p:txBody>
        </p:sp>
        <p:sp>
          <p:nvSpPr>
            <p:cNvPr id="25" name="Freeform 68"/>
            <p:cNvSpPr>
              <a:spLocks/>
            </p:cNvSpPr>
            <p:nvPr userDrawn="1"/>
          </p:nvSpPr>
          <p:spPr bwMode="gray">
            <a:xfrm>
              <a:off x="5432" y="605"/>
              <a:ext cx="34" cy="60"/>
            </a:xfrm>
            <a:custGeom>
              <a:avLst/>
              <a:gdLst/>
              <a:ahLst/>
              <a:cxnLst>
                <a:cxn ang="0">
                  <a:pos x="15" y="41"/>
                </a:cxn>
                <a:cxn ang="0">
                  <a:pos x="0" y="0"/>
                </a:cxn>
                <a:cxn ang="0">
                  <a:pos x="7" y="0"/>
                </a:cxn>
                <a:cxn ang="0">
                  <a:pos x="18" y="33"/>
                </a:cxn>
                <a:cxn ang="0">
                  <a:pos x="28" y="0"/>
                </a:cxn>
                <a:cxn ang="0">
                  <a:pos x="34" y="0"/>
                </a:cxn>
                <a:cxn ang="0">
                  <a:pos x="14" y="60"/>
                </a:cxn>
                <a:cxn ang="0">
                  <a:pos x="8" y="60"/>
                </a:cxn>
                <a:cxn ang="0">
                  <a:pos x="15" y="41"/>
                </a:cxn>
              </a:cxnLst>
              <a:rect l="0" t="0" r="r" b="b"/>
              <a:pathLst>
                <a:path w="34" h="60">
                  <a:moveTo>
                    <a:pt x="15" y="41"/>
                  </a:moveTo>
                  <a:lnTo>
                    <a:pt x="0" y="0"/>
                  </a:lnTo>
                  <a:lnTo>
                    <a:pt x="7" y="0"/>
                  </a:lnTo>
                  <a:lnTo>
                    <a:pt x="18" y="33"/>
                  </a:lnTo>
                  <a:lnTo>
                    <a:pt x="28" y="0"/>
                  </a:lnTo>
                  <a:lnTo>
                    <a:pt x="34" y="0"/>
                  </a:lnTo>
                  <a:lnTo>
                    <a:pt x="14" y="60"/>
                  </a:lnTo>
                  <a:lnTo>
                    <a:pt x="8" y="60"/>
                  </a:lnTo>
                  <a:lnTo>
                    <a:pt x="15" y="41"/>
                  </a:lnTo>
                  <a:close/>
                </a:path>
              </a:pathLst>
            </a:custGeom>
            <a:solidFill>
              <a:srgbClr val="FFFFFF"/>
            </a:solidFill>
            <a:ln w="9525">
              <a:noFill/>
              <a:round/>
              <a:headEnd/>
              <a:tailEnd/>
            </a:ln>
          </p:spPr>
          <p:txBody>
            <a:bodyPr/>
            <a:lstStyle/>
            <a:p>
              <a:endParaRPr lang="en-GB"/>
            </a:p>
          </p:txBody>
        </p:sp>
        <p:sp>
          <p:nvSpPr>
            <p:cNvPr id="26" name="Freeform 69"/>
            <p:cNvSpPr>
              <a:spLocks noEditPoints="1"/>
            </p:cNvSpPr>
            <p:nvPr userDrawn="1"/>
          </p:nvSpPr>
          <p:spPr bwMode="gray">
            <a:xfrm>
              <a:off x="5470" y="604"/>
              <a:ext cx="34" cy="4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5" y="106"/>
                    <a:pt x="159" y="168"/>
                  </a:cubicBezTo>
                  <a:cubicBezTo>
                    <a:pt x="137" y="220"/>
                    <a:pt x="126" y="290"/>
                    <a:pt x="126" y="377"/>
                  </a:cubicBezTo>
                  <a:cubicBezTo>
                    <a:pt x="126" y="469"/>
                    <a:pt x="137" y="541"/>
                    <a:pt x="159" y="593"/>
                  </a:cubicBezTo>
                  <a:cubicBezTo>
                    <a:pt x="185"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p>
          </p:txBody>
        </p:sp>
        <p:sp>
          <p:nvSpPr>
            <p:cNvPr id="27" name="Freeform 70"/>
            <p:cNvSpPr>
              <a:spLocks/>
            </p:cNvSpPr>
            <p:nvPr userDrawn="1"/>
          </p:nvSpPr>
          <p:spPr bwMode="gray">
            <a:xfrm>
              <a:off x="5514" y="605"/>
              <a:ext cx="29" cy="42"/>
            </a:xfrm>
            <a:custGeom>
              <a:avLst/>
              <a:gdLst/>
              <a:ahLst/>
              <a:cxnLst>
                <a:cxn ang="0">
                  <a:pos x="0" y="0"/>
                </a:cxn>
                <a:cxn ang="0">
                  <a:pos x="123" y="0"/>
                </a:cxn>
                <a:cxn ang="0">
                  <a:pos x="123" y="445"/>
                </a:cxn>
                <a:cxn ang="0">
                  <a:pos x="145" y="609"/>
                </a:cxn>
                <a:cxn ang="0">
                  <a:pos x="197" y="656"/>
                </a:cxn>
                <a:cxn ang="0">
                  <a:pos x="276" y="667"/>
                </a:cxn>
                <a:cxn ang="0">
                  <a:pos x="403" y="648"/>
                </a:cxn>
                <a:cxn ang="0">
                  <a:pos x="403" y="0"/>
                </a:cxn>
                <a:cxn ang="0">
                  <a:pos x="527" y="0"/>
                </a:cxn>
                <a:cxn ang="0">
                  <a:pos x="527" y="710"/>
                </a:cxn>
                <a:cxn ang="0">
                  <a:pos x="269" y="742"/>
                </a:cxn>
                <a:cxn ang="0">
                  <a:pos x="86" y="703"/>
                </a:cxn>
                <a:cxn ang="0">
                  <a:pos x="6" y="567"/>
                </a:cxn>
                <a:cxn ang="0">
                  <a:pos x="0" y="454"/>
                </a:cxn>
                <a:cxn ang="0">
                  <a:pos x="0" y="0"/>
                </a:cxn>
              </a:cxnLst>
              <a:rect l="0" t="0" r="r" b="b"/>
              <a:pathLst>
                <a:path w="527" h="742">
                  <a:moveTo>
                    <a:pt x="0" y="0"/>
                  </a:moveTo>
                  <a:cubicBezTo>
                    <a:pt x="123" y="0"/>
                    <a:pt x="123" y="0"/>
                    <a:pt x="123" y="0"/>
                  </a:cubicBezTo>
                  <a:cubicBezTo>
                    <a:pt x="123" y="445"/>
                    <a:pt x="123" y="445"/>
                    <a:pt x="123" y="445"/>
                  </a:cubicBezTo>
                  <a:cubicBezTo>
                    <a:pt x="123" y="527"/>
                    <a:pt x="131" y="582"/>
                    <a:pt x="145" y="609"/>
                  </a:cubicBezTo>
                  <a:cubicBezTo>
                    <a:pt x="157" y="632"/>
                    <a:pt x="174" y="648"/>
                    <a:pt x="197" y="656"/>
                  </a:cubicBezTo>
                  <a:cubicBezTo>
                    <a:pt x="216" y="663"/>
                    <a:pt x="242" y="667"/>
                    <a:pt x="276" y="667"/>
                  </a:cubicBezTo>
                  <a:cubicBezTo>
                    <a:pt x="317" y="667"/>
                    <a:pt x="359" y="661"/>
                    <a:pt x="403" y="648"/>
                  </a:cubicBezTo>
                  <a:cubicBezTo>
                    <a:pt x="403" y="0"/>
                    <a:pt x="403" y="0"/>
                    <a:pt x="403" y="0"/>
                  </a:cubicBezTo>
                  <a:cubicBezTo>
                    <a:pt x="527" y="0"/>
                    <a:pt x="527" y="0"/>
                    <a:pt x="527" y="0"/>
                  </a:cubicBezTo>
                  <a:cubicBezTo>
                    <a:pt x="527" y="710"/>
                    <a:pt x="527" y="710"/>
                    <a:pt x="527" y="710"/>
                  </a:cubicBezTo>
                  <a:cubicBezTo>
                    <a:pt x="435" y="731"/>
                    <a:pt x="349" y="742"/>
                    <a:pt x="269" y="742"/>
                  </a:cubicBezTo>
                  <a:cubicBezTo>
                    <a:pt x="187" y="742"/>
                    <a:pt x="126" y="729"/>
                    <a:pt x="86" y="703"/>
                  </a:cubicBezTo>
                  <a:cubicBezTo>
                    <a:pt x="41" y="674"/>
                    <a:pt x="14" y="629"/>
                    <a:pt x="6" y="567"/>
                  </a:cubicBezTo>
                  <a:cubicBezTo>
                    <a:pt x="2" y="539"/>
                    <a:pt x="0" y="501"/>
                    <a:pt x="0" y="454"/>
                  </a:cubicBezTo>
                  <a:lnTo>
                    <a:pt x="0" y="0"/>
                  </a:lnTo>
                  <a:close/>
                </a:path>
              </a:pathLst>
            </a:custGeom>
            <a:solidFill>
              <a:srgbClr val="FFFFFF"/>
            </a:solidFill>
            <a:ln w="9525">
              <a:noFill/>
              <a:round/>
              <a:headEnd/>
              <a:tailEnd/>
            </a:ln>
          </p:spPr>
          <p:txBody>
            <a:bodyPr/>
            <a:lstStyle/>
            <a:p>
              <a:endParaRPr lang="en-GB"/>
            </a:p>
          </p:txBody>
        </p:sp>
        <p:sp>
          <p:nvSpPr>
            <p:cNvPr id="28" name="Freeform 71"/>
            <p:cNvSpPr>
              <a:spLocks/>
            </p:cNvSpPr>
            <p:nvPr userDrawn="1"/>
          </p:nvSpPr>
          <p:spPr bwMode="gray">
            <a:xfrm>
              <a:off x="5115" y="216"/>
              <a:ext cx="132" cy="102"/>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w="9525">
              <a:noFill/>
              <a:round/>
              <a:headEnd/>
              <a:tailEnd/>
            </a:ln>
          </p:spPr>
          <p:txBody>
            <a:bodyPr/>
            <a:lstStyle/>
            <a:p>
              <a:endParaRPr lang="en-GB"/>
            </a:p>
          </p:txBody>
        </p:sp>
        <p:sp>
          <p:nvSpPr>
            <p:cNvPr id="29" name="Freeform 72"/>
            <p:cNvSpPr>
              <a:spLocks/>
            </p:cNvSpPr>
            <p:nvPr userDrawn="1"/>
          </p:nvSpPr>
          <p:spPr bwMode="gray">
            <a:xfrm>
              <a:off x="4899" y="327"/>
              <a:ext cx="91" cy="148"/>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w="9525">
              <a:noFill/>
              <a:round/>
              <a:headEnd/>
              <a:tailEnd/>
            </a:ln>
          </p:spPr>
          <p:txBody>
            <a:bodyPr/>
            <a:lstStyle/>
            <a:p>
              <a:endParaRPr lang="en-GB"/>
            </a:p>
          </p:txBody>
        </p:sp>
        <p:sp>
          <p:nvSpPr>
            <p:cNvPr id="30" name="Freeform 73"/>
            <p:cNvSpPr>
              <a:spLocks/>
            </p:cNvSpPr>
            <p:nvPr userDrawn="1"/>
          </p:nvSpPr>
          <p:spPr bwMode="gray">
            <a:xfrm>
              <a:off x="5114" y="327"/>
              <a:ext cx="60" cy="20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w="9525">
              <a:noFill/>
              <a:round/>
              <a:headEnd/>
              <a:tailEnd/>
            </a:ln>
          </p:spPr>
          <p:txBody>
            <a:bodyPr/>
            <a:lstStyle/>
            <a:p>
              <a:endParaRPr lang="en-GB"/>
            </a:p>
          </p:txBody>
        </p:sp>
        <p:sp>
          <p:nvSpPr>
            <p:cNvPr id="31" name="Freeform 74"/>
            <p:cNvSpPr>
              <a:spLocks/>
            </p:cNvSpPr>
            <p:nvPr userDrawn="1"/>
          </p:nvSpPr>
          <p:spPr bwMode="gray">
            <a:xfrm>
              <a:off x="5180" y="327"/>
              <a:ext cx="47" cy="148"/>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w="9525">
              <a:noFill/>
              <a:round/>
              <a:headEnd/>
              <a:tailEnd/>
            </a:ln>
          </p:spPr>
          <p:txBody>
            <a:bodyPr/>
            <a:lstStyle/>
            <a:p>
              <a:endParaRPr lang="en-GB"/>
            </a:p>
          </p:txBody>
        </p:sp>
        <p:sp>
          <p:nvSpPr>
            <p:cNvPr id="32" name="Freeform 75"/>
            <p:cNvSpPr>
              <a:spLocks/>
            </p:cNvSpPr>
            <p:nvPr userDrawn="1"/>
          </p:nvSpPr>
          <p:spPr bwMode="gray">
            <a:xfrm>
              <a:off x="5227" y="327"/>
              <a:ext cx="111" cy="148"/>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w="9525">
              <a:noFill/>
              <a:round/>
              <a:headEnd/>
              <a:tailEnd/>
            </a:ln>
          </p:spPr>
          <p:txBody>
            <a:bodyPr/>
            <a:lstStyle/>
            <a:p>
              <a:endParaRPr lang="en-GB"/>
            </a:p>
          </p:txBody>
        </p:sp>
        <p:sp>
          <p:nvSpPr>
            <p:cNvPr id="33" name="Freeform 76"/>
            <p:cNvSpPr>
              <a:spLocks/>
            </p:cNvSpPr>
            <p:nvPr userDrawn="1"/>
          </p:nvSpPr>
          <p:spPr bwMode="gray">
            <a:xfrm>
              <a:off x="5429" y="327"/>
              <a:ext cx="124" cy="151"/>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w="9525">
              <a:noFill/>
              <a:round/>
              <a:headEnd/>
              <a:tailEnd/>
            </a:ln>
          </p:spPr>
          <p:txBody>
            <a:bodyPr/>
            <a:lstStyle/>
            <a:p>
              <a:endParaRPr lang="en-GB"/>
            </a:p>
          </p:txBody>
        </p:sp>
        <p:sp>
          <p:nvSpPr>
            <p:cNvPr id="34" name="Freeform 77"/>
            <p:cNvSpPr>
              <a:spLocks/>
            </p:cNvSpPr>
            <p:nvPr userDrawn="1"/>
          </p:nvSpPr>
          <p:spPr bwMode="gray">
            <a:xfrm>
              <a:off x="4994" y="327"/>
              <a:ext cx="125" cy="151"/>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w="9525">
              <a:noFill/>
              <a:round/>
              <a:headEnd/>
              <a:tailEnd/>
            </a:ln>
          </p:spPr>
          <p:txBody>
            <a:bodyPr/>
            <a:lstStyle/>
            <a:p>
              <a:endParaRPr lang="en-GB"/>
            </a:p>
          </p:txBody>
        </p:sp>
        <p:sp>
          <p:nvSpPr>
            <p:cNvPr id="35" name="Freeform 78"/>
            <p:cNvSpPr>
              <a:spLocks/>
            </p:cNvSpPr>
            <p:nvPr userDrawn="1"/>
          </p:nvSpPr>
          <p:spPr bwMode="gray">
            <a:xfrm>
              <a:off x="5333" y="324"/>
              <a:ext cx="95" cy="154"/>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w="9525">
              <a:noFill/>
              <a:round/>
              <a:headEnd/>
              <a:tailEnd/>
            </a:ln>
          </p:spPr>
          <p:txBody>
            <a:bodyPr/>
            <a:lstStyle/>
            <a:p>
              <a:endParaRPr lang="en-GB"/>
            </a:p>
          </p:txBody>
        </p:sp>
      </p:grpSp>
    </p:spTree>
    <p:extLst>
      <p:ext uri="{BB962C8B-B14F-4D97-AF65-F5344CB8AC3E}">
        <p14:creationId xmlns:p14="http://schemas.microsoft.com/office/powerpoint/2010/main" val="126034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1_Blank">
    <p:bg bwMode="gray">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9318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Closing page">
    <p:spTree>
      <p:nvGrpSpPr>
        <p:cNvPr id="1" name=""/>
        <p:cNvGrpSpPr/>
        <p:nvPr/>
      </p:nvGrpSpPr>
      <p:grpSpPr>
        <a:xfrm>
          <a:off x="0" y="0"/>
          <a:ext cx="0" cy="0"/>
          <a:chOff x="0" y="0"/>
          <a:chExt cx="0" cy="0"/>
        </a:xfrm>
      </p:grpSpPr>
      <p:sp>
        <p:nvSpPr>
          <p:cNvPr id="7" name="Rectangle 5"/>
          <p:cNvSpPr>
            <a:spLocks noChangeArrowheads="1"/>
          </p:cNvSpPr>
          <p:nvPr/>
        </p:nvSpPr>
        <p:spPr bwMode="gray">
          <a:xfrm>
            <a:off x="0" y="0"/>
            <a:ext cx="9144000" cy="5143500"/>
          </a:xfrm>
          <a:prstGeom prst="rect">
            <a:avLst/>
          </a:prstGeom>
          <a:solidFill>
            <a:schemeClr val="bg1"/>
          </a:solidFill>
          <a:ln w="9525" algn="ctr">
            <a:noFill/>
            <a:miter lim="800000"/>
            <a:headEnd/>
            <a:tailEnd/>
          </a:ln>
          <a:effectLst/>
        </p:spPr>
        <p:txBody>
          <a:bodyPr wrap="none" anchor="ctr"/>
          <a:lstStyle/>
          <a:p>
            <a:endParaRPr lang="en-US" noProof="0"/>
          </a:p>
        </p:txBody>
      </p:sp>
      <p:pic>
        <p:nvPicPr>
          <p:cNvPr id="42" name="Picture 2" descr="Fujitsu_Logo"/>
          <p:cNvPicPr>
            <a:picLocks noChangeAspect="1" noChangeArrowheads="1"/>
          </p:cNvPicPr>
          <p:nvPr userDrawn="1"/>
        </p:nvPicPr>
        <p:blipFill>
          <a:blip r:embed="rId2" cstate="screen"/>
          <a:srcRect/>
          <a:stretch>
            <a:fillRect/>
          </a:stretch>
        </p:blipFill>
        <p:spPr bwMode="auto">
          <a:xfrm>
            <a:off x="2455522" y="1309687"/>
            <a:ext cx="4202009" cy="2100264"/>
          </a:xfrm>
          <a:prstGeom prst="rect">
            <a:avLst/>
          </a:prstGeom>
          <a:noFill/>
        </p:spPr>
      </p:pic>
    </p:spTree>
    <p:extLst>
      <p:ext uri="{BB962C8B-B14F-4D97-AF65-F5344CB8AC3E}">
        <p14:creationId xmlns:p14="http://schemas.microsoft.com/office/powerpoint/2010/main" val="4240299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8_Title Master">
    <p:bg>
      <p:bgPr>
        <a:solidFill>
          <a:schemeClr val="bg1"/>
        </a:solidFill>
        <a:effectLst/>
      </p:bgPr>
    </p:bg>
    <p:spTree>
      <p:nvGrpSpPr>
        <p:cNvPr id="1" name=""/>
        <p:cNvGrpSpPr/>
        <p:nvPr/>
      </p:nvGrpSpPr>
      <p:grpSpPr>
        <a:xfrm>
          <a:off x="0" y="0"/>
          <a:ext cx="0" cy="0"/>
          <a:chOff x="0" y="0"/>
          <a:chExt cx="0" cy="0"/>
        </a:xfrm>
      </p:grpSpPr>
      <p:pic>
        <p:nvPicPr>
          <p:cNvPr id="2" name="Bild 1" descr="RM_3.jpg"/>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1" y="0"/>
            <a:ext cx="9142676" cy="5143500"/>
          </a:xfrm>
          <a:prstGeom prst="rect">
            <a:avLst/>
          </a:prstGeom>
        </p:spPr>
      </p:pic>
      <p:sp>
        <p:nvSpPr>
          <p:cNvPr id="7" name="VCT_Marker_ID_7" hidden="1"/>
          <p:cNvSpPr/>
          <p:nvPr>
            <p:custDataLst>
              <p:tags r:id="rId1"/>
            </p:custDataLst>
          </p:nvPr>
        </p:nvSpPr>
        <p:spPr>
          <a:xfrm>
            <a:off x="1270002" y="95251"/>
            <a:ext cx="127001" cy="95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4" name="VCT_Backup_ID_44" hidden="1"/>
          <p:cNvSpPr txBox="1"/>
          <p:nvPr>
            <p:custDataLst>
              <p:tags r:id="rId2"/>
            </p:custDataLst>
          </p:nvPr>
        </p:nvSpPr>
        <p:spPr bwMode="auto">
          <a:xfrm>
            <a:off x="324011" y="1304104"/>
            <a:ext cx="8496149" cy="1102519"/>
          </a:xfrm>
          <a:prstGeom prst="rect">
            <a:avLst/>
          </a:prstGeom>
          <a:noFill/>
          <a:ln w="0">
            <a:noFill/>
          </a:ln>
        </p:spPr>
        <p:txBody>
          <a:bodyPr vert="horz" wrap="square" lIns="0" tIns="0" rIns="0" bIns="0" rtlCol="0" anchor="b" anchorCtr="0">
            <a:noAutofit/>
          </a:bodyPr>
          <a:lstStyle/>
          <a:p>
            <a:pPr marL="0" marR="0" lvl="0" indent="0" algn="l" defTabSz="914400" rtl="0" eaLnBrk="1" fontAlgn="auto" latinLnBrk="0" hangingPunct="1">
              <a:lnSpc>
                <a:spcPct val="100000"/>
              </a:lnSpc>
              <a:spcBef>
                <a:spcPct val="0"/>
              </a:spcBef>
              <a:spcAft>
                <a:spcPct val="0"/>
              </a:spcAft>
              <a:buClrTx/>
              <a:buSzTx/>
              <a:buFontTx/>
              <a:buNone/>
              <a:tabLst>
                <a:tab pos="3676650" algn="l"/>
              </a:tabLst>
              <a:defRPr/>
            </a:pPr>
            <a:r>
              <a:rPr lang="en-GB" sz="4400" b="0" i="0" u="none" baseline="0" dirty="0" smtClean="0">
                <a:solidFill>
                  <a:srgbClr val="FFFFFF"/>
                </a:solidFill>
                <a:latin typeface="Arial"/>
              </a:rPr>
              <a:t>Titelmasterformat durch Klicken bearbeiten</a:t>
            </a:r>
            <a:endParaRPr lang="en-GB" sz="4400" b="0" i="0" u="none" baseline="0" dirty="0">
              <a:solidFill>
                <a:srgbClr val="FFFFFF"/>
              </a:solidFill>
              <a:latin typeface="Arial"/>
            </a:endParaRPr>
          </a:p>
        </p:txBody>
      </p:sp>
      <p:sp>
        <p:nvSpPr>
          <p:cNvPr id="45" name="VCT_Backup_ID_45" hidden="1"/>
          <p:cNvSpPr txBox="1"/>
          <p:nvPr>
            <p:custDataLst>
              <p:tags r:id="rId3"/>
            </p:custDataLst>
          </p:nvPr>
        </p:nvSpPr>
        <p:spPr bwMode="auto">
          <a:xfrm>
            <a:off x="324008" y="3434404"/>
            <a:ext cx="8496151" cy="1339199"/>
          </a:xfrm>
          <a:prstGeom prst="rect">
            <a:avLst/>
          </a:prstGeom>
          <a:noFill/>
          <a:ln w="0">
            <a:noFill/>
          </a:ln>
        </p:spPr>
        <p:txBody>
          <a:bodyPr vert="horz" wrap="square" lIns="0" tIns="0" rIns="0" bIns="0" rtlCol="0" anchor="t" anchorCtr="0">
            <a:noAutofit/>
          </a:bodyPr>
          <a:lstStyle/>
          <a:p>
            <a:pPr marL="0" lvl="0" indent="0" algn="l" defTabSz="457200" rtl="0" eaLnBrk="1" latinLnBrk="0" hangingPunct="1">
              <a:lnSpc>
                <a:spcPct val="100000"/>
              </a:lnSpc>
              <a:spcBef>
                <a:spcPct val="0"/>
              </a:spcBef>
              <a:spcAft>
                <a:spcPct val="0"/>
              </a:spcAft>
              <a:buNone/>
            </a:pPr>
            <a:r>
              <a:rPr lang="de-DE" sz="2400" b="0" i="0" u="none" baseline="0" dirty="0" smtClean="0">
                <a:solidFill>
                  <a:srgbClr val="000000"/>
                </a:solidFill>
                <a:latin typeface="Arial"/>
              </a:rPr>
              <a:t>Formatvorlage des Untertitelmasters durch Klicken bearbeiten</a:t>
            </a:r>
            <a:endParaRPr lang="en-GB" sz="2400" b="0" i="0" u="none" baseline="0" dirty="0">
              <a:solidFill>
                <a:srgbClr val="000000"/>
              </a:solidFill>
              <a:latin typeface="Arial"/>
            </a:endParaRPr>
          </a:p>
        </p:txBody>
      </p:sp>
      <p:sp>
        <p:nvSpPr>
          <p:cNvPr id="48" name="Title 47"/>
          <p:cNvSpPr>
            <a:spLocks noGrp="1"/>
          </p:cNvSpPr>
          <p:nvPr>
            <p:ph type="title"/>
          </p:nvPr>
        </p:nvSpPr>
        <p:spPr bwMode="gray">
          <a:xfrm>
            <a:off x="456078" y="1131889"/>
            <a:ext cx="8426450" cy="431750"/>
          </a:xfrm>
          <a:noFill/>
          <a:ln w="9525">
            <a:noFill/>
            <a:miter lim="800000"/>
            <a:headEnd/>
            <a:tailEnd/>
          </a:ln>
          <a:effectLst/>
        </p:spPr>
        <p:txBody>
          <a:bodyPr vert="horz" wrap="square" lIns="0" tIns="0" rIns="0" bIns="0" numCol="1" anchor="b" anchorCtr="0" compatLnSpc="1">
            <a:prstTxWarp prst="textNoShape">
              <a:avLst/>
            </a:prstTxWarp>
          </a:bodyPr>
          <a:lstStyle>
            <a:lvl1pPr algn="l" defTabSz="914400" rtl="0" eaLnBrk="1" fontAlgn="base" latinLnBrk="0" hangingPunct="1">
              <a:spcBef>
                <a:spcPct val="0"/>
              </a:spcBef>
              <a:spcAft>
                <a:spcPct val="0"/>
              </a:spcAft>
              <a:buNone/>
              <a:tabLst>
                <a:tab pos="3676650" algn="l"/>
              </a:tabLst>
              <a:defRPr kumimoji="1" lang="en-US" altLang="ja-JP" sz="2800" kern="1200" noProof="0" smtClean="0">
                <a:solidFill>
                  <a:schemeClr val="bg1"/>
                </a:solidFill>
                <a:latin typeface="+mj-lt"/>
                <a:ea typeface="+mj-ea"/>
                <a:cs typeface="+mj-cs"/>
              </a:defRPr>
            </a:lvl1pPr>
          </a:lstStyle>
          <a:p>
            <a:r>
              <a:rPr lang="en-US" noProof="0" smtClean="0"/>
              <a:t>Click to edit Master title style</a:t>
            </a:r>
            <a:endParaRPr lang="en-US" noProof="0" dirty="0"/>
          </a:p>
        </p:txBody>
      </p:sp>
      <p:sp>
        <p:nvSpPr>
          <p:cNvPr id="59" name="Subtitle 2"/>
          <p:cNvSpPr>
            <a:spLocks noGrp="1"/>
          </p:cNvSpPr>
          <p:nvPr>
            <p:ph type="subTitle" idx="1"/>
          </p:nvPr>
        </p:nvSpPr>
        <p:spPr bwMode="gray">
          <a:xfrm>
            <a:off x="468313" y="1635646"/>
            <a:ext cx="8422756" cy="43206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0" indent="0" algn="l" defTabSz="457200" rtl="0" eaLnBrk="1" fontAlgn="base" latinLnBrk="0" hangingPunct="1">
              <a:lnSpc>
                <a:spcPct val="100000"/>
              </a:lnSpc>
              <a:spcBef>
                <a:spcPts val="500"/>
              </a:spcBef>
              <a:spcAft>
                <a:spcPts val="200"/>
              </a:spcAft>
              <a:buClr>
                <a:srgbClr val="A30B1A"/>
              </a:buClr>
              <a:buFont typeface="Wingdings" pitchFamily="2" charset="2"/>
              <a:buNone/>
              <a:defRPr kumimoji="1" lang="en-US" altLang="ja-JP" sz="1800" b="0" kern="1200" noProof="0" dirty="0">
                <a:solidFill>
                  <a:schemeClr val="bg1"/>
                </a:solidFill>
                <a:latin typeface="Fujitsu Sans Light" pitchFamily="34" charset="0"/>
                <a:ea typeface="+mn-ea"/>
                <a:cs typeface="+mn-cs"/>
              </a:defRPr>
            </a:lvl1pPr>
            <a:lvl2pPr marL="0" indent="0" algn="l">
              <a:spcBef>
                <a:spcPts val="0"/>
              </a:spcBef>
              <a:spcAft>
                <a:spcPts val="0"/>
              </a:spcAft>
              <a:buNone/>
              <a:defRPr sz="2400">
                <a:solidFill>
                  <a:schemeClr val="tx1"/>
                </a:solidFill>
              </a:defRPr>
            </a:lvl2pPr>
            <a:lvl3pPr marL="0" indent="0" algn="l">
              <a:spcBef>
                <a:spcPts val="0"/>
              </a:spcBef>
              <a:spcAft>
                <a:spcPts val="0"/>
              </a:spcAft>
              <a:buNone/>
              <a:defRPr sz="2400">
                <a:solidFill>
                  <a:schemeClr val="tx1"/>
                </a:solidFill>
              </a:defRPr>
            </a:lvl3pPr>
            <a:lvl4pPr marL="0" indent="0" algn="l">
              <a:spcBef>
                <a:spcPts val="0"/>
              </a:spcBef>
              <a:spcAft>
                <a:spcPts val="0"/>
              </a:spcAft>
              <a:buNone/>
              <a:defRPr sz="2400">
                <a:solidFill>
                  <a:schemeClr val="tx1"/>
                </a:solidFill>
              </a:defRPr>
            </a:lvl4pPr>
            <a:lvl5pPr marL="0" indent="0" algn="l">
              <a:spcBef>
                <a:spcPts val="0"/>
              </a:spcBef>
              <a:spcAft>
                <a:spcPts val="0"/>
              </a:spcAft>
              <a:buNone/>
              <a:defRPr sz="2400">
                <a:solidFill>
                  <a:schemeClr val="tx1"/>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a:p>
        </p:txBody>
      </p:sp>
      <p:pic>
        <p:nvPicPr>
          <p:cNvPr id="9" name="Picture 2" descr="Fujitsu_Logo_white"/>
          <p:cNvPicPr>
            <a:picLocks noChangeAspect="1" noChangeArrowheads="1"/>
          </p:cNvPicPr>
          <p:nvPr/>
        </p:nvPicPr>
        <p:blipFill>
          <a:blip r:embed="rId6" cstate="screen"/>
          <a:srcRect/>
          <a:stretch>
            <a:fillRect/>
          </a:stretch>
        </p:blipFill>
        <p:spPr bwMode="gray">
          <a:xfrm>
            <a:off x="7664453" y="242890"/>
            <a:ext cx="1252539" cy="627062"/>
          </a:xfrm>
          <a:prstGeom prst="rect">
            <a:avLst/>
          </a:prstGeom>
          <a:noFill/>
          <a:ln w="9525">
            <a:noFill/>
            <a:miter lim="800000"/>
            <a:headEnd/>
            <a:tailEnd/>
          </a:ln>
        </p:spPr>
      </p:pic>
    </p:spTree>
    <p:extLst>
      <p:ext uri="{BB962C8B-B14F-4D97-AF65-F5344CB8AC3E}">
        <p14:creationId xmlns:p14="http://schemas.microsoft.com/office/powerpoint/2010/main" val="2282374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 xmlns:p15="http://schemas.microsoft.com/office/powerpoint/2012/main">
        <p15:guide id="1" pos="431"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ext 1 column">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ru-RU" noProof="0" smtClean="0"/>
              <a:t>Образец заголовка</a:t>
            </a:r>
            <a:endParaRPr lang="en-GB" noProof="0" dirty="0"/>
          </a:p>
        </p:txBody>
      </p:sp>
      <p:sp>
        <p:nvSpPr>
          <p:cNvPr id="10" name="Text Placeholder 9"/>
          <p:cNvSpPr>
            <a:spLocks noGrp="1"/>
          </p:cNvSpPr>
          <p:nvPr>
            <p:ph type="body" sz="quarter" idx="10"/>
          </p:nvPr>
        </p:nvSpPr>
        <p:spPr bwMode="gray">
          <a:xfrm>
            <a:off x="250825" y="987427"/>
            <a:ext cx="8642350" cy="3816350"/>
          </a:xfrm>
        </p:spPr>
        <p:txBody>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en-GB" noProof="0" dirty="0"/>
          </a:p>
        </p:txBody>
      </p:sp>
      <p:sp>
        <p:nvSpPr>
          <p:cNvPr id="4" name="Footer Placeholder 110"/>
          <p:cNvSpPr>
            <a:spLocks noGrp="1"/>
          </p:cNvSpPr>
          <p:nvPr>
            <p:ph type="ftr" sz="quarter" idx="3"/>
          </p:nvPr>
        </p:nvSpPr>
        <p:spPr>
          <a:xfrm>
            <a:off x="4929576" y="4937125"/>
            <a:ext cx="3963600" cy="2016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2012 FUJITSU</a:t>
            </a:r>
          </a:p>
        </p:txBody>
      </p:sp>
    </p:spTree>
    <p:extLst>
      <p:ext uri="{BB962C8B-B14F-4D97-AF65-F5344CB8AC3E}">
        <p14:creationId xmlns:p14="http://schemas.microsoft.com/office/powerpoint/2010/main" val="581700812"/>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8_タイトルとコンテンツ">
    <p:bg>
      <p:bgPr>
        <a:gradFill>
          <a:gsLst>
            <a:gs pos="90000">
              <a:srgbClr val="EEEEEE">
                <a:lumMod val="95000"/>
              </a:srgbClr>
            </a:gs>
            <a:gs pos="0">
              <a:schemeClr val="bg1">
                <a:lumMod val="100000"/>
              </a:schemeClr>
            </a:gs>
          </a:gsLst>
          <a:path path="circle">
            <a:fillToRect l="50000" t="50000" r="50000" b="50000"/>
          </a:path>
        </a:gradFill>
        <a:effectLst/>
      </p:bgPr>
    </p:bg>
    <p:spTree>
      <p:nvGrpSpPr>
        <p:cNvPr id="1" name=""/>
        <p:cNvGrpSpPr/>
        <p:nvPr/>
      </p:nvGrpSpPr>
      <p:grpSpPr>
        <a:xfrm>
          <a:off x="0" y="0"/>
          <a:ext cx="0" cy="0"/>
          <a:chOff x="0" y="0"/>
          <a:chExt cx="0" cy="0"/>
        </a:xfrm>
      </p:grpSpPr>
      <p:pic>
        <p:nvPicPr>
          <p:cNvPr id="4" name="Picture 20" descr="C:\Users\HirabaruS\Documents\FUJITSU_Brand Porject\VIアプリケーション開発\ビジネステンプレート\PPT新デザイン\Trial\Template\symbolmark_content.png"/>
          <p:cNvPicPr preferRelativeResize="0">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gray">
          <a:xfrm>
            <a:off x="8031479" y="269824"/>
            <a:ext cx="859100" cy="437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0"/>
          <p:cNvSpPr txBox="1">
            <a:spLocks noChangeArrowheads="1"/>
          </p:cNvSpPr>
          <p:nvPr userDrawn="1"/>
        </p:nvSpPr>
        <p:spPr bwMode="gray">
          <a:xfrm>
            <a:off x="4882206" y="4880929"/>
            <a:ext cx="4022725" cy="201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defPPr>
              <a:defRPr lang="ja-JP"/>
            </a:defPPr>
            <a:lvl1pPr marL="0" algn="r" defTabSz="914400" rtl="0" eaLnBrk="1" fontAlgn="base" latinLnBrk="0" hangingPunct="1">
              <a:defRPr kumimoji="0" sz="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de-DE" altLang="ja-JP" dirty="0" smtClean="0">
                <a:solidFill>
                  <a:srgbClr val="000000"/>
                </a:solidFill>
                <a:latin typeface="Fujitsu Sans" pitchFamily="34" charset="0"/>
              </a:rPr>
              <a:t>Copyright 2014 FUJITSU LIMITED</a:t>
            </a:r>
            <a:endParaRPr lang="de-DE" altLang="ja-JP" dirty="0">
              <a:solidFill>
                <a:srgbClr val="000000"/>
              </a:solidFill>
              <a:latin typeface="Fujitsu Sans" pitchFamily="34" charset="0"/>
            </a:endParaRPr>
          </a:p>
        </p:txBody>
      </p:sp>
    </p:spTree>
    <p:extLst>
      <p:ext uri="{BB962C8B-B14F-4D97-AF65-F5344CB8AC3E}">
        <p14:creationId xmlns:p14="http://schemas.microsoft.com/office/powerpoint/2010/main" val="3084726637"/>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47650"/>
            <a:ext cx="8229600" cy="609600"/>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05801" y="5162555"/>
            <a:ext cx="838201" cy="100013"/>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700262" y="4848227"/>
            <a:ext cx="338139" cy="111918"/>
          </a:xfrm>
          <a:prstGeom prst="rect">
            <a:avLst/>
          </a:prstGeom>
        </p:spPr>
        <p:txBody>
          <a:bodyPr/>
          <a:lstStyle/>
          <a:p>
            <a:fld id="{6EA6D8CF-3CDE-4807-BCD2-C9F2B831AAA5}" type="slidenum">
              <a:rPr lang="en-US" smtClean="0"/>
              <a:t>‹#›</a:t>
            </a:fld>
            <a:endParaRPr lang="en-US"/>
          </a:p>
        </p:txBody>
      </p:sp>
      <p:sp>
        <p:nvSpPr>
          <p:cNvPr id="8" name="Picture Placeholder 7"/>
          <p:cNvSpPr>
            <a:spLocks noGrp="1"/>
          </p:cNvSpPr>
          <p:nvPr>
            <p:ph type="pic" sz="quarter" idx="13" hasCustomPrompt="1"/>
          </p:nvPr>
        </p:nvSpPr>
        <p:spPr>
          <a:xfrm>
            <a:off x="6948489" y="357187"/>
            <a:ext cx="1727200" cy="486966"/>
          </a:xfrm>
        </p:spPr>
        <p:txBody>
          <a:bodyPr/>
          <a:lstStyle>
            <a:lvl1pPr>
              <a:defRPr/>
            </a:lvl1pPr>
          </a:lstStyle>
          <a:p>
            <a:r>
              <a:rPr lang="ru-RU" dirty="0" smtClean="0"/>
              <a:t>лдж</a:t>
            </a:r>
            <a:endParaRPr lang="en-US" dirty="0"/>
          </a:p>
        </p:txBody>
      </p:sp>
    </p:spTree>
    <p:extLst>
      <p:ext uri="{BB962C8B-B14F-4D97-AF65-F5344CB8AC3E}">
        <p14:creationId xmlns:p14="http://schemas.microsoft.com/office/powerpoint/2010/main" val="3363091361"/>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0_タイトルとコンテンツ">
    <p:bg>
      <p:bgPr>
        <a:gradFill>
          <a:gsLst>
            <a:gs pos="85000">
              <a:srgbClr val="EEEEEE">
                <a:lumMod val="93000"/>
              </a:srgbClr>
            </a:gs>
            <a:gs pos="0">
              <a:schemeClr val="bg1">
                <a:lumMod val="100000"/>
              </a:schemeClr>
            </a:gs>
          </a:gsLst>
          <a:path path="circle">
            <a:fillToRect l="50000" t="50000" r="50000" b="50000"/>
          </a:path>
        </a:gradFill>
        <a:effectLst/>
      </p:bgPr>
    </p:bg>
    <p:spTree>
      <p:nvGrpSpPr>
        <p:cNvPr id="1" name=""/>
        <p:cNvGrpSpPr/>
        <p:nvPr/>
      </p:nvGrpSpPr>
      <p:grpSpPr>
        <a:xfrm>
          <a:off x="0" y="0"/>
          <a:ext cx="0" cy="0"/>
          <a:chOff x="0" y="0"/>
          <a:chExt cx="0" cy="0"/>
        </a:xfrm>
      </p:grpSpPr>
      <p:pic>
        <p:nvPicPr>
          <p:cNvPr id="4" name="Picture 20" descr="C:\Users\HirabaruS\Documents\FUJITSU_Brand Porject\VIアプリケーション開発\ビジネステンプレート\PPT新デザイン\Trial\Template\symbolmark_content.png"/>
          <p:cNvPicPr preferRelativeResize="0">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gray">
          <a:xfrm>
            <a:off x="8031479" y="269824"/>
            <a:ext cx="859100" cy="437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0"/>
          <p:cNvSpPr txBox="1">
            <a:spLocks noChangeArrowheads="1"/>
          </p:cNvSpPr>
          <p:nvPr userDrawn="1"/>
        </p:nvSpPr>
        <p:spPr bwMode="gray">
          <a:xfrm>
            <a:off x="4882206" y="4888548"/>
            <a:ext cx="4022725" cy="201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defPPr>
              <a:defRPr lang="ja-JP"/>
            </a:defPPr>
            <a:lvl1pPr marL="0" algn="r" defTabSz="914400" rtl="0" eaLnBrk="1" fontAlgn="base" latinLnBrk="0" hangingPunct="1">
              <a:defRPr kumimoji="0" sz="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de-DE" altLang="ja-JP" dirty="0" smtClean="0">
                <a:solidFill>
                  <a:prstClr val="black"/>
                </a:solidFill>
                <a:latin typeface="Arial" panose="020B0604020202020204" pitchFamily="34" charset="0"/>
                <a:cs typeface="Arial" panose="020B0604020202020204" pitchFamily="34" charset="0"/>
              </a:rPr>
              <a:t>Copyright 2014 FUJITSU LIMITED</a:t>
            </a:r>
            <a:endParaRPr lang="de-DE" altLang="ja-JP"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5460982"/>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2_Title Master">
    <p:bg>
      <p:bgPr>
        <a:solidFill>
          <a:schemeClr val="bg1"/>
        </a:solidFill>
        <a:effectLst/>
      </p:bgPr>
    </p:bg>
    <p:spTree>
      <p:nvGrpSpPr>
        <p:cNvPr id="1" name=""/>
        <p:cNvGrpSpPr/>
        <p:nvPr/>
      </p:nvGrpSpPr>
      <p:grpSpPr>
        <a:xfrm>
          <a:off x="0" y="0"/>
          <a:ext cx="0" cy="0"/>
          <a:chOff x="0" y="0"/>
          <a:chExt cx="0" cy="0"/>
        </a:xfrm>
      </p:grpSpPr>
      <p:sp>
        <p:nvSpPr>
          <p:cNvPr id="7" name="VCT_Marker_ID_7" hidden="1"/>
          <p:cNvSpPr/>
          <p:nvPr userDrawn="1">
            <p:custDataLst>
              <p:tags r:id="rId1"/>
            </p:custDataLst>
          </p:nvPr>
        </p:nvSpPr>
        <p:spPr>
          <a:xfrm>
            <a:off x="1270002" y="95251"/>
            <a:ext cx="127001" cy="95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4" name="VCT_Backup_ID_44" hidden="1"/>
          <p:cNvSpPr txBox="1"/>
          <p:nvPr userDrawn="1">
            <p:custDataLst>
              <p:tags r:id="rId2"/>
            </p:custDataLst>
          </p:nvPr>
        </p:nvSpPr>
        <p:spPr bwMode="auto">
          <a:xfrm>
            <a:off x="324016" y="1304107"/>
            <a:ext cx="8496149" cy="1102519"/>
          </a:xfrm>
          <a:prstGeom prst="rect">
            <a:avLst/>
          </a:prstGeom>
          <a:noFill/>
          <a:ln w="0">
            <a:noFill/>
          </a:ln>
        </p:spPr>
        <p:txBody>
          <a:bodyPr vert="horz" wrap="square" lIns="0" tIns="0" rIns="0" bIns="0" rtlCol="0" anchor="b" anchorCtr="0">
            <a:noAutofit/>
          </a:bodyPr>
          <a:lstStyle/>
          <a:p>
            <a:pPr marL="0" marR="0" lvl="0" indent="0" algn="l" defTabSz="914400" rtl="0" eaLnBrk="1" fontAlgn="auto" latinLnBrk="0" hangingPunct="1">
              <a:lnSpc>
                <a:spcPct val="100000"/>
              </a:lnSpc>
              <a:spcBef>
                <a:spcPct val="0"/>
              </a:spcBef>
              <a:spcAft>
                <a:spcPct val="0"/>
              </a:spcAft>
              <a:buClrTx/>
              <a:buSzTx/>
              <a:buFontTx/>
              <a:buNone/>
              <a:tabLst>
                <a:tab pos="3676650" algn="l"/>
              </a:tabLst>
              <a:defRPr/>
            </a:pPr>
            <a:r>
              <a:rPr lang="en-GB" sz="4400" b="0" i="0" u="none" baseline="0" dirty="0" smtClean="0">
                <a:solidFill>
                  <a:srgbClr val="FFFFFF"/>
                </a:solidFill>
                <a:latin typeface="Arial"/>
              </a:rPr>
              <a:t>Titelmasterformat durch Klicken bearbeiten</a:t>
            </a:r>
            <a:endParaRPr lang="en-GB" sz="4400" b="0" i="0" u="none" baseline="0" dirty="0">
              <a:solidFill>
                <a:srgbClr val="FFFFFF"/>
              </a:solidFill>
              <a:latin typeface="Arial"/>
            </a:endParaRPr>
          </a:p>
        </p:txBody>
      </p:sp>
      <p:sp>
        <p:nvSpPr>
          <p:cNvPr id="45" name="VCT_Backup_ID_45" hidden="1"/>
          <p:cNvSpPr txBox="1"/>
          <p:nvPr userDrawn="1">
            <p:custDataLst>
              <p:tags r:id="rId3"/>
            </p:custDataLst>
          </p:nvPr>
        </p:nvSpPr>
        <p:spPr bwMode="auto">
          <a:xfrm>
            <a:off x="324014" y="3434408"/>
            <a:ext cx="8496151" cy="1339199"/>
          </a:xfrm>
          <a:prstGeom prst="rect">
            <a:avLst/>
          </a:prstGeom>
          <a:noFill/>
          <a:ln w="0">
            <a:noFill/>
          </a:ln>
        </p:spPr>
        <p:txBody>
          <a:bodyPr vert="horz" wrap="square" lIns="0" tIns="0" rIns="0" bIns="0" rtlCol="0" anchor="t" anchorCtr="0">
            <a:noAutofit/>
          </a:bodyPr>
          <a:lstStyle/>
          <a:p>
            <a:pPr marL="0" lvl="0" indent="0" algn="l" defTabSz="457200" rtl="0" eaLnBrk="1" latinLnBrk="0" hangingPunct="1">
              <a:lnSpc>
                <a:spcPct val="100000"/>
              </a:lnSpc>
              <a:spcBef>
                <a:spcPct val="0"/>
              </a:spcBef>
              <a:spcAft>
                <a:spcPct val="0"/>
              </a:spcAft>
              <a:buNone/>
            </a:pPr>
            <a:r>
              <a:rPr lang="de-DE" sz="2400" b="0" i="0" u="none" baseline="0" dirty="0" smtClean="0">
                <a:solidFill>
                  <a:srgbClr val="000000"/>
                </a:solidFill>
                <a:latin typeface="Arial"/>
              </a:rPr>
              <a:t>Formatvorlage des Untertitelmasters durch Klicken bearbeiten</a:t>
            </a:r>
            <a:endParaRPr lang="en-GB" sz="2400" b="0" i="0" u="none" baseline="0" dirty="0">
              <a:solidFill>
                <a:srgbClr val="000000"/>
              </a:solidFill>
              <a:latin typeface="Arial"/>
            </a:endParaRPr>
          </a:p>
        </p:txBody>
      </p:sp>
      <p:grpSp>
        <p:nvGrpSpPr>
          <p:cNvPr id="55" name="Group 47" descr="Fujitsu - shaping tomorrow with you"/>
          <p:cNvGrpSpPr>
            <a:grpSpLocks noChangeAspect="1"/>
          </p:cNvGrpSpPr>
          <p:nvPr userDrawn="1"/>
        </p:nvGrpSpPr>
        <p:grpSpPr bwMode="auto">
          <a:xfrm>
            <a:off x="7604107" y="112409"/>
            <a:ext cx="1421294" cy="794172"/>
            <a:chOff x="4604" y="117"/>
            <a:chExt cx="1038" cy="580"/>
          </a:xfrm>
        </p:grpSpPr>
        <p:sp>
          <p:nvSpPr>
            <p:cNvPr id="57" name="AutoShape 48"/>
            <p:cNvSpPr>
              <a:spLocks noChangeAspect="1" noChangeArrowheads="1" noTextEdit="1"/>
            </p:cNvSpPr>
            <p:nvPr userDrawn="1"/>
          </p:nvSpPr>
          <p:spPr bwMode="gray">
            <a:xfrm>
              <a:off x="4604" y="117"/>
              <a:ext cx="1038" cy="580"/>
            </a:xfrm>
            <a:prstGeom prst="rect">
              <a:avLst/>
            </a:prstGeom>
            <a:noFill/>
            <a:ln w="9525">
              <a:noFill/>
              <a:miter lim="800000"/>
              <a:headEnd/>
              <a:tailEnd/>
            </a:ln>
          </p:spPr>
          <p:txBody>
            <a:bodyPr/>
            <a:lstStyle/>
            <a:p>
              <a:endParaRPr lang="en-GB"/>
            </a:p>
          </p:txBody>
        </p:sp>
        <p:sp>
          <p:nvSpPr>
            <p:cNvPr id="58" name="Freeform 49"/>
            <p:cNvSpPr>
              <a:spLocks/>
            </p:cNvSpPr>
            <p:nvPr userDrawn="1"/>
          </p:nvSpPr>
          <p:spPr bwMode="gray">
            <a:xfrm>
              <a:off x="4655" y="604"/>
              <a:ext cx="26" cy="43"/>
            </a:xfrm>
            <a:custGeom>
              <a:avLst/>
              <a:gdLst/>
              <a:ahLst/>
              <a:cxnLst>
                <a:cxn ang="0">
                  <a:pos x="0" y="731"/>
                </a:cxn>
                <a:cxn ang="0">
                  <a:pos x="0" y="643"/>
                </a:cxn>
                <a:cxn ang="0">
                  <a:pos x="177" y="684"/>
                </a:cxn>
                <a:cxn ang="0">
                  <a:pos x="355" y="568"/>
                </a:cxn>
                <a:cxn ang="0">
                  <a:pos x="325" y="493"/>
                </a:cxn>
                <a:cxn ang="0">
                  <a:pos x="271" y="452"/>
                </a:cxn>
                <a:cxn ang="0">
                  <a:pos x="203" y="417"/>
                </a:cxn>
                <a:cxn ang="0">
                  <a:pos x="62" y="323"/>
                </a:cxn>
                <a:cxn ang="0">
                  <a:pos x="12" y="190"/>
                </a:cxn>
                <a:cxn ang="0">
                  <a:pos x="90" y="41"/>
                </a:cxn>
                <a:cxn ang="0">
                  <a:pos x="257" y="0"/>
                </a:cxn>
                <a:cxn ang="0">
                  <a:pos x="411" y="24"/>
                </a:cxn>
                <a:cxn ang="0">
                  <a:pos x="411" y="106"/>
                </a:cxn>
                <a:cxn ang="0">
                  <a:pos x="262" y="74"/>
                </a:cxn>
                <a:cxn ang="0">
                  <a:pos x="162" y="98"/>
                </a:cxn>
                <a:cxn ang="0">
                  <a:pos x="120" y="178"/>
                </a:cxn>
                <a:cxn ang="0">
                  <a:pos x="149" y="253"/>
                </a:cxn>
                <a:cxn ang="0">
                  <a:pos x="273" y="331"/>
                </a:cxn>
                <a:cxn ang="0">
                  <a:pos x="374" y="388"/>
                </a:cxn>
                <a:cxn ang="0">
                  <a:pos x="444" y="465"/>
                </a:cxn>
                <a:cxn ang="0">
                  <a:pos x="463" y="556"/>
                </a:cxn>
                <a:cxn ang="0">
                  <a:pos x="184" y="762"/>
                </a:cxn>
                <a:cxn ang="0">
                  <a:pos x="0" y="731"/>
                </a:cxn>
              </a:cxnLst>
              <a:rect l="0" t="0" r="r" b="b"/>
              <a:pathLst>
                <a:path w="463" h="762">
                  <a:moveTo>
                    <a:pt x="0" y="731"/>
                  </a:moveTo>
                  <a:cubicBezTo>
                    <a:pt x="0" y="643"/>
                    <a:pt x="0" y="643"/>
                    <a:pt x="0" y="643"/>
                  </a:cubicBezTo>
                  <a:cubicBezTo>
                    <a:pt x="48" y="670"/>
                    <a:pt x="107" y="684"/>
                    <a:pt x="177" y="684"/>
                  </a:cubicBezTo>
                  <a:cubicBezTo>
                    <a:pt x="296" y="684"/>
                    <a:pt x="355" y="645"/>
                    <a:pt x="355" y="568"/>
                  </a:cubicBezTo>
                  <a:cubicBezTo>
                    <a:pt x="355" y="538"/>
                    <a:pt x="345" y="513"/>
                    <a:pt x="325" y="493"/>
                  </a:cubicBezTo>
                  <a:cubicBezTo>
                    <a:pt x="309" y="477"/>
                    <a:pt x="291" y="463"/>
                    <a:pt x="271" y="452"/>
                  </a:cubicBezTo>
                  <a:cubicBezTo>
                    <a:pt x="253" y="442"/>
                    <a:pt x="231" y="431"/>
                    <a:pt x="203" y="417"/>
                  </a:cubicBezTo>
                  <a:cubicBezTo>
                    <a:pt x="135" y="384"/>
                    <a:pt x="89" y="352"/>
                    <a:pt x="62" y="323"/>
                  </a:cubicBezTo>
                  <a:cubicBezTo>
                    <a:pt x="29" y="286"/>
                    <a:pt x="12" y="242"/>
                    <a:pt x="12" y="190"/>
                  </a:cubicBezTo>
                  <a:cubicBezTo>
                    <a:pt x="12" y="124"/>
                    <a:pt x="38" y="74"/>
                    <a:pt x="90" y="41"/>
                  </a:cubicBezTo>
                  <a:cubicBezTo>
                    <a:pt x="134" y="13"/>
                    <a:pt x="189" y="0"/>
                    <a:pt x="257" y="0"/>
                  </a:cubicBezTo>
                  <a:cubicBezTo>
                    <a:pt x="304" y="0"/>
                    <a:pt x="355" y="8"/>
                    <a:pt x="411" y="24"/>
                  </a:cubicBezTo>
                  <a:cubicBezTo>
                    <a:pt x="411" y="106"/>
                    <a:pt x="411" y="106"/>
                    <a:pt x="411" y="106"/>
                  </a:cubicBezTo>
                  <a:cubicBezTo>
                    <a:pt x="364" y="85"/>
                    <a:pt x="314" y="74"/>
                    <a:pt x="262" y="74"/>
                  </a:cubicBezTo>
                  <a:cubicBezTo>
                    <a:pt x="222" y="74"/>
                    <a:pt x="188" y="82"/>
                    <a:pt x="162" y="98"/>
                  </a:cubicBezTo>
                  <a:cubicBezTo>
                    <a:pt x="134" y="115"/>
                    <a:pt x="120" y="141"/>
                    <a:pt x="120" y="178"/>
                  </a:cubicBezTo>
                  <a:cubicBezTo>
                    <a:pt x="120" y="209"/>
                    <a:pt x="130" y="234"/>
                    <a:pt x="149" y="253"/>
                  </a:cubicBezTo>
                  <a:cubicBezTo>
                    <a:pt x="168" y="273"/>
                    <a:pt x="209" y="298"/>
                    <a:pt x="273" y="331"/>
                  </a:cubicBezTo>
                  <a:cubicBezTo>
                    <a:pt x="324" y="356"/>
                    <a:pt x="357" y="375"/>
                    <a:pt x="374" y="388"/>
                  </a:cubicBezTo>
                  <a:cubicBezTo>
                    <a:pt x="407" y="412"/>
                    <a:pt x="430" y="437"/>
                    <a:pt x="444" y="465"/>
                  </a:cubicBezTo>
                  <a:cubicBezTo>
                    <a:pt x="457" y="490"/>
                    <a:pt x="463" y="520"/>
                    <a:pt x="463" y="556"/>
                  </a:cubicBezTo>
                  <a:cubicBezTo>
                    <a:pt x="463" y="693"/>
                    <a:pt x="370" y="762"/>
                    <a:pt x="184" y="762"/>
                  </a:cubicBezTo>
                  <a:cubicBezTo>
                    <a:pt x="109" y="762"/>
                    <a:pt x="48" y="752"/>
                    <a:pt x="0" y="731"/>
                  </a:cubicBezTo>
                  <a:close/>
                </a:path>
              </a:pathLst>
            </a:custGeom>
            <a:solidFill>
              <a:srgbClr val="FFFFFF"/>
            </a:solidFill>
            <a:ln w="9525">
              <a:noFill/>
              <a:round/>
              <a:headEnd/>
              <a:tailEnd/>
            </a:ln>
          </p:spPr>
          <p:txBody>
            <a:bodyPr/>
            <a:lstStyle/>
            <a:p>
              <a:endParaRPr lang="en-GB"/>
            </a:p>
          </p:txBody>
        </p:sp>
        <p:sp>
          <p:nvSpPr>
            <p:cNvPr id="60" name="Freeform 50"/>
            <p:cNvSpPr>
              <a:spLocks/>
            </p:cNvSpPr>
            <p:nvPr userDrawn="1"/>
          </p:nvSpPr>
          <p:spPr bwMode="gray">
            <a:xfrm>
              <a:off x="4691" y="585"/>
              <a:ext cx="30" cy="61"/>
            </a:xfrm>
            <a:custGeom>
              <a:avLst/>
              <a:gdLst/>
              <a:ahLst/>
              <a:cxnLst>
                <a:cxn ang="0">
                  <a:pos x="0" y="1087"/>
                </a:cxn>
                <a:cxn ang="0">
                  <a:pos x="0" y="0"/>
                </a:cxn>
                <a:cxn ang="0">
                  <a:pos x="124" y="0"/>
                </a:cxn>
                <a:cxn ang="0">
                  <a:pos x="124" y="382"/>
                </a:cxn>
                <a:cxn ang="0">
                  <a:pos x="306" y="345"/>
                </a:cxn>
                <a:cxn ang="0">
                  <a:pos x="526" y="458"/>
                </a:cxn>
                <a:cxn ang="0">
                  <a:pos x="548" y="644"/>
                </a:cxn>
                <a:cxn ang="0">
                  <a:pos x="548" y="1087"/>
                </a:cxn>
                <a:cxn ang="0">
                  <a:pos x="425" y="1087"/>
                </a:cxn>
                <a:cxn ang="0">
                  <a:pos x="425" y="624"/>
                </a:cxn>
                <a:cxn ang="0">
                  <a:pos x="403" y="477"/>
                </a:cxn>
                <a:cxn ang="0">
                  <a:pos x="294" y="419"/>
                </a:cxn>
                <a:cxn ang="0">
                  <a:pos x="124" y="463"/>
                </a:cxn>
                <a:cxn ang="0">
                  <a:pos x="124" y="1087"/>
                </a:cxn>
                <a:cxn ang="0">
                  <a:pos x="0" y="1087"/>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w="9525">
              <a:noFill/>
              <a:round/>
              <a:headEnd/>
              <a:tailEnd/>
            </a:ln>
          </p:spPr>
          <p:txBody>
            <a:bodyPr/>
            <a:lstStyle/>
            <a:p>
              <a:endParaRPr lang="en-GB"/>
            </a:p>
          </p:txBody>
        </p:sp>
        <p:sp>
          <p:nvSpPr>
            <p:cNvPr id="61" name="Freeform 51"/>
            <p:cNvSpPr>
              <a:spLocks noEditPoints="1"/>
            </p:cNvSpPr>
            <p:nvPr userDrawn="1"/>
          </p:nvSpPr>
          <p:spPr bwMode="gray">
            <a:xfrm>
              <a:off x="4730" y="604"/>
              <a:ext cx="32" cy="43"/>
            </a:xfrm>
            <a:custGeom>
              <a:avLst/>
              <a:gdLst/>
              <a:ahLst/>
              <a:cxnLst>
                <a:cxn ang="0">
                  <a:pos x="437" y="286"/>
                </a:cxn>
                <a:cxn ang="0">
                  <a:pos x="437" y="248"/>
                </a:cxn>
                <a:cxn ang="0">
                  <a:pos x="415" y="138"/>
                </a:cxn>
                <a:cxn ang="0">
                  <a:pos x="271" y="77"/>
                </a:cxn>
                <a:cxn ang="0">
                  <a:pos x="70" y="118"/>
                </a:cxn>
                <a:cxn ang="0">
                  <a:pos x="70" y="31"/>
                </a:cxn>
                <a:cxn ang="0">
                  <a:pos x="284" y="0"/>
                </a:cxn>
                <a:cxn ang="0">
                  <a:pos x="516" y="76"/>
                </a:cxn>
                <a:cxn ang="0">
                  <a:pos x="558" y="200"/>
                </a:cxn>
                <a:cxn ang="0">
                  <a:pos x="561" y="290"/>
                </a:cxn>
                <a:cxn ang="0">
                  <a:pos x="561" y="727"/>
                </a:cxn>
                <a:cxn ang="0">
                  <a:pos x="293" y="762"/>
                </a:cxn>
                <a:cxn ang="0">
                  <a:pos x="83" y="720"/>
                </a:cxn>
                <a:cxn ang="0">
                  <a:pos x="0" y="558"/>
                </a:cxn>
                <a:cxn ang="0">
                  <a:pos x="96" y="363"/>
                </a:cxn>
                <a:cxn ang="0">
                  <a:pos x="336" y="297"/>
                </a:cxn>
                <a:cxn ang="0">
                  <a:pos x="437" y="286"/>
                </a:cxn>
                <a:cxn ang="0">
                  <a:pos x="437" y="356"/>
                </a:cxn>
                <a:cxn ang="0">
                  <a:pos x="267" y="382"/>
                </a:cxn>
                <a:cxn ang="0">
                  <a:pos x="127" y="545"/>
                </a:cxn>
                <a:cxn ang="0">
                  <a:pos x="168" y="650"/>
                </a:cxn>
                <a:cxn ang="0">
                  <a:pos x="312" y="687"/>
                </a:cxn>
                <a:cxn ang="0">
                  <a:pos x="437" y="670"/>
                </a:cxn>
                <a:cxn ang="0">
                  <a:pos x="437" y="356"/>
                </a:cxn>
              </a:cxnLst>
              <a:rect l="0" t="0" r="r" b="b"/>
              <a:pathLst>
                <a:path w="561" h="762">
                  <a:moveTo>
                    <a:pt x="437" y="286"/>
                  </a:moveTo>
                  <a:cubicBezTo>
                    <a:pt x="437" y="248"/>
                    <a:pt x="437" y="248"/>
                    <a:pt x="437" y="248"/>
                  </a:cubicBezTo>
                  <a:cubicBezTo>
                    <a:pt x="437" y="200"/>
                    <a:pt x="430" y="164"/>
                    <a:pt x="415" y="138"/>
                  </a:cubicBezTo>
                  <a:cubicBezTo>
                    <a:pt x="392" y="97"/>
                    <a:pt x="344" y="77"/>
                    <a:pt x="271" y="77"/>
                  </a:cubicBezTo>
                  <a:cubicBezTo>
                    <a:pt x="206" y="77"/>
                    <a:pt x="139" y="91"/>
                    <a:pt x="70" y="118"/>
                  </a:cubicBezTo>
                  <a:cubicBezTo>
                    <a:pt x="70" y="31"/>
                    <a:pt x="70" y="31"/>
                    <a:pt x="70" y="31"/>
                  </a:cubicBezTo>
                  <a:cubicBezTo>
                    <a:pt x="139" y="10"/>
                    <a:pt x="210" y="0"/>
                    <a:pt x="284" y="0"/>
                  </a:cubicBezTo>
                  <a:cubicBezTo>
                    <a:pt x="397" y="0"/>
                    <a:pt x="474" y="25"/>
                    <a:pt x="516" y="76"/>
                  </a:cubicBezTo>
                  <a:cubicBezTo>
                    <a:pt x="539" y="104"/>
                    <a:pt x="553" y="145"/>
                    <a:pt x="558" y="200"/>
                  </a:cubicBezTo>
                  <a:cubicBezTo>
                    <a:pt x="560" y="220"/>
                    <a:pt x="561" y="250"/>
                    <a:pt x="561" y="290"/>
                  </a:cubicBezTo>
                  <a:cubicBezTo>
                    <a:pt x="561" y="727"/>
                    <a:pt x="561" y="727"/>
                    <a:pt x="561" y="727"/>
                  </a:cubicBezTo>
                  <a:cubicBezTo>
                    <a:pt x="477" y="750"/>
                    <a:pt x="387" y="762"/>
                    <a:pt x="293" y="762"/>
                  </a:cubicBezTo>
                  <a:cubicBezTo>
                    <a:pt x="203" y="762"/>
                    <a:pt x="133" y="748"/>
                    <a:pt x="83" y="720"/>
                  </a:cubicBezTo>
                  <a:cubicBezTo>
                    <a:pt x="28" y="689"/>
                    <a:pt x="0" y="635"/>
                    <a:pt x="0" y="558"/>
                  </a:cubicBezTo>
                  <a:cubicBezTo>
                    <a:pt x="0" y="470"/>
                    <a:pt x="32" y="405"/>
                    <a:pt x="96" y="363"/>
                  </a:cubicBezTo>
                  <a:cubicBezTo>
                    <a:pt x="143" y="332"/>
                    <a:pt x="223" y="310"/>
                    <a:pt x="336" y="297"/>
                  </a:cubicBezTo>
                  <a:cubicBezTo>
                    <a:pt x="357" y="294"/>
                    <a:pt x="391" y="291"/>
                    <a:pt x="437" y="286"/>
                  </a:cubicBezTo>
                  <a:close/>
                  <a:moveTo>
                    <a:pt x="437" y="356"/>
                  </a:moveTo>
                  <a:cubicBezTo>
                    <a:pt x="362" y="363"/>
                    <a:pt x="305" y="372"/>
                    <a:pt x="267" y="382"/>
                  </a:cubicBezTo>
                  <a:cubicBezTo>
                    <a:pt x="173" y="405"/>
                    <a:pt x="127" y="460"/>
                    <a:pt x="127" y="545"/>
                  </a:cubicBezTo>
                  <a:cubicBezTo>
                    <a:pt x="127" y="593"/>
                    <a:pt x="140" y="627"/>
                    <a:pt x="168" y="650"/>
                  </a:cubicBezTo>
                  <a:cubicBezTo>
                    <a:pt x="198" y="675"/>
                    <a:pt x="246" y="687"/>
                    <a:pt x="312" y="687"/>
                  </a:cubicBezTo>
                  <a:cubicBezTo>
                    <a:pt x="357" y="687"/>
                    <a:pt x="398" y="681"/>
                    <a:pt x="437" y="670"/>
                  </a:cubicBezTo>
                  <a:lnTo>
                    <a:pt x="437" y="356"/>
                  </a:lnTo>
                  <a:close/>
                </a:path>
              </a:pathLst>
            </a:custGeom>
            <a:solidFill>
              <a:srgbClr val="FFFFFF"/>
            </a:solidFill>
            <a:ln w="9525">
              <a:noFill/>
              <a:round/>
              <a:headEnd/>
              <a:tailEnd/>
            </a:ln>
          </p:spPr>
          <p:txBody>
            <a:bodyPr/>
            <a:lstStyle/>
            <a:p>
              <a:endParaRPr lang="en-GB"/>
            </a:p>
          </p:txBody>
        </p:sp>
        <p:sp>
          <p:nvSpPr>
            <p:cNvPr id="62" name="Freeform 52"/>
            <p:cNvSpPr>
              <a:spLocks noEditPoints="1"/>
            </p:cNvSpPr>
            <p:nvPr userDrawn="1"/>
          </p:nvSpPr>
          <p:spPr bwMode="gray">
            <a:xfrm>
              <a:off x="4774" y="604"/>
              <a:ext cx="32" cy="61"/>
            </a:xfrm>
            <a:custGeom>
              <a:avLst/>
              <a:gdLst/>
              <a:ahLst/>
              <a:cxnLst>
                <a:cxn ang="0">
                  <a:pos x="123" y="711"/>
                </a:cxn>
                <a:cxn ang="0">
                  <a:pos x="123" y="1087"/>
                </a:cxn>
                <a:cxn ang="0">
                  <a:pos x="0" y="1087"/>
                </a:cxn>
                <a:cxn ang="0">
                  <a:pos x="0" y="28"/>
                </a:cxn>
                <a:cxn ang="0">
                  <a:pos x="249" y="0"/>
                </a:cxn>
                <a:cxn ang="0">
                  <a:pos x="505" y="113"/>
                </a:cxn>
                <a:cxn ang="0">
                  <a:pos x="567" y="379"/>
                </a:cxn>
                <a:cxn ang="0">
                  <a:pos x="489" y="662"/>
                </a:cxn>
                <a:cxn ang="0">
                  <a:pos x="274" y="762"/>
                </a:cxn>
                <a:cxn ang="0">
                  <a:pos x="172" y="742"/>
                </a:cxn>
                <a:cxn ang="0">
                  <a:pos x="123" y="711"/>
                </a:cxn>
                <a:cxn ang="0">
                  <a:pos x="123" y="625"/>
                </a:cxn>
                <a:cxn ang="0">
                  <a:pos x="260" y="687"/>
                </a:cxn>
                <a:cxn ang="0">
                  <a:pos x="400" y="591"/>
                </a:cxn>
                <a:cxn ang="0">
                  <a:pos x="441" y="378"/>
                </a:cxn>
                <a:cxn ang="0">
                  <a:pos x="386" y="140"/>
                </a:cxn>
                <a:cxn ang="0">
                  <a:pos x="230" y="74"/>
                </a:cxn>
                <a:cxn ang="0">
                  <a:pos x="123" y="83"/>
                </a:cxn>
                <a:cxn ang="0">
                  <a:pos x="123" y="625"/>
                </a:cxn>
              </a:cxnLst>
              <a:rect l="0" t="0" r="r" b="b"/>
              <a:pathLst>
                <a:path w="567" h="1087">
                  <a:moveTo>
                    <a:pt x="123" y="711"/>
                  </a:moveTo>
                  <a:cubicBezTo>
                    <a:pt x="123" y="1087"/>
                    <a:pt x="123" y="1087"/>
                    <a:pt x="123" y="1087"/>
                  </a:cubicBezTo>
                  <a:cubicBezTo>
                    <a:pt x="0" y="1087"/>
                    <a:pt x="0" y="1087"/>
                    <a:pt x="0" y="1087"/>
                  </a:cubicBezTo>
                  <a:cubicBezTo>
                    <a:pt x="0" y="28"/>
                    <a:pt x="0" y="28"/>
                    <a:pt x="0" y="28"/>
                  </a:cubicBezTo>
                  <a:cubicBezTo>
                    <a:pt x="85" y="9"/>
                    <a:pt x="168" y="0"/>
                    <a:pt x="249" y="0"/>
                  </a:cubicBezTo>
                  <a:cubicBezTo>
                    <a:pt x="374" y="0"/>
                    <a:pt x="459" y="37"/>
                    <a:pt x="505" y="113"/>
                  </a:cubicBezTo>
                  <a:cubicBezTo>
                    <a:pt x="546" y="180"/>
                    <a:pt x="567" y="269"/>
                    <a:pt x="567" y="379"/>
                  </a:cubicBezTo>
                  <a:cubicBezTo>
                    <a:pt x="567" y="495"/>
                    <a:pt x="541" y="590"/>
                    <a:pt x="489" y="662"/>
                  </a:cubicBezTo>
                  <a:cubicBezTo>
                    <a:pt x="440" y="728"/>
                    <a:pt x="369" y="762"/>
                    <a:pt x="274" y="762"/>
                  </a:cubicBezTo>
                  <a:cubicBezTo>
                    <a:pt x="234" y="762"/>
                    <a:pt x="200" y="755"/>
                    <a:pt x="172" y="742"/>
                  </a:cubicBezTo>
                  <a:cubicBezTo>
                    <a:pt x="159" y="736"/>
                    <a:pt x="142" y="725"/>
                    <a:pt x="123" y="711"/>
                  </a:cubicBezTo>
                  <a:close/>
                  <a:moveTo>
                    <a:pt x="123" y="625"/>
                  </a:moveTo>
                  <a:cubicBezTo>
                    <a:pt x="165" y="666"/>
                    <a:pt x="210" y="687"/>
                    <a:pt x="260" y="687"/>
                  </a:cubicBezTo>
                  <a:cubicBezTo>
                    <a:pt x="324" y="687"/>
                    <a:pt x="371" y="655"/>
                    <a:pt x="400" y="591"/>
                  </a:cubicBezTo>
                  <a:cubicBezTo>
                    <a:pt x="427" y="533"/>
                    <a:pt x="441" y="462"/>
                    <a:pt x="441" y="378"/>
                  </a:cubicBezTo>
                  <a:cubicBezTo>
                    <a:pt x="441" y="272"/>
                    <a:pt x="422" y="193"/>
                    <a:pt x="386" y="140"/>
                  </a:cubicBezTo>
                  <a:cubicBezTo>
                    <a:pt x="356" y="96"/>
                    <a:pt x="304" y="74"/>
                    <a:pt x="230" y="74"/>
                  </a:cubicBezTo>
                  <a:cubicBezTo>
                    <a:pt x="198" y="74"/>
                    <a:pt x="162" y="77"/>
                    <a:pt x="123" y="83"/>
                  </a:cubicBezTo>
                  <a:lnTo>
                    <a:pt x="123" y="625"/>
                  </a:lnTo>
                  <a:close/>
                </a:path>
              </a:pathLst>
            </a:custGeom>
            <a:solidFill>
              <a:srgbClr val="FFFFFF"/>
            </a:solidFill>
            <a:ln w="9525">
              <a:noFill/>
              <a:round/>
              <a:headEnd/>
              <a:tailEnd/>
            </a:ln>
          </p:spPr>
          <p:txBody>
            <a:bodyPr/>
            <a:lstStyle/>
            <a:p>
              <a:endParaRPr lang="en-GB"/>
            </a:p>
          </p:txBody>
        </p:sp>
        <p:sp>
          <p:nvSpPr>
            <p:cNvPr id="63" name="Freeform 53"/>
            <p:cNvSpPr>
              <a:spLocks noEditPoints="1"/>
            </p:cNvSpPr>
            <p:nvPr userDrawn="1"/>
          </p:nvSpPr>
          <p:spPr bwMode="gray">
            <a:xfrm>
              <a:off x="4815" y="591"/>
              <a:ext cx="9" cy="55"/>
            </a:xfrm>
            <a:custGeom>
              <a:avLst/>
              <a:gdLst/>
              <a:ahLst/>
              <a:cxnLst>
                <a:cxn ang="0">
                  <a:pos x="75" y="0"/>
                </a:cxn>
                <a:cxn ang="0">
                  <a:pos x="131" y="25"/>
                </a:cxn>
                <a:cxn ang="0">
                  <a:pos x="150" y="76"/>
                </a:cxn>
                <a:cxn ang="0">
                  <a:pos x="126" y="132"/>
                </a:cxn>
                <a:cxn ang="0">
                  <a:pos x="74" y="151"/>
                </a:cxn>
                <a:cxn ang="0">
                  <a:pos x="19" y="127"/>
                </a:cxn>
                <a:cxn ang="0">
                  <a:pos x="0" y="75"/>
                </a:cxn>
                <a:cxn ang="0">
                  <a:pos x="24" y="20"/>
                </a:cxn>
                <a:cxn ang="0">
                  <a:pos x="75" y="0"/>
                </a:cxn>
                <a:cxn ang="0">
                  <a:pos x="15" y="987"/>
                </a:cxn>
                <a:cxn ang="0">
                  <a:pos x="15" y="265"/>
                </a:cxn>
                <a:cxn ang="0">
                  <a:pos x="138" y="265"/>
                </a:cxn>
                <a:cxn ang="0">
                  <a:pos x="138" y="987"/>
                </a:cxn>
                <a:cxn ang="0">
                  <a:pos x="15" y="987"/>
                </a:cxn>
              </a:cxnLst>
              <a:rect l="0" t="0" r="r" b="b"/>
              <a:pathLst>
                <a:path w="150" h="987">
                  <a:moveTo>
                    <a:pt x="75" y="0"/>
                  </a:moveTo>
                  <a:cubicBezTo>
                    <a:pt x="97" y="0"/>
                    <a:pt x="116" y="9"/>
                    <a:pt x="131" y="25"/>
                  </a:cubicBezTo>
                  <a:cubicBezTo>
                    <a:pt x="144" y="40"/>
                    <a:pt x="150" y="57"/>
                    <a:pt x="150" y="76"/>
                  </a:cubicBezTo>
                  <a:cubicBezTo>
                    <a:pt x="150" y="98"/>
                    <a:pt x="142" y="117"/>
                    <a:pt x="126" y="132"/>
                  </a:cubicBezTo>
                  <a:cubicBezTo>
                    <a:pt x="112" y="145"/>
                    <a:pt x="94" y="151"/>
                    <a:pt x="74" y="151"/>
                  </a:cubicBezTo>
                  <a:cubicBezTo>
                    <a:pt x="52" y="151"/>
                    <a:pt x="33" y="143"/>
                    <a:pt x="19" y="127"/>
                  </a:cubicBezTo>
                  <a:cubicBezTo>
                    <a:pt x="6" y="112"/>
                    <a:pt x="0" y="95"/>
                    <a:pt x="0" y="75"/>
                  </a:cubicBezTo>
                  <a:cubicBezTo>
                    <a:pt x="0" y="53"/>
                    <a:pt x="8" y="35"/>
                    <a:pt x="24" y="20"/>
                  </a:cubicBezTo>
                  <a:cubicBezTo>
                    <a:pt x="38" y="7"/>
                    <a:pt x="55" y="0"/>
                    <a:pt x="75" y="0"/>
                  </a:cubicBezTo>
                  <a:close/>
                  <a:moveTo>
                    <a:pt x="15" y="987"/>
                  </a:moveTo>
                  <a:cubicBezTo>
                    <a:pt x="15" y="265"/>
                    <a:pt x="15" y="265"/>
                    <a:pt x="15" y="265"/>
                  </a:cubicBezTo>
                  <a:cubicBezTo>
                    <a:pt x="138" y="265"/>
                    <a:pt x="138" y="265"/>
                    <a:pt x="138" y="265"/>
                  </a:cubicBezTo>
                  <a:cubicBezTo>
                    <a:pt x="138" y="987"/>
                    <a:pt x="138" y="987"/>
                    <a:pt x="138" y="987"/>
                  </a:cubicBezTo>
                  <a:lnTo>
                    <a:pt x="15" y="987"/>
                  </a:lnTo>
                  <a:close/>
                </a:path>
              </a:pathLst>
            </a:custGeom>
            <a:solidFill>
              <a:srgbClr val="FFFFFF"/>
            </a:solidFill>
            <a:ln w="9525">
              <a:noFill/>
              <a:round/>
              <a:headEnd/>
              <a:tailEnd/>
            </a:ln>
          </p:spPr>
          <p:txBody>
            <a:bodyPr/>
            <a:lstStyle/>
            <a:p>
              <a:endParaRPr lang="en-GB"/>
            </a:p>
          </p:txBody>
        </p:sp>
        <p:sp>
          <p:nvSpPr>
            <p:cNvPr id="64" name="Freeform 54"/>
            <p:cNvSpPr>
              <a:spLocks/>
            </p:cNvSpPr>
            <p:nvPr userDrawn="1"/>
          </p:nvSpPr>
          <p:spPr bwMode="gray">
            <a:xfrm>
              <a:off x="4836" y="604"/>
              <a:ext cx="31" cy="42"/>
            </a:xfrm>
            <a:custGeom>
              <a:avLst/>
              <a:gdLst/>
              <a:ahLst/>
              <a:cxnLst>
                <a:cxn ang="0">
                  <a:pos x="0" y="742"/>
                </a:cxn>
                <a:cxn ang="0">
                  <a:pos x="0" y="28"/>
                </a:cxn>
                <a:cxn ang="0">
                  <a:pos x="289" y="0"/>
                </a:cxn>
                <a:cxn ang="0">
                  <a:pos x="526" y="113"/>
                </a:cxn>
                <a:cxn ang="0">
                  <a:pos x="548" y="299"/>
                </a:cxn>
                <a:cxn ang="0">
                  <a:pos x="548" y="742"/>
                </a:cxn>
                <a:cxn ang="0">
                  <a:pos x="424" y="742"/>
                </a:cxn>
                <a:cxn ang="0">
                  <a:pos x="424" y="306"/>
                </a:cxn>
                <a:cxn ang="0">
                  <a:pos x="403" y="134"/>
                </a:cxn>
                <a:cxn ang="0">
                  <a:pos x="277" y="74"/>
                </a:cxn>
                <a:cxn ang="0">
                  <a:pos x="123" y="90"/>
                </a:cxn>
                <a:cxn ang="0">
                  <a:pos x="123" y="742"/>
                </a:cxn>
                <a:cxn ang="0">
                  <a:pos x="0" y="742"/>
                </a:cxn>
              </a:cxnLst>
              <a:rect l="0" t="0" r="r" b="b"/>
              <a:pathLst>
                <a:path w="548" h="742">
                  <a:moveTo>
                    <a:pt x="0" y="742"/>
                  </a:moveTo>
                  <a:cubicBezTo>
                    <a:pt x="0" y="28"/>
                    <a:pt x="0" y="28"/>
                    <a:pt x="0" y="28"/>
                  </a:cubicBezTo>
                  <a:cubicBezTo>
                    <a:pt x="114" y="9"/>
                    <a:pt x="210" y="0"/>
                    <a:pt x="289" y="0"/>
                  </a:cubicBezTo>
                  <a:cubicBezTo>
                    <a:pt x="415" y="0"/>
                    <a:pt x="494" y="38"/>
                    <a:pt x="526" y="113"/>
                  </a:cubicBezTo>
                  <a:cubicBezTo>
                    <a:pt x="541" y="149"/>
                    <a:pt x="548" y="210"/>
                    <a:pt x="548" y="299"/>
                  </a:cubicBezTo>
                  <a:cubicBezTo>
                    <a:pt x="548" y="742"/>
                    <a:pt x="548" y="742"/>
                    <a:pt x="548" y="742"/>
                  </a:cubicBezTo>
                  <a:cubicBezTo>
                    <a:pt x="424" y="742"/>
                    <a:pt x="424" y="742"/>
                    <a:pt x="424" y="742"/>
                  </a:cubicBezTo>
                  <a:cubicBezTo>
                    <a:pt x="424" y="306"/>
                    <a:pt x="424" y="306"/>
                    <a:pt x="424" y="306"/>
                  </a:cubicBezTo>
                  <a:cubicBezTo>
                    <a:pt x="424" y="221"/>
                    <a:pt x="417" y="163"/>
                    <a:pt x="403" y="134"/>
                  </a:cubicBezTo>
                  <a:cubicBezTo>
                    <a:pt x="382" y="94"/>
                    <a:pt x="341" y="74"/>
                    <a:pt x="277" y="74"/>
                  </a:cubicBezTo>
                  <a:cubicBezTo>
                    <a:pt x="227" y="74"/>
                    <a:pt x="176" y="80"/>
                    <a:pt x="123" y="90"/>
                  </a:cubicBezTo>
                  <a:cubicBezTo>
                    <a:pt x="123" y="742"/>
                    <a:pt x="123" y="742"/>
                    <a:pt x="123" y="742"/>
                  </a:cubicBezTo>
                  <a:lnTo>
                    <a:pt x="0" y="742"/>
                  </a:lnTo>
                  <a:close/>
                </a:path>
              </a:pathLst>
            </a:custGeom>
            <a:solidFill>
              <a:srgbClr val="FFFFFF"/>
            </a:solidFill>
            <a:ln w="9525">
              <a:noFill/>
              <a:round/>
              <a:headEnd/>
              <a:tailEnd/>
            </a:ln>
          </p:spPr>
          <p:txBody>
            <a:bodyPr/>
            <a:lstStyle/>
            <a:p>
              <a:endParaRPr lang="en-GB"/>
            </a:p>
          </p:txBody>
        </p:sp>
        <p:sp>
          <p:nvSpPr>
            <p:cNvPr id="65" name="Freeform 55"/>
            <p:cNvSpPr>
              <a:spLocks noEditPoints="1"/>
            </p:cNvSpPr>
            <p:nvPr userDrawn="1"/>
          </p:nvSpPr>
          <p:spPr bwMode="gray">
            <a:xfrm>
              <a:off x="4876" y="604"/>
              <a:ext cx="32" cy="62"/>
            </a:xfrm>
            <a:custGeom>
              <a:avLst/>
              <a:gdLst/>
              <a:ahLst/>
              <a:cxnLst>
                <a:cxn ang="0">
                  <a:pos x="445" y="677"/>
                </a:cxn>
                <a:cxn ang="0">
                  <a:pos x="399" y="721"/>
                </a:cxn>
                <a:cxn ang="0">
                  <a:pos x="257" y="762"/>
                </a:cxn>
                <a:cxn ang="0">
                  <a:pos x="97" y="708"/>
                </a:cxn>
                <a:cxn ang="0">
                  <a:pos x="0" y="414"/>
                </a:cxn>
                <a:cxn ang="0">
                  <a:pos x="71" y="131"/>
                </a:cxn>
                <a:cxn ang="0">
                  <a:pos x="340" y="0"/>
                </a:cxn>
                <a:cxn ang="0">
                  <a:pos x="569" y="28"/>
                </a:cxn>
                <a:cxn ang="0">
                  <a:pos x="569" y="601"/>
                </a:cxn>
                <a:cxn ang="0">
                  <a:pos x="555" y="843"/>
                </a:cxn>
                <a:cxn ang="0">
                  <a:pos x="422" y="1052"/>
                </a:cxn>
                <a:cxn ang="0">
                  <a:pos x="191" y="1098"/>
                </a:cxn>
                <a:cxn ang="0">
                  <a:pos x="98" y="1092"/>
                </a:cxn>
                <a:cxn ang="0">
                  <a:pos x="98" y="1018"/>
                </a:cxn>
                <a:cxn ang="0">
                  <a:pos x="190" y="1024"/>
                </a:cxn>
                <a:cxn ang="0">
                  <a:pos x="341" y="997"/>
                </a:cxn>
                <a:cxn ang="0">
                  <a:pos x="434" y="858"/>
                </a:cxn>
                <a:cxn ang="0">
                  <a:pos x="445" y="716"/>
                </a:cxn>
                <a:cxn ang="0">
                  <a:pos x="445" y="677"/>
                </a:cxn>
                <a:cxn ang="0">
                  <a:pos x="445" y="81"/>
                </a:cxn>
                <a:cxn ang="0">
                  <a:pos x="353" y="74"/>
                </a:cxn>
                <a:cxn ang="0">
                  <a:pos x="231" y="106"/>
                </a:cxn>
                <a:cxn ang="0">
                  <a:pos x="152" y="233"/>
                </a:cxn>
                <a:cxn ang="0">
                  <a:pos x="126" y="419"/>
                </a:cxn>
                <a:cxn ang="0">
                  <a:pos x="174" y="633"/>
                </a:cxn>
                <a:cxn ang="0">
                  <a:pos x="274" y="687"/>
                </a:cxn>
                <a:cxn ang="0">
                  <a:pos x="371" y="654"/>
                </a:cxn>
                <a:cxn ang="0">
                  <a:pos x="435" y="566"/>
                </a:cxn>
                <a:cxn ang="0">
                  <a:pos x="445" y="483"/>
                </a:cxn>
                <a:cxn ang="0">
                  <a:pos x="445" y="81"/>
                </a:cxn>
              </a:cxnLst>
              <a:rect l="0" t="0" r="r" b="b"/>
              <a:pathLst>
                <a:path w="569" h="1098">
                  <a:moveTo>
                    <a:pt x="445" y="677"/>
                  </a:moveTo>
                  <a:cubicBezTo>
                    <a:pt x="427" y="697"/>
                    <a:pt x="412" y="712"/>
                    <a:pt x="399" y="721"/>
                  </a:cubicBezTo>
                  <a:cubicBezTo>
                    <a:pt x="362" y="748"/>
                    <a:pt x="314" y="762"/>
                    <a:pt x="257" y="762"/>
                  </a:cubicBezTo>
                  <a:cubicBezTo>
                    <a:pt x="192" y="762"/>
                    <a:pt x="139" y="744"/>
                    <a:pt x="97" y="708"/>
                  </a:cubicBezTo>
                  <a:cubicBezTo>
                    <a:pt x="32" y="654"/>
                    <a:pt x="0" y="556"/>
                    <a:pt x="0" y="414"/>
                  </a:cubicBezTo>
                  <a:cubicBezTo>
                    <a:pt x="0" y="300"/>
                    <a:pt x="24" y="206"/>
                    <a:pt x="71" y="131"/>
                  </a:cubicBezTo>
                  <a:cubicBezTo>
                    <a:pt x="126" y="44"/>
                    <a:pt x="216" y="0"/>
                    <a:pt x="340" y="0"/>
                  </a:cubicBezTo>
                  <a:cubicBezTo>
                    <a:pt x="414" y="0"/>
                    <a:pt x="490" y="9"/>
                    <a:pt x="569" y="28"/>
                  </a:cubicBezTo>
                  <a:cubicBezTo>
                    <a:pt x="569" y="601"/>
                    <a:pt x="569" y="601"/>
                    <a:pt x="569" y="601"/>
                  </a:cubicBezTo>
                  <a:cubicBezTo>
                    <a:pt x="569" y="707"/>
                    <a:pt x="564" y="788"/>
                    <a:pt x="555" y="843"/>
                  </a:cubicBezTo>
                  <a:cubicBezTo>
                    <a:pt x="538" y="944"/>
                    <a:pt x="494" y="1013"/>
                    <a:pt x="422" y="1052"/>
                  </a:cubicBezTo>
                  <a:cubicBezTo>
                    <a:pt x="363" y="1083"/>
                    <a:pt x="286" y="1098"/>
                    <a:pt x="191" y="1098"/>
                  </a:cubicBezTo>
                  <a:cubicBezTo>
                    <a:pt x="164" y="1098"/>
                    <a:pt x="133" y="1096"/>
                    <a:pt x="98" y="1092"/>
                  </a:cubicBezTo>
                  <a:cubicBezTo>
                    <a:pt x="98" y="1018"/>
                    <a:pt x="98" y="1018"/>
                    <a:pt x="98" y="1018"/>
                  </a:cubicBezTo>
                  <a:cubicBezTo>
                    <a:pt x="130" y="1022"/>
                    <a:pt x="160" y="1024"/>
                    <a:pt x="190" y="1024"/>
                  </a:cubicBezTo>
                  <a:cubicBezTo>
                    <a:pt x="258" y="1024"/>
                    <a:pt x="308" y="1015"/>
                    <a:pt x="341" y="997"/>
                  </a:cubicBezTo>
                  <a:cubicBezTo>
                    <a:pt x="390" y="971"/>
                    <a:pt x="421" y="924"/>
                    <a:pt x="434" y="858"/>
                  </a:cubicBezTo>
                  <a:cubicBezTo>
                    <a:pt x="442" y="821"/>
                    <a:pt x="445" y="773"/>
                    <a:pt x="445" y="716"/>
                  </a:cubicBezTo>
                  <a:lnTo>
                    <a:pt x="445" y="677"/>
                  </a:lnTo>
                  <a:close/>
                  <a:moveTo>
                    <a:pt x="445" y="81"/>
                  </a:moveTo>
                  <a:cubicBezTo>
                    <a:pt x="411" y="77"/>
                    <a:pt x="380" y="74"/>
                    <a:pt x="353" y="74"/>
                  </a:cubicBezTo>
                  <a:cubicBezTo>
                    <a:pt x="301" y="74"/>
                    <a:pt x="260" y="85"/>
                    <a:pt x="231" y="106"/>
                  </a:cubicBezTo>
                  <a:cubicBezTo>
                    <a:pt x="197" y="130"/>
                    <a:pt x="171" y="173"/>
                    <a:pt x="152" y="233"/>
                  </a:cubicBezTo>
                  <a:cubicBezTo>
                    <a:pt x="135" y="287"/>
                    <a:pt x="126" y="348"/>
                    <a:pt x="126" y="419"/>
                  </a:cubicBezTo>
                  <a:cubicBezTo>
                    <a:pt x="126" y="517"/>
                    <a:pt x="142" y="589"/>
                    <a:pt x="174" y="633"/>
                  </a:cubicBezTo>
                  <a:cubicBezTo>
                    <a:pt x="199" y="669"/>
                    <a:pt x="233" y="687"/>
                    <a:pt x="274" y="687"/>
                  </a:cubicBezTo>
                  <a:cubicBezTo>
                    <a:pt x="308" y="687"/>
                    <a:pt x="341" y="676"/>
                    <a:pt x="371" y="654"/>
                  </a:cubicBezTo>
                  <a:cubicBezTo>
                    <a:pt x="401" y="631"/>
                    <a:pt x="423" y="602"/>
                    <a:pt x="435" y="566"/>
                  </a:cubicBezTo>
                  <a:cubicBezTo>
                    <a:pt x="442" y="547"/>
                    <a:pt x="445" y="520"/>
                    <a:pt x="445" y="483"/>
                  </a:cubicBezTo>
                  <a:lnTo>
                    <a:pt x="445" y="81"/>
                  </a:lnTo>
                  <a:close/>
                </a:path>
              </a:pathLst>
            </a:custGeom>
            <a:solidFill>
              <a:srgbClr val="FFFFFF"/>
            </a:solidFill>
            <a:ln w="9525">
              <a:noFill/>
              <a:round/>
              <a:headEnd/>
              <a:tailEnd/>
            </a:ln>
          </p:spPr>
          <p:txBody>
            <a:bodyPr/>
            <a:lstStyle/>
            <a:p>
              <a:endParaRPr lang="en-GB"/>
            </a:p>
          </p:txBody>
        </p:sp>
        <p:sp>
          <p:nvSpPr>
            <p:cNvPr id="66" name="Freeform 56"/>
            <p:cNvSpPr>
              <a:spLocks/>
            </p:cNvSpPr>
            <p:nvPr userDrawn="1"/>
          </p:nvSpPr>
          <p:spPr bwMode="gray">
            <a:xfrm>
              <a:off x="4939" y="595"/>
              <a:ext cx="18" cy="51"/>
            </a:xfrm>
            <a:custGeom>
              <a:avLst/>
              <a:gdLst/>
              <a:ahLst/>
              <a:cxnLst>
                <a:cxn ang="0">
                  <a:pos x="0" y="0"/>
                </a:cxn>
                <a:cxn ang="0">
                  <a:pos x="124" y="0"/>
                </a:cxn>
                <a:cxn ang="0">
                  <a:pos x="124" y="195"/>
                </a:cxn>
                <a:cxn ang="0">
                  <a:pos x="318" y="195"/>
                </a:cxn>
                <a:cxn ang="0">
                  <a:pos x="318" y="273"/>
                </a:cxn>
                <a:cxn ang="0">
                  <a:pos x="124" y="273"/>
                </a:cxn>
                <a:cxn ang="0">
                  <a:pos x="124" y="656"/>
                </a:cxn>
                <a:cxn ang="0">
                  <a:pos x="156" y="804"/>
                </a:cxn>
                <a:cxn ang="0">
                  <a:pos x="225" y="836"/>
                </a:cxn>
                <a:cxn ang="0">
                  <a:pos x="277" y="838"/>
                </a:cxn>
                <a:cxn ang="0">
                  <a:pos x="318" y="838"/>
                </a:cxn>
                <a:cxn ang="0">
                  <a:pos x="318" y="917"/>
                </a:cxn>
                <a:cxn ang="0">
                  <a:pos x="251" y="917"/>
                </a:cxn>
                <a:cxn ang="0">
                  <a:pos x="127" y="904"/>
                </a:cxn>
                <a:cxn ang="0">
                  <a:pos x="11" y="782"/>
                </a:cxn>
                <a:cxn ang="0">
                  <a:pos x="0" y="638"/>
                </a:cxn>
                <a:cxn ang="0">
                  <a:pos x="0" y="0"/>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6" y="846"/>
                    <a:pt x="11" y="782"/>
                  </a:cubicBezTo>
                  <a:cubicBezTo>
                    <a:pt x="4" y="747"/>
                    <a:pt x="0" y="699"/>
                    <a:pt x="0" y="638"/>
                  </a:cubicBezTo>
                  <a:lnTo>
                    <a:pt x="0" y="0"/>
                  </a:lnTo>
                  <a:close/>
                </a:path>
              </a:pathLst>
            </a:custGeom>
            <a:solidFill>
              <a:srgbClr val="FFFFFF"/>
            </a:solidFill>
            <a:ln w="9525">
              <a:noFill/>
              <a:round/>
              <a:headEnd/>
              <a:tailEnd/>
            </a:ln>
          </p:spPr>
          <p:txBody>
            <a:bodyPr/>
            <a:lstStyle/>
            <a:p>
              <a:endParaRPr lang="en-GB"/>
            </a:p>
          </p:txBody>
        </p:sp>
        <p:sp>
          <p:nvSpPr>
            <p:cNvPr id="67" name="Freeform 57"/>
            <p:cNvSpPr>
              <a:spLocks noEditPoints="1"/>
            </p:cNvSpPr>
            <p:nvPr userDrawn="1"/>
          </p:nvSpPr>
          <p:spPr bwMode="gray">
            <a:xfrm>
              <a:off x="4963" y="604"/>
              <a:ext cx="34" cy="4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p>
          </p:txBody>
        </p:sp>
        <p:sp>
          <p:nvSpPr>
            <p:cNvPr id="68" name="Freeform 58"/>
            <p:cNvSpPr>
              <a:spLocks/>
            </p:cNvSpPr>
            <p:nvPr userDrawn="1"/>
          </p:nvSpPr>
          <p:spPr bwMode="gray">
            <a:xfrm>
              <a:off x="5007" y="604"/>
              <a:ext cx="52" cy="42"/>
            </a:xfrm>
            <a:custGeom>
              <a:avLst/>
              <a:gdLst/>
              <a:ahLst/>
              <a:cxnLst>
                <a:cxn ang="0">
                  <a:pos x="0" y="742"/>
                </a:cxn>
                <a:cxn ang="0">
                  <a:pos x="0" y="28"/>
                </a:cxn>
                <a:cxn ang="0">
                  <a:pos x="267" y="0"/>
                </a:cxn>
                <a:cxn ang="0">
                  <a:pos x="460" y="46"/>
                </a:cxn>
                <a:cxn ang="0">
                  <a:pos x="691" y="0"/>
                </a:cxn>
                <a:cxn ang="0">
                  <a:pos x="912" y="114"/>
                </a:cxn>
                <a:cxn ang="0">
                  <a:pos x="933" y="299"/>
                </a:cxn>
                <a:cxn ang="0">
                  <a:pos x="933" y="742"/>
                </a:cxn>
                <a:cxn ang="0">
                  <a:pos x="809" y="742"/>
                </a:cxn>
                <a:cxn ang="0">
                  <a:pos x="809" y="306"/>
                </a:cxn>
                <a:cxn ang="0">
                  <a:pos x="790" y="135"/>
                </a:cxn>
                <a:cxn ang="0">
                  <a:pos x="675" y="74"/>
                </a:cxn>
                <a:cxn ang="0">
                  <a:pos x="528" y="108"/>
                </a:cxn>
                <a:cxn ang="0">
                  <a:pos x="528" y="742"/>
                </a:cxn>
                <a:cxn ang="0">
                  <a:pos x="405" y="742"/>
                </a:cxn>
                <a:cxn ang="0">
                  <a:pos x="405" y="301"/>
                </a:cxn>
                <a:cxn ang="0">
                  <a:pos x="385" y="135"/>
                </a:cxn>
                <a:cxn ang="0">
                  <a:pos x="267" y="74"/>
                </a:cxn>
                <a:cxn ang="0">
                  <a:pos x="124" y="90"/>
                </a:cxn>
                <a:cxn ang="0">
                  <a:pos x="124" y="742"/>
                </a:cxn>
                <a:cxn ang="0">
                  <a:pos x="0" y="742"/>
                </a:cxn>
              </a:cxnLst>
              <a:rect l="0" t="0" r="r" b="b"/>
              <a:pathLst>
                <a:path w="933" h="742">
                  <a:moveTo>
                    <a:pt x="0" y="742"/>
                  </a:moveTo>
                  <a:cubicBezTo>
                    <a:pt x="0" y="28"/>
                    <a:pt x="0" y="28"/>
                    <a:pt x="0" y="28"/>
                  </a:cubicBezTo>
                  <a:cubicBezTo>
                    <a:pt x="113" y="9"/>
                    <a:pt x="202" y="0"/>
                    <a:pt x="267" y="0"/>
                  </a:cubicBezTo>
                  <a:cubicBezTo>
                    <a:pt x="352" y="0"/>
                    <a:pt x="417" y="15"/>
                    <a:pt x="460" y="46"/>
                  </a:cubicBezTo>
                  <a:cubicBezTo>
                    <a:pt x="538" y="15"/>
                    <a:pt x="615" y="0"/>
                    <a:pt x="691" y="0"/>
                  </a:cubicBezTo>
                  <a:cubicBezTo>
                    <a:pt x="808" y="0"/>
                    <a:pt x="881" y="38"/>
                    <a:pt x="912" y="114"/>
                  </a:cubicBezTo>
                  <a:cubicBezTo>
                    <a:pt x="926" y="149"/>
                    <a:pt x="933" y="211"/>
                    <a:pt x="933" y="299"/>
                  </a:cubicBezTo>
                  <a:cubicBezTo>
                    <a:pt x="933" y="742"/>
                    <a:pt x="933" y="742"/>
                    <a:pt x="933" y="742"/>
                  </a:cubicBezTo>
                  <a:cubicBezTo>
                    <a:pt x="809" y="742"/>
                    <a:pt x="809" y="742"/>
                    <a:pt x="809" y="742"/>
                  </a:cubicBezTo>
                  <a:cubicBezTo>
                    <a:pt x="809" y="306"/>
                    <a:pt x="809" y="306"/>
                    <a:pt x="809" y="306"/>
                  </a:cubicBezTo>
                  <a:cubicBezTo>
                    <a:pt x="809" y="222"/>
                    <a:pt x="803" y="164"/>
                    <a:pt x="790" y="135"/>
                  </a:cubicBezTo>
                  <a:cubicBezTo>
                    <a:pt x="771" y="94"/>
                    <a:pt x="733" y="74"/>
                    <a:pt x="675" y="74"/>
                  </a:cubicBezTo>
                  <a:cubicBezTo>
                    <a:pt x="627" y="74"/>
                    <a:pt x="578" y="86"/>
                    <a:pt x="528" y="108"/>
                  </a:cubicBezTo>
                  <a:cubicBezTo>
                    <a:pt x="528" y="742"/>
                    <a:pt x="528" y="742"/>
                    <a:pt x="528" y="742"/>
                  </a:cubicBezTo>
                  <a:cubicBezTo>
                    <a:pt x="405" y="742"/>
                    <a:pt x="405" y="742"/>
                    <a:pt x="405" y="742"/>
                  </a:cubicBezTo>
                  <a:cubicBezTo>
                    <a:pt x="405" y="301"/>
                    <a:pt x="405" y="301"/>
                    <a:pt x="405" y="301"/>
                  </a:cubicBezTo>
                  <a:cubicBezTo>
                    <a:pt x="405" y="219"/>
                    <a:pt x="398" y="164"/>
                    <a:pt x="385" y="135"/>
                  </a:cubicBezTo>
                  <a:cubicBezTo>
                    <a:pt x="366" y="94"/>
                    <a:pt x="327" y="74"/>
                    <a:pt x="267" y="74"/>
                  </a:cubicBezTo>
                  <a:cubicBezTo>
                    <a:pt x="221" y="74"/>
                    <a:pt x="173" y="80"/>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a:p>
          </p:txBody>
        </p:sp>
        <p:sp>
          <p:nvSpPr>
            <p:cNvPr id="69" name="Freeform 59"/>
            <p:cNvSpPr>
              <a:spLocks noEditPoints="1"/>
            </p:cNvSpPr>
            <p:nvPr userDrawn="1"/>
          </p:nvSpPr>
          <p:spPr bwMode="gray">
            <a:xfrm>
              <a:off x="5069" y="604"/>
              <a:ext cx="34" cy="4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p>
          </p:txBody>
        </p:sp>
        <p:sp>
          <p:nvSpPr>
            <p:cNvPr id="70" name="Freeform 60"/>
            <p:cNvSpPr>
              <a:spLocks/>
            </p:cNvSpPr>
            <p:nvPr userDrawn="1"/>
          </p:nvSpPr>
          <p:spPr bwMode="gray">
            <a:xfrm>
              <a:off x="5113" y="604"/>
              <a:ext cx="17" cy="42"/>
            </a:xfrm>
            <a:custGeom>
              <a:avLst/>
              <a:gdLst/>
              <a:ahLst/>
              <a:cxnLst>
                <a:cxn ang="0">
                  <a:pos x="0" y="742"/>
                </a:cxn>
                <a:cxn ang="0">
                  <a:pos x="0" y="31"/>
                </a:cxn>
                <a:cxn ang="0">
                  <a:pos x="312" y="0"/>
                </a:cxn>
                <a:cxn ang="0">
                  <a:pos x="312" y="77"/>
                </a:cxn>
                <a:cxn ang="0">
                  <a:pos x="124" y="90"/>
                </a:cxn>
                <a:cxn ang="0">
                  <a:pos x="124" y="742"/>
                </a:cxn>
                <a:cxn ang="0">
                  <a:pos x="0" y="742"/>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a:p>
          </p:txBody>
        </p:sp>
        <p:sp>
          <p:nvSpPr>
            <p:cNvPr id="71" name="Freeform 61"/>
            <p:cNvSpPr>
              <a:spLocks/>
            </p:cNvSpPr>
            <p:nvPr userDrawn="1"/>
          </p:nvSpPr>
          <p:spPr bwMode="gray">
            <a:xfrm>
              <a:off x="5138" y="604"/>
              <a:ext cx="17" cy="42"/>
            </a:xfrm>
            <a:custGeom>
              <a:avLst/>
              <a:gdLst/>
              <a:ahLst/>
              <a:cxnLst>
                <a:cxn ang="0">
                  <a:pos x="0" y="742"/>
                </a:cxn>
                <a:cxn ang="0">
                  <a:pos x="0" y="31"/>
                </a:cxn>
                <a:cxn ang="0">
                  <a:pos x="312" y="0"/>
                </a:cxn>
                <a:cxn ang="0">
                  <a:pos x="312" y="77"/>
                </a:cxn>
                <a:cxn ang="0">
                  <a:pos x="124" y="90"/>
                </a:cxn>
                <a:cxn ang="0">
                  <a:pos x="124" y="742"/>
                </a:cxn>
                <a:cxn ang="0">
                  <a:pos x="0" y="742"/>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a:p>
          </p:txBody>
        </p:sp>
        <p:sp>
          <p:nvSpPr>
            <p:cNvPr id="72" name="Freeform 62"/>
            <p:cNvSpPr>
              <a:spLocks noEditPoints="1"/>
            </p:cNvSpPr>
            <p:nvPr userDrawn="1"/>
          </p:nvSpPr>
          <p:spPr bwMode="gray">
            <a:xfrm>
              <a:off x="5160" y="604"/>
              <a:ext cx="34" cy="43"/>
            </a:xfrm>
            <a:custGeom>
              <a:avLst/>
              <a:gdLst/>
              <a:ahLst/>
              <a:cxnLst>
                <a:cxn ang="0">
                  <a:pos x="304" y="0"/>
                </a:cxn>
                <a:cxn ang="0">
                  <a:pos x="534" y="103"/>
                </a:cxn>
                <a:cxn ang="0">
                  <a:pos x="607" y="381"/>
                </a:cxn>
                <a:cxn ang="0">
                  <a:pos x="534" y="659"/>
                </a:cxn>
                <a:cxn ang="0">
                  <a:pos x="305"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5" y="762"/>
                  </a:cubicBezTo>
                  <a:cubicBezTo>
                    <a:pt x="102"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p>
          </p:txBody>
        </p:sp>
        <p:sp>
          <p:nvSpPr>
            <p:cNvPr id="73" name="Freeform 63"/>
            <p:cNvSpPr>
              <a:spLocks/>
            </p:cNvSpPr>
            <p:nvPr userDrawn="1"/>
          </p:nvSpPr>
          <p:spPr bwMode="gray">
            <a:xfrm>
              <a:off x="5198" y="605"/>
              <a:ext cx="52" cy="41"/>
            </a:xfrm>
            <a:custGeom>
              <a:avLst/>
              <a:gdLst/>
              <a:ahLst/>
              <a:cxnLst>
                <a:cxn ang="0">
                  <a:pos x="204" y="722"/>
                </a:cxn>
                <a:cxn ang="0">
                  <a:pos x="0" y="0"/>
                </a:cxn>
                <a:cxn ang="0">
                  <a:pos x="124" y="0"/>
                </a:cxn>
                <a:cxn ang="0">
                  <a:pos x="277" y="588"/>
                </a:cxn>
                <a:cxn ang="0">
                  <a:pos x="412" y="0"/>
                </a:cxn>
                <a:cxn ang="0">
                  <a:pos x="534" y="0"/>
                </a:cxn>
                <a:cxn ang="0">
                  <a:pos x="676" y="588"/>
                </a:cxn>
                <a:cxn ang="0">
                  <a:pos x="828" y="0"/>
                </a:cxn>
                <a:cxn ang="0">
                  <a:pos x="929" y="0"/>
                </a:cxn>
                <a:cxn ang="0">
                  <a:pos x="726" y="722"/>
                </a:cxn>
                <a:cxn ang="0">
                  <a:pos x="603" y="722"/>
                </a:cxn>
                <a:cxn ang="0">
                  <a:pos x="495" y="255"/>
                </a:cxn>
                <a:cxn ang="0">
                  <a:pos x="468" y="107"/>
                </a:cxn>
                <a:cxn ang="0">
                  <a:pos x="440" y="254"/>
                </a:cxn>
                <a:cxn ang="0">
                  <a:pos x="332" y="722"/>
                </a:cxn>
                <a:cxn ang="0">
                  <a:pos x="204" y="722"/>
                </a:cxn>
              </a:cxnLst>
              <a:rect l="0" t="0" r="r" b="b"/>
              <a:pathLst>
                <a:path w="929" h="722">
                  <a:moveTo>
                    <a:pt x="204" y="722"/>
                  </a:moveTo>
                  <a:cubicBezTo>
                    <a:pt x="0" y="0"/>
                    <a:pt x="0" y="0"/>
                    <a:pt x="0" y="0"/>
                  </a:cubicBezTo>
                  <a:cubicBezTo>
                    <a:pt x="124" y="0"/>
                    <a:pt x="124" y="0"/>
                    <a:pt x="124" y="0"/>
                  </a:cubicBezTo>
                  <a:cubicBezTo>
                    <a:pt x="277" y="588"/>
                    <a:pt x="277" y="588"/>
                    <a:pt x="277" y="588"/>
                  </a:cubicBezTo>
                  <a:cubicBezTo>
                    <a:pt x="412" y="0"/>
                    <a:pt x="412" y="0"/>
                    <a:pt x="412" y="0"/>
                  </a:cubicBezTo>
                  <a:cubicBezTo>
                    <a:pt x="534" y="0"/>
                    <a:pt x="534" y="0"/>
                    <a:pt x="534" y="0"/>
                  </a:cubicBezTo>
                  <a:cubicBezTo>
                    <a:pt x="676" y="588"/>
                    <a:pt x="676" y="588"/>
                    <a:pt x="676" y="588"/>
                  </a:cubicBezTo>
                  <a:cubicBezTo>
                    <a:pt x="828" y="0"/>
                    <a:pt x="828" y="0"/>
                    <a:pt x="828" y="0"/>
                  </a:cubicBezTo>
                  <a:cubicBezTo>
                    <a:pt x="929" y="0"/>
                    <a:pt x="929" y="0"/>
                    <a:pt x="929" y="0"/>
                  </a:cubicBezTo>
                  <a:cubicBezTo>
                    <a:pt x="726" y="722"/>
                    <a:pt x="726" y="722"/>
                    <a:pt x="726" y="722"/>
                  </a:cubicBezTo>
                  <a:cubicBezTo>
                    <a:pt x="603" y="722"/>
                    <a:pt x="603" y="722"/>
                    <a:pt x="603" y="722"/>
                  </a:cubicBezTo>
                  <a:cubicBezTo>
                    <a:pt x="495" y="255"/>
                    <a:pt x="495" y="255"/>
                    <a:pt x="495" y="255"/>
                  </a:cubicBezTo>
                  <a:cubicBezTo>
                    <a:pt x="487" y="221"/>
                    <a:pt x="478" y="172"/>
                    <a:pt x="468" y="107"/>
                  </a:cubicBezTo>
                  <a:cubicBezTo>
                    <a:pt x="460" y="159"/>
                    <a:pt x="451" y="208"/>
                    <a:pt x="440" y="254"/>
                  </a:cubicBezTo>
                  <a:cubicBezTo>
                    <a:pt x="332" y="722"/>
                    <a:pt x="332" y="722"/>
                    <a:pt x="332" y="722"/>
                  </a:cubicBezTo>
                  <a:lnTo>
                    <a:pt x="204" y="722"/>
                  </a:lnTo>
                  <a:close/>
                </a:path>
              </a:pathLst>
            </a:custGeom>
            <a:solidFill>
              <a:srgbClr val="FFFFFF"/>
            </a:solidFill>
            <a:ln w="9525">
              <a:noFill/>
              <a:round/>
              <a:headEnd/>
              <a:tailEnd/>
            </a:ln>
          </p:spPr>
          <p:txBody>
            <a:bodyPr/>
            <a:lstStyle/>
            <a:p>
              <a:endParaRPr lang="en-GB"/>
            </a:p>
          </p:txBody>
        </p:sp>
        <p:sp>
          <p:nvSpPr>
            <p:cNvPr id="74" name="Freeform 64"/>
            <p:cNvSpPr>
              <a:spLocks/>
            </p:cNvSpPr>
            <p:nvPr userDrawn="1"/>
          </p:nvSpPr>
          <p:spPr bwMode="gray">
            <a:xfrm>
              <a:off x="5270" y="605"/>
              <a:ext cx="52" cy="41"/>
            </a:xfrm>
            <a:custGeom>
              <a:avLst/>
              <a:gdLst/>
              <a:ahLst/>
              <a:cxnLst>
                <a:cxn ang="0">
                  <a:pos x="204" y="722"/>
                </a:cxn>
                <a:cxn ang="0">
                  <a:pos x="0" y="0"/>
                </a:cxn>
                <a:cxn ang="0">
                  <a:pos x="125" y="0"/>
                </a:cxn>
                <a:cxn ang="0">
                  <a:pos x="277" y="588"/>
                </a:cxn>
                <a:cxn ang="0">
                  <a:pos x="412" y="0"/>
                </a:cxn>
                <a:cxn ang="0">
                  <a:pos x="535" y="0"/>
                </a:cxn>
                <a:cxn ang="0">
                  <a:pos x="676" y="588"/>
                </a:cxn>
                <a:cxn ang="0">
                  <a:pos x="829" y="0"/>
                </a:cxn>
                <a:cxn ang="0">
                  <a:pos x="930" y="0"/>
                </a:cxn>
                <a:cxn ang="0">
                  <a:pos x="726" y="722"/>
                </a:cxn>
                <a:cxn ang="0">
                  <a:pos x="604" y="722"/>
                </a:cxn>
                <a:cxn ang="0">
                  <a:pos x="495" y="255"/>
                </a:cxn>
                <a:cxn ang="0">
                  <a:pos x="468" y="107"/>
                </a:cxn>
                <a:cxn ang="0">
                  <a:pos x="441" y="254"/>
                </a:cxn>
                <a:cxn ang="0">
                  <a:pos x="332" y="722"/>
                </a:cxn>
                <a:cxn ang="0">
                  <a:pos x="204" y="722"/>
                </a:cxn>
              </a:cxnLst>
              <a:rect l="0" t="0" r="r" b="b"/>
              <a:pathLst>
                <a:path w="930" h="722">
                  <a:moveTo>
                    <a:pt x="204" y="722"/>
                  </a:moveTo>
                  <a:cubicBezTo>
                    <a:pt x="0" y="0"/>
                    <a:pt x="0" y="0"/>
                    <a:pt x="0" y="0"/>
                  </a:cubicBezTo>
                  <a:cubicBezTo>
                    <a:pt x="125" y="0"/>
                    <a:pt x="125" y="0"/>
                    <a:pt x="125" y="0"/>
                  </a:cubicBezTo>
                  <a:cubicBezTo>
                    <a:pt x="277" y="588"/>
                    <a:pt x="277" y="588"/>
                    <a:pt x="277" y="588"/>
                  </a:cubicBezTo>
                  <a:cubicBezTo>
                    <a:pt x="412" y="0"/>
                    <a:pt x="412" y="0"/>
                    <a:pt x="412" y="0"/>
                  </a:cubicBezTo>
                  <a:cubicBezTo>
                    <a:pt x="535" y="0"/>
                    <a:pt x="535" y="0"/>
                    <a:pt x="535" y="0"/>
                  </a:cubicBezTo>
                  <a:cubicBezTo>
                    <a:pt x="676" y="588"/>
                    <a:pt x="676" y="588"/>
                    <a:pt x="676" y="588"/>
                  </a:cubicBezTo>
                  <a:cubicBezTo>
                    <a:pt x="829" y="0"/>
                    <a:pt x="829" y="0"/>
                    <a:pt x="829" y="0"/>
                  </a:cubicBezTo>
                  <a:cubicBezTo>
                    <a:pt x="930" y="0"/>
                    <a:pt x="930" y="0"/>
                    <a:pt x="930" y="0"/>
                  </a:cubicBezTo>
                  <a:cubicBezTo>
                    <a:pt x="726" y="722"/>
                    <a:pt x="726" y="722"/>
                    <a:pt x="726" y="722"/>
                  </a:cubicBezTo>
                  <a:cubicBezTo>
                    <a:pt x="604" y="722"/>
                    <a:pt x="604" y="722"/>
                    <a:pt x="604" y="722"/>
                  </a:cubicBezTo>
                  <a:cubicBezTo>
                    <a:pt x="495" y="255"/>
                    <a:pt x="495" y="255"/>
                    <a:pt x="495" y="255"/>
                  </a:cubicBezTo>
                  <a:cubicBezTo>
                    <a:pt x="488" y="221"/>
                    <a:pt x="479" y="172"/>
                    <a:pt x="468" y="107"/>
                  </a:cubicBezTo>
                  <a:cubicBezTo>
                    <a:pt x="460" y="159"/>
                    <a:pt x="451" y="208"/>
                    <a:pt x="441" y="254"/>
                  </a:cubicBezTo>
                  <a:cubicBezTo>
                    <a:pt x="332" y="722"/>
                    <a:pt x="332" y="722"/>
                    <a:pt x="332" y="722"/>
                  </a:cubicBezTo>
                  <a:lnTo>
                    <a:pt x="204" y="722"/>
                  </a:lnTo>
                  <a:close/>
                </a:path>
              </a:pathLst>
            </a:custGeom>
            <a:solidFill>
              <a:srgbClr val="FFFFFF"/>
            </a:solidFill>
            <a:ln w="9525">
              <a:noFill/>
              <a:round/>
              <a:headEnd/>
              <a:tailEnd/>
            </a:ln>
          </p:spPr>
          <p:txBody>
            <a:bodyPr/>
            <a:lstStyle/>
            <a:p>
              <a:endParaRPr lang="en-GB"/>
            </a:p>
          </p:txBody>
        </p:sp>
        <p:sp>
          <p:nvSpPr>
            <p:cNvPr id="75" name="Freeform 65"/>
            <p:cNvSpPr>
              <a:spLocks noEditPoints="1"/>
            </p:cNvSpPr>
            <p:nvPr userDrawn="1"/>
          </p:nvSpPr>
          <p:spPr bwMode="gray">
            <a:xfrm>
              <a:off x="5329" y="591"/>
              <a:ext cx="9" cy="55"/>
            </a:xfrm>
            <a:custGeom>
              <a:avLst/>
              <a:gdLst/>
              <a:ahLst/>
              <a:cxnLst>
                <a:cxn ang="0">
                  <a:pos x="76" y="0"/>
                </a:cxn>
                <a:cxn ang="0">
                  <a:pos x="132" y="25"/>
                </a:cxn>
                <a:cxn ang="0">
                  <a:pos x="151" y="76"/>
                </a:cxn>
                <a:cxn ang="0">
                  <a:pos x="126" y="132"/>
                </a:cxn>
                <a:cxn ang="0">
                  <a:pos x="75" y="151"/>
                </a:cxn>
                <a:cxn ang="0">
                  <a:pos x="20" y="127"/>
                </a:cxn>
                <a:cxn ang="0">
                  <a:pos x="0" y="75"/>
                </a:cxn>
                <a:cxn ang="0">
                  <a:pos x="25" y="20"/>
                </a:cxn>
                <a:cxn ang="0">
                  <a:pos x="76" y="0"/>
                </a:cxn>
                <a:cxn ang="0">
                  <a:pos x="15" y="987"/>
                </a:cxn>
                <a:cxn ang="0">
                  <a:pos x="15" y="265"/>
                </a:cxn>
                <a:cxn ang="0">
                  <a:pos x="139" y="265"/>
                </a:cxn>
                <a:cxn ang="0">
                  <a:pos x="139" y="987"/>
                </a:cxn>
                <a:cxn ang="0">
                  <a:pos x="15" y="987"/>
                </a:cxn>
              </a:cxnLst>
              <a:rect l="0" t="0" r="r" b="b"/>
              <a:pathLst>
                <a:path w="151" h="987">
                  <a:moveTo>
                    <a:pt x="76" y="0"/>
                  </a:moveTo>
                  <a:cubicBezTo>
                    <a:pt x="98" y="0"/>
                    <a:pt x="117" y="9"/>
                    <a:pt x="132" y="25"/>
                  </a:cubicBezTo>
                  <a:cubicBezTo>
                    <a:pt x="145" y="40"/>
                    <a:pt x="151" y="57"/>
                    <a:pt x="151" y="76"/>
                  </a:cubicBezTo>
                  <a:cubicBezTo>
                    <a:pt x="151" y="98"/>
                    <a:pt x="143" y="117"/>
                    <a:pt x="126" y="132"/>
                  </a:cubicBezTo>
                  <a:cubicBezTo>
                    <a:pt x="112" y="145"/>
                    <a:pt x="95" y="151"/>
                    <a:pt x="75" y="151"/>
                  </a:cubicBezTo>
                  <a:cubicBezTo>
                    <a:pt x="53" y="151"/>
                    <a:pt x="34" y="143"/>
                    <a:pt x="20" y="127"/>
                  </a:cubicBezTo>
                  <a:cubicBezTo>
                    <a:pt x="7" y="112"/>
                    <a:pt x="0" y="95"/>
                    <a:pt x="0" y="75"/>
                  </a:cubicBezTo>
                  <a:cubicBezTo>
                    <a:pt x="0" y="53"/>
                    <a:pt x="9" y="35"/>
                    <a:pt x="25" y="20"/>
                  </a:cubicBezTo>
                  <a:cubicBezTo>
                    <a:pt x="39" y="7"/>
                    <a:pt x="56" y="0"/>
                    <a:pt x="76" y="0"/>
                  </a:cubicBezTo>
                  <a:close/>
                  <a:moveTo>
                    <a:pt x="15" y="987"/>
                  </a:moveTo>
                  <a:cubicBezTo>
                    <a:pt x="15" y="265"/>
                    <a:pt x="15" y="265"/>
                    <a:pt x="15" y="265"/>
                  </a:cubicBezTo>
                  <a:cubicBezTo>
                    <a:pt x="139" y="265"/>
                    <a:pt x="139" y="265"/>
                    <a:pt x="139" y="265"/>
                  </a:cubicBezTo>
                  <a:cubicBezTo>
                    <a:pt x="139" y="987"/>
                    <a:pt x="139" y="987"/>
                    <a:pt x="139" y="987"/>
                  </a:cubicBezTo>
                  <a:lnTo>
                    <a:pt x="15" y="987"/>
                  </a:lnTo>
                  <a:close/>
                </a:path>
              </a:pathLst>
            </a:custGeom>
            <a:solidFill>
              <a:srgbClr val="FFFFFF"/>
            </a:solidFill>
            <a:ln w="9525">
              <a:noFill/>
              <a:round/>
              <a:headEnd/>
              <a:tailEnd/>
            </a:ln>
          </p:spPr>
          <p:txBody>
            <a:bodyPr/>
            <a:lstStyle/>
            <a:p>
              <a:endParaRPr lang="en-GB"/>
            </a:p>
          </p:txBody>
        </p:sp>
        <p:sp>
          <p:nvSpPr>
            <p:cNvPr id="76" name="Freeform 66"/>
            <p:cNvSpPr>
              <a:spLocks/>
            </p:cNvSpPr>
            <p:nvPr userDrawn="1"/>
          </p:nvSpPr>
          <p:spPr bwMode="gray">
            <a:xfrm>
              <a:off x="5350" y="595"/>
              <a:ext cx="18" cy="51"/>
            </a:xfrm>
            <a:custGeom>
              <a:avLst/>
              <a:gdLst/>
              <a:ahLst/>
              <a:cxnLst>
                <a:cxn ang="0">
                  <a:pos x="0" y="0"/>
                </a:cxn>
                <a:cxn ang="0">
                  <a:pos x="124" y="0"/>
                </a:cxn>
                <a:cxn ang="0">
                  <a:pos x="124" y="195"/>
                </a:cxn>
                <a:cxn ang="0">
                  <a:pos x="318" y="195"/>
                </a:cxn>
                <a:cxn ang="0">
                  <a:pos x="318" y="273"/>
                </a:cxn>
                <a:cxn ang="0">
                  <a:pos x="124" y="273"/>
                </a:cxn>
                <a:cxn ang="0">
                  <a:pos x="124" y="656"/>
                </a:cxn>
                <a:cxn ang="0">
                  <a:pos x="156" y="804"/>
                </a:cxn>
                <a:cxn ang="0">
                  <a:pos x="225" y="836"/>
                </a:cxn>
                <a:cxn ang="0">
                  <a:pos x="277" y="838"/>
                </a:cxn>
                <a:cxn ang="0">
                  <a:pos x="318" y="838"/>
                </a:cxn>
                <a:cxn ang="0">
                  <a:pos x="318" y="917"/>
                </a:cxn>
                <a:cxn ang="0">
                  <a:pos x="251" y="917"/>
                </a:cxn>
                <a:cxn ang="0">
                  <a:pos x="127" y="904"/>
                </a:cxn>
                <a:cxn ang="0">
                  <a:pos x="11" y="782"/>
                </a:cxn>
                <a:cxn ang="0">
                  <a:pos x="0" y="638"/>
                </a:cxn>
                <a:cxn ang="0">
                  <a:pos x="0" y="0"/>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5" y="846"/>
                    <a:pt x="11" y="782"/>
                  </a:cubicBezTo>
                  <a:cubicBezTo>
                    <a:pt x="4" y="747"/>
                    <a:pt x="0" y="699"/>
                    <a:pt x="0" y="638"/>
                  </a:cubicBezTo>
                  <a:lnTo>
                    <a:pt x="0" y="0"/>
                  </a:lnTo>
                  <a:close/>
                </a:path>
              </a:pathLst>
            </a:custGeom>
            <a:solidFill>
              <a:srgbClr val="FFFFFF"/>
            </a:solidFill>
            <a:ln w="9525">
              <a:noFill/>
              <a:round/>
              <a:headEnd/>
              <a:tailEnd/>
            </a:ln>
          </p:spPr>
          <p:txBody>
            <a:bodyPr/>
            <a:lstStyle/>
            <a:p>
              <a:endParaRPr lang="en-GB"/>
            </a:p>
          </p:txBody>
        </p:sp>
        <p:sp>
          <p:nvSpPr>
            <p:cNvPr id="77" name="Freeform 67"/>
            <p:cNvSpPr>
              <a:spLocks/>
            </p:cNvSpPr>
            <p:nvPr userDrawn="1"/>
          </p:nvSpPr>
          <p:spPr bwMode="gray">
            <a:xfrm>
              <a:off x="5376" y="585"/>
              <a:ext cx="31" cy="61"/>
            </a:xfrm>
            <a:custGeom>
              <a:avLst/>
              <a:gdLst/>
              <a:ahLst/>
              <a:cxnLst>
                <a:cxn ang="0">
                  <a:pos x="0" y="1087"/>
                </a:cxn>
                <a:cxn ang="0">
                  <a:pos x="0" y="0"/>
                </a:cxn>
                <a:cxn ang="0">
                  <a:pos x="124" y="0"/>
                </a:cxn>
                <a:cxn ang="0">
                  <a:pos x="124" y="382"/>
                </a:cxn>
                <a:cxn ang="0">
                  <a:pos x="306" y="345"/>
                </a:cxn>
                <a:cxn ang="0">
                  <a:pos x="526" y="458"/>
                </a:cxn>
                <a:cxn ang="0">
                  <a:pos x="548" y="644"/>
                </a:cxn>
                <a:cxn ang="0">
                  <a:pos x="548" y="1087"/>
                </a:cxn>
                <a:cxn ang="0">
                  <a:pos x="425" y="1087"/>
                </a:cxn>
                <a:cxn ang="0">
                  <a:pos x="425" y="624"/>
                </a:cxn>
                <a:cxn ang="0">
                  <a:pos x="403" y="477"/>
                </a:cxn>
                <a:cxn ang="0">
                  <a:pos x="294" y="419"/>
                </a:cxn>
                <a:cxn ang="0">
                  <a:pos x="124" y="463"/>
                </a:cxn>
                <a:cxn ang="0">
                  <a:pos x="124" y="1087"/>
                </a:cxn>
                <a:cxn ang="0">
                  <a:pos x="0" y="1087"/>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w="9525">
              <a:noFill/>
              <a:round/>
              <a:headEnd/>
              <a:tailEnd/>
            </a:ln>
          </p:spPr>
          <p:txBody>
            <a:bodyPr/>
            <a:lstStyle/>
            <a:p>
              <a:endParaRPr lang="en-GB"/>
            </a:p>
          </p:txBody>
        </p:sp>
        <p:sp>
          <p:nvSpPr>
            <p:cNvPr id="78" name="Freeform 68"/>
            <p:cNvSpPr>
              <a:spLocks/>
            </p:cNvSpPr>
            <p:nvPr userDrawn="1"/>
          </p:nvSpPr>
          <p:spPr bwMode="gray">
            <a:xfrm>
              <a:off x="5432" y="605"/>
              <a:ext cx="34" cy="60"/>
            </a:xfrm>
            <a:custGeom>
              <a:avLst/>
              <a:gdLst/>
              <a:ahLst/>
              <a:cxnLst>
                <a:cxn ang="0">
                  <a:pos x="15" y="41"/>
                </a:cxn>
                <a:cxn ang="0">
                  <a:pos x="0" y="0"/>
                </a:cxn>
                <a:cxn ang="0">
                  <a:pos x="7" y="0"/>
                </a:cxn>
                <a:cxn ang="0">
                  <a:pos x="18" y="33"/>
                </a:cxn>
                <a:cxn ang="0">
                  <a:pos x="28" y="0"/>
                </a:cxn>
                <a:cxn ang="0">
                  <a:pos x="34" y="0"/>
                </a:cxn>
                <a:cxn ang="0">
                  <a:pos x="14" y="60"/>
                </a:cxn>
                <a:cxn ang="0">
                  <a:pos x="8" y="60"/>
                </a:cxn>
                <a:cxn ang="0">
                  <a:pos x="15" y="41"/>
                </a:cxn>
              </a:cxnLst>
              <a:rect l="0" t="0" r="r" b="b"/>
              <a:pathLst>
                <a:path w="34" h="60">
                  <a:moveTo>
                    <a:pt x="15" y="41"/>
                  </a:moveTo>
                  <a:lnTo>
                    <a:pt x="0" y="0"/>
                  </a:lnTo>
                  <a:lnTo>
                    <a:pt x="7" y="0"/>
                  </a:lnTo>
                  <a:lnTo>
                    <a:pt x="18" y="33"/>
                  </a:lnTo>
                  <a:lnTo>
                    <a:pt x="28" y="0"/>
                  </a:lnTo>
                  <a:lnTo>
                    <a:pt x="34" y="0"/>
                  </a:lnTo>
                  <a:lnTo>
                    <a:pt x="14" y="60"/>
                  </a:lnTo>
                  <a:lnTo>
                    <a:pt x="8" y="60"/>
                  </a:lnTo>
                  <a:lnTo>
                    <a:pt x="15" y="41"/>
                  </a:lnTo>
                  <a:close/>
                </a:path>
              </a:pathLst>
            </a:custGeom>
            <a:solidFill>
              <a:srgbClr val="FFFFFF"/>
            </a:solidFill>
            <a:ln w="9525">
              <a:noFill/>
              <a:round/>
              <a:headEnd/>
              <a:tailEnd/>
            </a:ln>
          </p:spPr>
          <p:txBody>
            <a:bodyPr/>
            <a:lstStyle/>
            <a:p>
              <a:endParaRPr lang="en-GB"/>
            </a:p>
          </p:txBody>
        </p:sp>
        <p:sp>
          <p:nvSpPr>
            <p:cNvPr id="79" name="Freeform 69"/>
            <p:cNvSpPr>
              <a:spLocks noEditPoints="1"/>
            </p:cNvSpPr>
            <p:nvPr userDrawn="1"/>
          </p:nvSpPr>
          <p:spPr bwMode="gray">
            <a:xfrm>
              <a:off x="5470" y="604"/>
              <a:ext cx="34" cy="4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5" y="106"/>
                    <a:pt x="159" y="168"/>
                  </a:cubicBezTo>
                  <a:cubicBezTo>
                    <a:pt x="137" y="220"/>
                    <a:pt x="126" y="290"/>
                    <a:pt x="126" y="377"/>
                  </a:cubicBezTo>
                  <a:cubicBezTo>
                    <a:pt x="126" y="469"/>
                    <a:pt x="137" y="541"/>
                    <a:pt x="159" y="593"/>
                  </a:cubicBezTo>
                  <a:cubicBezTo>
                    <a:pt x="185"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p>
          </p:txBody>
        </p:sp>
        <p:sp>
          <p:nvSpPr>
            <p:cNvPr id="80" name="Freeform 70"/>
            <p:cNvSpPr>
              <a:spLocks/>
            </p:cNvSpPr>
            <p:nvPr userDrawn="1"/>
          </p:nvSpPr>
          <p:spPr bwMode="gray">
            <a:xfrm>
              <a:off x="5514" y="605"/>
              <a:ext cx="29" cy="42"/>
            </a:xfrm>
            <a:custGeom>
              <a:avLst/>
              <a:gdLst/>
              <a:ahLst/>
              <a:cxnLst>
                <a:cxn ang="0">
                  <a:pos x="0" y="0"/>
                </a:cxn>
                <a:cxn ang="0">
                  <a:pos x="123" y="0"/>
                </a:cxn>
                <a:cxn ang="0">
                  <a:pos x="123" y="445"/>
                </a:cxn>
                <a:cxn ang="0">
                  <a:pos x="145" y="609"/>
                </a:cxn>
                <a:cxn ang="0">
                  <a:pos x="197" y="656"/>
                </a:cxn>
                <a:cxn ang="0">
                  <a:pos x="276" y="667"/>
                </a:cxn>
                <a:cxn ang="0">
                  <a:pos x="403" y="648"/>
                </a:cxn>
                <a:cxn ang="0">
                  <a:pos x="403" y="0"/>
                </a:cxn>
                <a:cxn ang="0">
                  <a:pos x="527" y="0"/>
                </a:cxn>
                <a:cxn ang="0">
                  <a:pos x="527" y="710"/>
                </a:cxn>
                <a:cxn ang="0">
                  <a:pos x="269" y="742"/>
                </a:cxn>
                <a:cxn ang="0">
                  <a:pos x="86" y="703"/>
                </a:cxn>
                <a:cxn ang="0">
                  <a:pos x="6" y="567"/>
                </a:cxn>
                <a:cxn ang="0">
                  <a:pos x="0" y="454"/>
                </a:cxn>
                <a:cxn ang="0">
                  <a:pos x="0" y="0"/>
                </a:cxn>
              </a:cxnLst>
              <a:rect l="0" t="0" r="r" b="b"/>
              <a:pathLst>
                <a:path w="527" h="742">
                  <a:moveTo>
                    <a:pt x="0" y="0"/>
                  </a:moveTo>
                  <a:cubicBezTo>
                    <a:pt x="123" y="0"/>
                    <a:pt x="123" y="0"/>
                    <a:pt x="123" y="0"/>
                  </a:cubicBezTo>
                  <a:cubicBezTo>
                    <a:pt x="123" y="445"/>
                    <a:pt x="123" y="445"/>
                    <a:pt x="123" y="445"/>
                  </a:cubicBezTo>
                  <a:cubicBezTo>
                    <a:pt x="123" y="527"/>
                    <a:pt x="131" y="582"/>
                    <a:pt x="145" y="609"/>
                  </a:cubicBezTo>
                  <a:cubicBezTo>
                    <a:pt x="157" y="632"/>
                    <a:pt x="174" y="648"/>
                    <a:pt x="197" y="656"/>
                  </a:cubicBezTo>
                  <a:cubicBezTo>
                    <a:pt x="216" y="663"/>
                    <a:pt x="242" y="667"/>
                    <a:pt x="276" y="667"/>
                  </a:cubicBezTo>
                  <a:cubicBezTo>
                    <a:pt x="317" y="667"/>
                    <a:pt x="359" y="661"/>
                    <a:pt x="403" y="648"/>
                  </a:cubicBezTo>
                  <a:cubicBezTo>
                    <a:pt x="403" y="0"/>
                    <a:pt x="403" y="0"/>
                    <a:pt x="403" y="0"/>
                  </a:cubicBezTo>
                  <a:cubicBezTo>
                    <a:pt x="527" y="0"/>
                    <a:pt x="527" y="0"/>
                    <a:pt x="527" y="0"/>
                  </a:cubicBezTo>
                  <a:cubicBezTo>
                    <a:pt x="527" y="710"/>
                    <a:pt x="527" y="710"/>
                    <a:pt x="527" y="710"/>
                  </a:cubicBezTo>
                  <a:cubicBezTo>
                    <a:pt x="435" y="731"/>
                    <a:pt x="349" y="742"/>
                    <a:pt x="269" y="742"/>
                  </a:cubicBezTo>
                  <a:cubicBezTo>
                    <a:pt x="187" y="742"/>
                    <a:pt x="126" y="729"/>
                    <a:pt x="86" y="703"/>
                  </a:cubicBezTo>
                  <a:cubicBezTo>
                    <a:pt x="41" y="674"/>
                    <a:pt x="14" y="629"/>
                    <a:pt x="6" y="567"/>
                  </a:cubicBezTo>
                  <a:cubicBezTo>
                    <a:pt x="2" y="539"/>
                    <a:pt x="0" y="501"/>
                    <a:pt x="0" y="454"/>
                  </a:cubicBezTo>
                  <a:lnTo>
                    <a:pt x="0" y="0"/>
                  </a:lnTo>
                  <a:close/>
                </a:path>
              </a:pathLst>
            </a:custGeom>
            <a:solidFill>
              <a:srgbClr val="FFFFFF"/>
            </a:solidFill>
            <a:ln w="9525">
              <a:noFill/>
              <a:round/>
              <a:headEnd/>
              <a:tailEnd/>
            </a:ln>
          </p:spPr>
          <p:txBody>
            <a:bodyPr/>
            <a:lstStyle/>
            <a:p>
              <a:endParaRPr lang="en-GB"/>
            </a:p>
          </p:txBody>
        </p:sp>
        <p:sp>
          <p:nvSpPr>
            <p:cNvPr id="81" name="Freeform 71"/>
            <p:cNvSpPr>
              <a:spLocks/>
            </p:cNvSpPr>
            <p:nvPr userDrawn="1"/>
          </p:nvSpPr>
          <p:spPr bwMode="gray">
            <a:xfrm>
              <a:off x="5115" y="216"/>
              <a:ext cx="132" cy="102"/>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w="9525">
              <a:noFill/>
              <a:round/>
              <a:headEnd/>
              <a:tailEnd/>
            </a:ln>
          </p:spPr>
          <p:txBody>
            <a:bodyPr/>
            <a:lstStyle/>
            <a:p>
              <a:endParaRPr lang="en-GB"/>
            </a:p>
          </p:txBody>
        </p:sp>
        <p:sp>
          <p:nvSpPr>
            <p:cNvPr id="82" name="Freeform 72"/>
            <p:cNvSpPr>
              <a:spLocks/>
            </p:cNvSpPr>
            <p:nvPr userDrawn="1"/>
          </p:nvSpPr>
          <p:spPr bwMode="gray">
            <a:xfrm>
              <a:off x="4899" y="327"/>
              <a:ext cx="91" cy="148"/>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w="9525">
              <a:noFill/>
              <a:round/>
              <a:headEnd/>
              <a:tailEnd/>
            </a:ln>
          </p:spPr>
          <p:txBody>
            <a:bodyPr/>
            <a:lstStyle/>
            <a:p>
              <a:endParaRPr lang="en-GB"/>
            </a:p>
          </p:txBody>
        </p:sp>
        <p:sp>
          <p:nvSpPr>
            <p:cNvPr id="83" name="Freeform 73"/>
            <p:cNvSpPr>
              <a:spLocks/>
            </p:cNvSpPr>
            <p:nvPr userDrawn="1"/>
          </p:nvSpPr>
          <p:spPr bwMode="gray">
            <a:xfrm>
              <a:off x="5114" y="327"/>
              <a:ext cx="60" cy="20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w="9525">
              <a:noFill/>
              <a:round/>
              <a:headEnd/>
              <a:tailEnd/>
            </a:ln>
          </p:spPr>
          <p:txBody>
            <a:bodyPr/>
            <a:lstStyle/>
            <a:p>
              <a:endParaRPr lang="en-GB"/>
            </a:p>
          </p:txBody>
        </p:sp>
        <p:sp>
          <p:nvSpPr>
            <p:cNvPr id="84" name="Freeform 74"/>
            <p:cNvSpPr>
              <a:spLocks/>
            </p:cNvSpPr>
            <p:nvPr userDrawn="1"/>
          </p:nvSpPr>
          <p:spPr bwMode="gray">
            <a:xfrm>
              <a:off x="5180" y="327"/>
              <a:ext cx="47" cy="148"/>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w="9525">
              <a:noFill/>
              <a:round/>
              <a:headEnd/>
              <a:tailEnd/>
            </a:ln>
          </p:spPr>
          <p:txBody>
            <a:bodyPr/>
            <a:lstStyle/>
            <a:p>
              <a:endParaRPr lang="en-GB"/>
            </a:p>
          </p:txBody>
        </p:sp>
        <p:sp>
          <p:nvSpPr>
            <p:cNvPr id="85" name="Freeform 75"/>
            <p:cNvSpPr>
              <a:spLocks/>
            </p:cNvSpPr>
            <p:nvPr userDrawn="1"/>
          </p:nvSpPr>
          <p:spPr bwMode="gray">
            <a:xfrm>
              <a:off x="5227" y="327"/>
              <a:ext cx="111" cy="148"/>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w="9525">
              <a:noFill/>
              <a:round/>
              <a:headEnd/>
              <a:tailEnd/>
            </a:ln>
          </p:spPr>
          <p:txBody>
            <a:bodyPr/>
            <a:lstStyle/>
            <a:p>
              <a:endParaRPr lang="en-GB"/>
            </a:p>
          </p:txBody>
        </p:sp>
        <p:sp>
          <p:nvSpPr>
            <p:cNvPr id="86" name="Freeform 76"/>
            <p:cNvSpPr>
              <a:spLocks/>
            </p:cNvSpPr>
            <p:nvPr userDrawn="1"/>
          </p:nvSpPr>
          <p:spPr bwMode="gray">
            <a:xfrm>
              <a:off x="5429" y="327"/>
              <a:ext cx="124" cy="151"/>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w="9525">
              <a:noFill/>
              <a:round/>
              <a:headEnd/>
              <a:tailEnd/>
            </a:ln>
          </p:spPr>
          <p:txBody>
            <a:bodyPr/>
            <a:lstStyle/>
            <a:p>
              <a:endParaRPr lang="en-GB"/>
            </a:p>
          </p:txBody>
        </p:sp>
        <p:sp>
          <p:nvSpPr>
            <p:cNvPr id="87" name="Freeform 77"/>
            <p:cNvSpPr>
              <a:spLocks/>
            </p:cNvSpPr>
            <p:nvPr userDrawn="1"/>
          </p:nvSpPr>
          <p:spPr bwMode="gray">
            <a:xfrm>
              <a:off x="4994" y="327"/>
              <a:ext cx="125" cy="151"/>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w="9525">
              <a:noFill/>
              <a:round/>
              <a:headEnd/>
              <a:tailEnd/>
            </a:ln>
          </p:spPr>
          <p:txBody>
            <a:bodyPr/>
            <a:lstStyle/>
            <a:p>
              <a:endParaRPr lang="en-GB"/>
            </a:p>
          </p:txBody>
        </p:sp>
        <p:sp>
          <p:nvSpPr>
            <p:cNvPr id="88" name="Freeform 78"/>
            <p:cNvSpPr>
              <a:spLocks/>
            </p:cNvSpPr>
            <p:nvPr userDrawn="1"/>
          </p:nvSpPr>
          <p:spPr bwMode="gray">
            <a:xfrm>
              <a:off x="5333" y="324"/>
              <a:ext cx="95" cy="154"/>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w="9525">
              <a:noFill/>
              <a:round/>
              <a:headEnd/>
              <a:tailEnd/>
            </a:ln>
          </p:spPr>
          <p:txBody>
            <a:bodyPr/>
            <a:lstStyle/>
            <a:p>
              <a:endParaRPr lang="en-GB"/>
            </a:p>
          </p:txBody>
        </p:sp>
      </p:grpSp>
    </p:spTree>
    <p:extLst>
      <p:ext uri="{BB962C8B-B14F-4D97-AF65-F5344CB8AC3E}">
        <p14:creationId xmlns:p14="http://schemas.microsoft.com/office/powerpoint/2010/main" val="3433230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 xmlns:p15="http://schemas.microsoft.com/office/powerpoint/2012/main">
        <p15:guide id="1" pos="43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ext 1 column">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0" name="Text Placeholder 9"/>
          <p:cNvSpPr>
            <a:spLocks noGrp="1"/>
          </p:cNvSpPr>
          <p:nvPr>
            <p:ph type="body" sz="quarter" idx="10"/>
          </p:nvPr>
        </p:nvSpPr>
        <p:spPr bwMode="gray">
          <a:xfrm>
            <a:off x="466725" y="1131889"/>
            <a:ext cx="8426450" cy="374491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3" name="Footer Placeholder 2"/>
          <p:cNvSpPr>
            <a:spLocks noGrp="1"/>
          </p:cNvSpPr>
          <p:nvPr>
            <p:ph type="ftr" sz="quarter" idx="11"/>
          </p:nvPr>
        </p:nvSpPr>
        <p:spPr/>
        <p:txBody>
          <a:bodyPr/>
          <a:lstStyle/>
          <a:p>
            <a:r>
              <a:rPr lang="en-GB" smtClean="0"/>
              <a:t>© FUJITSU LIMITED 2014</a:t>
            </a:r>
            <a:endParaRPr lang="en-GB" dirty="0"/>
          </a:p>
        </p:txBody>
      </p:sp>
      <p:sp>
        <p:nvSpPr>
          <p:cNvPr id="4" name="Slide Number Placeholder 3"/>
          <p:cNvSpPr>
            <a:spLocks noGrp="1"/>
          </p:cNvSpPr>
          <p:nvPr>
            <p:ph type="sldNum" sz="quarter" idx="12"/>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3547356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4_Text 1 column">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el 1"/>
          <p:cNvSpPr>
            <a:spLocks noGrp="1"/>
          </p:cNvSpPr>
          <p:nvPr>
            <p:ph type="title"/>
          </p:nvPr>
        </p:nvSpPr>
        <p:spPr bwMode="gray"/>
        <p:txBody>
          <a:bodyPr/>
          <a:lstStyle>
            <a:lvl1pPr algn="l">
              <a:defRPr>
                <a:solidFill>
                  <a:schemeClr val="tx1"/>
                </a:solidFill>
              </a:defRPr>
            </a:lvl1pPr>
          </a:lstStyle>
          <a:p>
            <a:r>
              <a:rPr lang="en-US" noProof="0" smtClean="0"/>
              <a:t>Click to edit Master title style</a:t>
            </a:r>
            <a:endParaRPr lang="en-US" noProof="0"/>
          </a:p>
        </p:txBody>
      </p:sp>
      <p:sp>
        <p:nvSpPr>
          <p:cNvPr id="10" name="Text Placeholder 9"/>
          <p:cNvSpPr>
            <a:spLocks noGrp="1"/>
          </p:cNvSpPr>
          <p:nvPr>
            <p:ph type="body" sz="quarter" idx="10"/>
          </p:nvPr>
        </p:nvSpPr>
        <p:spPr bwMode="gray">
          <a:xfrm>
            <a:off x="466725" y="1131889"/>
            <a:ext cx="8426450" cy="374491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grpSp>
        <p:nvGrpSpPr>
          <p:cNvPr id="4" name="Group 3"/>
          <p:cNvGrpSpPr/>
          <p:nvPr userDrawn="1"/>
        </p:nvGrpSpPr>
        <p:grpSpPr>
          <a:xfrm>
            <a:off x="8008054" y="247973"/>
            <a:ext cx="895497" cy="435425"/>
            <a:chOff x="8008039" y="247965"/>
            <a:chExt cx="895497" cy="435425"/>
          </a:xfrm>
          <a:solidFill>
            <a:schemeClr val="accent1"/>
          </a:solidFill>
        </p:grpSpPr>
        <p:sp>
          <p:nvSpPr>
            <p:cNvPr id="5" name="Freeform 71"/>
            <p:cNvSpPr>
              <a:spLocks/>
            </p:cNvSpPr>
            <p:nvPr userDrawn="1"/>
          </p:nvSpPr>
          <p:spPr bwMode="gray">
            <a:xfrm>
              <a:off x="8303800" y="247965"/>
              <a:ext cx="180743" cy="13966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grpFill/>
            <a:ln w="9525">
              <a:noFill/>
              <a:round/>
              <a:headEnd/>
              <a:tailEnd/>
            </a:ln>
          </p:spPr>
          <p:txBody>
            <a:bodyPr/>
            <a:lstStyle/>
            <a:p>
              <a:endParaRPr lang="en-GB"/>
            </a:p>
          </p:txBody>
        </p:sp>
        <p:sp>
          <p:nvSpPr>
            <p:cNvPr id="6" name="Freeform 72"/>
            <p:cNvSpPr>
              <a:spLocks/>
            </p:cNvSpPr>
            <p:nvPr userDrawn="1"/>
          </p:nvSpPr>
          <p:spPr bwMode="gray">
            <a:xfrm>
              <a:off x="8008039" y="399953"/>
              <a:ext cx="124603" cy="202651"/>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grpFill/>
            <a:ln w="9525">
              <a:noFill/>
              <a:round/>
              <a:headEnd/>
              <a:tailEnd/>
            </a:ln>
          </p:spPr>
          <p:txBody>
            <a:bodyPr/>
            <a:lstStyle/>
            <a:p>
              <a:endParaRPr lang="en-GB"/>
            </a:p>
          </p:txBody>
        </p:sp>
        <p:sp>
          <p:nvSpPr>
            <p:cNvPr id="7" name="Freeform 73"/>
            <p:cNvSpPr>
              <a:spLocks/>
            </p:cNvSpPr>
            <p:nvPr userDrawn="1"/>
          </p:nvSpPr>
          <p:spPr bwMode="gray">
            <a:xfrm>
              <a:off x="8302431" y="399953"/>
              <a:ext cx="82156" cy="28343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grpFill/>
            <a:ln w="9525">
              <a:noFill/>
              <a:round/>
              <a:headEnd/>
              <a:tailEnd/>
            </a:ln>
          </p:spPr>
          <p:txBody>
            <a:bodyPr/>
            <a:lstStyle/>
            <a:p>
              <a:endParaRPr lang="en-GB"/>
            </a:p>
          </p:txBody>
        </p:sp>
        <p:sp>
          <p:nvSpPr>
            <p:cNvPr id="8" name="Freeform 74"/>
            <p:cNvSpPr>
              <a:spLocks/>
            </p:cNvSpPr>
            <p:nvPr userDrawn="1"/>
          </p:nvSpPr>
          <p:spPr bwMode="gray">
            <a:xfrm>
              <a:off x="8392802" y="399953"/>
              <a:ext cx="64355" cy="202651"/>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grpFill/>
            <a:ln w="9525">
              <a:noFill/>
              <a:round/>
              <a:headEnd/>
              <a:tailEnd/>
            </a:ln>
          </p:spPr>
          <p:txBody>
            <a:bodyPr/>
            <a:lstStyle/>
            <a:p>
              <a:endParaRPr lang="en-GB"/>
            </a:p>
          </p:txBody>
        </p:sp>
        <p:sp>
          <p:nvSpPr>
            <p:cNvPr id="9" name="Freeform 75"/>
            <p:cNvSpPr>
              <a:spLocks/>
            </p:cNvSpPr>
            <p:nvPr userDrawn="1"/>
          </p:nvSpPr>
          <p:spPr bwMode="gray">
            <a:xfrm>
              <a:off x="8457157" y="399953"/>
              <a:ext cx="151988" cy="202651"/>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grpFill/>
            <a:ln w="9525">
              <a:noFill/>
              <a:round/>
              <a:headEnd/>
              <a:tailEnd/>
            </a:ln>
          </p:spPr>
          <p:txBody>
            <a:bodyPr/>
            <a:lstStyle/>
            <a:p>
              <a:endParaRPr lang="en-GB"/>
            </a:p>
          </p:txBody>
        </p:sp>
        <p:sp>
          <p:nvSpPr>
            <p:cNvPr id="11" name="Freeform 76"/>
            <p:cNvSpPr>
              <a:spLocks/>
            </p:cNvSpPr>
            <p:nvPr userDrawn="1"/>
          </p:nvSpPr>
          <p:spPr bwMode="gray">
            <a:xfrm>
              <a:off x="8733748" y="399953"/>
              <a:ext cx="169788" cy="206759"/>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grpFill/>
            <a:ln w="9525">
              <a:noFill/>
              <a:round/>
              <a:headEnd/>
              <a:tailEnd/>
            </a:ln>
          </p:spPr>
          <p:txBody>
            <a:bodyPr/>
            <a:lstStyle/>
            <a:p>
              <a:endParaRPr lang="en-GB"/>
            </a:p>
          </p:txBody>
        </p:sp>
        <p:sp>
          <p:nvSpPr>
            <p:cNvPr id="12" name="Freeform 77"/>
            <p:cNvSpPr>
              <a:spLocks/>
            </p:cNvSpPr>
            <p:nvPr userDrawn="1"/>
          </p:nvSpPr>
          <p:spPr bwMode="gray">
            <a:xfrm>
              <a:off x="8138119" y="399953"/>
              <a:ext cx="171158" cy="206759"/>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grpFill/>
            <a:ln w="9525">
              <a:noFill/>
              <a:round/>
              <a:headEnd/>
              <a:tailEnd/>
            </a:ln>
          </p:spPr>
          <p:txBody>
            <a:bodyPr/>
            <a:lstStyle/>
            <a:p>
              <a:endParaRPr lang="en-GB"/>
            </a:p>
          </p:txBody>
        </p:sp>
        <p:sp>
          <p:nvSpPr>
            <p:cNvPr id="13" name="Freeform 78"/>
            <p:cNvSpPr>
              <a:spLocks/>
            </p:cNvSpPr>
            <p:nvPr userDrawn="1"/>
          </p:nvSpPr>
          <p:spPr bwMode="gray">
            <a:xfrm>
              <a:off x="8602299" y="395845"/>
              <a:ext cx="130080" cy="210866"/>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grpFill/>
            <a:ln w="9525">
              <a:noFill/>
              <a:round/>
              <a:headEnd/>
              <a:tailEnd/>
            </a:ln>
          </p:spPr>
          <p:txBody>
            <a:bodyPr/>
            <a:lstStyle/>
            <a:p>
              <a:endParaRPr lang="en-GB"/>
            </a:p>
          </p:txBody>
        </p:sp>
      </p:grpSp>
      <p:sp>
        <p:nvSpPr>
          <p:cNvPr id="14" name="Footer Placeholder 13"/>
          <p:cNvSpPr>
            <a:spLocks noGrp="1"/>
          </p:cNvSpPr>
          <p:nvPr>
            <p:ph type="ftr" sz="quarter" idx="11"/>
          </p:nvPr>
        </p:nvSpPr>
        <p:spPr/>
        <p:txBody>
          <a:bodyPr/>
          <a:lstStyle/>
          <a:p>
            <a:r>
              <a:rPr lang="en-GB" smtClean="0"/>
              <a:t>© FUJITSU LIMITED 2014</a:t>
            </a:r>
            <a:endParaRPr lang="en-GB" dirty="0"/>
          </a:p>
        </p:txBody>
      </p:sp>
      <p:sp>
        <p:nvSpPr>
          <p:cNvPr id="15" name="Slide Number Placeholder 14"/>
          <p:cNvSpPr>
            <a:spLocks noGrp="1"/>
          </p:cNvSpPr>
          <p:nvPr>
            <p:ph type="sldNum" sz="quarter" idx="12"/>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2402121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7_Text 1 column">
    <p:bg>
      <p:bgPr>
        <a:blipFill dpi="0" rotWithShape="1">
          <a:blip r:embed="rId2" cstate="screen">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solidFill>
                  <a:schemeClr val="tx1"/>
                </a:solidFill>
              </a:defRPr>
            </a:lvl1pPr>
          </a:lstStyle>
          <a:p>
            <a:r>
              <a:rPr lang="en-US" noProof="0" smtClean="0"/>
              <a:t>Click to edit Master title style</a:t>
            </a:r>
            <a:endParaRPr lang="en-US" noProof="0"/>
          </a:p>
        </p:txBody>
      </p:sp>
      <p:sp>
        <p:nvSpPr>
          <p:cNvPr id="10" name="Text Placeholder 9"/>
          <p:cNvSpPr>
            <a:spLocks noGrp="1"/>
          </p:cNvSpPr>
          <p:nvPr>
            <p:ph type="body" sz="quarter" idx="10"/>
          </p:nvPr>
        </p:nvSpPr>
        <p:spPr bwMode="gray">
          <a:xfrm>
            <a:off x="466725" y="1131889"/>
            <a:ext cx="8426450" cy="374491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grpSp>
        <p:nvGrpSpPr>
          <p:cNvPr id="4" name="Group 3"/>
          <p:cNvGrpSpPr/>
          <p:nvPr userDrawn="1"/>
        </p:nvGrpSpPr>
        <p:grpSpPr>
          <a:xfrm>
            <a:off x="8008054" y="247973"/>
            <a:ext cx="895497" cy="435425"/>
            <a:chOff x="8008039" y="247965"/>
            <a:chExt cx="895497" cy="435425"/>
          </a:xfrm>
          <a:solidFill>
            <a:schemeClr val="accent1"/>
          </a:solidFill>
        </p:grpSpPr>
        <p:sp>
          <p:nvSpPr>
            <p:cNvPr id="5" name="Freeform 71"/>
            <p:cNvSpPr>
              <a:spLocks/>
            </p:cNvSpPr>
            <p:nvPr userDrawn="1"/>
          </p:nvSpPr>
          <p:spPr bwMode="gray">
            <a:xfrm>
              <a:off x="8303800" y="247965"/>
              <a:ext cx="180743" cy="13966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grpFill/>
            <a:ln w="9525">
              <a:noFill/>
              <a:round/>
              <a:headEnd/>
              <a:tailEnd/>
            </a:ln>
          </p:spPr>
          <p:txBody>
            <a:bodyPr/>
            <a:lstStyle/>
            <a:p>
              <a:endParaRPr lang="en-GB"/>
            </a:p>
          </p:txBody>
        </p:sp>
        <p:sp>
          <p:nvSpPr>
            <p:cNvPr id="6" name="Freeform 72"/>
            <p:cNvSpPr>
              <a:spLocks/>
            </p:cNvSpPr>
            <p:nvPr userDrawn="1"/>
          </p:nvSpPr>
          <p:spPr bwMode="gray">
            <a:xfrm>
              <a:off x="8008039" y="399953"/>
              <a:ext cx="124603" cy="202651"/>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grpFill/>
            <a:ln w="9525">
              <a:noFill/>
              <a:round/>
              <a:headEnd/>
              <a:tailEnd/>
            </a:ln>
          </p:spPr>
          <p:txBody>
            <a:bodyPr/>
            <a:lstStyle/>
            <a:p>
              <a:endParaRPr lang="en-GB"/>
            </a:p>
          </p:txBody>
        </p:sp>
        <p:sp>
          <p:nvSpPr>
            <p:cNvPr id="7" name="Freeform 73"/>
            <p:cNvSpPr>
              <a:spLocks/>
            </p:cNvSpPr>
            <p:nvPr userDrawn="1"/>
          </p:nvSpPr>
          <p:spPr bwMode="gray">
            <a:xfrm>
              <a:off x="8302431" y="399953"/>
              <a:ext cx="82156" cy="28343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grpFill/>
            <a:ln w="9525">
              <a:noFill/>
              <a:round/>
              <a:headEnd/>
              <a:tailEnd/>
            </a:ln>
          </p:spPr>
          <p:txBody>
            <a:bodyPr/>
            <a:lstStyle/>
            <a:p>
              <a:endParaRPr lang="en-GB"/>
            </a:p>
          </p:txBody>
        </p:sp>
        <p:sp>
          <p:nvSpPr>
            <p:cNvPr id="8" name="Freeform 74"/>
            <p:cNvSpPr>
              <a:spLocks/>
            </p:cNvSpPr>
            <p:nvPr userDrawn="1"/>
          </p:nvSpPr>
          <p:spPr bwMode="gray">
            <a:xfrm>
              <a:off x="8392802" y="399953"/>
              <a:ext cx="64355" cy="202651"/>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grpFill/>
            <a:ln w="9525">
              <a:noFill/>
              <a:round/>
              <a:headEnd/>
              <a:tailEnd/>
            </a:ln>
          </p:spPr>
          <p:txBody>
            <a:bodyPr/>
            <a:lstStyle/>
            <a:p>
              <a:endParaRPr lang="en-GB"/>
            </a:p>
          </p:txBody>
        </p:sp>
        <p:sp>
          <p:nvSpPr>
            <p:cNvPr id="9" name="Freeform 75"/>
            <p:cNvSpPr>
              <a:spLocks/>
            </p:cNvSpPr>
            <p:nvPr userDrawn="1"/>
          </p:nvSpPr>
          <p:spPr bwMode="gray">
            <a:xfrm>
              <a:off x="8457157" y="399953"/>
              <a:ext cx="151988" cy="202651"/>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grpFill/>
            <a:ln w="9525">
              <a:noFill/>
              <a:round/>
              <a:headEnd/>
              <a:tailEnd/>
            </a:ln>
          </p:spPr>
          <p:txBody>
            <a:bodyPr/>
            <a:lstStyle/>
            <a:p>
              <a:endParaRPr lang="en-GB"/>
            </a:p>
          </p:txBody>
        </p:sp>
        <p:sp>
          <p:nvSpPr>
            <p:cNvPr id="11" name="Freeform 76"/>
            <p:cNvSpPr>
              <a:spLocks/>
            </p:cNvSpPr>
            <p:nvPr userDrawn="1"/>
          </p:nvSpPr>
          <p:spPr bwMode="gray">
            <a:xfrm>
              <a:off x="8733748" y="399953"/>
              <a:ext cx="169788" cy="206759"/>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grpFill/>
            <a:ln w="9525">
              <a:noFill/>
              <a:round/>
              <a:headEnd/>
              <a:tailEnd/>
            </a:ln>
          </p:spPr>
          <p:txBody>
            <a:bodyPr/>
            <a:lstStyle/>
            <a:p>
              <a:endParaRPr lang="en-GB"/>
            </a:p>
          </p:txBody>
        </p:sp>
        <p:sp>
          <p:nvSpPr>
            <p:cNvPr id="12" name="Freeform 77"/>
            <p:cNvSpPr>
              <a:spLocks/>
            </p:cNvSpPr>
            <p:nvPr userDrawn="1"/>
          </p:nvSpPr>
          <p:spPr bwMode="gray">
            <a:xfrm>
              <a:off x="8138119" y="399953"/>
              <a:ext cx="171158" cy="206759"/>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grpFill/>
            <a:ln w="9525">
              <a:noFill/>
              <a:round/>
              <a:headEnd/>
              <a:tailEnd/>
            </a:ln>
          </p:spPr>
          <p:txBody>
            <a:bodyPr/>
            <a:lstStyle/>
            <a:p>
              <a:endParaRPr lang="en-GB"/>
            </a:p>
          </p:txBody>
        </p:sp>
        <p:sp>
          <p:nvSpPr>
            <p:cNvPr id="13" name="Freeform 78"/>
            <p:cNvSpPr>
              <a:spLocks/>
            </p:cNvSpPr>
            <p:nvPr userDrawn="1"/>
          </p:nvSpPr>
          <p:spPr bwMode="gray">
            <a:xfrm>
              <a:off x="8602299" y="395845"/>
              <a:ext cx="130080" cy="210866"/>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grpFill/>
            <a:ln w="9525">
              <a:noFill/>
              <a:round/>
              <a:headEnd/>
              <a:tailEnd/>
            </a:ln>
          </p:spPr>
          <p:txBody>
            <a:bodyPr/>
            <a:lstStyle/>
            <a:p>
              <a:endParaRPr lang="en-GB"/>
            </a:p>
          </p:txBody>
        </p:sp>
      </p:grpSp>
      <p:sp>
        <p:nvSpPr>
          <p:cNvPr id="3" name="Footer Placeholder 2"/>
          <p:cNvSpPr>
            <a:spLocks noGrp="1"/>
          </p:cNvSpPr>
          <p:nvPr>
            <p:ph type="ftr" sz="quarter" idx="11"/>
          </p:nvPr>
        </p:nvSpPr>
        <p:spPr/>
        <p:txBody>
          <a:bodyPr/>
          <a:lstStyle/>
          <a:p>
            <a:r>
              <a:rPr lang="en-GB" smtClean="0"/>
              <a:t>© FUJITSU LIMITED 2014</a:t>
            </a:r>
            <a:endParaRPr lang="en-GB" dirty="0"/>
          </a:p>
        </p:txBody>
      </p:sp>
      <p:sp>
        <p:nvSpPr>
          <p:cNvPr id="14" name="Slide Number Placeholder 13"/>
          <p:cNvSpPr>
            <a:spLocks noGrp="1"/>
          </p:cNvSpPr>
          <p:nvPr>
            <p:ph type="sldNum" sz="quarter" idx="12"/>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1141618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Text 1 column">
    <p:bg>
      <p:bgPr>
        <a:blipFill dpi="0" rotWithShape="1">
          <a:blip r:embed="rId2" cstate="screen">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dirty="0"/>
          </a:p>
        </p:txBody>
      </p:sp>
      <p:sp>
        <p:nvSpPr>
          <p:cNvPr id="3" name="Footer Placeholder 2"/>
          <p:cNvSpPr>
            <a:spLocks noGrp="1"/>
          </p:cNvSpPr>
          <p:nvPr>
            <p:ph type="ftr" sz="quarter" idx="11"/>
          </p:nvPr>
        </p:nvSpPr>
        <p:spPr/>
        <p:txBody>
          <a:bodyPr/>
          <a:lstStyle/>
          <a:p>
            <a:r>
              <a:rPr lang="en-GB" smtClean="0"/>
              <a:t>© FUJITSU LIMITED 2014</a:t>
            </a:r>
            <a:endParaRPr lang="en-GB" dirty="0"/>
          </a:p>
        </p:txBody>
      </p:sp>
      <p:sp>
        <p:nvSpPr>
          <p:cNvPr id="4" name="Slide Number Placeholder 3"/>
          <p:cNvSpPr>
            <a:spLocks noGrp="1"/>
          </p:cNvSpPr>
          <p:nvPr>
            <p:ph type="sldNum" sz="quarter" idx="12"/>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2248100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5_Text 1 column">
    <p:bg>
      <p:bgPr>
        <a:blipFill dpi="0" rotWithShape="1">
          <a:blip r:embed="rId2" cstate="screen">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solidFill>
                  <a:schemeClr val="tx1"/>
                </a:solidFill>
              </a:defRPr>
            </a:lvl1pPr>
          </a:lstStyle>
          <a:p>
            <a:r>
              <a:rPr lang="en-US" noProof="0" smtClean="0"/>
              <a:t>Click to edit Master title style</a:t>
            </a:r>
            <a:endParaRPr lang="en-US" noProof="0"/>
          </a:p>
        </p:txBody>
      </p:sp>
      <p:sp>
        <p:nvSpPr>
          <p:cNvPr id="10" name="Text Placeholder 9"/>
          <p:cNvSpPr>
            <a:spLocks noGrp="1"/>
          </p:cNvSpPr>
          <p:nvPr>
            <p:ph type="body" sz="quarter" idx="10"/>
          </p:nvPr>
        </p:nvSpPr>
        <p:spPr bwMode="gray">
          <a:xfrm>
            <a:off x="466725" y="1131889"/>
            <a:ext cx="8426450" cy="374491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grpSp>
        <p:nvGrpSpPr>
          <p:cNvPr id="4" name="Group 3"/>
          <p:cNvGrpSpPr/>
          <p:nvPr userDrawn="1"/>
        </p:nvGrpSpPr>
        <p:grpSpPr>
          <a:xfrm>
            <a:off x="8008054" y="247973"/>
            <a:ext cx="895497" cy="435425"/>
            <a:chOff x="8008039" y="247965"/>
            <a:chExt cx="895497" cy="435425"/>
          </a:xfrm>
          <a:solidFill>
            <a:schemeClr val="accent1"/>
          </a:solidFill>
        </p:grpSpPr>
        <p:sp>
          <p:nvSpPr>
            <p:cNvPr id="5" name="Freeform 71"/>
            <p:cNvSpPr>
              <a:spLocks/>
            </p:cNvSpPr>
            <p:nvPr userDrawn="1"/>
          </p:nvSpPr>
          <p:spPr bwMode="gray">
            <a:xfrm>
              <a:off x="8303800" y="247965"/>
              <a:ext cx="180743" cy="13966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grpFill/>
            <a:ln w="9525">
              <a:noFill/>
              <a:round/>
              <a:headEnd/>
              <a:tailEnd/>
            </a:ln>
          </p:spPr>
          <p:txBody>
            <a:bodyPr/>
            <a:lstStyle/>
            <a:p>
              <a:endParaRPr lang="en-GB"/>
            </a:p>
          </p:txBody>
        </p:sp>
        <p:sp>
          <p:nvSpPr>
            <p:cNvPr id="6" name="Freeform 72"/>
            <p:cNvSpPr>
              <a:spLocks/>
            </p:cNvSpPr>
            <p:nvPr userDrawn="1"/>
          </p:nvSpPr>
          <p:spPr bwMode="gray">
            <a:xfrm>
              <a:off x="8008039" y="399953"/>
              <a:ext cx="124603" cy="202651"/>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grpFill/>
            <a:ln w="9525">
              <a:noFill/>
              <a:round/>
              <a:headEnd/>
              <a:tailEnd/>
            </a:ln>
          </p:spPr>
          <p:txBody>
            <a:bodyPr/>
            <a:lstStyle/>
            <a:p>
              <a:endParaRPr lang="en-GB"/>
            </a:p>
          </p:txBody>
        </p:sp>
        <p:sp>
          <p:nvSpPr>
            <p:cNvPr id="7" name="Freeform 73"/>
            <p:cNvSpPr>
              <a:spLocks/>
            </p:cNvSpPr>
            <p:nvPr userDrawn="1"/>
          </p:nvSpPr>
          <p:spPr bwMode="gray">
            <a:xfrm>
              <a:off x="8302431" y="399953"/>
              <a:ext cx="82156" cy="28343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grpFill/>
            <a:ln w="9525">
              <a:noFill/>
              <a:round/>
              <a:headEnd/>
              <a:tailEnd/>
            </a:ln>
          </p:spPr>
          <p:txBody>
            <a:bodyPr/>
            <a:lstStyle/>
            <a:p>
              <a:endParaRPr lang="en-GB"/>
            </a:p>
          </p:txBody>
        </p:sp>
        <p:sp>
          <p:nvSpPr>
            <p:cNvPr id="8" name="Freeform 74"/>
            <p:cNvSpPr>
              <a:spLocks/>
            </p:cNvSpPr>
            <p:nvPr userDrawn="1"/>
          </p:nvSpPr>
          <p:spPr bwMode="gray">
            <a:xfrm>
              <a:off x="8392802" y="399953"/>
              <a:ext cx="64355" cy="202651"/>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grpFill/>
            <a:ln w="9525">
              <a:noFill/>
              <a:round/>
              <a:headEnd/>
              <a:tailEnd/>
            </a:ln>
          </p:spPr>
          <p:txBody>
            <a:bodyPr/>
            <a:lstStyle/>
            <a:p>
              <a:endParaRPr lang="en-GB"/>
            </a:p>
          </p:txBody>
        </p:sp>
        <p:sp>
          <p:nvSpPr>
            <p:cNvPr id="9" name="Freeform 75"/>
            <p:cNvSpPr>
              <a:spLocks/>
            </p:cNvSpPr>
            <p:nvPr userDrawn="1"/>
          </p:nvSpPr>
          <p:spPr bwMode="gray">
            <a:xfrm>
              <a:off x="8457157" y="399953"/>
              <a:ext cx="151988" cy="202651"/>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grpFill/>
            <a:ln w="9525">
              <a:noFill/>
              <a:round/>
              <a:headEnd/>
              <a:tailEnd/>
            </a:ln>
          </p:spPr>
          <p:txBody>
            <a:bodyPr/>
            <a:lstStyle/>
            <a:p>
              <a:endParaRPr lang="en-GB"/>
            </a:p>
          </p:txBody>
        </p:sp>
        <p:sp>
          <p:nvSpPr>
            <p:cNvPr id="11" name="Freeform 76"/>
            <p:cNvSpPr>
              <a:spLocks/>
            </p:cNvSpPr>
            <p:nvPr userDrawn="1"/>
          </p:nvSpPr>
          <p:spPr bwMode="gray">
            <a:xfrm>
              <a:off x="8733748" y="399953"/>
              <a:ext cx="169788" cy="206759"/>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grpFill/>
            <a:ln w="9525">
              <a:noFill/>
              <a:round/>
              <a:headEnd/>
              <a:tailEnd/>
            </a:ln>
          </p:spPr>
          <p:txBody>
            <a:bodyPr/>
            <a:lstStyle/>
            <a:p>
              <a:endParaRPr lang="en-GB"/>
            </a:p>
          </p:txBody>
        </p:sp>
        <p:sp>
          <p:nvSpPr>
            <p:cNvPr id="12" name="Freeform 77"/>
            <p:cNvSpPr>
              <a:spLocks/>
            </p:cNvSpPr>
            <p:nvPr userDrawn="1"/>
          </p:nvSpPr>
          <p:spPr bwMode="gray">
            <a:xfrm>
              <a:off x="8138119" y="399953"/>
              <a:ext cx="171158" cy="206759"/>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grpFill/>
            <a:ln w="9525">
              <a:noFill/>
              <a:round/>
              <a:headEnd/>
              <a:tailEnd/>
            </a:ln>
          </p:spPr>
          <p:txBody>
            <a:bodyPr/>
            <a:lstStyle/>
            <a:p>
              <a:endParaRPr lang="en-GB"/>
            </a:p>
          </p:txBody>
        </p:sp>
        <p:sp>
          <p:nvSpPr>
            <p:cNvPr id="13" name="Freeform 78"/>
            <p:cNvSpPr>
              <a:spLocks/>
            </p:cNvSpPr>
            <p:nvPr userDrawn="1"/>
          </p:nvSpPr>
          <p:spPr bwMode="gray">
            <a:xfrm>
              <a:off x="8602299" y="395845"/>
              <a:ext cx="130080" cy="210866"/>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grpFill/>
            <a:ln w="9525">
              <a:noFill/>
              <a:round/>
              <a:headEnd/>
              <a:tailEnd/>
            </a:ln>
          </p:spPr>
          <p:txBody>
            <a:bodyPr/>
            <a:lstStyle/>
            <a:p>
              <a:endParaRPr lang="en-GB"/>
            </a:p>
          </p:txBody>
        </p:sp>
      </p:grpSp>
      <p:sp>
        <p:nvSpPr>
          <p:cNvPr id="3" name="Footer Placeholder 2"/>
          <p:cNvSpPr>
            <a:spLocks noGrp="1"/>
          </p:cNvSpPr>
          <p:nvPr>
            <p:ph type="ftr" sz="quarter" idx="11"/>
          </p:nvPr>
        </p:nvSpPr>
        <p:spPr/>
        <p:txBody>
          <a:bodyPr/>
          <a:lstStyle/>
          <a:p>
            <a:r>
              <a:rPr lang="en-GB" smtClean="0"/>
              <a:t>© FUJITSU LIMITED 2014</a:t>
            </a:r>
            <a:endParaRPr lang="en-GB" dirty="0"/>
          </a:p>
        </p:txBody>
      </p:sp>
      <p:sp>
        <p:nvSpPr>
          <p:cNvPr id="14" name="Slide Number Placeholder 13"/>
          <p:cNvSpPr>
            <a:spLocks noGrp="1"/>
          </p:cNvSpPr>
          <p:nvPr>
            <p:ph type="sldNum" sz="quarter" idx="12"/>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3706288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9_Title Master">
    <p:bg>
      <p:bgPr>
        <a:solidFill>
          <a:schemeClr val="bg1"/>
        </a:solidFill>
        <a:effectLst/>
      </p:bgPr>
    </p:bg>
    <p:spTree>
      <p:nvGrpSpPr>
        <p:cNvPr id="1" name=""/>
        <p:cNvGrpSpPr/>
        <p:nvPr/>
      </p:nvGrpSpPr>
      <p:grpSpPr>
        <a:xfrm>
          <a:off x="0" y="0"/>
          <a:ext cx="0" cy="0"/>
          <a:chOff x="0" y="0"/>
          <a:chExt cx="0" cy="0"/>
        </a:xfrm>
      </p:grpSpPr>
      <p:pic>
        <p:nvPicPr>
          <p:cNvPr id="4" name="Bild 3" descr="RM_4.jpg"/>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1" y="0"/>
            <a:ext cx="9142676" cy="5143500"/>
          </a:xfrm>
          <a:prstGeom prst="rect">
            <a:avLst/>
          </a:prstGeom>
        </p:spPr>
      </p:pic>
      <p:sp>
        <p:nvSpPr>
          <p:cNvPr id="7" name="VCT_Marker_ID_7" hidden="1"/>
          <p:cNvSpPr/>
          <p:nvPr>
            <p:custDataLst>
              <p:tags r:id="rId1"/>
            </p:custDataLst>
          </p:nvPr>
        </p:nvSpPr>
        <p:spPr>
          <a:xfrm>
            <a:off x="1270002" y="95251"/>
            <a:ext cx="127001" cy="95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4" name="VCT_Backup_ID_44" hidden="1"/>
          <p:cNvSpPr txBox="1"/>
          <p:nvPr>
            <p:custDataLst>
              <p:tags r:id="rId2"/>
            </p:custDataLst>
          </p:nvPr>
        </p:nvSpPr>
        <p:spPr bwMode="auto">
          <a:xfrm>
            <a:off x="324011" y="1304104"/>
            <a:ext cx="8496149" cy="1102519"/>
          </a:xfrm>
          <a:prstGeom prst="rect">
            <a:avLst/>
          </a:prstGeom>
          <a:noFill/>
          <a:ln w="0">
            <a:noFill/>
          </a:ln>
        </p:spPr>
        <p:txBody>
          <a:bodyPr vert="horz" wrap="square" lIns="0" tIns="0" rIns="0" bIns="0" rtlCol="0" anchor="b" anchorCtr="0">
            <a:noAutofit/>
          </a:bodyPr>
          <a:lstStyle/>
          <a:p>
            <a:pPr marL="0" marR="0" lvl="0" indent="0" algn="l" defTabSz="914400" rtl="0" eaLnBrk="1" fontAlgn="auto" latinLnBrk="0" hangingPunct="1">
              <a:lnSpc>
                <a:spcPct val="100000"/>
              </a:lnSpc>
              <a:spcBef>
                <a:spcPct val="0"/>
              </a:spcBef>
              <a:spcAft>
                <a:spcPct val="0"/>
              </a:spcAft>
              <a:buClrTx/>
              <a:buSzTx/>
              <a:buFontTx/>
              <a:buNone/>
              <a:tabLst>
                <a:tab pos="3676650" algn="l"/>
              </a:tabLst>
              <a:defRPr/>
            </a:pPr>
            <a:r>
              <a:rPr lang="en-GB" sz="4400" b="0" i="0" u="none" baseline="0" dirty="0" smtClean="0">
                <a:solidFill>
                  <a:srgbClr val="FFFFFF"/>
                </a:solidFill>
                <a:latin typeface="Arial"/>
              </a:rPr>
              <a:t>Titelmasterformat durch Klicken bearbeiten</a:t>
            </a:r>
            <a:endParaRPr lang="en-GB" sz="4400" b="0" i="0" u="none" baseline="0" dirty="0">
              <a:solidFill>
                <a:srgbClr val="FFFFFF"/>
              </a:solidFill>
              <a:latin typeface="Arial"/>
            </a:endParaRPr>
          </a:p>
        </p:txBody>
      </p:sp>
      <p:sp>
        <p:nvSpPr>
          <p:cNvPr id="45" name="VCT_Backup_ID_45" hidden="1"/>
          <p:cNvSpPr txBox="1"/>
          <p:nvPr>
            <p:custDataLst>
              <p:tags r:id="rId3"/>
            </p:custDataLst>
          </p:nvPr>
        </p:nvSpPr>
        <p:spPr bwMode="auto">
          <a:xfrm>
            <a:off x="324008" y="3434404"/>
            <a:ext cx="8496151" cy="1339199"/>
          </a:xfrm>
          <a:prstGeom prst="rect">
            <a:avLst/>
          </a:prstGeom>
          <a:noFill/>
          <a:ln w="0">
            <a:noFill/>
          </a:ln>
        </p:spPr>
        <p:txBody>
          <a:bodyPr vert="horz" wrap="square" lIns="0" tIns="0" rIns="0" bIns="0" rtlCol="0" anchor="t" anchorCtr="0">
            <a:noAutofit/>
          </a:bodyPr>
          <a:lstStyle/>
          <a:p>
            <a:pPr marL="0" lvl="0" indent="0" algn="l" defTabSz="457200" rtl="0" eaLnBrk="1" latinLnBrk="0" hangingPunct="1">
              <a:lnSpc>
                <a:spcPct val="100000"/>
              </a:lnSpc>
              <a:spcBef>
                <a:spcPct val="0"/>
              </a:spcBef>
              <a:spcAft>
                <a:spcPct val="0"/>
              </a:spcAft>
              <a:buNone/>
            </a:pPr>
            <a:r>
              <a:rPr lang="de-DE" sz="2400" b="0" i="0" u="none" baseline="0" dirty="0" smtClean="0">
                <a:solidFill>
                  <a:srgbClr val="000000"/>
                </a:solidFill>
                <a:latin typeface="Arial"/>
              </a:rPr>
              <a:t>Formatvorlage des Untertitelmasters durch Klicken bearbeiten</a:t>
            </a:r>
            <a:endParaRPr lang="en-GB" sz="2400" b="0" i="0" u="none" baseline="0" dirty="0">
              <a:solidFill>
                <a:srgbClr val="000000"/>
              </a:solidFill>
              <a:latin typeface="Arial"/>
            </a:endParaRPr>
          </a:p>
        </p:txBody>
      </p:sp>
      <p:sp>
        <p:nvSpPr>
          <p:cNvPr id="48" name="Title 47"/>
          <p:cNvSpPr>
            <a:spLocks noGrp="1"/>
          </p:cNvSpPr>
          <p:nvPr>
            <p:ph type="title"/>
          </p:nvPr>
        </p:nvSpPr>
        <p:spPr bwMode="gray">
          <a:xfrm>
            <a:off x="456078" y="1131889"/>
            <a:ext cx="8426450" cy="431750"/>
          </a:xfrm>
          <a:noFill/>
          <a:ln w="9525">
            <a:noFill/>
            <a:miter lim="800000"/>
            <a:headEnd/>
            <a:tailEnd/>
          </a:ln>
          <a:effectLst/>
        </p:spPr>
        <p:txBody>
          <a:bodyPr vert="horz" wrap="square" lIns="0" tIns="0" rIns="0" bIns="0" numCol="1" anchor="b" anchorCtr="0" compatLnSpc="1">
            <a:prstTxWarp prst="textNoShape">
              <a:avLst/>
            </a:prstTxWarp>
          </a:bodyPr>
          <a:lstStyle>
            <a:lvl1pPr algn="l" defTabSz="914400" rtl="0" eaLnBrk="1" fontAlgn="base" latinLnBrk="0" hangingPunct="1">
              <a:spcBef>
                <a:spcPct val="0"/>
              </a:spcBef>
              <a:spcAft>
                <a:spcPct val="0"/>
              </a:spcAft>
              <a:buNone/>
              <a:tabLst>
                <a:tab pos="3676650" algn="l"/>
              </a:tabLst>
              <a:defRPr kumimoji="1" lang="en-US" altLang="ja-JP" sz="2800" kern="1200" noProof="0" smtClean="0">
                <a:solidFill>
                  <a:schemeClr val="bg1"/>
                </a:solidFill>
                <a:latin typeface="+mj-lt"/>
                <a:ea typeface="+mj-ea"/>
                <a:cs typeface="+mj-cs"/>
              </a:defRPr>
            </a:lvl1pPr>
          </a:lstStyle>
          <a:p>
            <a:r>
              <a:rPr lang="en-US" noProof="0" smtClean="0"/>
              <a:t>Click to edit Master title style</a:t>
            </a:r>
            <a:endParaRPr lang="en-US" noProof="0" dirty="0"/>
          </a:p>
        </p:txBody>
      </p:sp>
      <p:sp>
        <p:nvSpPr>
          <p:cNvPr id="59" name="Subtitle 2"/>
          <p:cNvSpPr>
            <a:spLocks noGrp="1"/>
          </p:cNvSpPr>
          <p:nvPr>
            <p:ph type="subTitle" idx="1"/>
          </p:nvPr>
        </p:nvSpPr>
        <p:spPr bwMode="gray">
          <a:xfrm>
            <a:off x="468313" y="1635646"/>
            <a:ext cx="8422756" cy="43206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0" indent="0" algn="l" defTabSz="457200" rtl="0" eaLnBrk="1" fontAlgn="base" latinLnBrk="0" hangingPunct="1">
              <a:lnSpc>
                <a:spcPct val="100000"/>
              </a:lnSpc>
              <a:spcBef>
                <a:spcPts val="500"/>
              </a:spcBef>
              <a:spcAft>
                <a:spcPts val="200"/>
              </a:spcAft>
              <a:buClr>
                <a:srgbClr val="A30B1A"/>
              </a:buClr>
              <a:buFont typeface="Wingdings" pitchFamily="2" charset="2"/>
              <a:buNone/>
              <a:defRPr kumimoji="1" lang="en-US" altLang="ja-JP" sz="1800" b="0" kern="1200" noProof="0" dirty="0">
                <a:solidFill>
                  <a:schemeClr val="bg1"/>
                </a:solidFill>
                <a:latin typeface="Fujitsu Sans Light" pitchFamily="34" charset="0"/>
                <a:ea typeface="+mn-ea"/>
                <a:cs typeface="+mn-cs"/>
              </a:defRPr>
            </a:lvl1pPr>
            <a:lvl2pPr marL="0" indent="0" algn="l">
              <a:spcBef>
                <a:spcPts val="0"/>
              </a:spcBef>
              <a:spcAft>
                <a:spcPts val="0"/>
              </a:spcAft>
              <a:buNone/>
              <a:defRPr sz="2400">
                <a:solidFill>
                  <a:schemeClr val="tx1"/>
                </a:solidFill>
              </a:defRPr>
            </a:lvl2pPr>
            <a:lvl3pPr marL="0" indent="0" algn="l">
              <a:spcBef>
                <a:spcPts val="0"/>
              </a:spcBef>
              <a:spcAft>
                <a:spcPts val="0"/>
              </a:spcAft>
              <a:buNone/>
              <a:defRPr sz="2400">
                <a:solidFill>
                  <a:schemeClr val="tx1"/>
                </a:solidFill>
              </a:defRPr>
            </a:lvl3pPr>
            <a:lvl4pPr marL="0" indent="0" algn="l">
              <a:spcBef>
                <a:spcPts val="0"/>
              </a:spcBef>
              <a:spcAft>
                <a:spcPts val="0"/>
              </a:spcAft>
              <a:buNone/>
              <a:defRPr sz="2400">
                <a:solidFill>
                  <a:schemeClr val="tx1"/>
                </a:solidFill>
              </a:defRPr>
            </a:lvl4pPr>
            <a:lvl5pPr marL="0" indent="0" algn="l">
              <a:spcBef>
                <a:spcPts val="0"/>
              </a:spcBef>
              <a:spcAft>
                <a:spcPts val="0"/>
              </a:spcAft>
              <a:buNone/>
              <a:defRPr sz="2400">
                <a:solidFill>
                  <a:schemeClr val="tx1"/>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a:p>
        </p:txBody>
      </p:sp>
      <p:pic>
        <p:nvPicPr>
          <p:cNvPr id="12" name="Picture 2" descr="Fujitsu_Logo_white"/>
          <p:cNvPicPr>
            <a:picLocks noChangeAspect="1" noChangeArrowheads="1"/>
          </p:cNvPicPr>
          <p:nvPr/>
        </p:nvPicPr>
        <p:blipFill>
          <a:blip r:embed="rId6" cstate="screen"/>
          <a:srcRect/>
          <a:stretch>
            <a:fillRect/>
          </a:stretch>
        </p:blipFill>
        <p:spPr bwMode="gray">
          <a:xfrm>
            <a:off x="7664453" y="242890"/>
            <a:ext cx="1252539" cy="627062"/>
          </a:xfrm>
          <a:prstGeom prst="rect">
            <a:avLst/>
          </a:prstGeom>
          <a:noFill/>
          <a:ln w="9525">
            <a:noFill/>
            <a:miter lim="800000"/>
            <a:headEnd/>
            <a:tailEnd/>
          </a:ln>
        </p:spPr>
      </p:pic>
    </p:spTree>
    <p:extLst>
      <p:ext uri="{BB962C8B-B14F-4D97-AF65-F5344CB8AC3E}">
        <p14:creationId xmlns:p14="http://schemas.microsoft.com/office/powerpoint/2010/main" val="3435987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 xmlns:p15="http://schemas.microsoft.com/office/powerpoint/2012/main">
        <p15:guide id="1" pos="431"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Text 1 column">
    <p:bg>
      <p:bgPr>
        <a:blipFill dpi="0" rotWithShape="1">
          <a:blip r:embed="rId2" cstate="screen">
            <a:lum/>
          </a:blip>
          <a:srcRect/>
          <a:stretch>
            <a:fillRect/>
          </a:stretch>
        </a:blip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GB" smtClean="0"/>
              <a:t>© FUJITSU LIMITED 2014</a:t>
            </a:r>
            <a:endParaRPr lang="en-GB" dirty="0"/>
          </a:p>
        </p:txBody>
      </p:sp>
      <p:sp>
        <p:nvSpPr>
          <p:cNvPr id="4" name="Slide Number Placeholder 3"/>
          <p:cNvSpPr>
            <a:spLocks noGrp="1"/>
          </p:cNvSpPr>
          <p:nvPr>
            <p:ph type="sldNum" sz="quarter" idx="12"/>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2252476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6_Text 1 column">
    <p:bg>
      <p:bgPr>
        <a:blipFill dpi="0" rotWithShape="1">
          <a:blip r:embed="rId2" cstate="screen">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solidFill>
                  <a:schemeClr val="tx1"/>
                </a:solidFill>
              </a:defRPr>
            </a:lvl1pPr>
          </a:lstStyle>
          <a:p>
            <a:r>
              <a:rPr lang="en-US" noProof="0" smtClean="0"/>
              <a:t>Click to edit Master title style</a:t>
            </a:r>
            <a:endParaRPr lang="en-US" noProof="0"/>
          </a:p>
        </p:txBody>
      </p:sp>
      <p:sp>
        <p:nvSpPr>
          <p:cNvPr id="10" name="Text Placeholder 9"/>
          <p:cNvSpPr>
            <a:spLocks noGrp="1"/>
          </p:cNvSpPr>
          <p:nvPr>
            <p:ph type="body" sz="quarter" idx="10"/>
          </p:nvPr>
        </p:nvSpPr>
        <p:spPr bwMode="gray">
          <a:xfrm>
            <a:off x="466725" y="1131889"/>
            <a:ext cx="8426450" cy="374491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grpSp>
        <p:nvGrpSpPr>
          <p:cNvPr id="4" name="Group 3"/>
          <p:cNvGrpSpPr/>
          <p:nvPr userDrawn="1"/>
        </p:nvGrpSpPr>
        <p:grpSpPr>
          <a:xfrm>
            <a:off x="8008054" y="247973"/>
            <a:ext cx="895497" cy="435425"/>
            <a:chOff x="8008039" y="247965"/>
            <a:chExt cx="895497" cy="435425"/>
          </a:xfrm>
          <a:solidFill>
            <a:schemeClr val="accent1"/>
          </a:solidFill>
        </p:grpSpPr>
        <p:sp>
          <p:nvSpPr>
            <p:cNvPr id="5" name="Freeform 71"/>
            <p:cNvSpPr>
              <a:spLocks/>
            </p:cNvSpPr>
            <p:nvPr userDrawn="1"/>
          </p:nvSpPr>
          <p:spPr bwMode="gray">
            <a:xfrm>
              <a:off x="8303800" y="247965"/>
              <a:ext cx="180743" cy="13966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grpFill/>
            <a:ln w="9525">
              <a:noFill/>
              <a:round/>
              <a:headEnd/>
              <a:tailEnd/>
            </a:ln>
          </p:spPr>
          <p:txBody>
            <a:bodyPr/>
            <a:lstStyle/>
            <a:p>
              <a:endParaRPr lang="en-GB"/>
            </a:p>
          </p:txBody>
        </p:sp>
        <p:sp>
          <p:nvSpPr>
            <p:cNvPr id="6" name="Freeform 72"/>
            <p:cNvSpPr>
              <a:spLocks/>
            </p:cNvSpPr>
            <p:nvPr userDrawn="1"/>
          </p:nvSpPr>
          <p:spPr bwMode="gray">
            <a:xfrm>
              <a:off x="8008039" y="399953"/>
              <a:ext cx="124603" cy="202651"/>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grpFill/>
            <a:ln w="9525">
              <a:noFill/>
              <a:round/>
              <a:headEnd/>
              <a:tailEnd/>
            </a:ln>
          </p:spPr>
          <p:txBody>
            <a:bodyPr/>
            <a:lstStyle/>
            <a:p>
              <a:endParaRPr lang="en-GB"/>
            </a:p>
          </p:txBody>
        </p:sp>
        <p:sp>
          <p:nvSpPr>
            <p:cNvPr id="7" name="Freeform 73"/>
            <p:cNvSpPr>
              <a:spLocks/>
            </p:cNvSpPr>
            <p:nvPr userDrawn="1"/>
          </p:nvSpPr>
          <p:spPr bwMode="gray">
            <a:xfrm>
              <a:off x="8302431" y="399953"/>
              <a:ext cx="82156" cy="28343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grpFill/>
            <a:ln w="9525">
              <a:noFill/>
              <a:round/>
              <a:headEnd/>
              <a:tailEnd/>
            </a:ln>
          </p:spPr>
          <p:txBody>
            <a:bodyPr/>
            <a:lstStyle/>
            <a:p>
              <a:endParaRPr lang="en-GB"/>
            </a:p>
          </p:txBody>
        </p:sp>
        <p:sp>
          <p:nvSpPr>
            <p:cNvPr id="8" name="Freeform 74"/>
            <p:cNvSpPr>
              <a:spLocks/>
            </p:cNvSpPr>
            <p:nvPr userDrawn="1"/>
          </p:nvSpPr>
          <p:spPr bwMode="gray">
            <a:xfrm>
              <a:off x="8392802" y="399953"/>
              <a:ext cx="64355" cy="202651"/>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grpFill/>
            <a:ln w="9525">
              <a:noFill/>
              <a:round/>
              <a:headEnd/>
              <a:tailEnd/>
            </a:ln>
          </p:spPr>
          <p:txBody>
            <a:bodyPr/>
            <a:lstStyle/>
            <a:p>
              <a:endParaRPr lang="en-GB"/>
            </a:p>
          </p:txBody>
        </p:sp>
        <p:sp>
          <p:nvSpPr>
            <p:cNvPr id="9" name="Freeform 75"/>
            <p:cNvSpPr>
              <a:spLocks/>
            </p:cNvSpPr>
            <p:nvPr userDrawn="1"/>
          </p:nvSpPr>
          <p:spPr bwMode="gray">
            <a:xfrm>
              <a:off x="8457157" y="399953"/>
              <a:ext cx="151988" cy="202651"/>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grpFill/>
            <a:ln w="9525">
              <a:noFill/>
              <a:round/>
              <a:headEnd/>
              <a:tailEnd/>
            </a:ln>
          </p:spPr>
          <p:txBody>
            <a:bodyPr/>
            <a:lstStyle/>
            <a:p>
              <a:endParaRPr lang="en-GB"/>
            </a:p>
          </p:txBody>
        </p:sp>
        <p:sp>
          <p:nvSpPr>
            <p:cNvPr id="11" name="Freeform 76"/>
            <p:cNvSpPr>
              <a:spLocks/>
            </p:cNvSpPr>
            <p:nvPr userDrawn="1"/>
          </p:nvSpPr>
          <p:spPr bwMode="gray">
            <a:xfrm>
              <a:off x="8733748" y="399953"/>
              <a:ext cx="169788" cy="206759"/>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grpFill/>
            <a:ln w="9525">
              <a:noFill/>
              <a:round/>
              <a:headEnd/>
              <a:tailEnd/>
            </a:ln>
          </p:spPr>
          <p:txBody>
            <a:bodyPr/>
            <a:lstStyle/>
            <a:p>
              <a:endParaRPr lang="en-GB"/>
            </a:p>
          </p:txBody>
        </p:sp>
        <p:sp>
          <p:nvSpPr>
            <p:cNvPr id="12" name="Freeform 77"/>
            <p:cNvSpPr>
              <a:spLocks/>
            </p:cNvSpPr>
            <p:nvPr userDrawn="1"/>
          </p:nvSpPr>
          <p:spPr bwMode="gray">
            <a:xfrm>
              <a:off x="8138119" y="399953"/>
              <a:ext cx="171158" cy="206759"/>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grpFill/>
            <a:ln w="9525">
              <a:noFill/>
              <a:round/>
              <a:headEnd/>
              <a:tailEnd/>
            </a:ln>
          </p:spPr>
          <p:txBody>
            <a:bodyPr/>
            <a:lstStyle/>
            <a:p>
              <a:endParaRPr lang="en-GB"/>
            </a:p>
          </p:txBody>
        </p:sp>
        <p:sp>
          <p:nvSpPr>
            <p:cNvPr id="13" name="Freeform 78"/>
            <p:cNvSpPr>
              <a:spLocks/>
            </p:cNvSpPr>
            <p:nvPr userDrawn="1"/>
          </p:nvSpPr>
          <p:spPr bwMode="gray">
            <a:xfrm>
              <a:off x="8602299" y="395845"/>
              <a:ext cx="130080" cy="210866"/>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grpFill/>
            <a:ln w="9525">
              <a:noFill/>
              <a:round/>
              <a:headEnd/>
              <a:tailEnd/>
            </a:ln>
          </p:spPr>
          <p:txBody>
            <a:bodyPr/>
            <a:lstStyle/>
            <a:p>
              <a:endParaRPr lang="en-GB"/>
            </a:p>
          </p:txBody>
        </p:sp>
      </p:grpSp>
      <p:sp>
        <p:nvSpPr>
          <p:cNvPr id="3" name="Footer Placeholder 2"/>
          <p:cNvSpPr>
            <a:spLocks noGrp="1"/>
          </p:cNvSpPr>
          <p:nvPr>
            <p:ph type="ftr" sz="quarter" idx="11"/>
          </p:nvPr>
        </p:nvSpPr>
        <p:spPr/>
        <p:txBody>
          <a:bodyPr/>
          <a:lstStyle/>
          <a:p>
            <a:r>
              <a:rPr lang="en-GB" smtClean="0"/>
              <a:t>© FUJITSU LIMITED 2014</a:t>
            </a:r>
            <a:endParaRPr lang="en-GB" dirty="0"/>
          </a:p>
        </p:txBody>
      </p:sp>
      <p:sp>
        <p:nvSpPr>
          <p:cNvPr id="14" name="Slide Number Placeholder 13"/>
          <p:cNvSpPr>
            <a:spLocks noGrp="1"/>
          </p:cNvSpPr>
          <p:nvPr>
            <p:ph type="sldNum" sz="quarter" idx="12"/>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1572999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Text 2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5" name="Text Placeholder 12"/>
          <p:cNvSpPr>
            <a:spLocks noGrp="1"/>
          </p:cNvSpPr>
          <p:nvPr>
            <p:ph type="body" sz="quarter" idx="15"/>
          </p:nvPr>
        </p:nvSpPr>
        <p:spPr bwMode="gray">
          <a:xfrm>
            <a:off x="466740" y="1131895"/>
            <a:ext cx="4177159" cy="3744913"/>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6" name="Text Placeholder 12"/>
          <p:cNvSpPr>
            <a:spLocks noGrp="1"/>
          </p:cNvSpPr>
          <p:nvPr>
            <p:ph type="body" sz="quarter" idx="16"/>
          </p:nvPr>
        </p:nvSpPr>
        <p:spPr bwMode="gray">
          <a:xfrm>
            <a:off x="4644009" y="1131889"/>
            <a:ext cx="4249166" cy="374491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3" name="Footer Placeholder 2"/>
          <p:cNvSpPr>
            <a:spLocks noGrp="1"/>
          </p:cNvSpPr>
          <p:nvPr>
            <p:ph type="ftr" sz="quarter" idx="17"/>
          </p:nvPr>
        </p:nvSpPr>
        <p:spPr/>
        <p:txBody>
          <a:bodyPr/>
          <a:lstStyle/>
          <a:p>
            <a:r>
              <a:rPr lang="en-GB" smtClean="0"/>
              <a:t>© FUJITSU LIMITED 2014</a:t>
            </a:r>
            <a:endParaRPr lang="en-GB" dirty="0"/>
          </a:p>
        </p:txBody>
      </p:sp>
      <p:sp>
        <p:nvSpPr>
          <p:cNvPr id="4" name="Slide Number Placeholder 3"/>
          <p:cNvSpPr>
            <a:spLocks noGrp="1"/>
          </p:cNvSpPr>
          <p:nvPr>
            <p:ph type="sldNum" sz="quarter" idx="18"/>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603591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Text 3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4" name="Text Placeholder 9"/>
          <p:cNvSpPr>
            <a:spLocks noGrp="1"/>
          </p:cNvSpPr>
          <p:nvPr>
            <p:ph type="body" sz="quarter" idx="18"/>
          </p:nvPr>
        </p:nvSpPr>
        <p:spPr bwMode="gray">
          <a:xfrm>
            <a:off x="469423" y="1131896"/>
            <a:ext cx="2736999" cy="3744911"/>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6" name="Text Placeholder 9"/>
          <p:cNvSpPr>
            <a:spLocks noGrp="1"/>
          </p:cNvSpPr>
          <p:nvPr>
            <p:ph type="body" sz="quarter" idx="19"/>
          </p:nvPr>
        </p:nvSpPr>
        <p:spPr bwMode="gray">
          <a:xfrm>
            <a:off x="3309485" y="1131949"/>
            <a:ext cx="2808313" cy="3745267"/>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18" name="Text Placeholder 9"/>
          <p:cNvSpPr>
            <a:spLocks noGrp="1"/>
          </p:cNvSpPr>
          <p:nvPr>
            <p:ph type="body" sz="quarter" idx="20"/>
          </p:nvPr>
        </p:nvSpPr>
        <p:spPr bwMode="gray">
          <a:xfrm>
            <a:off x="6220870" y="1132295"/>
            <a:ext cx="2664990" cy="3744911"/>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3" name="Footer Placeholder 2"/>
          <p:cNvSpPr>
            <a:spLocks noGrp="1"/>
          </p:cNvSpPr>
          <p:nvPr>
            <p:ph type="ftr" sz="quarter" idx="21"/>
          </p:nvPr>
        </p:nvSpPr>
        <p:spPr/>
        <p:txBody>
          <a:bodyPr/>
          <a:lstStyle/>
          <a:p>
            <a:r>
              <a:rPr lang="en-GB" smtClean="0"/>
              <a:t>© FUJITSU LIMITED 2014</a:t>
            </a:r>
            <a:endParaRPr lang="en-GB" dirty="0"/>
          </a:p>
        </p:txBody>
      </p:sp>
      <p:sp>
        <p:nvSpPr>
          <p:cNvPr id="4" name="Slide Number Placeholder 3"/>
          <p:cNvSpPr>
            <a:spLocks noGrp="1"/>
          </p:cNvSpPr>
          <p:nvPr>
            <p:ph type="sldNum" sz="quarter" idx="22"/>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3994029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2_Title">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3" name="Footer Placeholder 2"/>
          <p:cNvSpPr>
            <a:spLocks noGrp="1"/>
          </p:cNvSpPr>
          <p:nvPr>
            <p:ph type="ftr" sz="quarter" idx="10"/>
          </p:nvPr>
        </p:nvSpPr>
        <p:spPr/>
        <p:txBody>
          <a:bodyPr/>
          <a:lstStyle/>
          <a:p>
            <a:r>
              <a:rPr lang="en-GB" smtClean="0"/>
              <a:t>© FUJITSU LIMITED 2014</a:t>
            </a:r>
            <a:endParaRPr lang="en-GB" dirty="0"/>
          </a:p>
        </p:txBody>
      </p:sp>
      <p:sp>
        <p:nvSpPr>
          <p:cNvPr id="4" name="Slide Number Placeholder 3"/>
          <p:cNvSpPr>
            <a:spLocks noGrp="1"/>
          </p:cNvSpPr>
          <p:nvPr>
            <p:ph type="sldNum" sz="quarter" idx="11"/>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1986326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Title">
    <p:spTree>
      <p:nvGrpSpPr>
        <p:cNvPr id="1" name=""/>
        <p:cNvGrpSpPr/>
        <p:nvPr/>
      </p:nvGrpSpPr>
      <p:grpSpPr>
        <a:xfrm>
          <a:off x="0" y="0"/>
          <a:ext cx="0" cy="0"/>
          <a:chOff x="0" y="0"/>
          <a:chExt cx="0" cy="0"/>
        </a:xfrm>
      </p:grpSpPr>
      <p:sp>
        <p:nvSpPr>
          <p:cNvPr id="2" name="Titel 1"/>
          <p:cNvSpPr>
            <a:spLocks noGrp="1"/>
          </p:cNvSpPr>
          <p:nvPr>
            <p:ph type="title"/>
          </p:nvPr>
        </p:nvSpPr>
        <p:spPr bwMode="gray">
          <a:xfrm>
            <a:off x="466726" y="62903"/>
            <a:ext cx="7345364" cy="579228"/>
          </a:xfrm>
        </p:spPr>
        <p:txBody>
          <a:bodyPr/>
          <a:lstStyle>
            <a:lvl1pPr algn="l">
              <a:defRPr sz="2400"/>
            </a:lvl1pPr>
          </a:lstStyle>
          <a:p>
            <a:r>
              <a:rPr lang="en-US" noProof="0" smtClean="0"/>
              <a:t>Click to edit Master title style</a:t>
            </a:r>
            <a:endParaRPr lang="en-US" noProof="0" dirty="0"/>
          </a:p>
        </p:txBody>
      </p:sp>
      <p:sp>
        <p:nvSpPr>
          <p:cNvPr id="4" name="Textplatzhalter 14"/>
          <p:cNvSpPr>
            <a:spLocks noGrp="1"/>
          </p:cNvSpPr>
          <p:nvPr>
            <p:ph type="body" sz="quarter" idx="18"/>
          </p:nvPr>
        </p:nvSpPr>
        <p:spPr bwMode="gray">
          <a:xfrm>
            <a:off x="466725" y="503991"/>
            <a:ext cx="8426450" cy="288040"/>
          </a:xfrm>
          <a:prstGeom prst="rect">
            <a:avLst/>
          </a:prstGeom>
        </p:spPr>
        <p:txBody>
          <a:bodyPr anchor="ctr"/>
          <a:lstStyle>
            <a:lvl1pPr marL="0" indent="0">
              <a:spcBef>
                <a:spcPts val="0"/>
              </a:spcBef>
              <a:spcAft>
                <a:spcPts val="0"/>
              </a:spcAft>
              <a:buFont typeface="Arial" pitchFamily="34" charset="0"/>
              <a:buNone/>
              <a:defRPr sz="1400" b="1">
                <a:solidFill>
                  <a:schemeClr val="bg1"/>
                </a:solidFill>
              </a:defRPr>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US" noProof="0" smtClean="0"/>
              <a:t>Click to edit Master text styles</a:t>
            </a:r>
          </a:p>
        </p:txBody>
      </p:sp>
      <p:sp>
        <p:nvSpPr>
          <p:cNvPr id="3" name="Footer Placeholder 2"/>
          <p:cNvSpPr>
            <a:spLocks noGrp="1"/>
          </p:cNvSpPr>
          <p:nvPr>
            <p:ph type="ftr" sz="quarter" idx="19"/>
          </p:nvPr>
        </p:nvSpPr>
        <p:spPr/>
        <p:txBody>
          <a:bodyPr/>
          <a:lstStyle/>
          <a:p>
            <a:r>
              <a:rPr lang="en-GB" smtClean="0"/>
              <a:t>© FUJITSU LIMITED 2014</a:t>
            </a:r>
            <a:endParaRPr lang="en-GB" dirty="0"/>
          </a:p>
        </p:txBody>
      </p:sp>
      <p:sp>
        <p:nvSpPr>
          <p:cNvPr id="5" name="Slide Number Placeholder 4"/>
          <p:cNvSpPr>
            <a:spLocks noGrp="1"/>
          </p:cNvSpPr>
          <p:nvPr>
            <p:ph type="sldNum" sz="quarter" idx="20"/>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2136067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1 Picture">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1" name="Picture Placeholder 10"/>
          <p:cNvSpPr>
            <a:spLocks noGrp="1"/>
          </p:cNvSpPr>
          <p:nvPr>
            <p:ph type="pic" sz="quarter" idx="13"/>
            <p:custDataLst>
              <p:tags r:id="rId1"/>
            </p:custDataLst>
          </p:nvPr>
        </p:nvSpPr>
        <p:spPr bwMode="gray">
          <a:xfrm>
            <a:off x="466725" y="1131895"/>
            <a:ext cx="8426450" cy="3744913"/>
          </a:xfrm>
          <a:prstGeom prst="round1Rect">
            <a:avLst>
              <a:gd name="adj" fmla="val 10174"/>
            </a:avLst>
          </a:prstGeom>
          <a:noFill/>
          <a:ln>
            <a:noFill/>
          </a:ln>
        </p:spPr>
        <p:txBody>
          <a:bodyPr/>
          <a:lstStyle/>
          <a:p>
            <a:r>
              <a:rPr lang="en-US" noProof="0" smtClean="0"/>
              <a:t>Click icon to add picture</a:t>
            </a:r>
            <a:endParaRPr lang="en-US" noProof="0"/>
          </a:p>
        </p:txBody>
      </p:sp>
      <p:sp>
        <p:nvSpPr>
          <p:cNvPr id="3" name="Footer Placeholder 2"/>
          <p:cNvSpPr>
            <a:spLocks noGrp="1"/>
          </p:cNvSpPr>
          <p:nvPr>
            <p:ph type="ftr" sz="quarter" idx="14"/>
          </p:nvPr>
        </p:nvSpPr>
        <p:spPr/>
        <p:txBody>
          <a:bodyPr/>
          <a:lstStyle/>
          <a:p>
            <a:r>
              <a:rPr lang="en-GB" smtClean="0"/>
              <a:t>© FUJITSU LIMITED 2014</a:t>
            </a:r>
            <a:endParaRPr lang="en-GB" dirty="0"/>
          </a:p>
        </p:txBody>
      </p:sp>
      <p:sp>
        <p:nvSpPr>
          <p:cNvPr id="4" name="Slide Number Placeholder 3"/>
          <p:cNvSpPr>
            <a:spLocks noGrp="1"/>
          </p:cNvSpPr>
          <p:nvPr>
            <p:ph type="sldNum" sz="quarter" idx="15"/>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781545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2 Picture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1" name="Picture Placeholder 10"/>
          <p:cNvSpPr>
            <a:spLocks noGrp="1"/>
          </p:cNvSpPr>
          <p:nvPr>
            <p:ph type="pic" sz="quarter" idx="13"/>
            <p:custDataLst>
              <p:tags r:id="rId1"/>
            </p:custDataLst>
          </p:nvPr>
        </p:nvSpPr>
        <p:spPr bwMode="gray">
          <a:xfrm>
            <a:off x="4643445" y="1131657"/>
            <a:ext cx="4249737" cy="3744913"/>
          </a:xfrm>
          <a:prstGeom prst="round1Rect">
            <a:avLst>
              <a:gd name="adj" fmla="val 10174"/>
            </a:avLst>
          </a:prstGeom>
          <a:noFill/>
          <a:ln>
            <a:noFill/>
          </a:ln>
        </p:spPr>
        <p:txBody>
          <a:bodyPr/>
          <a:lstStyle/>
          <a:p>
            <a:r>
              <a:rPr lang="en-US" noProof="0" smtClean="0"/>
              <a:t>Click icon to add picture</a:t>
            </a:r>
            <a:endParaRPr lang="en-US" noProof="0"/>
          </a:p>
        </p:txBody>
      </p:sp>
      <p:sp>
        <p:nvSpPr>
          <p:cNvPr id="10" name="Picture Placeholder 10"/>
          <p:cNvSpPr>
            <a:spLocks noGrp="1"/>
          </p:cNvSpPr>
          <p:nvPr>
            <p:ph type="pic" sz="quarter" idx="16"/>
            <p:custDataLst>
              <p:tags r:id="rId2"/>
            </p:custDataLst>
          </p:nvPr>
        </p:nvSpPr>
        <p:spPr bwMode="gray">
          <a:xfrm>
            <a:off x="469408" y="1131657"/>
            <a:ext cx="4102592" cy="3744913"/>
          </a:xfrm>
          <a:prstGeom prst="rect">
            <a:avLst/>
          </a:prstGeom>
          <a:noFill/>
          <a:ln>
            <a:noFill/>
          </a:ln>
        </p:spPr>
        <p:txBody>
          <a:bodyPr/>
          <a:lstStyle/>
          <a:p>
            <a:r>
              <a:rPr lang="en-US" noProof="0" smtClean="0"/>
              <a:t>Click icon to add picture</a:t>
            </a:r>
            <a:endParaRPr lang="en-US" noProof="0"/>
          </a:p>
        </p:txBody>
      </p:sp>
      <p:sp>
        <p:nvSpPr>
          <p:cNvPr id="3" name="Footer Placeholder 2"/>
          <p:cNvSpPr>
            <a:spLocks noGrp="1"/>
          </p:cNvSpPr>
          <p:nvPr>
            <p:ph type="ftr" sz="quarter" idx="17"/>
          </p:nvPr>
        </p:nvSpPr>
        <p:spPr/>
        <p:txBody>
          <a:bodyPr/>
          <a:lstStyle/>
          <a:p>
            <a:r>
              <a:rPr lang="en-GB" smtClean="0"/>
              <a:t>© FUJITSU LIMITED 2014</a:t>
            </a:r>
            <a:endParaRPr lang="en-GB" dirty="0"/>
          </a:p>
        </p:txBody>
      </p:sp>
      <p:sp>
        <p:nvSpPr>
          <p:cNvPr id="4" name="Slide Number Placeholder 3"/>
          <p:cNvSpPr>
            <a:spLocks noGrp="1"/>
          </p:cNvSpPr>
          <p:nvPr>
            <p:ph type="sldNum" sz="quarter" idx="18"/>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1973984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Text left – Picture righ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4" name="Bildplatzhalter 12"/>
          <p:cNvSpPr>
            <a:spLocks noGrp="1"/>
          </p:cNvSpPr>
          <p:nvPr>
            <p:ph type="pic" sz="quarter" idx="14"/>
            <p:custDataLst>
              <p:tags r:id="rId1"/>
            </p:custDataLst>
          </p:nvPr>
        </p:nvSpPr>
        <p:spPr bwMode="gray">
          <a:xfrm>
            <a:off x="4643445" y="1131895"/>
            <a:ext cx="4249737" cy="3744913"/>
          </a:xfrm>
          <a:prstGeom prst="round1Rect">
            <a:avLst>
              <a:gd name="adj" fmla="val 10174"/>
            </a:avLst>
          </a:prstGeom>
        </p:spPr>
        <p:txBody>
          <a:bodyPr/>
          <a:lstStyle/>
          <a:p>
            <a:r>
              <a:rPr lang="en-US" noProof="0" smtClean="0"/>
              <a:t>Click icon to add picture</a:t>
            </a:r>
            <a:endParaRPr lang="en-US" noProof="0"/>
          </a:p>
        </p:txBody>
      </p:sp>
      <p:sp>
        <p:nvSpPr>
          <p:cNvPr id="11" name="Text Placeholder 8"/>
          <p:cNvSpPr>
            <a:spLocks noGrp="1"/>
          </p:cNvSpPr>
          <p:nvPr>
            <p:ph type="body" sz="quarter" idx="16"/>
          </p:nvPr>
        </p:nvSpPr>
        <p:spPr bwMode="gray">
          <a:xfrm>
            <a:off x="466733" y="1131895"/>
            <a:ext cx="4105275" cy="3744913"/>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3" name="Footer Placeholder 2"/>
          <p:cNvSpPr>
            <a:spLocks noGrp="1"/>
          </p:cNvSpPr>
          <p:nvPr>
            <p:ph type="ftr" sz="quarter" idx="17"/>
          </p:nvPr>
        </p:nvSpPr>
        <p:spPr/>
        <p:txBody>
          <a:bodyPr/>
          <a:lstStyle/>
          <a:p>
            <a:r>
              <a:rPr lang="en-GB" smtClean="0"/>
              <a:t>© FUJITSU LIMITED 2014</a:t>
            </a:r>
            <a:endParaRPr lang="en-GB" dirty="0"/>
          </a:p>
        </p:txBody>
      </p:sp>
      <p:sp>
        <p:nvSpPr>
          <p:cNvPr id="4" name="Slide Number Placeholder 3"/>
          <p:cNvSpPr>
            <a:spLocks noGrp="1"/>
          </p:cNvSpPr>
          <p:nvPr>
            <p:ph type="sldNum" sz="quarter" idx="18"/>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4101720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Picture left – Text righ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4" name="Bildplatzhalter 12"/>
          <p:cNvSpPr>
            <a:spLocks noGrp="1"/>
          </p:cNvSpPr>
          <p:nvPr>
            <p:ph type="pic" sz="quarter" idx="14"/>
            <p:custDataLst>
              <p:tags r:id="rId1"/>
            </p:custDataLst>
          </p:nvPr>
        </p:nvSpPr>
        <p:spPr bwMode="gray">
          <a:xfrm>
            <a:off x="466733" y="1131895"/>
            <a:ext cx="4105275" cy="3744913"/>
          </a:xfrm>
          <a:prstGeom prst="rect">
            <a:avLst/>
          </a:prstGeom>
        </p:spPr>
        <p:txBody>
          <a:bodyPr/>
          <a:lstStyle/>
          <a:p>
            <a:r>
              <a:rPr lang="en-US" noProof="0" smtClean="0"/>
              <a:t>Click icon to add picture</a:t>
            </a:r>
            <a:endParaRPr lang="en-US" noProof="0" dirty="0"/>
          </a:p>
        </p:txBody>
      </p:sp>
      <p:sp>
        <p:nvSpPr>
          <p:cNvPr id="10" name="Text Placeholder 8"/>
          <p:cNvSpPr>
            <a:spLocks noGrp="1"/>
          </p:cNvSpPr>
          <p:nvPr>
            <p:ph type="body" sz="quarter" idx="16"/>
          </p:nvPr>
        </p:nvSpPr>
        <p:spPr bwMode="gray">
          <a:xfrm>
            <a:off x="4644009" y="1131895"/>
            <a:ext cx="4249166" cy="3744913"/>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3" name="Footer Placeholder 2"/>
          <p:cNvSpPr>
            <a:spLocks noGrp="1"/>
          </p:cNvSpPr>
          <p:nvPr>
            <p:ph type="ftr" sz="quarter" idx="17"/>
          </p:nvPr>
        </p:nvSpPr>
        <p:spPr/>
        <p:txBody>
          <a:bodyPr/>
          <a:lstStyle/>
          <a:p>
            <a:r>
              <a:rPr lang="en-GB" smtClean="0"/>
              <a:t>© FUJITSU LIMITED 2014</a:t>
            </a:r>
            <a:endParaRPr lang="en-GB" dirty="0"/>
          </a:p>
        </p:txBody>
      </p:sp>
      <p:sp>
        <p:nvSpPr>
          <p:cNvPr id="4" name="Slide Number Placeholder 3"/>
          <p:cNvSpPr>
            <a:spLocks noGrp="1"/>
          </p:cNvSpPr>
          <p:nvPr>
            <p:ph type="sldNum" sz="quarter" idx="18"/>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767874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0_Title Master">
    <p:bg>
      <p:bgPr>
        <a:blipFill dpi="0" rotWithShape="1">
          <a:blip r:embed="rId5" cstate="screen">
            <a:lum/>
          </a:blip>
          <a:srcRect/>
          <a:stretch>
            <a:fillRect/>
          </a:stretch>
        </a:blipFill>
        <a:effectLst/>
      </p:bgPr>
    </p:bg>
    <p:spTree>
      <p:nvGrpSpPr>
        <p:cNvPr id="1" name=""/>
        <p:cNvGrpSpPr/>
        <p:nvPr/>
      </p:nvGrpSpPr>
      <p:grpSpPr>
        <a:xfrm>
          <a:off x="0" y="0"/>
          <a:ext cx="0" cy="0"/>
          <a:chOff x="0" y="0"/>
          <a:chExt cx="0" cy="0"/>
        </a:xfrm>
      </p:grpSpPr>
      <p:sp>
        <p:nvSpPr>
          <p:cNvPr id="7" name="VCT_Marker_ID_7" hidden="1"/>
          <p:cNvSpPr/>
          <p:nvPr>
            <p:custDataLst>
              <p:tags r:id="rId1"/>
            </p:custDataLst>
          </p:nvPr>
        </p:nvSpPr>
        <p:spPr>
          <a:xfrm>
            <a:off x="1270002" y="95251"/>
            <a:ext cx="127001" cy="95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4" name="VCT_Backup_ID_44" hidden="1"/>
          <p:cNvSpPr txBox="1"/>
          <p:nvPr>
            <p:custDataLst>
              <p:tags r:id="rId2"/>
            </p:custDataLst>
          </p:nvPr>
        </p:nvSpPr>
        <p:spPr bwMode="auto">
          <a:xfrm>
            <a:off x="324011" y="1304104"/>
            <a:ext cx="8496149" cy="1102519"/>
          </a:xfrm>
          <a:prstGeom prst="rect">
            <a:avLst/>
          </a:prstGeom>
          <a:noFill/>
          <a:ln w="0">
            <a:noFill/>
          </a:ln>
        </p:spPr>
        <p:txBody>
          <a:bodyPr vert="horz" wrap="square" lIns="0" tIns="0" rIns="0" bIns="0" rtlCol="0" anchor="b" anchorCtr="0">
            <a:noAutofit/>
          </a:bodyPr>
          <a:lstStyle/>
          <a:p>
            <a:pPr marL="0" marR="0" lvl="0" indent="0" algn="l" defTabSz="914400" rtl="0" eaLnBrk="1" fontAlgn="auto" latinLnBrk="0" hangingPunct="1">
              <a:lnSpc>
                <a:spcPct val="100000"/>
              </a:lnSpc>
              <a:spcBef>
                <a:spcPct val="0"/>
              </a:spcBef>
              <a:spcAft>
                <a:spcPct val="0"/>
              </a:spcAft>
              <a:buClrTx/>
              <a:buSzTx/>
              <a:buFontTx/>
              <a:buNone/>
              <a:tabLst>
                <a:tab pos="3676650" algn="l"/>
              </a:tabLst>
              <a:defRPr/>
            </a:pPr>
            <a:r>
              <a:rPr lang="en-GB" sz="4400" b="0" i="0" u="none" baseline="0" dirty="0" smtClean="0">
                <a:solidFill>
                  <a:srgbClr val="FFFFFF"/>
                </a:solidFill>
                <a:latin typeface="Arial"/>
              </a:rPr>
              <a:t>Titelmasterformat durch Klicken bearbeiten</a:t>
            </a:r>
            <a:endParaRPr lang="en-GB" sz="4400" b="0" i="0" u="none" baseline="0" dirty="0">
              <a:solidFill>
                <a:srgbClr val="FFFFFF"/>
              </a:solidFill>
              <a:latin typeface="Arial"/>
            </a:endParaRPr>
          </a:p>
        </p:txBody>
      </p:sp>
      <p:sp>
        <p:nvSpPr>
          <p:cNvPr id="45" name="VCT_Backup_ID_45" hidden="1"/>
          <p:cNvSpPr txBox="1"/>
          <p:nvPr>
            <p:custDataLst>
              <p:tags r:id="rId3"/>
            </p:custDataLst>
          </p:nvPr>
        </p:nvSpPr>
        <p:spPr bwMode="auto">
          <a:xfrm>
            <a:off x="324008" y="3434404"/>
            <a:ext cx="8496151" cy="1339199"/>
          </a:xfrm>
          <a:prstGeom prst="rect">
            <a:avLst/>
          </a:prstGeom>
          <a:noFill/>
          <a:ln w="0">
            <a:noFill/>
          </a:ln>
        </p:spPr>
        <p:txBody>
          <a:bodyPr vert="horz" wrap="square" lIns="0" tIns="0" rIns="0" bIns="0" rtlCol="0" anchor="t" anchorCtr="0">
            <a:noAutofit/>
          </a:bodyPr>
          <a:lstStyle/>
          <a:p>
            <a:pPr marL="0" lvl="0" indent="0" algn="l" defTabSz="457200" rtl="0" eaLnBrk="1" latinLnBrk="0" hangingPunct="1">
              <a:lnSpc>
                <a:spcPct val="100000"/>
              </a:lnSpc>
              <a:spcBef>
                <a:spcPct val="0"/>
              </a:spcBef>
              <a:spcAft>
                <a:spcPct val="0"/>
              </a:spcAft>
              <a:buNone/>
            </a:pPr>
            <a:r>
              <a:rPr lang="de-DE" sz="2400" b="0" i="0" u="none" baseline="0" dirty="0" smtClean="0">
                <a:solidFill>
                  <a:srgbClr val="000000"/>
                </a:solidFill>
                <a:latin typeface="Arial"/>
              </a:rPr>
              <a:t>Formatvorlage des Untertitelmasters durch Klicken bearbeiten</a:t>
            </a:r>
            <a:endParaRPr lang="en-GB" sz="2400" b="0" i="0" u="none" baseline="0" dirty="0">
              <a:solidFill>
                <a:srgbClr val="000000"/>
              </a:solidFill>
              <a:latin typeface="Arial"/>
            </a:endParaRPr>
          </a:p>
        </p:txBody>
      </p:sp>
      <p:sp>
        <p:nvSpPr>
          <p:cNvPr id="48" name="Title 47"/>
          <p:cNvSpPr>
            <a:spLocks noGrp="1"/>
          </p:cNvSpPr>
          <p:nvPr>
            <p:ph type="title"/>
          </p:nvPr>
        </p:nvSpPr>
        <p:spPr bwMode="gray">
          <a:xfrm>
            <a:off x="661736" y="2715766"/>
            <a:ext cx="4897364" cy="648090"/>
          </a:xfrm>
          <a:noFill/>
          <a:ln w="9525">
            <a:noFill/>
            <a:miter lim="800000"/>
            <a:headEnd/>
            <a:tailEnd/>
          </a:ln>
          <a:effectLst/>
        </p:spPr>
        <p:txBody>
          <a:bodyPr vert="horz" wrap="square" lIns="0" tIns="0" rIns="0" bIns="0" numCol="1" anchor="b" anchorCtr="0" compatLnSpc="1">
            <a:prstTxWarp prst="textNoShape">
              <a:avLst/>
            </a:prstTxWarp>
          </a:bodyPr>
          <a:lstStyle>
            <a:lvl1pPr algn="l" defTabSz="914400" rtl="0" eaLnBrk="1" fontAlgn="base" latinLnBrk="0" hangingPunct="1">
              <a:spcBef>
                <a:spcPct val="0"/>
              </a:spcBef>
              <a:spcAft>
                <a:spcPct val="0"/>
              </a:spcAft>
              <a:buNone/>
              <a:tabLst>
                <a:tab pos="3676650" algn="l"/>
              </a:tabLst>
              <a:defRPr kumimoji="1" lang="en-US" altLang="ja-JP" sz="4000" kern="1200" noProof="0" smtClean="0">
                <a:solidFill>
                  <a:schemeClr val="bg1"/>
                </a:solidFill>
                <a:latin typeface="+mj-lt"/>
                <a:ea typeface="+mj-ea"/>
                <a:cs typeface="+mj-cs"/>
              </a:defRPr>
            </a:lvl1pPr>
          </a:lstStyle>
          <a:p>
            <a:r>
              <a:rPr lang="en-US" noProof="0" smtClean="0"/>
              <a:t>Click to edit Master title style</a:t>
            </a:r>
            <a:endParaRPr lang="en-US" noProof="0" dirty="0"/>
          </a:p>
        </p:txBody>
      </p:sp>
      <p:sp>
        <p:nvSpPr>
          <p:cNvPr id="59" name="Subtitle 2"/>
          <p:cNvSpPr>
            <a:spLocks noGrp="1"/>
          </p:cNvSpPr>
          <p:nvPr>
            <p:ph type="subTitle" idx="1"/>
          </p:nvPr>
        </p:nvSpPr>
        <p:spPr bwMode="gray">
          <a:xfrm>
            <a:off x="661736" y="3616477"/>
            <a:ext cx="4897364" cy="43206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0" indent="0" algn="l" defTabSz="457200" rtl="0" eaLnBrk="1" fontAlgn="base" latinLnBrk="0" hangingPunct="1">
              <a:lnSpc>
                <a:spcPct val="100000"/>
              </a:lnSpc>
              <a:spcBef>
                <a:spcPts val="0"/>
              </a:spcBef>
              <a:spcAft>
                <a:spcPts val="0"/>
              </a:spcAft>
              <a:buClr>
                <a:srgbClr val="A30B1A"/>
              </a:buClr>
              <a:buFont typeface="Wingdings" pitchFamily="2" charset="2"/>
              <a:buNone/>
              <a:defRPr kumimoji="1" lang="en-US" altLang="ja-JP" sz="2400" b="0" kern="1200" noProof="0" dirty="0">
                <a:solidFill>
                  <a:schemeClr val="bg1"/>
                </a:solidFill>
                <a:latin typeface="+mj-lt"/>
                <a:ea typeface="+mn-ea"/>
                <a:cs typeface="+mn-cs"/>
              </a:defRPr>
            </a:lvl1pPr>
            <a:lvl2pPr marL="0" indent="0" algn="l">
              <a:spcBef>
                <a:spcPts val="0"/>
              </a:spcBef>
              <a:spcAft>
                <a:spcPts val="0"/>
              </a:spcAft>
              <a:buNone/>
              <a:defRPr sz="2400">
                <a:solidFill>
                  <a:schemeClr val="tx1"/>
                </a:solidFill>
              </a:defRPr>
            </a:lvl2pPr>
            <a:lvl3pPr marL="0" indent="0" algn="l">
              <a:spcBef>
                <a:spcPts val="0"/>
              </a:spcBef>
              <a:spcAft>
                <a:spcPts val="0"/>
              </a:spcAft>
              <a:buNone/>
              <a:defRPr sz="2400">
                <a:solidFill>
                  <a:schemeClr val="tx1"/>
                </a:solidFill>
              </a:defRPr>
            </a:lvl3pPr>
            <a:lvl4pPr marL="0" indent="0" algn="l">
              <a:spcBef>
                <a:spcPts val="0"/>
              </a:spcBef>
              <a:spcAft>
                <a:spcPts val="0"/>
              </a:spcAft>
              <a:buNone/>
              <a:defRPr sz="2400">
                <a:solidFill>
                  <a:schemeClr val="tx1"/>
                </a:solidFill>
              </a:defRPr>
            </a:lvl4pPr>
            <a:lvl5pPr marL="0" indent="0" algn="l">
              <a:spcBef>
                <a:spcPts val="0"/>
              </a:spcBef>
              <a:spcAft>
                <a:spcPts val="0"/>
              </a:spcAft>
              <a:buNone/>
              <a:defRPr sz="2400">
                <a:solidFill>
                  <a:schemeClr val="tx1"/>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a:p>
        </p:txBody>
      </p:sp>
      <p:grpSp>
        <p:nvGrpSpPr>
          <p:cNvPr id="55" name="Group 47" descr="Fujitsu - shaping tomorrow with you"/>
          <p:cNvGrpSpPr>
            <a:grpSpLocks noChangeAspect="1"/>
          </p:cNvGrpSpPr>
          <p:nvPr/>
        </p:nvGrpSpPr>
        <p:grpSpPr bwMode="auto">
          <a:xfrm>
            <a:off x="7604107" y="112409"/>
            <a:ext cx="1421294" cy="794172"/>
            <a:chOff x="4604" y="117"/>
            <a:chExt cx="1038" cy="580"/>
          </a:xfrm>
        </p:grpSpPr>
        <p:sp>
          <p:nvSpPr>
            <p:cNvPr id="57" name="AutoShape 48"/>
            <p:cNvSpPr>
              <a:spLocks noChangeAspect="1" noChangeArrowheads="1" noTextEdit="1"/>
            </p:cNvSpPr>
            <p:nvPr userDrawn="1"/>
          </p:nvSpPr>
          <p:spPr bwMode="gray">
            <a:xfrm>
              <a:off x="4604" y="117"/>
              <a:ext cx="1038" cy="580"/>
            </a:xfrm>
            <a:prstGeom prst="rect">
              <a:avLst/>
            </a:prstGeom>
            <a:noFill/>
            <a:ln w="9525">
              <a:noFill/>
              <a:miter lim="800000"/>
              <a:headEnd/>
              <a:tailEnd/>
            </a:ln>
          </p:spPr>
          <p:txBody>
            <a:bodyPr/>
            <a:lstStyle/>
            <a:p>
              <a:endParaRPr lang="en-GB"/>
            </a:p>
          </p:txBody>
        </p:sp>
        <p:sp>
          <p:nvSpPr>
            <p:cNvPr id="58" name="Freeform 49"/>
            <p:cNvSpPr>
              <a:spLocks/>
            </p:cNvSpPr>
            <p:nvPr userDrawn="1"/>
          </p:nvSpPr>
          <p:spPr bwMode="gray">
            <a:xfrm>
              <a:off x="4655" y="604"/>
              <a:ext cx="26" cy="43"/>
            </a:xfrm>
            <a:custGeom>
              <a:avLst/>
              <a:gdLst/>
              <a:ahLst/>
              <a:cxnLst>
                <a:cxn ang="0">
                  <a:pos x="0" y="731"/>
                </a:cxn>
                <a:cxn ang="0">
                  <a:pos x="0" y="643"/>
                </a:cxn>
                <a:cxn ang="0">
                  <a:pos x="177" y="684"/>
                </a:cxn>
                <a:cxn ang="0">
                  <a:pos x="355" y="568"/>
                </a:cxn>
                <a:cxn ang="0">
                  <a:pos x="325" y="493"/>
                </a:cxn>
                <a:cxn ang="0">
                  <a:pos x="271" y="452"/>
                </a:cxn>
                <a:cxn ang="0">
                  <a:pos x="203" y="417"/>
                </a:cxn>
                <a:cxn ang="0">
                  <a:pos x="62" y="323"/>
                </a:cxn>
                <a:cxn ang="0">
                  <a:pos x="12" y="190"/>
                </a:cxn>
                <a:cxn ang="0">
                  <a:pos x="90" y="41"/>
                </a:cxn>
                <a:cxn ang="0">
                  <a:pos x="257" y="0"/>
                </a:cxn>
                <a:cxn ang="0">
                  <a:pos x="411" y="24"/>
                </a:cxn>
                <a:cxn ang="0">
                  <a:pos x="411" y="106"/>
                </a:cxn>
                <a:cxn ang="0">
                  <a:pos x="262" y="74"/>
                </a:cxn>
                <a:cxn ang="0">
                  <a:pos x="162" y="98"/>
                </a:cxn>
                <a:cxn ang="0">
                  <a:pos x="120" y="178"/>
                </a:cxn>
                <a:cxn ang="0">
                  <a:pos x="149" y="253"/>
                </a:cxn>
                <a:cxn ang="0">
                  <a:pos x="273" y="331"/>
                </a:cxn>
                <a:cxn ang="0">
                  <a:pos x="374" y="388"/>
                </a:cxn>
                <a:cxn ang="0">
                  <a:pos x="444" y="465"/>
                </a:cxn>
                <a:cxn ang="0">
                  <a:pos x="463" y="556"/>
                </a:cxn>
                <a:cxn ang="0">
                  <a:pos x="184" y="762"/>
                </a:cxn>
                <a:cxn ang="0">
                  <a:pos x="0" y="731"/>
                </a:cxn>
              </a:cxnLst>
              <a:rect l="0" t="0" r="r" b="b"/>
              <a:pathLst>
                <a:path w="463" h="762">
                  <a:moveTo>
                    <a:pt x="0" y="731"/>
                  </a:moveTo>
                  <a:cubicBezTo>
                    <a:pt x="0" y="643"/>
                    <a:pt x="0" y="643"/>
                    <a:pt x="0" y="643"/>
                  </a:cubicBezTo>
                  <a:cubicBezTo>
                    <a:pt x="48" y="670"/>
                    <a:pt x="107" y="684"/>
                    <a:pt x="177" y="684"/>
                  </a:cubicBezTo>
                  <a:cubicBezTo>
                    <a:pt x="296" y="684"/>
                    <a:pt x="355" y="645"/>
                    <a:pt x="355" y="568"/>
                  </a:cubicBezTo>
                  <a:cubicBezTo>
                    <a:pt x="355" y="538"/>
                    <a:pt x="345" y="513"/>
                    <a:pt x="325" y="493"/>
                  </a:cubicBezTo>
                  <a:cubicBezTo>
                    <a:pt x="309" y="477"/>
                    <a:pt x="291" y="463"/>
                    <a:pt x="271" y="452"/>
                  </a:cubicBezTo>
                  <a:cubicBezTo>
                    <a:pt x="253" y="442"/>
                    <a:pt x="231" y="431"/>
                    <a:pt x="203" y="417"/>
                  </a:cubicBezTo>
                  <a:cubicBezTo>
                    <a:pt x="135" y="384"/>
                    <a:pt x="89" y="352"/>
                    <a:pt x="62" y="323"/>
                  </a:cubicBezTo>
                  <a:cubicBezTo>
                    <a:pt x="29" y="286"/>
                    <a:pt x="12" y="242"/>
                    <a:pt x="12" y="190"/>
                  </a:cubicBezTo>
                  <a:cubicBezTo>
                    <a:pt x="12" y="124"/>
                    <a:pt x="38" y="74"/>
                    <a:pt x="90" y="41"/>
                  </a:cubicBezTo>
                  <a:cubicBezTo>
                    <a:pt x="134" y="13"/>
                    <a:pt x="189" y="0"/>
                    <a:pt x="257" y="0"/>
                  </a:cubicBezTo>
                  <a:cubicBezTo>
                    <a:pt x="304" y="0"/>
                    <a:pt x="355" y="8"/>
                    <a:pt x="411" y="24"/>
                  </a:cubicBezTo>
                  <a:cubicBezTo>
                    <a:pt x="411" y="106"/>
                    <a:pt x="411" y="106"/>
                    <a:pt x="411" y="106"/>
                  </a:cubicBezTo>
                  <a:cubicBezTo>
                    <a:pt x="364" y="85"/>
                    <a:pt x="314" y="74"/>
                    <a:pt x="262" y="74"/>
                  </a:cubicBezTo>
                  <a:cubicBezTo>
                    <a:pt x="222" y="74"/>
                    <a:pt x="188" y="82"/>
                    <a:pt x="162" y="98"/>
                  </a:cubicBezTo>
                  <a:cubicBezTo>
                    <a:pt x="134" y="115"/>
                    <a:pt x="120" y="141"/>
                    <a:pt x="120" y="178"/>
                  </a:cubicBezTo>
                  <a:cubicBezTo>
                    <a:pt x="120" y="209"/>
                    <a:pt x="130" y="234"/>
                    <a:pt x="149" y="253"/>
                  </a:cubicBezTo>
                  <a:cubicBezTo>
                    <a:pt x="168" y="273"/>
                    <a:pt x="209" y="298"/>
                    <a:pt x="273" y="331"/>
                  </a:cubicBezTo>
                  <a:cubicBezTo>
                    <a:pt x="324" y="356"/>
                    <a:pt x="357" y="375"/>
                    <a:pt x="374" y="388"/>
                  </a:cubicBezTo>
                  <a:cubicBezTo>
                    <a:pt x="407" y="412"/>
                    <a:pt x="430" y="437"/>
                    <a:pt x="444" y="465"/>
                  </a:cubicBezTo>
                  <a:cubicBezTo>
                    <a:pt x="457" y="490"/>
                    <a:pt x="463" y="520"/>
                    <a:pt x="463" y="556"/>
                  </a:cubicBezTo>
                  <a:cubicBezTo>
                    <a:pt x="463" y="693"/>
                    <a:pt x="370" y="762"/>
                    <a:pt x="184" y="762"/>
                  </a:cubicBezTo>
                  <a:cubicBezTo>
                    <a:pt x="109" y="762"/>
                    <a:pt x="48" y="752"/>
                    <a:pt x="0" y="731"/>
                  </a:cubicBezTo>
                  <a:close/>
                </a:path>
              </a:pathLst>
            </a:custGeom>
            <a:solidFill>
              <a:srgbClr val="FFFFFF"/>
            </a:solidFill>
            <a:ln w="9525">
              <a:noFill/>
              <a:round/>
              <a:headEnd/>
              <a:tailEnd/>
            </a:ln>
          </p:spPr>
          <p:txBody>
            <a:bodyPr/>
            <a:lstStyle/>
            <a:p>
              <a:endParaRPr lang="en-GB"/>
            </a:p>
          </p:txBody>
        </p:sp>
        <p:sp>
          <p:nvSpPr>
            <p:cNvPr id="60" name="Freeform 50"/>
            <p:cNvSpPr>
              <a:spLocks/>
            </p:cNvSpPr>
            <p:nvPr userDrawn="1"/>
          </p:nvSpPr>
          <p:spPr bwMode="gray">
            <a:xfrm>
              <a:off x="4691" y="585"/>
              <a:ext cx="30" cy="61"/>
            </a:xfrm>
            <a:custGeom>
              <a:avLst/>
              <a:gdLst/>
              <a:ahLst/>
              <a:cxnLst>
                <a:cxn ang="0">
                  <a:pos x="0" y="1087"/>
                </a:cxn>
                <a:cxn ang="0">
                  <a:pos x="0" y="0"/>
                </a:cxn>
                <a:cxn ang="0">
                  <a:pos x="124" y="0"/>
                </a:cxn>
                <a:cxn ang="0">
                  <a:pos x="124" y="382"/>
                </a:cxn>
                <a:cxn ang="0">
                  <a:pos x="306" y="345"/>
                </a:cxn>
                <a:cxn ang="0">
                  <a:pos x="526" y="458"/>
                </a:cxn>
                <a:cxn ang="0">
                  <a:pos x="548" y="644"/>
                </a:cxn>
                <a:cxn ang="0">
                  <a:pos x="548" y="1087"/>
                </a:cxn>
                <a:cxn ang="0">
                  <a:pos x="425" y="1087"/>
                </a:cxn>
                <a:cxn ang="0">
                  <a:pos x="425" y="624"/>
                </a:cxn>
                <a:cxn ang="0">
                  <a:pos x="403" y="477"/>
                </a:cxn>
                <a:cxn ang="0">
                  <a:pos x="294" y="419"/>
                </a:cxn>
                <a:cxn ang="0">
                  <a:pos x="124" y="463"/>
                </a:cxn>
                <a:cxn ang="0">
                  <a:pos x="124" y="1087"/>
                </a:cxn>
                <a:cxn ang="0">
                  <a:pos x="0" y="1087"/>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w="9525">
              <a:noFill/>
              <a:round/>
              <a:headEnd/>
              <a:tailEnd/>
            </a:ln>
          </p:spPr>
          <p:txBody>
            <a:bodyPr/>
            <a:lstStyle/>
            <a:p>
              <a:endParaRPr lang="en-GB"/>
            </a:p>
          </p:txBody>
        </p:sp>
        <p:sp>
          <p:nvSpPr>
            <p:cNvPr id="61" name="Freeform 51"/>
            <p:cNvSpPr>
              <a:spLocks noEditPoints="1"/>
            </p:cNvSpPr>
            <p:nvPr userDrawn="1"/>
          </p:nvSpPr>
          <p:spPr bwMode="gray">
            <a:xfrm>
              <a:off x="4730" y="604"/>
              <a:ext cx="32" cy="43"/>
            </a:xfrm>
            <a:custGeom>
              <a:avLst/>
              <a:gdLst/>
              <a:ahLst/>
              <a:cxnLst>
                <a:cxn ang="0">
                  <a:pos x="437" y="286"/>
                </a:cxn>
                <a:cxn ang="0">
                  <a:pos x="437" y="248"/>
                </a:cxn>
                <a:cxn ang="0">
                  <a:pos x="415" y="138"/>
                </a:cxn>
                <a:cxn ang="0">
                  <a:pos x="271" y="77"/>
                </a:cxn>
                <a:cxn ang="0">
                  <a:pos x="70" y="118"/>
                </a:cxn>
                <a:cxn ang="0">
                  <a:pos x="70" y="31"/>
                </a:cxn>
                <a:cxn ang="0">
                  <a:pos x="284" y="0"/>
                </a:cxn>
                <a:cxn ang="0">
                  <a:pos x="516" y="76"/>
                </a:cxn>
                <a:cxn ang="0">
                  <a:pos x="558" y="200"/>
                </a:cxn>
                <a:cxn ang="0">
                  <a:pos x="561" y="290"/>
                </a:cxn>
                <a:cxn ang="0">
                  <a:pos x="561" y="727"/>
                </a:cxn>
                <a:cxn ang="0">
                  <a:pos x="293" y="762"/>
                </a:cxn>
                <a:cxn ang="0">
                  <a:pos x="83" y="720"/>
                </a:cxn>
                <a:cxn ang="0">
                  <a:pos x="0" y="558"/>
                </a:cxn>
                <a:cxn ang="0">
                  <a:pos x="96" y="363"/>
                </a:cxn>
                <a:cxn ang="0">
                  <a:pos x="336" y="297"/>
                </a:cxn>
                <a:cxn ang="0">
                  <a:pos x="437" y="286"/>
                </a:cxn>
                <a:cxn ang="0">
                  <a:pos x="437" y="356"/>
                </a:cxn>
                <a:cxn ang="0">
                  <a:pos x="267" y="382"/>
                </a:cxn>
                <a:cxn ang="0">
                  <a:pos x="127" y="545"/>
                </a:cxn>
                <a:cxn ang="0">
                  <a:pos x="168" y="650"/>
                </a:cxn>
                <a:cxn ang="0">
                  <a:pos x="312" y="687"/>
                </a:cxn>
                <a:cxn ang="0">
                  <a:pos x="437" y="670"/>
                </a:cxn>
                <a:cxn ang="0">
                  <a:pos x="437" y="356"/>
                </a:cxn>
              </a:cxnLst>
              <a:rect l="0" t="0" r="r" b="b"/>
              <a:pathLst>
                <a:path w="561" h="762">
                  <a:moveTo>
                    <a:pt x="437" y="286"/>
                  </a:moveTo>
                  <a:cubicBezTo>
                    <a:pt x="437" y="248"/>
                    <a:pt x="437" y="248"/>
                    <a:pt x="437" y="248"/>
                  </a:cubicBezTo>
                  <a:cubicBezTo>
                    <a:pt x="437" y="200"/>
                    <a:pt x="430" y="164"/>
                    <a:pt x="415" y="138"/>
                  </a:cubicBezTo>
                  <a:cubicBezTo>
                    <a:pt x="392" y="97"/>
                    <a:pt x="344" y="77"/>
                    <a:pt x="271" y="77"/>
                  </a:cubicBezTo>
                  <a:cubicBezTo>
                    <a:pt x="206" y="77"/>
                    <a:pt x="139" y="91"/>
                    <a:pt x="70" y="118"/>
                  </a:cubicBezTo>
                  <a:cubicBezTo>
                    <a:pt x="70" y="31"/>
                    <a:pt x="70" y="31"/>
                    <a:pt x="70" y="31"/>
                  </a:cubicBezTo>
                  <a:cubicBezTo>
                    <a:pt x="139" y="10"/>
                    <a:pt x="210" y="0"/>
                    <a:pt x="284" y="0"/>
                  </a:cubicBezTo>
                  <a:cubicBezTo>
                    <a:pt x="397" y="0"/>
                    <a:pt x="474" y="25"/>
                    <a:pt x="516" y="76"/>
                  </a:cubicBezTo>
                  <a:cubicBezTo>
                    <a:pt x="539" y="104"/>
                    <a:pt x="553" y="145"/>
                    <a:pt x="558" y="200"/>
                  </a:cubicBezTo>
                  <a:cubicBezTo>
                    <a:pt x="560" y="220"/>
                    <a:pt x="561" y="250"/>
                    <a:pt x="561" y="290"/>
                  </a:cubicBezTo>
                  <a:cubicBezTo>
                    <a:pt x="561" y="727"/>
                    <a:pt x="561" y="727"/>
                    <a:pt x="561" y="727"/>
                  </a:cubicBezTo>
                  <a:cubicBezTo>
                    <a:pt x="477" y="750"/>
                    <a:pt x="387" y="762"/>
                    <a:pt x="293" y="762"/>
                  </a:cubicBezTo>
                  <a:cubicBezTo>
                    <a:pt x="203" y="762"/>
                    <a:pt x="133" y="748"/>
                    <a:pt x="83" y="720"/>
                  </a:cubicBezTo>
                  <a:cubicBezTo>
                    <a:pt x="28" y="689"/>
                    <a:pt x="0" y="635"/>
                    <a:pt x="0" y="558"/>
                  </a:cubicBezTo>
                  <a:cubicBezTo>
                    <a:pt x="0" y="470"/>
                    <a:pt x="32" y="405"/>
                    <a:pt x="96" y="363"/>
                  </a:cubicBezTo>
                  <a:cubicBezTo>
                    <a:pt x="143" y="332"/>
                    <a:pt x="223" y="310"/>
                    <a:pt x="336" y="297"/>
                  </a:cubicBezTo>
                  <a:cubicBezTo>
                    <a:pt x="357" y="294"/>
                    <a:pt x="391" y="291"/>
                    <a:pt x="437" y="286"/>
                  </a:cubicBezTo>
                  <a:close/>
                  <a:moveTo>
                    <a:pt x="437" y="356"/>
                  </a:moveTo>
                  <a:cubicBezTo>
                    <a:pt x="362" y="363"/>
                    <a:pt x="305" y="372"/>
                    <a:pt x="267" y="382"/>
                  </a:cubicBezTo>
                  <a:cubicBezTo>
                    <a:pt x="173" y="405"/>
                    <a:pt x="127" y="460"/>
                    <a:pt x="127" y="545"/>
                  </a:cubicBezTo>
                  <a:cubicBezTo>
                    <a:pt x="127" y="593"/>
                    <a:pt x="140" y="627"/>
                    <a:pt x="168" y="650"/>
                  </a:cubicBezTo>
                  <a:cubicBezTo>
                    <a:pt x="198" y="675"/>
                    <a:pt x="246" y="687"/>
                    <a:pt x="312" y="687"/>
                  </a:cubicBezTo>
                  <a:cubicBezTo>
                    <a:pt x="357" y="687"/>
                    <a:pt x="398" y="681"/>
                    <a:pt x="437" y="670"/>
                  </a:cubicBezTo>
                  <a:lnTo>
                    <a:pt x="437" y="356"/>
                  </a:lnTo>
                  <a:close/>
                </a:path>
              </a:pathLst>
            </a:custGeom>
            <a:solidFill>
              <a:srgbClr val="FFFFFF"/>
            </a:solidFill>
            <a:ln w="9525">
              <a:noFill/>
              <a:round/>
              <a:headEnd/>
              <a:tailEnd/>
            </a:ln>
          </p:spPr>
          <p:txBody>
            <a:bodyPr/>
            <a:lstStyle/>
            <a:p>
              <a:endParaRPr lang="en-GB"/>
            </a:p>
          </p:txBody>
        </p:sp>
        <p:sp>
          <p:nvSpPr>
            <p:cNvPr id="62" name="Freeform 52"/>
            <p:cNvSpPr>
              <a:spLocks noEditPoints="1"/>
            </p:cNvSpPr>
            <p:nvPr userDrawn="1"/>
          </p:nvSpPr>
          <p:spPr bwMode="gray">
            <a:xfrm>
              <a:off x="4774" y="604"/>
              <a:ext cx="32" cy="61"/>
            </a:xfrm>
            <a:custGeom>
              <a:avLst/>
              <a:gdLst/>
              <a:ahLst/>
              <a:cxnLst>
                <a:cxn ang="0">
                  <a:pos x="123" y="711"/>
                </a:cxn>
                <a:cxn ang="0">
                  <a:pos x="123" y="1087"/>
                </a:cxn>
                <a:cxn ang="0">
                  <a:pos x="0" y="1087"/>
                </a:cxn>
                <a:cxn ang="0">
                  <a:pos x="0" y="28"/>
                </a:cxn>
                <a:cxn ang="0">
                  <a:pos x="249" y="0"/>
                </a:cxn>
                <a:cxn ang="0">
                  <a:pos x="505" y="113"/>
                </a:cxn>
                <a:cxn ang="0">
                  <a:pos x="567" y="379"/>
                </a:cxn>
                <a:cxn ang="0">
                  <a:pos x="489" y="662"/>
                </a:cxn>
                <a:cxn ang="0">
                  <a:pos x="274" y="762"/>
                </a:cxn>
                <a:cxn ang="0">
                  <a:pos x="172" y="742"/>
                </a:cxn>
                <a:cxn ang="0">
                  <a:pos x="123" y="711"/>
                </a:cxn>
                <a:cxn ang="0">
                  <a:pos x="123" y="625"/>
                </a:cxn>
                <a:cxn ang="0">
                  <a:pos x="260" y="687"/>
                </a:cxn>
                <a:cxn ang="0">
                  <a:pos x="400" y="591"/>
                </a:cxn>
                <a:cxn ang="0">
                  <a:pos x="441" y="378"/>
                </a:cxn>
                <a:cxn ang="0">
                  <a:pos x="386" y="140"/>
                </a:cxn>
                <a:cxn ang="0">
                  <a:pos x="230" y="74"/>
                </a:cxn>
                <a:cxn ang="0">
                  <a:pos x="123" y="83"/>
                </a:cxn>
                <a:cxn ang="0">
                  <a:pos x="123" y="625"/>
                </a:cxn>
              </a:cxnLst>
              <a:rect l="0" t="0" r="r" b="b"/>
              <a:pathLst>
                <a:path w="567" h="1087">
                  <a:moveTo>
                    <a:pt x="123" y="711"/>
                  </a:moveTo>
                  <a:cubicBezTo>
                    <a:pt x="123" y="1087"/>
                    <a:pt x="123" y="1087"/>
                    <a:pt x="123" y="1087"/>
                  </a:cubicBezTo>
                  <a:cubicBezTo>
                    <a:pt x="0" y="1087"/>
                    <a:pt x="0" y="1087"/>
                    <a:pt x="0" y="1087"/>
                  </a:cubicBezTo>
                  <a:cubicBezTo>
                    <a:pt x="0" y="28"/>
                    <a:pt x="0" y="28"/>
                    <a:pt x="0" y="28"/>
                  </a:cubicBezTo>
                  <a:cubicBezTo>
                    <a:pt x="85" y="9"/>
                    <a:pt x="168" y="0"/>
                    <a:pt x="249" y="0"/>
                  </a:cubicBezTo>
                  <a:cubicBezTo>
                    <a:pt x="374" y="0"/>
                    <a:pt x="459" y="37"/>
                    <a:pt x="505" y="113"/>
                  </a:cubicBezTo>
                  <a:cubicBezTo>
                    <a:pt x="546" y="180"/>
                    <a:pt x="567" y="269"/>
                    <a:pt x="567" y="379"/>
                  </a:cubicBezTo>
                  <a:cubicBezTo>
                    <a:pt x="567" y="495"/>
                    <a:pt x="541" y="590"/>
                    <a:pt x="489" y="662"/>
                  </a:cubicBezTo>
                  <a:cubicBezTo>
                    <a:pt x="440" y="728"/>
                    <a:pt x="369" y="762"/>
                    <a:pt x="274" y="762"/>
                  </a:cubicBezTo>
                  <a:cubicBezTo>
                    <a:pt x="234" y="762"/>
                    <a:pt x="200" y="755"/>
                    <a:pt x="172" y="742"/>
                  </a:cubicBezTo>
                  <a:cubicBezTo>
                    <a:pt x="159" y="736"/>
                    <a:pt x="142" y="725"/>
                    <a:pt x="123" y="711"/>
                  </a:cubicBezTo>
                  <a:close/>
                  <a:moveTo>
                    <a:pt x="123" y="625"/>
                  </a:moveTo>
                  <a:cubicBezTo>
                    <a:pt x="165" y="666"/>
                    <a:pt x="210" y="687"/>
                    <a:pt x="260" y="687"/>
                  </a:cubicBezTo>
                  <a:cubicBezTo>
                    <a:pt x="324" y="687"/>
                    <a:pt x="371" y="655"/>
                    <a:pt x="400" y="591"/>
                  </a:cubicBezTo>
                  <a:cubicBezTo>
                    <a:pt x="427" y="533"/>
                    <a:pt x="441" y="462"/>
                    <a:pt x="441" y="378"/>
                  </a:cubicBezTo>
                  <a:cubicBezTo>
                    <a:pt x="441" y="272"/>
                    <a:pt x="422" y="193"/>
                    <a:pt x="386" y="140"/>
                  </a:cubicBezTo>
                  <a:cubicBezTo>
                    <a:pt x="356" y="96"/>
                    <a:pt x="304" y="74"/>
                    <a:pt x="230" y="74"/>
                  </a:cubicBezTo>
                  <a:cubicBezTo>
                    <a:pt x="198" y="74"/>
                    <a:pt x="162" y="77"/>
                    <a:pt x="123" y="83"/>
                  </a:cubicBezTo>
                  <a:lnTo>
                    <a:pt x="123" y="625"/>
                  </a:lnTo>
                  <a:close/>
                </a:path>
              </a:pathLst>
            </a:custGeom>
            <a:solidFill>
              <a:srgbClr val="FFFFFF"/>
            </a:solidFill>
            <a:ln w="9525">
              <a:noFill/>
              <a:round/>
              <a:headEnd/>
              <a:tailEnd/>
            </a:ln>
          </p:spPr>
          <p:txBody>
            <a:bodyPr/>
            <a:lstStyle/>
            <a:p>
              <a:endParaRPr lang="en-GB"/>
            </a:p>
          </p:txBody>
        </p:sp>
        <p:sp>
          <p:nvSpPr>
            <p:cNvPr id="63" name="Freeform 53"/>
            <p:cNvSpPr>
              <a:spLocks noEditPoints="1"/>
            </p:cNvSpPr>
            <p:nvPr userDrawn="1"/>
          </p:nvSpPr>
          <p:spPr bwMode="gray">
            <a:xfrm>
              <a:off x="4815" y="591"/>
              <a:ext cx="9" cy="55"/>
            </a:xfrm>
            <a:custGeom>
              <a:avLst/>
              <a:gdLst/>
              <a:ahLst/>
              <a:cxnLst>
                <a:cxn ang="0">
                  <a:pos x="75" y="0"/>
                </a:cxn>
                <a:cxn ang="0">
                  <a:pos x="131" y="25"/>
                </a:cxn>
                <a:cxn ang="0">
                  <a:pos x="150" y="76"/>
                </a:cxn>
                <a:cxn ang="0">
                  <a:pos x="126" y="132"/>
                </a:cxn>
                <a:cxn ang="0">
                  <a:pos x="74" y="151"/>
                </a:cxn>
                <a:cxn ang="0">
                  <a:pos x="19" y="127"/>
                </a:cxn>
                <a:cxn ang="0">
                  <a:pos x="0" y="75"/>
                </a:cxn>
                <a:cxn ang="0">
                  <a:pos x="24" y="20"/>
                </a:cxn>
                <a:cxn ang="0">
                  <a:pos x="75" y="0"/>
                </a:cxn>
                <a:cxn ang="0">
                  <a:pos x="15" y="987"/>
                </a:cxn>
                <a:cxn ang="0">
                  <a:pos x="15" y="265"/>
                </a:cxn>
                <a:cxn ang="0">
                  <a:pos x="138" y="265"/>
                </a:cxn>
                <a:cxn ang="0">
                  <a:pos x="138" y="987"/>
                </a:cxn>
                <a:cxn ang="0">
                  <a:pos x="15" y="987"/>
                </a:cxn>
              </a:cxnLst>
              <a:rect l="0" t="0" r="r" b="b"/>
              <a:pathLst>
                <a:path w="150" h="987">
                  <a:moveTo>
                    <a:pt x="75" y="0"/>
                  </a:moveTo>
                  <a:cubicBezTo>
                    <a:pt x="97" y="0"/>
                    <a:pt x="116" y="9"/>
                    <a:pt x="131" y="25"/>
                  </a:cubicBezTo>
                  <a:cubicBezTo>
                    <a:pt x="144" y="40"/>
                    <a:pt x="150" y="57"/>
                    <a:pt x="150" y="76"/>
                  </a:cubicBezTo>
                  <a:cubicBezTo>
                    <a:pt x="150" y="98"/>
                    <a:pt x="142" y="117"/>
                    <a:pt x="126" y="132"/>
                  </a:cubicBezTo>
                  <a:cubicBezTo>
                    <a:pt x="112" y="145"/>
                    <a:pt x="94" y="151"/>
                    <a:pt x="74" y="151"/>
                  </a:cubicBezTo>
                  <a:cubicBezTo>
                    <a:pt x="52" y="151"/>
                    <a:pt x="33" y="143"/>
                    <a:pt x="19" y="127"/>
                  </a:cubicBezTo>
                  <a:cubicBezTo>
                    <a:pt x="6" y="112"/>
                    <a:pt x="0" y="95"/>
                    <a:pt x="0" y="75"/>
                  </a:cubicBezTo>
                  <a:cubicBezTo>
                    <a:pt x="0" y="53"/>
                    <a:pt x="8" y="35"/>
                    <a:pt x="24" y="20"/>
                  </a:cubicBezTo>
                  <a:cubicBezTo>
                    <a:pt x="38" y="7"/>
                    <a:pt x="55" y="0"/>
                    <a:pt x="75" y="0"/>
                  </a:cubicBezTo>
                  <a:close/>
                  <a:moveTo>
                    <a:pt x="15" y="987"/>
                  </a:moveTo>
                  <a:cubicBezTo>
                    <a:pt x="15" y="265"/>
                    <a:pt x="15" y="265"/>
                    <a:pt x="15" y="265"/>
                  </a:cubicBezTo>
                  <a:cubicBezTo>
                    <a:pt x="138" y="265"/>
                    <a:pt x="138" y="265"/>
                    <a:pt x="138" y="265"/>
                  </a:cubicBezTo>
                  <a:cubicBezTo>
                    <a:pt x="138" y="987"/>
                    <a:pt x="138" y="987"/>
                    <a:pt x="138" y="987"/>
                  </a:cubicBezTo>
                  <a:lnTo>
                    <a:pt x="15" y="987"/>
                  </a:lnTo>
                  <a:close/>
                </a:path>
              </a:pathLst>
            </a:custGeom>
            <a:solidFill>
              <a:srgbClr val="FFFFFF"/>
            </a:solidFill>
            <a:ln w="9525">
              <a:noFill/>
              <a:round/>
              <a:headEnd/>
              <a:tailEnd/>
            </a:ln>
          </p:spPr>
          <p:txBody>
            <a:bodyPr/>
            <a:lstStyle/>
            <a:p>
              <a:endParaRPr lang="en-GB"/>
            </a:p>
          </p:txBody>
        </p:sp>
        <p:sp>
          <p:nvSpPr>
            <p:cNvPr id="64" name="Freeform 54"/>
            <p:cNvSpPr>
              <a:spLocks/>
            </p:cNvSpPr>
            <p:nvPr userDrawn="1"/>
          </p:nvSpPr>
          <p:spPr bwMode="gray">
            <a:xfrm>
              <a:off x="4836" y="604"/>
              <a:ext cx="31" cy="42"/>
            </a:xfrm>
            <a:custGeom>
              <a:avLst/>
              <a:gdLst/>
              <a:ahLst/>
              <a:cxnLst>
                <a:cxn ang="0">
                  <a:pos x="0" y="742"/>
                </a:cxn>
                <a:cxn ang="0">
                  <a:pos x="0" y="28"/>
                </a:cxn>
                <a:cxn ang="0">
                  <a:pos x="289" y="0"/>
                </a:cxn>
                <a:cxn ang="0">
                  <a:pos x="526" y="113"/>
                </a:cxn>
                <a:cxn ang="0">
                  <a:pos x="548" y="299"/>
                </a:cxn>
                <a:cxn ang="0">
                  <a:pos x="548" y="742"/>
                </a:cxn>
                <a:cxn ang="0">
                  <a:pos x="424" y="742"/>
                </a:cxn>
                <a:cxn ang="0">
                  <a:pos x="424" y="306"/>
                </a:cxn>
                <a:cxn ang="0">
                  <a:pos x="403" y="134"/>
                </a:cxn>
                <a:cxn ang="0">
                  <a:pos x="277" y="74"/>
                </a:cxn>
                <a:cxn ang="0">
                  <a:pos x="123" y="90"/>
                </a:cxn>
                <a:cxn ang="0">
                  <a:pos x="123" y="742"/>
                </a:cxn>
                <a:cxn ang="0">
                  <a:pos x="0" y="742"/>
                </a:cxn>
              </a:cxnLst>
              <a:rect l="0" t="0" r="r" b="b"/>
              <a:pathLst>
                <a:path w="548" h="742">
                  <a:moveTo>
                    <a:pt x="0" y="742"/>
                  </a:moveTo>
                  <a:cubicBezTo>
                    <a:pt x="0" y="28"/>
                    <a:pt x="0" y="28"/>
                    <a:pt x="0" y="28"/>
                  </a:cubicBezTo>
                  <a:cubicBezTo>
                    <a:pt x="114" y="9"/>
                    <a:pt x="210" y="0"/>
                    <a:pt x="289" y="0"/>
                  </a:cubicBezTo>
                  <a:cubicBezTo>
                    <a:pt x="415" y="0"/>
                    <a:pt x="494" y="38"/>
                    <a:pt x="526" y="113"/>
                  </a:cubicBezTo>
                  <a:cubicBezTo>
                    <a:pt x="541" y="149"/>
                    <a:pt x="548" y="210"/>
                    <a:pt x="548" y="299"/>
                  </a:cubicBezTo>
                  <a:cubicBezTo>
                    <a:pt x="548" y="742"/>
                    <a:pt x="548" y="742"/>
                    <a:pt x="548" y="742"/>
                  </a:cubicBezTo>
                  <a:cubicBezTo>
                    <a:pt x="424" y="742"/>
                    <a:pt x="424" y="742"/>
                    <a:pt x="424" y="742"/>
                  </a:cubicBezTo>
                  <a:cubicBezTo>
                    <a:pt x="424" y="306"/>
                    <a:pt x="424" y="306"/>
                    <a:pt x="424" y="306"/>
                  </a:cubicBezTo>
                  <a:cubicBezTo>
                    <a:pt x="424" y="221"/>
                    <a:pt x="417" y="163"/>
                    <a:pt x="403" y="134"/>
                  </a:cubicBezTo>
                  <a:cubicBezTo>
                    <a:pt x="382" y="94"/>
                    <a:pt x="341" y="74"/>
                    <a:pt x="277" y="74"/>
                  </a:cubicBezTo>
                  <a:cubicBezTo>
                    <a:pt x="227" y="74"/>
                    <a:pt x="176" y="80"/>
                    <a:pt x="123" y="90"/>
                  </a:cubicBezTo>
                  <a:cubicBezTo>
                    <a:pt x="123" y="742"/>
                    <a:pt x="123" y="742"/>
                    <a:pt x="123" y="742"/>
                  </a:cubicBezTo>
                  <a:lnTo>
                    <a:pt x="0" y="742"/>
                  </a:lnTo>
                  <a:close/>
                </a:path>
              </a:pathLst>
            </a:custGeom>
            <a:solidFill>
              <a:srgbClr val="FFFFFF"/>
            </a:solidFill>
            <a:ln w="9525">
              <a:noFill/>
              <a:round/>
              <a:headEnd/>
              <a:tailEnd/>
            </a:ln>
          </p:spPr>
          <p:txBody>
            <a:bodyPr/>
            <a:lstStyle/>
            <a:p>
              <a:endParaRPr lang="en-GB"/>
            </a:p>
          </p:txBody>
        </p:sp>
        <p:sp>
          <p:nvSpPr>
            <p:cNvPr id="65" name="Freeform 55"/>
            <p:cNvSpPr>
              <a:spLocks noEditPoints="1"/>
            </p:cNvSpPr>
            <p:nvPr userDrawn="1"/>
          </p:nvSpPr>
          <p:spPr bwMode="gray">
            <a:xfrm>
              <a:off x="4876" y="604"/>
              <a:ext cx="32" cy="62"/>
            </a:xfrm>
            <a:custGeom>
              <a:avLst/>
              <a:gdLst/>
              <a:ahLst/>
              <a:cxnLst>
                <a:cxn ang="0">
                  <a:pos x="445" y="677"/>
                </a:cxn>
                <a:cxn ang="0">
                  <a:pos x="399" y="721"/>
                </a:cxn>
                <a:cxn ang="0">
                  <a:pos x="257" y="762"/>
                </a:cxn>
                <a:cxn ang="0">
                  <a:pos x="97" y="708"/>
                </a:cxn>
                <a:cxn ang="0">
                  <a:pos x="0" y="414"/>
                </a:cxn>
                <a:cxn ang="0">
                  <a:pos x="71" y="131"/>
                </a:cxn>
                <a:cxn ang="0">
                  <a:pos x="340" y="0"/>
                </a:cxn>
                <a:cxn ang="0">
                  <a:pos x="569" y="28"/>
                </a:cxn>
                <a:cxn ang="0">
                  <a:pos x="569" y="601"/>
                </a:cxn>
                <a:cxn ang="0">
                  <a:pos x="555" y="843"/>
                </a:cxn>
                <a:cxn ang="0">
                  <a:pos x="422" y="1052"/>
                </a:cxn>
                <a:cxn ang="0">
                  <a:pos x="191" y="1098"/>
                </a:cxn>
                <a:cxn ang="0">
                  <a:pos x="98" y="1092"/>
                </a:cxn>
                <a:cxn ang="0">
                  <a:pos x="98" y="1018"/>
                </a:cxn>
                <a:cxn ang="0">
                  <a:pos x="190" y="1024"/>
                </a:cxn>
                <a:cxn ang="0">
                  <a:pos x="341" y="997"/>
                </a:cxn>
                <a:cxn ang="0">
                  <a:pos x="434" y="858"/>
                </a:cxn>
                <a:cxn ang="0">
                  <a:pos x="445" y="716"/>
                </a:cxn>
                <a:cxn ang="0">
                  <a:pos x="445" y="677"/>
                </a:cxn>
                <a:cxn ang="0">
                  <a:pos x="445" y="81"/>
                </a:cxn>
                <a:cxn ang="0">
                  <a:pos x="353" y="74"/>
                </a:cxn>
                <a:cxn ang="0">
                  <a:pos x="231" y="106"/>
                </a:cxn>
                <a:cxn ang="0">
                  <a:pos x="152" y="233"/>
                </a:cxn>
                <a:cxn ang="0">
                  <a:pos x="126" y="419"/>
                </a:cxn>
                <a:cxn ang="0">
                  <a:pos x="174" y="633"/>
                </a:cxn>
                <a:cxn ang="0">
                  <a:pos x="274" y="687"/>
                </a:cxn>
                <a:cxn ang="0">
                  <a:pos x="371" y="654"/>
                </a:cxn>
                <a:cxn ang="0">
                  <a:pos x="435" y="566"/>
                </a:cxn>
                <a:cxn ang="0">
                  <a:pos x="445" y="483"/>
                </a:cxn>
                <a:cxn ang="0">
                  <a:pos x="445" y="81"/>
                </a:cxn>
              </a:cxnLst>
              <a:rect l="0" t="0" r="r" b="b"/>
              <a:pathLst>
                <a:path w="569" h="1098">
                  <a:moveTo>
                    <a:pt x="445" y="677"/>
                  </a:moveTo>
                  <a:cubicBezTo>
                    <a:pt x="427" y="697"/>
                    <a:pt x="412" y="712"/>
                    <a:pt x="399" y="721"/>
                  </a:cubicBezTo>
                  <a:cubicBezTo>
                    <a:pt x="362" y="748"/>
                    <a:pt x="314" y="762"/>
                    <a:pt x="257" y="762"/>
                  </a:cubicBezTo>
                  <a:cubicBezTo>
                    <a:pt x="192" y="762"/>
                    <a:pt x="139" y="744"/>
                    <a:pt x="97" y="708"/>
                  </a:cubicBezTo>
                  <a:cubicBezTo>
                    <a:pt x="32" y="654"/>
                    <a:pt x="0" y="556"/>
                    <a:pt x="0" y="414"/>
                  </a:cubicBezTo>
                  <a:cubicBezTo>
                    <a:pt x="0" y="300"/>
                    <a:pt x="24" y="206"/>
                    <a:pt x="71" y="131"/>
                  </a:cubicBezTo>
                  <a:cubicBezTo>
                    <a:pt x="126" y="44"/>
                    <a:pt x="216" y="0"/>
                    <a:pt x="340" y="0"/>
                  </a:cubicBezTo>
                  <a:cubicBezTo>
                    <a:pt x="414" y="0"/>
                    <a:pt x="490" y="9"/>
                    <a:pt x="569" y="28"/>
                  </a:cubicBezTo>
                  <a:cubicBezTo>
                    <a:pt x="569" y="601"/>
                    <a:pt x="569" y="601"/>
                    <a:pt x="569" y="601"/>
                  </a:cubicBezTo>
                  <a:cubicBezTo>
                    <a:pt x="569" y="707"/>
                    <a:pt x="564" y="788"/>
                    <a:pt x="555" y="843"/>
                  </a:cubicBezTo>
                  <a:cubicBezTo>
                    <a:pt x="538" y="944"/>
                    <a:pt x="494" y="1013"/>
                    <a:pt x="422" y="1052"/>
                  </a:cubicBezTo>
                  <a:cubicBezTo>
                    <a:pt x="363" y="1083"/>
                    <a:pt x="286" y="1098"/>
                    <a:pt x="191" y="1098"/>
                  </a:cubicBezTo>
                  <a:cubicBezTo>
                    <a:pt x="164" y="1098"/>
                    <a:pt x="133" y="1096"/>
                    <a:pt x="98" y="1092"/>
                  </a:cubicBezTo>
                  <a:cubicBezTo>
                    <a:pt x="98" y="1018"/>
                    <a:pt x="98" y="1018"/>
                    <a:pt x="98" y="1018"/>
                  </a:cubicBezTo>
                  <a:cubicBezTo>
                    <a:pt x="130" y="1022"/>
                    <a:pt x="160" y="1024"/>
                    <a:pt x="190" y="1024"/>
                  </a:cubicBezTo>
                  <a:cubicBezTo>
                    <a:pt x="258" y="1024"/>
                    <a:pt x="308" y="1015"/>
                    <a:pt x="341" y="997"/>
                  </a:cubicBezTo>
                  <a:cubicBezTo>
                    <a:pt x="390" y="971"/>
                    <a:pt x="421" y="924"/>
                    <a:pt x="434" y="858"/>
                  </a:cubicBezTo>
                  <a:cubicBezTo>
                    <a:pt x="442" y="821"/>
                    <a:pt x="445" y="773"/>
                    <a:pt x="445" y="716"/>
                  </a:cubicBezTo>
                  <a:lnTo>
                    <a:pt x="445" y="677"/>
                  </a:lnTo>
                  <a:close/>
                  <a:moveTo>
                    <a:pt x="445" y="81"/>
                  </a:moveTo>
                  <a:cubicBezTo>
                    <a:pt x="411" y="77"/>
                    <a:pt x="380" y="74"/>
                    <a:pt x="353" y="74"/>
                  </a:cubicBezTo>
                  <a:cubicBezTo>
                    <a:pt x="301" y="74"/>
                    <a:pt x="260" y="85"/>
                    <a:pt x="231" y="106"/>
                  </a:cubicBezTo>
                  <a:cubicBezTo>
                    <a:pt x="197" y="130"/>
                    <a:pt x="171" y="173"/>
                    <a:pt x="152" y="233"/>
                  </a:cubicBezTo>
                  <a:cubicBezTo>
                    <a:pt x="135" y="287"/>
                    <a:pt x="126" y="348"/>
                    <a:pt x="126" y="419"/>
                  </a:cubicBezTo>
                  <a:cubicBezTo>
                    <a:pt x="126" y="517"/>
                    <a:pt x="142" y="589"/>
                    <a:pt x="174" y="633"/>
                  </a:cubicBezTo>
                  <a:cubicBezTo>
                    <a:pt x="199" y="669"/>
                    <a:pt x="233" y="687"/>
                    <a:pt x="274" y="687"/>
                  </a:cubicBezTo>
                  <a:cubicBezTo>
                    <a:pt x="308" y="687"/>
                    <a:pt x="341" y="676"/>
                    <a:pt x="371" y="654"/>
                  </a:cubicBezTo>
                  <a:cubicBezTo>
                    <a:pt x="401" y="631"/>
                    <a:pt x="423" y="602"/>
                    <a:pt x="435" y="566"/>
                  </a:cubicBezTo>
                  <a:cubicBezTo>
                    <a:pt x="442" y="547"/>
                    <a:pt x="445" y="520"/>
                    <a:pt x="445" y="483"/>
                  </a:cubicBezTo>
                  <a:lnTo>
                    <a:pt x="445" y="81"/>
                  </a:lnTo>
                  <a:close/>
                </a:path>
              </a:pathLst>
            </a:custGeom>
            <a:solidFill>
              <a:srgbClr val="FFFFFF"/>
            </a:solidFill>
            <a:ln w="9525">
              <a:noFill/>
              <a:round/>
              <a:headEnd/>
              <a:tailEnd/>
            </a:ln>
          </p:spPr>
          <p:txBody>
            <a:bodyPr/>
            <a:lstStyle/>
            <a:p>
              <a:endParaRPr lang="en-GB"/>
            </a:p>
          </p:txBody>
        </p:sp>
        <p:sp>
          <p:nvSpPr>
            <p:cNvPr id="66" name="Freeform 56"/>
            <p:cNvSpPr>
              <a:spLocks/>
            </p:cNvSpPr>
            <p:nvPr userDrawn="1"/>
          </p:nvSpPr>
          <p:spPr bwMode="gray">
            <a:xfrm>
              <a:off x="4939" y="595"/>
              <a:ext cx="18" cy="51"/>
            </a:xfrm>
            <a:custGeom>
              <a:avLst/>
              <a:gdLst/>
              <a:ahLst/>
              <a:cxnLst>
                <a:cxn ang="0">
                  <a:pos x="0" y="0"/>
                </a:cxn>
                <a:cxn ang="0">
                  <a:pos x="124" y="0"/>
                </a:cxn>
                <a:cxn ang="0">
                  <a:pos x="124" y="195"/>
                </a:cxn>
                <a:cxn ang="0">
                  <a:pos x="318" y="195"/>
                </a:cxn>
                <a:cxn ang="0">
                  <a:pos x="318" y="273"/>
                </a:cxn>
                <a:cxn ang="0">
                  <a:pos x="124" y="273"/>
                </a:cxn>
                <a:cxn ang="0">
                  <a:pos x="124" y="656"/>
                </a:cxn>
                <a:cxn ang="0">
                  <a:pos x="156" y="804"/>
                </a:cxn>
                <a:cxn ang="0">
                  <a:pos x="225" y="836"/>
                </a:cxn>
                <a:cxn ang="0">
                  <a:pos x="277" y="838"/>
                </a:cxn>
                <a:cxn ang="0">
                  <a:pos x="318" y="838"/>
                </a:cxn>
                <a:cxn ang="0">
                  <a:pos x="318" y="917"/>
                </a:cxn>
                <a:cxn ang="0">
                  <a:pos x="251" y="917"/>
                </a:cxn>
                <a:cxn ang="0">
                  <a:pos x="127" y="904"/>
                </a:cxn>
                <a:cxn ang="0">
                  <a:pos x="11" y="782"/>
                </a:cxn>
                <a:cxn ang="0">
                  <a:pos x="0" y="638"/>
                </a:cxn>
                <a:cxn ang="0">
                  <a:pos x="0" y="0"/>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6" y="846"/>
                    <a:pt x="11" y="782"/>
                  </a:cubicBezTo>
                  <a:cubicBezTo>
                    <a:pt x="4" y="747"/>
                    <a:pt x="0" y="699"/>
                    <a:pt x="0" y="638"/>
                  </a:cubicBezTo>
                  <a:lnTo>
                    <a:pt x="0" y="0"/>
                  </a:lnTo>
                  <a:close/>
                </a:path>
              </a:pathLst>
            </a:custGeom>
            <a:solidFill>
              <a:srgbClr val="FFFFFF"/>
            </a:solidFill>
            <a:ln w="9525">
              <a:noFill/>
              <a:round/>
              <a:headEnd/>
              <a:tailEnd/>
            </a:ln>
          </p:spPr>
          <p:txBody>
            <a:bodyPr/>
            <a:lstStyle/>
            <a:p>
              <a:endParaRPr lang="en-GB"/>
            </a:p>
          </p:txBody>
        </p:sp>
        <p:sp>
          <p:nvSpPr>
            <p:cNvPr id="67" name="Freeform 57"/>
            <p:cNvSpPr>
              <a:spLocks noEditPoints="1"/>
            </p:cNvSpPr>
            <p:nvPr userDrawn="1"/>
          </p:nvSpPr>
          <p:spPr bwMode="gray">
            <a:xfrm>
              <a:off x="4963" y="604"/>
              <a:ext cx="34" cy="4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p>
          </p:txBody>
        </p:sp>
        <p:sp>
          <p:nvSpPr>
            <p:cNvPr id="68" name="Freeform 58"/>
            <p:cNvSpPr>
              <a:spLocks/>
            </p:cNvSpPr>
            <p:nvPr userDrawn="1"/>
          </p:nvSpPr>
          <p:spPr bwMode="gray">
            <a:xfrm>
              <a:off x="5007" y="604"/>
              <a:ext cx="52" cy="42"/>
            </a:xfrm>
            <a:custGeom>
              <a:avLst/>
              <a:gdLst/>
              <a:ahLst/>
              <a:cxnLst>
                <a:cxn ang="0">
                  <a:pos x="0" y="742"/>
                </a:cxn>
                <a:cxn ang="0">
                  <a:pos x="0" y="28"/>
                </a:cxn>
                <a:cxn ang="0">
                  <a:pos x="267" y="0"/>
                </a:cxn>
                <a:cxn ang="0">
                  <a:pos x="460" y="46"/>
                </a:cxn>
                <a:cxn ang="0">
                  <a:pos x="691" y="0"/>
                </a:cxn>
                <a:cxn ang="0">
                  <a:pos x="912" y="114"/>
                </a:cxn>
                <a:cxn ang="0">
                  <a:pos x="933" y="299"/>
                </a:cxn>
                <a:cxn ang="0">
                  <a:pos x="933" y="742"/>
                </a:cxn>
                <a:cxn ang="0">
                  <a:pos x="809" y="742"/>
                </a:cxn>
                <a:cxn ang="0">
                  <a:pos x="809" y="306"/>
                </a:cxn>
                <a:cxn ang="0">
                  <a:pos x="790" y="135"/>
                </a:cxn>
                <a:cxn ang="0">
                  <a:pos x="675" y="74"/>
                </a:cxn>
                <a:cxn ang="0">
                  <a:pos x="528" y="108"/>
                </a:cxn>
                <a:cxn ang="0">
                  <a:pos x="528" y="742"/>
                </a:cxn>
                <a:cxn ang="0">
                  <a:pos x="405" y="742"/>
                </a:cxn>
                <a:cxn ang="0">
                  <a:pos x="405" y="301"/>
                </a:cxn>
                <a:cxn ang="0">
                  <a:pos x="385" y="135"/>
                </a:cxn>
                <a:cxn ang="0">
                  <a:pos x="267" y="74"/>
                </a:cxn>
                <a:cxn ang="0">
                  <a:pos x="124" y="90"/>
                </a:cxn>
                <a:cxn ang="0">
                  <a:pos x="124" y="742"/>
                </a:cxn>
                <a:cxn ang="0">
                  <a:pos x="0" y="742"/>
                </a:cxn>
              </a:cxnLst>
              <a:rect l="0" t="0" r="r" b="b"/>
              <a:pathLst>
                <a:path w="933" h="742">
                  <a:moveTo>
                    <a:pt x="0" y="742"/>
                  </a:moveTo>
                  <a:cubicBezTo>
                    <a:pt x="0" y="28"/>
                    <a:pt x="0" y="28"/>
                    <a:pt x="0" y="28"/>
                  </a:cubicBezTo>
                  <a:cubicBezTo>
                    <a:pt x="113" y="9"/>
                    <a:pt x="202" y="0"/>
                    <a:pt x="267" y="0"/>
                  </a:cubicBezTo>
                  <a:cubicBezTo>
                    <a:pt x="352" y="0"/>
                    <a:pt x="417" y="15"/>
                    <a:pt x="460" y="46"/>
                  </a:cubicBezTo>
                  <a:cubicBezTo>
                    <a:pt x="538" y="15"/>
                    <a:pt x="615" y="0"/>
                    <a:pt x="691" y="0"/>
                  </a:cubicBezTo>
                  <a:cubicBezTo>
                    <a:pt x="808" y="0"/>
                    <a:pt x="881" y="38"/>
                    <a:pt x="912" y="114"/>
                  </a:cubicBezTo>
                  <a:cubicBezTo>
                    <a:pt x="926" y="149"/>
                    <a:pt x="933" y="211"/>
                    <a:pt x="933" y="299"/>
                  </a:cubicBezTo>
                  <a:cubicBezTo>
                    <a:pt x="933" y="742"/>
                    <a:pt x="933" y="742"/>
                    <a:pt x="933" y="742"/>
                  </a:cubicBezTo>
                  <a:cubicBezTo>
                    <a:pt x="809" y="742"/>
                    <a:pt x="809" y="742"/>
                    <a:pt x="809" y="742"/>
                  </a:cubicBezTo>
                  <a:cubicBezTo>
                    <a:pt x="809" y="306"/>
                    <a:pt x="809" y="306"/>
                    <a:pt x="809" y="306"/>
                  </a:cubicBezTo>
                  <a:cubicBezTo>
                    <a:pt x="809" y="222"/>
                    <a:pt x="803" y="164"/>
                    <a:pt x="790" y="135"/>
                  </a:cubicBezTo>
                  <a:cubicBezTo>
                    <a:pt x="771" y="94"/>
                    <a:pt x="733" y="74"/>
                    <a:pt x="675" y="74"/>
                  </a:cubicBezTo>
                  <a:cubicBezTo>
                    <a:pt x="627" y="74"/>
                    <a:pt x="578" y="86"/>
                    <a:pt x="528" y="108"/>
                  </a:cubicBezTo>
                  <a:cubicBezTo>
                    <a:pt x="528" y="742"/>
                    <a:pt x="528" y="742"/>
                    <a:pt x="528" y="742"/>
                  </a:cubicBezTo>
                  <a:cubicBezTo>
                    <a:pt x="405" y="742"/>
                    <a:pt x="405" y="742"/>
                    <a:pt x="405" y="742"/>
                  </a:cubicBezTo>
                  <a:cubicBezTo>
                    <a:pt x="405" y="301"/>
                    <a:pt x="405" y="301"/>
                    <a:pt x="405" y="301"/>
                  </a:cubicBezTo>
                  <a:cubicBezTo>
                    <a:pt x="405" y="219"/>
                    <a:pt x="398" y="164"/>
                    <a:pt x="385" y="135"/>
                  </a:cubicBezTo>
                  <a:cubicBezTo>
                    <a:pt x="366" y="94"/>
                    <a:pt x="327" y="74"/>
                    <a:pt x="267" y="74"/>
                  </a:cubicBezTo>
                  <a:cubicBezTo>
                    <a:pt x="221" y="74"/>
                    <a:pt x="173" y="80"/>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a:p>
          </p:txBody>
        </p:sp>
        <p:sp>
          <p:nvSpPr>
            <p:cNvPr id="69" name="Freeform 59"/>
            <p:cNvSpPr>
              <a:spLocks noEditPoints="1"/>
            </p:cNvSpPr>
            <p:nvPr userDrawn="1"/>
          </p:nvSpPr>
          <p:spPr bwMode="gray">
            <a:xfrm>
              <a:off x="5069" y="604"/>
              <a:ext cx="34" cy="4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p>
          </p:txBody>
        </p:sp>
        <p:sp>
          <p:nvSpPr>
            <p:cNvPr id="70" name="Freeform 60"/>
            <p:cNvSpPr>
              <a:spLocks/>
            </p:cNvSpPr>
            <p:nvPr userDrawn="1"/>
          </p:nvSpPr>
          <p:spPr bwMode="gray">
            <a:xfrm>
              <a:off x="5113" y="604"/>
              <a:ext cx="17" cy="42"/>
            </a:xfrm>
            <a:custGeom>
              <a:avLst/>
              <a:gdLst/>
              <a:ahLst/>
              <a:cxnLst>
                <a:cxn ang="0">
                  <a:pos x="0" y="742"/>
                </a:cxn>
                <a:cxn ang="0">
                  <a:pos x="0" y="31"/>
                </a:cxn>
                <a:cxn ang="0">
                  <a:pos x="312" y="0"/>
                </a:cxn>
                <a:cxn ang="0">
                  <a:pos x="312" y="77"/>
                </a:cxn>
                <a:cxn ang="0">
                  <a:pos x="124" y="90"/>
                </a:cxn>
                <a:cxn ang="0">
                  <a:pos x="124" y="742"/>
                </a:cxn>
                <a:cxn ang="0">
                  <a:pos x="0" y="742"/>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a:p>
          </p:txBody>
        </p:sp>
        <p:sp>
          <p:nvSpPr>
            <p:cNvPr id="71" name="Freeform 61"/>
            <p:cNvSpPr>
              <a:spLocks/>
            </p:cNvSpPr>
            <p:nvPr userDrawn="1"/>
          </p:nvSpPr>
          <p:spPr bwMode="gray">
            <a:xfrm>
              <a:off x="5138" y="604"/>
              <a:ext cx="17" cy="42"/>
            </a:xfrm>
            <a:custGeom>
              <a:avLst/>
              <a:gdLst/>
              <a:ahLst/>
              <a:cxnLst>
                <a:cxn ang="0">
                  <a:pos x="0" y="742"/>
                </a:cxn>
                <a:cxn ang="0">
                  <a:pos x="0" y="31"/>
                </a:cxn>
                <a:cxn ang="0">
                  <a:pos x="312" y="0"/>
                </a:cxn>
                <a:cxn ang="0">
                  <a:pos x="312" y="77"/>
                </a:cxn>
                <a:cxn ang="0">
                  <a:pos x="124" y="90"/>
                </a:cxn>
                <a:cxn ang="0">
                  <a:pos x="124" y="742"/>
                </a:cxn>
                <a:cxn ang="0">
                  <a:pos x="0" y="742"/>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a:p>
          </p:txBody>
        </p:sp>
        <p:sp>
          <p:nvSpPr>
            <p:cNvPr id="72" name="Freeform 62"/>
            <p:cNvSpPr>
              <a:spLocks noEditPoints="1"/>
            </p:cNvSpPr>
            <p:nvPr userDrawn="1"/>
          </p:nvSpPr>
          <p:spPr bwMode="gray">
            <a:xfrm>
              <a:off x="5160" y="604"/>
              <a:ext cx="34" cy="43"/>
            </a:xfrm>
            <a:custGeom>
              <a:avLst/>
              <a:gdLst/>
              <a:ahLst/>
              <a:cxnLst>
                <a:cxn ang="0">
                  <a:pos x="304" y="0"/>
                </a:cxn>
                <a:cxn ang="0">
                  <a:pos x="534" y="103"/>
                </a:cxn>
                <a:cxn ang="0">
                  <a:pos x="607" y="381"/>
                </a:cxn>
                <a:cxn ang="0">
                  <a:pos x="534" y="659"/>
                </a:cxn>
                <a:cxn ang="0">
                  <a:pos x="305"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5" y="762"/>
                  </a:cubicBezTo>
                  <a:cubicBezTo>
                    <a:pt x="102"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p>
          </p:txBody>
        </p:sp>
        <p:sp>
          <p:nvSpPr>
            <p:cNvPr id="73" name="Freeform 63"/>
            <p:cNvSpPr>
              <a:spLocks/>
            </p:cNvSpPr>
            <p:nvPr userDrawn="1"/>
          </p:nvSpPr>
          <p:spPr bwMode="gray">
            <a:xfrm>
              <a:off x="5198" y="605"/>
              <a:ext cx="52" cy="41"/>
            </a:xfrm>
            <a:custGeom>
              <a:avLst/>
              <a:gdLst/>
              <a:ahLst/>
              <a:cxnLst>
                <a:cxn ang="0">
                  <a:pos x="204" y="722"/>
                </a:cxn>
                <a:cxn ang="0">
                  <a:pos x="0" y="0"/>
                </a:cxn>
                <a:cxn ang="0">
                  <a:pos x="124" y="0"/>
                </a:cxn>
                <a:cxn ang="0">
                  <a:pos x="277" y="588"/>
                </a:cxn>
                <a:cxn ang="0">
                  <a:pos x="412" y="0"/>
                </a:cxn>
                <a:cxn ang="0">
                  <a:pos x="534" y="0"/>
                </a:cxn>
                <a:cxn ang="0">
                  <a:pos x="676" y="588"/>
                </a:cxn>
                <a:cxn ang="0">
                  <a:pos x="828" y="0"/>
                </a:cxn>
                <a:cxn ang="0">
                  <a:pos x="929" y="0"/>
                </a:cxn>
                <a:cxn ang="0">
                  <a:pos x="726" y="722"/>
                </a:cxn>
                <a:cxn ang="0">
                  <a:pos x="603" y="722"/>
                </a:cxn>
                <a:cxn ang="0">
                  <a:pos x="495" y="255"/>
                </a:cxn>
                <a:cxn ang="0">
                  <a:pos x="468" y="107"/>
                </a:cxn>
                <a:cxn ang="0">
                  <a:pos x="440" y="254"/>
                </a:cxn>
                <a:cxn ang="0">
                  <a:pos x="332" y="722"/>
                </a:cxn>
                <a:cxn ang="0">
                  <a:pos x="204" y="722"/>
                </a:cxn>
              </a:cxnLst>
              <a:rect l="0" t="0" r="r" b="b"/>
              <a:pathLst>
                <a:path w="929" h="722">
                  <a:moveTo>
                    <a:pt x="204" y="722"/>
                  </a:moveTo>
                  <a:cubicBezTo>
                    <a:pt x="0" y="0"/>
                    <a:pt x="0" y="0"/>
                    <a:pt x="0" y="0"/>
                  </a:cubicBezTo>
                  <a:cubicBezTo>
                    <a:pt x="124" y="0"/>
                    <a:pt x="124" y="0"/>
                    <a:pt x="124" y="0"/>
                  </a:cubicBezTo>
                  <a:cubicBezTo>
                    <a:pt x="277" y="588"/>
                    <a:pt x="277" y="588"/>
                    <a:pt x="277" y="588"/>
                  </a:cubicBezTo>
                  <a:cubicBezTo>
                    <a:pt x="412" y="0"/>
                    <a:pt x="412" y="0"/>
                    <a:pt x="412" y="0"/>
                  </a:cubicBezTo>
                  <a:cubicBezTo>
                    <a:pt x="534" y="0"/>
                    <a:pt x="534" y="0"/>
                    <a:pt x="534" y="0"/>
                  </a:cubicBezTo>
                  <a:cubicBezTo>
                    <a:pt x="676" y="588"/>
                    <a:pt x="676" y="588"/>
                    <a:pt x="676" y="588"/>
                  </a:cubicBezTo>
                  <a:cubicBezTo>
                    <a:pt x="828" y="0"/>
                    <a:pt x="828" y="0"/>
                    <a:pt x="828" y="0"/>
                  </a:cubicBezTo>
                  <a:cubicBezTo>
                    <a:pt x="929" y="0"/>
                    <a:pt x="929" y="0"/>
                    <a:pt x="929" y="0"/>
                  </a:cubicBezTo>
                  <a:cubicBezTo>
                    <a:pt x="726" y="722"/>
                    <a:pt x="726" y="722"/>
                    <a:pt x="726" y="722"/>
                  </a:cubicBezTo>
                  <a:cubicBezTo>
                    <a:pt x="603" y="722"/>
                    <a:pt x="603" y="722"/>
                    <a:pt x="603" y="722"/>
                  </a:cubicBezTo>
                  <a:cubicBezTo>
                    <a:pt x="495" y="255"/>
                    <a:pt x="495" y="255"/>
                    <a:pt x="495" y="255"/>
                  </a:cubicBezTo>
                  <a:cubicBezTo>
                    <a:pt x="487" y="221"/>
                    <a:pt x="478" y="172"/>
                    <a:pt x="468" y="107"/>
                  </a:cubicBezTo>
                  <a:cubicBezTo>
                    <a:pt x="460" y="159"/>
                    <a:pt x="451" y="208"/>
                    <a:pt x="440" y="254"/>
                  </a:cubicBezTo>
                  <a:cubicBezTo>
                    <a:pt x="332" y="722"/>
                    <a:pt x="332" y="722"/>
                    <a:pt x="332" y="722"/>
                  </a:cubicBezTo>
                  <a:lnTo>
                    <a:pt x="204" y="722"/>
                  </a:lnTo>
                  <a:close/>
                </a:path>
              </a:pathLst>
            </a:custGeom>
            <a:solidFill>
              <a:srgbClr val="FFFFFF"/>
            </a:solidFill>
            <a:ln w="9525">
              <a:noFill/>
              <a:round/>
              <a:headEnd/>
              <a:tailEnd/>
            </a:ln>
          </p:spPr>
          <p:txBody>
            <a:bodyPr/>
            <a:lstStyle/>
            <a:p>
              <a:endParaRPr lang="en-GB"/>
            </a:p>
          </p:txBody>
        </p:sp>
        <p:sp>
          <p:nvSpPr>
            <p:cNvPr id="74" name="Freeform 64"/>
            <p:cNvSpPr>
              <a:spLocks/>
            </p:cNvSpPr>
            <p:nvPr userDrawn="1"/>
          </p:nvSpPr>
          <p:spPr bwMode="gray">
            <a:xfrm>
              <a:off x="5270" y="605"/>
              <a:ext cx="52" cy="41"/>
            </a:xfrm>
            <a:custGeom>
              <a:avLst/>
              <a:gdLst/>
              <a:ahLst/>
              <a:cxnLst>
                <a:cxn ang="0">
                  <a:pos x="204" y="722"/>
                </a:cxn>
                <a:cxn ang="0">
                  <a:pos x="0" y="0"/>
                </a:cxn>
                <a:cxn ang="0">
                  <a:pos x="125" y="0"/>
                </a:cxn>
                <a:cxn ang="0">
                  <a:pos x="277" y="588"/>
                </a:cxn>
                <a:cxn ang="0">
                  <a:pos x="412" y="0"/>
                </a:cxn>
                <a:cxn ang="0">
                  <a:pos x="535" y="0"/>
                </a:cxn>
                <a:cxn ang="0">
                  <a:pos x="676" y="588"/>
                </a:cxn>
                <a:cxn ang="0">
                  <a:pos x="829" y="0"/>
                </a:cxn>
                <a:cxn ang="0">
                  <a:pos x="930" y="0"/>
                </a:cxn>
                <a:cxn ang="0">
                  <a:pos x="726" y="722"/>
                </a:cxn>
                <a:cxn ang="0">
                  <a:pos x="604" y="722"/>
                </a:cxn>
                <a:cxn ang="0">
                  <a:pos x="495" y="255"/>
                </a:cxn>
                <a:cxn ang="0">
                  <a:pos x="468" y="107"/>
                </a:cxn>
                <a:cxn ang="0">
                  <a:pos x="441" y="254"/>
                </a:cxn>
                <a:cxn ang="0">
                  <a:pos x="332" y="722"/>
                </a:cxn>
                <a:cxn ang="0">
                  <a:pos x="204" y="722"/>
                </a:cxn>
              </a:cxnLst>
              <a:rect l="0" t="0" r="r" b="b"/>
              <a:pathLst>
                <a:path w="930" h="722">
                  <a:moveTo>
                    <a:pt x="204" y="722"/>
                  </a:moveTo>
                  <a:cubicBezTo>
                    <a:pt x="0" y="0"/>
                    <a:pt x="0" y="0"/>
                    <a:pt x="0" y="0"/>
                  </a:cubicBezTo>
                  <a:cubicBezTo>
                    <a:pt x="125" y="0"/>
                    <a:pt x="125" y="0"/>
                    <a:pt x="125" y="0"/>
                  </a:cubicBezTo>
                  <a:cubicBezTo>
                    <a:pt x="277" y="588"/>
                    <a:pt x="277" y="588"/>
                    <a:pt x="277" y="588"/>
                  </a:cubicBezTo>
                  <a:cubicBezTo>
                    <a:pt x="412" y="0"/>
                    <a:pt x="412" y="0"/>
                    <a:pt x="412" y="0"/>
                  </a:cubicBezTo>
                  <a:cubicBezTo>
                    <a:pt x="535" y="0"/>
                    <a:pt x="535" y="0"/>
                    <a:pt x="535" y="0"/>
                  </a:cubicBezTo>
                  <a:cubicBezTo>
                    <a:pt x="676" y="588"/>
                    <a:pt x="676" y="588"/>
                    <a:pt x="676" y="588"/>
                  </a:cubicBezTo>
                  <a:cubicBezTo>
                    <a:pt x="829" y="0"/>
                    <a:pt x="829" y="0"/>
                    <a:pt x="829" y="0"/>
                  </a:cubicBezTo>
                  <a:cubicBezTo>
                    <a:pt x="930" y="0"/>
                    <a:pt x="930" y="0"/>
                    <a:pt x="930" y="0"/>
                  </a:cubicBezTo>
                  <a:cubicBezTo>
                    <a:pt x="726" y="722"/>
                    <a:pt x="726" y="722"/>
                    <a:pt x="726" y="722"/>
                  </a:cubicBezTo>
                  <a:cubicBezTo>
                    <a:pt x="604" y="722"/>
                    <a:pt x="604" y="722"/>
                    <a:pt x="604" y="722"/>
                  </a:cubicBezTo>
                  <a:cubicBezTo>
                    <a:pt x="495" y="255"/>
                    <a:pt x="495" y="255"/>
                    <a:pt x="495" y="255"/>
                  </a:cubicBezTo>
                  <a:cubicBezTo>
                    <a:pt x="488" y="221"/>
                    <a:pt x="479" y="172"/>
                    <a:pt x="468" y="107"/>
                  </a:cubicBezTo>
                  <a:cubicBezTo>
                    <a:pt x="460" y="159"/>
                    <a:pt x="451" y="208"/>
                    <a:pt x="441" y="254"/>
                  </a:cubicBezTo>
                  <a:cubicBezTo>
                    <a:pt x="332" y="722"/>
                    <a:pt x="332" y="722"/>
                    <a:pt x="332" y="722"/>
                  </a:cubicBezTo>
                  <a:lnTo>
                    <a:pt x="204" y="722"/>
                  </a:lnTo>
                  <a:close/>
                </a:path>
              </a:pathLst>
            </a:custGeom>
            <a:solidFill>
              <a:srgbClr val="FFFFFF"/>
            </a:solidFill>
            <a:ln w="9525">
              <a:noFill/>
              <a:round/>
              <a:headEnd/>
              <a:tailEnd/>
            </a:ln>
          </p:spPr>
          <p:txBody>
            <a:bodyPr/>
            <a:lstStyle/>
            <a:p>
              <a:endParaRPr lang="en-GB"/>
            </a:p>
          </p:txBody>
        </p:sp>
        <p:sp>
          <p:nvSpPr>
            <p:cNvPr id="75" name="Freeform 65"/>
            <p:cNvSpPr>
              <a:spLocks noEditPoints="1"/>
            </p:cNvSpPr>
            <p:nvPr userDrawn="1"/>
          </p:nvSpPr>
          <p:spPr bwMode="gray">
            <a:xfrm>
              <a:off x="5329" y="591"/>
              <a:ext cx="9" cy="55"/>
            </a:xfrm>
            <a:custGeom>
              <a:avLst/>
              <a:gdLst/>
              <a:ahLst/>
              <a:cxnLst>
                <a:cxn ang="0">
                  <a:pos x="76" y="0"/>
                </a:cxn>
                <a:cxn ang="0">
                  <a:pos x="132" y="25"/>
                </a:cxn>
                <a:cxn ang="0">
                  <a:pos x="151" y="76"/>
                </a:cxn>
                <a:cxn ang="0">
                  <a:pos x="126" y="132"/>
                </a:cxn>
                <a:cxn ang="0">
                  <a:pos x="75" y="151"/>
                </a:cxn>
                <a:cxn ang="0">
                  <a:pos x="20" y="127"/>
                </a:cxn>
                <a:cxn ang="0">
                  <a:pos x="0" y="75"/>
                </a:cxn>
                <a:cxn ang="0">
                  <a:pos x="25" y="20"/>
                </a:cxn>
                <a:cxn ang="0">
                  <a:pos x="76" y="0"/>
                </a:cxn>
                <a:cxn ang="0">
                  <a:pos x="15" y="987"/>
                </a:cxn>
                <a:cxn ang="0">
                  <a:pos x="15" y="265"/>
                </a:cxn>
                <a:cxn ang="0">
                  <a:pos x="139" y="265"/>
                </a:cxn>
                <a:cxn ang="0">
                  <a:pos x="139" y="987"/>
                </a:cxn>
                <a:cxn ang="0">
                  <a:pos x="15" y="987"/>
                </a:cxn>
              </a:cxnLst>
              <a:rect l="0" t="0" r="r" b="b"/>
              <a:pathLst>
                <a:path w="151" h="987">
                  <a:moveTo>
                    <a:pt x="76" y="0"/>
                  </a:moveTo>
                  <a:cubicBezTo>
                    <a:pt x="98" y="0"/>
                    <a:pt x="117" y="9"/>
                    <a:pt x="132" y="25"/>
                  </a:cubicBezTo>
                  <a:cubicBezTo>
                    <a:pt x="145" y="40"/>
                    <a:pt x="151" y="57"/>
                    <a:pt x="151" y="76"/>
                  </a:cubicBezTo>
                  <a:cubicBezTo>
                    <a:pt x="151" y="98"/>
                    <a:pt x="143" y="117"/>
                    <a:pt x="126" y="132"/>
                  </a:cubicBezTo>
                  <a:cubicBezTo>
                    <a:pt x="112" y="145"/>
                    <a:pt x="95" y="151"/>
                    <a:pt x="75" y="151"/>
                  </a:cubicBezTo>
                  <a:cubicBezTo>
                    <a:pt x="53" y="151"/>
                    <a:pt x="34" y="143"/>
                    <a:pt x="20" y="127"/>
                  </a:cubicBezTo>
                  <a:cubicBezTo>
                    <a:pt x="7" y="112"/>
                    <a:pt x="0" y="95"/>
                    <a:pt x="0" y="75"/>
                  </a:cubicBezTo>
                  <a:cubicBezTo>
                    <a:pt x="0" y="53"/>
                    <a:pt x="9" y="35"/>
                    <a:pt x="25" y="20"/>
                  </a:cubicBezTo>
                  <a:cubicBezTo>
                    <a:pt x="39" y="7"/>
                    <a:pt x="56" y="0"/>
                    <a:pt x="76" y="0"/>
                  </a:cubicBezTo>
                  <a:close/>
                  <a:moveTo>
                    <a:pt x="15" y="987"/>
                  </a:moveTo>
                  <a:cubicBezTo>
                    <a:pt x="15" y="265"/>
                    <a:pt x="15" y="265"/>
                    <a:pt x="15" y="265"/>
                  </a:cubicBezTo>
                  <a:cubicBezTo>
                    <a:pt x="139" y="265"/>
                    <a:pt x="139" y="265"/>
                    <a:pt x="139" y="265"/>
                  </a:cubicBezTo>
                  <a:cubicBezTo>
                    <a:pt x="139" y="987"/>
                    <a:pt x="139" y="987"/>
                    <a:pt x="139" y="987"/>
                  </a:cubicBezTo>
                  <a:lnTo>
                    <a:pt x="15" y="987"/>
                  </a:lnTo>
                  <a:close/>
                </a:path>
              </a:pathLst>
            </a:custGeom>
            <a:solidFill>
              <a:srgbClr val="FFFFFF"/>
            </a:solidFill>
            <a:ln w="9525">
              <a:noFill/>
              <a:round/>
              <a:headEnd/>
              <a:tailEnd/>
            </a:ln>
          </p:spPr>
          <p:txBody>
            <a:bodyPr/>
            <a:lstStyle/>
            <a:p>
              <a:endParaRPr lang="en-GB"/>
            </a:p>
          </p:txBody>
        </p:sp>
        <p:sp>
          <p:nvSpPr>
            <p:cNvPr id="76" name="Freeform 66"/>
            <p:cNvSpPr>
              <a:spLocks/>
            </p:cNvSpPr>
            <p:nvPr userDrawn="1"/>
          </p:nvSpPr>
          <p:spPr bwMode="gray">
            <a:xfrm>
              <a:off x="5350" y="595"/>
              <a:ext cx="18" cy="51"/>
            </a:xfrm>
            <a:custGeom>
              <a:avLst/>
              <a:gdLst/>
              <a:ahLst/>
              <a:cxnLst>
                <a:cxn ang="0">
                  <a:pos x="0" y="0"/>
                </a:cxn>
                <a:cxn ang="0">
                  <a:pos x="124" y="0"/>
                </a:cxn>
                <a:cxn ang="0">
                  <a:pos x="124" y="195"/>
                </a:cxn>
                <a:cxn ang="0">
                  <a:pos x="318" y="195"/>
                </a:cxn>
                <a:cxn ang="0">
                  <a:pos x="318" y="273"/>
                </a:cxn>
                <a:cxn ang="0">
                  <a:pos x="124" y="273"/>
                </a:cxn>
                <a:cxn ang="0">
                  <a:pos x="124" y="656"/>
                </a:cxn>
                <a:cxn ang="0">
                  <a:pos x="156" y="804"/>
                </a:cxn>
                <a:cxn ang="0">
                  <a:pos x="225" y="836"/>
                </a:cxn>
                <a:cxn ang="0">
                  <a:pos x="277" y="838"/>
                </a:cxn>
                <a:cxn ang="0">
                  <a:pos x="318" y="838"/>
                </a:cxn>
                <a:cxn ang="0">
                  <a:pos x="318" y="917"/>
                </a:cxn>
                <a:cxn ang="0">
                  <a:pos x="251" y="917"/>
                </a:cxn>
                <a:cxn ang="0">
                  <a:pos x="127" y="904"/>
                </a:cxn>
                <a:cxn ang="0">
                  <a:pos x="11" y="782"/>
                </a:cxn>
                <a:cxn ang="0">
                  <a:pos x="0" y="638"/>
                </a:cxn>
                <a:cxn ang="0">
                  <a:pos x="0" y="0"/>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5" y="846"/>
                    <a:pt x="11" y="782"/>
                  </a:cubicBezTo>
                  <a:cubicBezTo>
                    <a:pt x="4" y="747"/>
                    <a:pt x="0" y="699"/>
                    <a:pt x="0" y="638"/>
                  </a:cubicBezTo>
                  <a:lnTo>
                    <a:pt x="0" y="0"/>
                  </a:lnTo>
                  <a:close/>
                </a:path>
              </a:pathLst>
            </a:custGeom>
            <a:solidFill>
              <a:srgbClr val="FFFFFF"/>
            </a:solidFill>
            <a:ln w="9525">
              <a:noFill/>
              <a:round/>
              <a:headEnd/>
              <a:tailEnd/>
            </a:ln>
          </p:spPr>
          <p:txBody>
            <a:bodyPr/>
            <a:lstStyle/>
            <a:p>
              <a:endParaRPr lang="en-GB"/>
            </a:p>
          </p:txBody>
        </p:sp>
        <p:sp>
          <p:nvSpPr>
            <p:cNvPr id="77" name="Freeform 67"/>
            <p:cNvSpPr>
              <a:spLocks/>
            </p:cNvSpPr>
            <p:nvPr userDrawn="1"/>
          </p:nvSpPr>
          <p:spPr bwMode="gray">
            <a:xfrm>
              <a:off x="5376" y="585"/>
              <a:ext cx="31" cy="61"/>
            </a:xfrm>
            <a:custGeom>
              <a:avLst/>
              <a:gdLst/>
              <a:ahLst/>
              <a:cxnLst>
                <a:cxn ang="0">
                  <a:pos x="0" y="1087"/>
                </a:cxn>
                <a:cxn ang="0">
                  <a:pos x="0" y="0"/>
                </a:cxn>
                <a:cxn ang="0">
                  <a:pos x="124" y="0"/>
                </a:cxn>
                <a:cxn ang="0">
                  <a:pos x="124" y="382"/>
                </a:cxn>
                <a:cxn ang="0">
                  <a:pos x="306" y="345"/>
                </a:cxn>
                <a:cxn ang="0">
                  <a:pos x="526" y="458"/>
                </a:cxn>
                <a:cxn ang="0">
                  <a:pos x="548" y="644"/>
                </a:cxn>
                <a:cxn ang="0">
                  <a:pos x="548" y="1087"/>
                </a:cxn>
                <a:cxn ang="0">
                  <a:pos x="425" y="1087"/>
                </a:cxn>
                <a:cxn ang="0">
                  <a:pos x="425" y="624"/>
                </a:cxn>
                <a:cxn ang="0">
                  <a:pos x="403" y="477"/>
                </a:cxn>
                <a:cxn ang="0">
                  <a:pos x="294" y="419"/>
                </a:cxn>
                <a:cxn ang="0">
                  <a:pos x="124" y="463"/>
                </a:cxn>
                <a:cxn ang="0">
                  <a:pos x="124" y="1087"/>
                </a:cxn>
                <a:cxn ang="0">
                  <a:pos x="0" y="1087"/>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w="9525">
              <a:noFill/>
              <a:round/>
              <a:headEnd/>
              <a:tailEnd/>
            </a:ln>
          </p:spPr>
          <p:txBody>
            <a:bodyPr/>
            <a:lstStyle/>
            <a:p>
              <a:endParaRPr lang="en-GB"/>
            </a:p>
          </p:txBody>
        </p:sp>
        <p:sp>
          <p:nvSpPr>
            <p:cNvPr id="78" name="Freeform 68"/>
            <p:cNvSpPr>
              <a:spLocks/>
            </p:cNvSpPr>
            <p:nvPr userDrawn="1"/>
          </p:nvSpPr>
          <p:spPr bwMode="gray">
            <a:xfrm>
              <a:off x="5432" y="605"/>
              <a:ext cx="34" cy="60"/>
            </a:xfrm>
            <a:custGeom>
              <a:avLst/>
              <a:gdLst/>
              <a:ahLst/>
              <a:cxnLst>
                <a:cxn ang="0">
                  <a:pos x="15" y="41"/>
                </a:cxn>
                <a:cxn ang="0">
                  <a:pos x="0" y="0"/>
                </a:cxn>
                <a:cxn ang="0">
                  <a:pos x="7" y="0"/>
                </a:cxn>
                <a:cxn ang="0">
                  <a:pos x="18" y="33"/>
                </a:cxn>
                <a:cxn ang="0">
                  <a:pos x="28" y="0"/>
                </a:cxn>
                <a:cxn ang="0">
                  <a:pos x="34" y="0"/>
                </a:cxn>
                <a:cxn ang="0">
                  <a:pos x="14" y="60"/>
                </a:cxn>
                <a:cxn ang="0">
                  <a:pos x="8" y="60"/>
                </a:cxn>
                <a:cxn ang="0">
                  <a:pos x="15" y="41"/>
                </a:cxn>
              </a:cxnLst>
              <a:rect l="0" t="0" r="r" b="b"/>
              <a:pathLst>
                <a:path w="34" h="60">
                  <a:moveTo>
                    <a:pt x="15" y="41"/>
                  </a:moveTo>
                  <a:lnTo>
                    <a:pt x="0" y="0"/>
                  </a:lnTo>
                  <a:lnTo>
                    <a:pt x="7" y="0"/>
                  </a:lnTo>
                  <a:lnTo>
                    <a:pt x="18" y="33"/>
                  </a:lnTo>
                  <a:lnTo>
                    <a:pt x="28" y="0"/>
                  </a:lnTo>
                  <a:lnTo>
                    <a:pt x="34" y="0"/>
                  </a:lnTo>
                  <a:lnTo>
                    <a:pt x="14" y="60"/>
                  </a:lnTo>
                  <a:lnTo>
                    <a:pt x="8" y="60"/>
                  </a:lnTo>
                  <a:lnTo>
                    <a:pt x="15" y="41"/>
                  </a:lnTo>
                  <a:close/>
                </a:path>
              </a:pathLst>
            </a:custGeom>
            <a:solidFill>
              <a:srgbClr val="FFFFFF"/>
            </a:solidFill>
            <a:ln w="9525">
              <a:noFill/>
              <a:round/>
              <a:headEnd/>
              <a:tailEnd/>
            </a:ln>
          </p:spPr>
          <p:txBody>
            <a:bodyPr/>
            <a:lstStyle/>
            <a:p>
              <a:endParaRPr lang="en-GB"/>
            </a:p>
          </p:txBody>
        </p:sp>
        <p:sp>
          <p:nvSpPr>
            <p:cNvPr id="79" name="Freeform 69"/>
            <p:cNvSpPr>
              <a:spLocks noEditPoints="1"/>
            </p:cNvSpPr>
            <p:nvPr userDrawn="1"/>
          </p:nvSpPr>
          <p:spPr bwMode="gray">
            <a:xfrm>
              <a:off x="5470" y="604"/>
              <a:ext cx="34" cy="4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5" y="106"/>
                    <a:pt x="159" y="168"/>
                  </a:cubicBezTo>
                  <a:cubicBezTo>
                    <a:pt x="137" y="220"/>
                    <a:pt x="126" y="290"/>
                    <a:pt x="126" y="377"/>
                  </a:cubicBezTo>
                  <a:cubicBezTo>
                    <a:pt x="126" y="469"/>
                    <a:pt x="137" y="541"/>
                    <a:pt x="159" y="593"/>
                  </a:cubicBezTo>
                  <a:cubicBezTo>
                    <a:pt x="185"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p>
          </p:txBody>
        </p:sp>
        <p:sp>
          <p:nvSpPr>
            <p:cNvPr id="80" name="Freeform 70"/>
            <p:cNvSpPr>
              <a:spLocks/>
            </p:cNvSpPr>
            <p:nvPr userDrawn="1"/>
          </p:nvSpPr>
          <p:spPr bwMode="gray">
            <a:xfrm>
              <a:off x="5514" y="605"/>
              <a:ext cx="29" cy="42"/>
            </a:xfrm>
            <a:custGeom>
              <a:avLst/>
              <a:gdLst/>
              <a:ahLst/>
              <a:cxnLst>
                <a:cxn ang="0">
                  <a:pos x="0" y="0"/>
                </a:cxn>
                <a:cxn ang="0">
                  <a:pos x="123" y="0"/>
                </a:cxn>
                <a:cxn ang="0">
                  <a:pos x="123" y="445"/>
                </a:cxn>
                <a:cxn ang="0">
                  <a:pos x="145" y="609"/>
                </a:cxn>
                <a:cxn ang="0">
                  <a:pos x="197" y="656"/>
                </a:cxn>
                <a:cxn ang="0">
                  <a:pos x="276" y="667"/>
                </a:cxn>
                <a:cxn ang="0">
                  <a:pos x="403" y="648"/>
                </a:cxn>
                <a:cxn ang="0">
                  <a:pos x="403" y="0"/>
                </a:cxn>
                <a:cxn ang="0">
                  <a:pos x="527" y="0"/>
                </a:cxn>
                <a:cxn ang="0">
                  <a:pos x="527" y="710"/>
                </a:cxn>
                <a:cxn ang="0">
                  <a:pos x="269" y="742"/>
                </a:cxn>
                <a:cxn ang="0">
                  <a:pos x="86" y="703"/>
                </a:cxn>
                <a:cxn ang="0">
                  <a:pos x="6" y="567"/>
                </a:cxn>
                <a:cxn ang="0">
                  <a:pos x="0" y="454"/>
                </a:cxn>
                <a:cxn ang="0">
                  <a:pos x="0" y="0"/>
                </a:cxn>
              </a:cxnLst>
              <a:rect l="0" t="0" r="r" b="b"/>
              <a:pathLst>
                <a:path w="527" h="742">
                  <a:moveTo>
                    <a:pt x="0" y="0"/>
                  </a:moveTo>
                  <a:cubicBezTo>
                    <a:pt x="123" y="0"/>
                    <a:pt x="123" y="0"/>
                    <a:pt x="123" y="0"/>
                  </a:cubicBezTo>
                  <a:cubicBezTo>
                    <a:pt x="123" y="445"/>
                    <a:pt x="123" y="445"/>
                    <a:pt x="123" y="445"/>
                  </a:cubicBezTo>
                  <a:cubicBezTo>
                    <a:pt x="123" y="527"/>
                    <a:pt x="131" y="582"/>
                    <a:pt x="145" y="609"/>
                  </a:cubicBezTo>
                  <a:cubicBezTo>
                    <a:pt x="157" y="632"/>
                    <a:pt x="174" y="648"/>
                    <a:pt x="197" y="656"/>
                  </a:cubicBezTo>
                  <a:cubicBezTo>
                    <a:pt x="216" y="663"/>
                    <a:pt x="242" y="667"/>
                    <a:pt x="276" y="667"/>
                  </a:cubicBezTo>
                  <a:cubicBezTo>
                    <a:pt x="317" y="667"/>
                    <a:pt x="359" y="661"/>
                    <a:pt x="403" y="648"/>
                  </a:cubicBezTo>
                  <a:cubicBezTo>
                    <a:pt x="403" y="0"/>
                    <a:pt x="403" y="0"/>
                    <a:pt x="403" y="0"/>
                  </a:cubicBezTo>
                  <a:cubicBezTo>
                    <a:pt x="527" y="0"/>
                    <a:pt x="527" y="0"/>
                    <a:pt x="527" y="0"/>
                  </a:cubicBezTo>
                  <a:cubicBezTo>
                    <a:pt x="527" y="710"/>
                    <a:pt x="527" y="710"/>
                    <a:pt x="527" y="710"/>
                  </a:cubicBezTo>
                  <a:cubicBezTo>
                    <a:pt x="435" y="731"/>
                    <a:pt x="349" y="742"/>
                    <a:pt x="269" y="742"/>
                  </a:cubicBezTo>
                  <a:cubicBezTo>
                    <a:pt x="187" y="742"/>
                    <a:pt x="126" y="729"/>
                    <a:pt x="86" y="703"/>
                  </a:cubicBezTo>
                  <a:cubicBezTo>
                    <a:pt x="41" y="674"/>
                    <a:pt x="14" y="629"/>
                    <a:pt x="6" y="567"/>
                  </a:cubicBezTo>
                  <a:cubicBezTo>
                    <a:pt x="2" y="539"/>
                    <a:pt x="0" y="501"/>
                    <a:pt x="0" y="454"/>
                  </a:cubicBezTo>
                  <a:lnTo>
                    <a:pt x="0" y="0"/>
                  </a:lnTo>
                  <a:close/>
                </a:path>
              </a:pathLst>
            </a:custGeom>
            <a:solidFill>
              <a:srgbClr val="FFFFFF"/>
            </a:solidFill>
            <a:ln w="9525">
              <a:noFill/>
              <a:round/>
              <a:headEnd/>
              <a:tailEnd/>
            </a:ln>
          </p:spPr>
          <p:txBody>
            <a:bodyPr/>
            <a:lstStyle/>
            <a:p>
              <a:endParaRPr lang="en-GB"/>
            </a:p>
          </p:txBody>
        </p:sp>
        <p:sp>
          <p:nvSpPr>
            <p:cNvPr id="81" name="Freeform 71"/>
            <p:cNvSpPr>
              <a:spLocks/>
            </p:cNvSpPr>
            <p:nvPr userDrawn="1"/>
          </p:nvSpPr>
          <p:spPr bwMode="gray">
            <a:xfrm>
              <a:off x="5115" y="216"/>
              <a:ext cx="132" cy="102"/>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w="9525">
              <a:noFill/>
              <a:round/>
              <a:headEnd/>
              <a:tailEnd/>
            </a:ln>
          </p:spPr>
          <p:txBody>
            <a:bodyPr/>
            <a:lstStyle/>
            <a:p>
              <a:endParaRPr lang="en-GB"/>
            </a:p>
          </p:txBody>
        </p:sp>
        <p:sp>
          <p:nvSpPr>
            <p:cNvPr id="82" name="Freeform 72"/>
            <p:cNvSpPr>
              <a:spLocks/>
            </p:cNvSpPr>
            <p:nvPr userDrawn="1"/>
          </p:nvSpPr>
          <p:spPr bwMode="gray">
            <a:xfrm>
              <a:off x="4899" y="327"/>
              <a:ext cx="91" cy="148"/>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w="9525">
              <a:noFill/>
              <a:round/>
              <a:headEnd/>
              <a:tailEnd/>
            </a:ln>
          </p:spPr>
          <p:txBody>
            <a:bodyPr/>
            <a:lstStyle/>
            <a:p>
              <a:endParaRPr lang="en-GB"/>
            </a:p>
          </p:txBody>
        </p:sp>
        <p:sp>
          <p:nvSpPr>
            <p:cNvPr id="83" name="Freeform 73"/>
            <p:cNvSpPr>
              <a:spLocks/>
            </p:cNvSpPr>
            <p:nvPr userDrawn="1"/>
          </p:nvSpPr>
          <p:spPr bwMode="gray">
            <a:xfrm>
              <a:off x="5114" y="327"/>
              <a:ext cx="60" cy="20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w="9525">
              <a:noFill/>
              <a:round/>
              <a:headEnd/>
              <a:tailEnd/>
            </a:ln>
          </p:spPr>
          <p:txBody>
            <a:bodyPr/>
            <a:lstStyle/>
            <a:p>
              <a:endParaRPr lang="en-GB"/>
            </a:p>
          </p:txBody>
        </p:sp>
        <p:sp>
          <p:nvSpPr>
            <p:cNvPr id="84" name="Freeform 74"/>
            <p:cNvSpPr>
              <a:spLocks/>
            </p:cNvSpPr>
            <p:nvPr userDrawn="1"/>
          </p:nvSpPr>
          <p:spPr bwMode="gray">
            <a:xfrm>
              <a:off x="5180" y="327"/>
              <a:ext cx="47" cy="148"/>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w="9525">
              <a:noFill/>
              <a:round/>
              <a:headEnd/>
              <a:tailEnd/>
            </a:ln>
          </p:spPr>
          <p:txBody>
            <a:bodyPr/>
            <a:lstStyle/>
            <a:p>
              <a:endParaRPr lang="en-GB"/>
            </a:p>
          </p:txBody>
        </p:sp>
        <p:sp>
          <p:nvSpPr>
            <p:cNvPr id="85" name="Freeform 75"/>
            <p:cNvSpPr>
              <a:spLocks/>
            </p:cNvSpPr>
            <p:nvPr userDrawn="1"/>
          </p:nvSpPr>
          <p:spPr bwMode="gray">
            <a:xfrm>
              <a:off x="5227" y="327"/>
              <a:ext cx="111" cy="148"/>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w="9525">
              <a:noFill/>
              <a:round/>
              <a:headEnd/>
              <a:tailEnd/>
            </a:ln>
          </p:spPr>
          <p:txBody>
            <a:bodyPr/>
            <a:lstStyle/>
            <a:p>
              <a:endParaRPr lang="en-GB"/>
            </a:p>
          </p:txBody>
        </p:sp>
        <p:sp>
          <p:nvSpPr>
            <p:cNvPr id="86" name="Freeform 76"/>
            <p:cNvSpPr>
              <a:spLocks/>
            </p:cNvSpPr>
            <p:nvPr userDrawn="1"/>
          </p:nvSpPr>
          <p:spPr bwMode="gray">
            <a:xfrm>
              <a:off x="5429" y="327"/>
              <a:ext cx="124" cy="151"/>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w="9525">
              <a:noFill/>
              <a:round/>
              <a:headEnd/>
              <a:tailEnd/>
            </a:ln>
          </p:spPr>
          <p:txBody>
            <a:bodyPr/>
            <a:lstStyle/>
            <a:p>
              <a:endParaRPr lang="en-GB"/>
            </a:p>
          </p:txBody>
        </p:sp>
        <p:sp>
          <p:nvSpPr>
            <p:cNvPr id="87" name="Freeform 77"/>
            <p:cNvSpPr>
              <a:spLocks/>
            </p:cNvSpPr>
            <p:nvPr userDrawn="1"/>
          </p:nvSpPr>
          <p:spPr bwMode="gray">
            <a:xfrm>
              <a:off x="4994" y="327"/>
              <a:ext cx="125" cy="151"/>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w="9525">
              <a:noFill/>
              <a:round/>
              <a:headEnd/>
              <a:tailEnd/>
            </a:ln>
          </p:spPr>
          <p:txBody>
            <a:bodyPr/>
            <a:lstStyle/>
            <a:p>
              <a:endParaRPr lang="en-GB"/>
            </a:p>
          </p:txBody>
        </p:sp>
        <p:sp>
          <p:nvSpPr>
            <p:cNvPr id="88" name="Freeform 78"/>
            <p:cNvSpPr>
              <a:spLocks/>
            </p:cNvSpPr>
            <p:nvPr userDrawn="1"/>
          </p:nvSpPr>
          <p:spPr bwMode="gray">
            <a:xfrm>
              <a:off x="5333" y="324"/>
              <a:ext cx="95" cy="154"/>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w="9525">
              <a:noFill/>
              <a:round/>
              <a:headEnd/>
              <a:tailEnd/>
            </a:ln>
          </p:spPr>
          <p:txBody>
            <a:bodyPr/>
            <a:lstStyle/>
            <a:p>
              <a:endParaRPr lang="en-GB"/>
            </a:p>
          </p:txBody>
        </p:sp>
      </p:grpSp>
    </p:spTree>
    <p:extLst>
      <p:ext uri="{BB962C8B-B14F-4D97-AF65-F5344CB8AC3E}">
        <p14:creationId xmlns:p14="http://schemas.microsoft.com/office/powerpoint/2010/main" val="1031147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 xmlns:p15="http://schemas.microsoft.com/office/powerpoint/2012/main">
        <p15:guide id="1" pos="43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_Text left 2/3 – Picture right 1/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6" name="Bildplatzhalter 14"/>
          <p:cNvSpPr>
            <a:spLocks noGrp="1"/>
          </p:cNvSpPr>
          <p:nvPr>
            <p:ph type="pic" sz="quarter" idx="16"/>
            <p:custDataLst>
              <p:tags r:id="rId1"/>
            </p:custDataLst>
          </p:nvPr>
        </p:nvSpPr>
        <p:spPr bwMode="gray">
          <a:xfrm>
            <a:off x="6228198" y="1131896"/>
            <a:ext cx="2664990" cy="3744913"/>
          </a:xfrm>
          <a:prstGeom prst="round1Rect">
            <a:avLst>
              <a:gd name="adj" fmla="val 14296"/>
            </a:avLst>
          </a:prstGeom>
        </p:spPr>
        <p:txBody>
          <a:bodyPr/>
          <a:lstStyle/>
          <a:p>
            <a:r>
              <a:rPr lang="en-US" noProof="0" smtClean="0"/>
              <a:t>Click icon to add picture</a:t>
            </a:r>
            <a:endParaRPr lang="en-US" noProof="0" dirty="0"/>
          </a:p>
        </p:txBody>
      </p:sp>
      <p:sp>
        <p:nvSpPr>
          <p:cNvPr id="11" name="Text Placeholder 9"/>
          <p:cNvSpPr>
            <a:spLocks noGrp="1"/>
          </p:cNvSpPr>
          <p:nvPr>
            <p:ph type="body" sz="quarter" idx="17"/>
          </p:nvPr>
        </p:nvSpPr>
        <p:spPr bwMode="gray">
          <a:xfrm>
            <a:off x="466730" y="1131896"/>
            <a:ext cx="5761335" cy="3744913"/>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3" name="Footer Placeholder 2"/>
          <p:cNvSpPr>
            <a:spLocks noGrp="1"/>
          </p:cNvSpPr>
          <p:nvPr>
            <p:ph type="ftr" sz="quarter" idx="18"/>
          </p:nvPr>
        </p:nvSpPr>
        <p:spPr/>
        <p:txBody>
          <a:bodyPr/>
          <a:lstStyle/>
          <a:p>
            <a:r>
              <a:rPr lang="en-GB" smtClean="0"/>
              <a:t>© FUJITSU LIMITED 2014</a:t>
            </a:r>
            <a:endParaRPr lang="en-GB" dirty="0"/>
          </a:p>
        </p:txBody>
      </p:sp>
      <p:sp>
        <p:nvSpPr>
          <p:cNvPr id="4" name="Slide Number Placeholder 3"/>
          <p:cNvSpPr>
            <a:spLocks noGrp="1"/>
          </p:cNvSpPr>
          <p:nvPr>
            <p:ph type="sldNum" sz="quarter" idx="19"/>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3205151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Picture left 1/3 – Text right 2/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6" name="Bildplatzhalter 14"/>
          <p:cNvSpPr>
            <a:spLocks noGrp="1"/>
          </p:cNvSpPr>
          <p:nvPr>
            <p:ph type="pic" sz="quarter" idx="16"/>
            <p:custDataLst>
              <p:tags r:id="rId1"/>
            </p:custDataLst>
          </p:nvPr>
        </p:nvSpPr>
        <p:spPr bwMode="gray">
          <a:xfrm>
            <a:off x="466725" y="1131896"/>
            <a:ext cx="2664992" cy="3744913"/>
          </a:xfrm>
          <a:prstGeom prst="rect">
            <a:avLst/>
          </a:prstGeom>
        </p:spPr>
        <p:txBody>
          <a:bodyPr/>
          <a:lstStyle/>
          <a:p>
            <a:r>
              <a:rPr lang="en-US" noProof="0" smtClean="0"/>
              <a:t>Click icon to add picture</a:t>
            </a:r>
            <a:endParaRPr lang="en-US" noProof="0" dirty="0"/>
          </a:p>
        </p:txBody>
      </p:sp>
      <p:sp>
        <p:nvSpPr>
          <p:cNvPr id="11" name="Text Placeholder 9"/>
          <p:cNvSpPr>
            <a:spLocks noGrp="1"/>
          </p:cNvSpPr>
          <p:nvPr>
            <p:ph type="body" sz="quarter" idx="17"/>
          </p:nvPr>
        </p:nvSpPr>
        <p:spPr bwMode="gray">
          <a:xfrm>
            <a:off x="3203824" y="1124552"/>
            <a:ext cx="5689365" cy="3752250"/>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3" name="Footer Placeholder 2"/>
          <p:cNvSpPr>
            <a:spLocks noGrp="1"/>
          </p:cNvSpPr>
          <p:nvPr>
            <p:ph type="ftr" sz="quarter" idx="18"/>
          </p:nvPr>
        </p:nvSpPr>
        <p:spPr/>
        <p:txBody>
          <a:bodyPr/>
          <a:lstStyle/>
          <a:p>
            <a:r>
              <a:rPr lang="en-GB" smtClean="0"/>
              <a:t>© FUJITSU LIMITED 2014</a:t>
            </a:r>
            <a:endParaRPr lang="en-GB" dirty="0"/>
          </a:p>
        </p:txBody>
      </p:sp>
      <p:sp>
        <p:nvSpPr>
          <p:cNvPr id="4" name="Slide Number Placeholder 3"/>
          <p:cNvSpPr>
            <a:spLocks noGrp="1"/>
          </p:cNvSpPr>
          <p:nvPr>
            <p:ph type="sldNum" sz="quarter" idx="19"/>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3466577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Text left 1/3 – Picture right 2/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6" name="Bildplatzhalter 14"/>
          <p:cNvSpPr>
            <a:spLocks noGrp="1"/>
          </p:cNvSpPr>
          <p:nvPr>
            <p:ph type="pic" sz="quarter" idx="16"/>
            <p:custDataLst>
              <p:tags r:id="rId1"/>
            </p:custDataLst>
          </p:nvPr>
        </p:nvSpPr>
        <p:spPr bwMode="gray">
          <a:xfrm>
            <a:off x="3203824" y="1131889"/>
            <a:ext cx="5689365" cy="3744914"/>
          </a:xfrm>
          <a:prstGeom prst="round1Rect">
            <a:avLst>
              <a:gd name="adj" fmla="val 10174"/>
            </a:avLst>
          </a:prstGeom>
        </p:spPr>
        <p:txBody>
          <a:bodyPr/>
          <a:lstStyle/>
          <a:p>
            <a:r>
              <a:rPr lang="en-US" noProof="0" smtClean="0"/>
              <a:t>Click icon to add picture</a:t>
            </a:r>
            <a:endParaRPr lang="en-US" noProof="0" dirty="0"/>
          </a:p>
        </p:txBody>
      </p:sp>
      <p:sp>
        <p:nvSpPr>
          <p:cNvPr id="10" name="Text Placeholder 8"/>
          <p:cNvSpPr>
            <a:spLocks noGrp="1"/>
          </p:cNvSpPr>
          <p:nvPr>
            <p:ph type="body" sz="quarter" idx="18"/>
          </p:nvPr>
        </p:nvSpPr>
        <p:spPr bwMode="gray">
          <a:xfrm>
            <a:off x="466728" y="1131896"/>
            <a:ext cx="2665413" cy="3744913"/>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3" name="Footer Placeholder 2"/>
          <p:cNvSpPr>
            <a:spLocks noGrp="1"/>
          </p:cNvSpPr>
          <p:nvPr>
            <p:ph type="ftr" sz="quarter" idx="19"/>
          </p:nvPr>
        </p:nvSpPr>
        <p:spPr/>
        <p:txBody>
          <a:bodyPr/>
          <a:lstStyle/>
          <a:p>
            <a:r>
              <a:rPr lang="en-GB" smtClean="0"/>
              <a:t>© FUJITSU LIMITED 2014</a:t>
            </a:r>
            <a:endParaRPr lang="en-GB" dirty="0"/>
          </a:p>
        </p:txBody>
      </p:sp>
      <p:sp>
        <p:nvSpPr>
          <p:cNvPr id="4" name="Slide Number Placeholder 3"/>
          <p:cNvSpPr>
            <a:spLocks noGrp="1"/>
          </p:cNvSpPr>
          <p:nvPr>
            <p:ph type="sldNum" sz="quarter" idx="20"/>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2699621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Picture left 2/3 – Text right 1/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dirty="0"/>
          </a:p>
        </p:txBody>
      </p:sp>
      <p:sp>
        <p:nvSpPr>
          <p:cNvPr id="16" name="Bildplatzhalter 14"/>
          <p:cNvSpPr>
            <a:spLocks noGrp="1"/>
          </p:cNvSpPr>
          <p:nvPr>
            <p:ph type="pic" sz="quarter" idx="16"/>
            <p:custDataLst>
              <p:tags r:id="rId1"/>
            </p:custDataLst>
          </p:nvPr>
        </p:nvSpPr>
        <p:spPr bwMode="gray">
          <a:xfrm>
            <a:off x="466737" y="1131889"/>
            <a:ext cx="5689495" cy="3744912"/>
          </a:xfrm>
          <a:prstGeom prst="rect">
            <a:avLst/>
          </a:prstGeom>
        </p:spPr>
        <p:txBody>
          <a:bodyPr/>
          <a:lstStyle/>
          <a:p>
            <a:r>
              <a:rPr lang="en-US" noProof="0" smtClean="0"/>
              <a:t>Click icon to add picture</a:t>
            </a:r>
            <a:endParaRPr lang="en-US" noProof="0"/>
          </a:p>
        </p:txBody>
      </p:sp>
      <p:sp>
        <p:nvSpPr>
          <p:cNvPr id="10" name="Text Placeholder 8"/>
          <p:cNvSpPr>
            <a:spLocks noGrp="1"/>
          </p:cNvSpPr>
          <p:nvPr>
            <p:ph type="body" sz="quarter" idx="18"/>
          </p:nvPr>
        </p:nvSpPr>
        <p:spPr bwMode="gray">
          <a:xfrm>
            <a:off x="6227763" y="1131889"/>
            <a:ext cx="2665412" cy="374491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3" name="Footer Placeholder 2"/>
          <p:cNvSpPr>
            <a:spLocks noGrp="1"/>
          </p:cNvSpPr>
          <p:nvPr>
            <p:ph type="ftr" sz="quarter" idx="19"/>
          </p:nvPr>
        </p:nvSpPr>
        <p:spPr/>
        <p:txBody>
          <a:bodyPr/>
          <a:lstStyle/>
          <a:p>
            <a:r>
              <a:rPr lang="en-GB" smtClean="0"/>
              <a:t>© FUJITSU LIMITED 2014</a:t>
            </a:r>
            <a:endParaRPr lang="en-GB" dirty="0"/>
          </a:p>
        </p:txBody>
      </p:sp>
      <p:sp>
        <p:nvSpPr>
          <p:cNvPr id="4" name="Slide Number Placeholder 3"/>
          <p:cNvSpPr>
            <a:spLocks noGrp="1"/>
          </p:cNvSpPr>
          <p:nvPr>
            <p:ph type="sldNum" sz="quarter" idx="20"/>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1695062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Subheadline + Text 2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5" name="Text Placeholder 10"/>
          <p:cNvSpPr>
            <a:spLocks noGrp="1"/>
          </p:cNvSpPr>
          <p:nvPr>
            <p:ph type="body" sz="quarter" idx="16"/>
          </p:nvPr>
        </p:nvSpPr>
        <p:spPr bwMode="gray">
          <a:xfrm>
            <a:off x="469414" y="1563928"/>
            <a:ext cx="4177159" cy="331287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6" name="Text Placeholder 10"/>
          <p:cNvSpPr>
            <a:spLocks noGrp="1"/>
          </p:cNvSpPr>
          <p:nvPr>
            <p:ph type="body" sz="quarter" idx="17"/>
          </p:nvPr>
        </p:nvSpPr>
        <p:spPr bwMode="gray">
          <a:xfrm>
            <a:off x="4644009" y="1563928"/>
            <a:ext cx="4249166" cy="331287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Textplatzhalter 14"/>
          <p:cNvSpPr>
            <a:spLocks noGrp="1"/>
          </p:cNvSpPr>
          <p:nvPr>
            <p:ph type="body" sz="quarter" idx="18" hasCustomPrompt="1"/>
          </p:nvPr>
        </p:nvSpPr>
        <p:spPr bwMode="gray">
          <a:xfrm>
            <a:off x="466725" y="987270"/>
            <a:ext cx="84264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US" noProof="0" dirty="0" err="1" smtClean="0"/>
              <a:t>Subheadline</a:t>
            </a:r>
            <a:endParaRPr lang="en-US" noProof="0" dirty="0"/>
          </a:p>
        </p:txBody>
      </p:sp>
      <p:sp>
        <p:nvSpPr>
          <p:cNvPr id="3" name="Footer Placeholder 2"/>
          <p:cNvSpPr>
            <a:spLocks noGrp="1"/>
          </p:cNvSpPr>
          <p:nvPr>
            <p:ph type="ftr" sz="quarter" idx="19"/>
          </p:nvPr>
        </p:nvSpPr>
        <p:spPr/>
        <p:txBody>
          <a:bodyPr/>
          <a:lstStyle/>
          <a:p>
            <a:r>
              <a:rPr lang="en-GB" smtClean="0"/>
              <a:t>© FUJITSU LIMITED 2014</a:t>
            </a:r>
            <a:endParaRPr lang="en-GB" dirty="0"/>
          </a:p>
        </p:txBody>
      </p:sp>
      <p:sp>
        <p:nvSpPr>
          <p:cNvPr id="4" name="Slide Number Placeholder 3"/>
          <p:cNvSpPr>
            <a:spLocks noGrp="1"/>
          </p:cNvSpPr>
          <p:nvPr>
            <p:ph type="sldNum" sz="quarter" idx="20"/>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601289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 2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5" name="Text Placeholder 12"/>
          <p:cNvSpPr>
            <a:spLocks noGrp="1"/>
          </p:cNvSpPr>
          <p:nvPr>
            <p:ph type="body" sz="quarter" idx="15"/>
          </p:nvPr>
        </p:nvSpPr>
        <p:spPr bwMode="gray">
          <a:xfrm>
            <a:off x="250825" y="987425"/>
            <a:ext cx="4177159" cy="3816351"/>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16" name="Text Placeholder 12"/>
          <p:cNvSpPr>
            <a:spLocks noGrp="1"/>
          </p:cNvSpPr>
          <p:nvPr>
            <p:ph type="body" sz="quarter" idx="16"/>
          </p:nvPr>
        </p:nvSpPr>
        <p:spPr bwMode="gray">
          <a:xfrm>
            <a:off x="4644009" y="987427"/>
            <a:ext cx="4249166" cy="3816350"/>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3" name="Footer Placeholder 2"/>
          <p:cNvSpPr>
            <a:spLocks noGrp="1"/>
          </p:cNvSpPr>
          <p:nvPr>
            <p:ph type="ftr" sz="quarter" idx="17"/>
          </p:nvPr>
        </p:nvSpPr>
        <p:spPr/>
        <p:txBody>
          <a:bodyPr/>
          <a:lstStyle/>
          <a:p>
            <a:r>
              <a:rPr lang="en-GB" smtClean="0"/>
              <a:t>© FUJITSU LIMITED 2014</a:t>
            </a:r>
            <a:endParaRPr lang="en-GB" dirty="0"/>
          </a:p>
        </p:txBody>
      </p:sp>
      <p:sp>
        <p:nvSpPr>
          <p:cNvPr id="4" name="Slide Number Placeholder 3"/>
          <p:cNvSpPr>
            <a:spLocks noGrp="1"/>
          </p:cNvSpPr>
          <p:nvPr>
            <p:ph type="sldNum" sz="quarter" idx="18"/>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1948557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Subheadline + Text 3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US" noProof="0"/>
          </a:p>
        </p:txBody>
      </p:sp>
      <p:sp>
        <p:nvSpPr>
          <p:cNvPr id="18" name="Text Placeholder 9"/>
          <p:cNvSpPr>
            <a:spLocks noGrp="1"/>
          </p:cNvSpPr>
          <p:nvPr>
            <p:ph type="body" sz="quarter" idx="19"/>
          </p:nvPr>
        </p:nvSpPr>
        <p:spPr bwMode="gray">
          <a:xfrm>
            <a:off x="466731" y="1563928"/>
            <a:ext cx="2736999" cy="331287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9" name="Text Placeholder 9"/>
          <p:cNvSpPr>
            <a:spLocks noGrp="1"/>
          </p:cNvSpPr>
          <p:nvPr>
            <p:ph type="body" sz="quarter" idx="20"/>
          </p:nvPr>
        </p:nvSpPr>
        <p:spPr bwMode="gray">
          <a:xfrm>
            <a:off x="3311799" y="1563928"/>
            <a:ext cx="2808313" cy="331287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20" name="Text Placeholder 9"/>
          <p:cNvSpPr>
            <a:spLocks noGrp="1"/>
          </p:cNvSpPr>
          <p:nvPr>
            <p:ph type="body" sz="quarter" idx="21"/>
          </p:nvPr>
        </p:nvSpPr>
        <p:spPr bwMode="gray">
          <a:xfrm>
            <a:off x="6228198" y="1563928"/>
            <a:ext cx="2664990" cy="3312872"/>
          </a:xfrm>
          <a:prstGeom prst="rect">
            <a:avLst/>
          </a:prstGeom>
        </p:spPr>
        <p:txBody>
          <a:bodyPr/>
          <a:lstStyle>
            <a:lvl5pPr>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7" name="Textplatzhalter 14"/>
          <p:cNvSpPr>
            <a:spLocks noGrp="1"/>
          </p:cNvSpPr>
          <p:nvPr>
            <p:ph type="body" sz="quarter" idx="16" hasCustomPrompt="1"/>
          </p:nvPr>
        </p:nvSpPr>
        <p:spPr bwMode="gray">
          <a:xfrm>
            <a:off x="466725" y="987270"/>
            <a:ext cx="84264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US" noProof="0" dirty="0" err="1" smtClean="0"/>
              <a:t>Subheadline</a:t>
            </a:r>
            <a:endParaRPr lang="en-US" noProof="0" dirty="0"/>
          </a:p>
        </p:txBody>
      </p:sp>
      <p:sp>
        <p:nvSpPr>
          <p:cNvPr id="3" name="Footer Placeholder 2"/>
          <p:cNvSpPr>
            <a:spLocks noGrp="1"/>
          </p:cNvSpPr>
          <p:nvPr>
            <p:ph type="ftr" sz="quarter" idx="22"/>
          </p:nvPr>
        </p:nvSpPr>
        <p:spPr/>
        <p:txBody>
          <a:bodyPr/>
          <a:lstStyle/>
          <a:p>
            <a:r>
              <a:rPr lang="en-GB" smtClean="0"/>
              <a:t>© FUJITSU LIMITED 2014</a:t>
            </a:r>
            <a:endParaRPr lang="en-GB" dirty="0"/>
          </a:p>
        </p:txBody>
      </p:sp>
      <p:sp>
        <p:nvSpPr>
          <p:cNvPr id="4" name="Slide Number Placeholder 3"/>
          <p:cNvSpPr>
            <a:spLocks noGrp="1"/>
          </p:cNvSpPr>
          <p:nvPr>
            <p:ph type="sldNum" sz="quarter" idx="23"/>
          </p:nvPr>
        </p:nvSpPr>
        <p:spPr/>
        <p:txBody>
          <a:bodyPr/>
          <a:lstStyle/>
          <a:p>
            <a:fld id="{DB1452FB-80B4-4EFB-A3AA-013940B1C537}" type="slidenum">
              <a:rPr lang="en-GB" smtClean="0"/>
              <a:pPr/>
              <a:t>‹#›</a:t>
            </a:fld>
            <a:endParaRPr lang="en-GB"/>
          </a:p>
        </p:txBody>
      </p:sp>
    </p:spTree>
    <p:extLst>
      <p:ext uri="{BB962C8B-B14F-4D97-AF65-F5344CB8AC3E}">
        <p14:creationId xmlns:p14="http://schemas.microsoft.com/office/powerpoint/2010/main" val="3155156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Closing page">
    <p:spTree>
      <p:nvGrpSpPr>
        <p:cNvPr id="1" name=""/>
        <p:cNvGrpSpPr/>
        <p:nvPr/>
      </p:nvGrpSpPr>
      <p:grpSpPr>
        <a:xfrm>
          <a:off x="0" y="0"/>
          <a:ext cx="0" cy="0"/>
          <a:chOff x="0" y="0"/>
          <a:chExt cx="0" cy="0"/>
        </a:xfrm>
      </p:grpSpPr>
      <p:sp>
        <p:nvSpPr>
          <p:cNvPr id="7" name="Rectangle 5"/>
          <p:cNvSpPr>
            <a:spLocks noChangeArrowheads="1"/>
          </p:cNvSpPr>
          <p:nvPr/>
        </p:nvSpPr>
        <p:spPr bwMode="gray">
          <a:xfrm>
            <a:off x="0" y="0"/>
            <a:ext cx="9144000" cy="5143500"/>
          </a:xfrm>
          <a:prstGeom prst="rect">
            <a:avLst/>
          </a:prstGeom>
          <a:solidFill>
            <a:schemeClr val="bg1"/>
          </a:solidFill>
          <a:ln w="9525" algn="ctr">
            <a:noFill/>
            <a:miter lim="800000"/>
            <a:headEnd/>
            <a:tailEnd/>
          </a:ln>
          <a:effectLst/>
        </p:spPr>
        <p:txBody>
          <a:bodyPr wrap="none" anchor="ctr"/>
          <a:lstStyle/>
          <a:p>
            <a:endParaRPr lang="en-US" noProof="0"/>
          </a:p>
        </p:txBody>
      </p:sp>
      <p:pic>
        <p:nvPicPr>
          <p:cNvPr id="42" name="Picture 2" descr="Fujitsu_Logo"/>
          <p:cNvPicPr>
            <a:picLocks noChangeAspect="1" noChangeArrowheads="1"/>
          </p:cNvPicPr>
          <p:nvPr userDrawn="1"/>
        </p:nvPicPr>
        <p:blipFill>
          <a:blip r:embed="rId2" cstate="screen"/>
          <a:srcRect/>
          <a:stretch>
            <a:fillRect/>
          </a:stretch>
        </p:blipFill>
        <p:spPr bwMode="auto">
          <a:xfrm>
            <a:off x="2455524" y="1309687"/>
            <a:ext cx="4202009" cy="2100264"/>
          </a:xfrm>
          <a:prstGeom prst="rect">
            <a:avLst/>
          </a:prstGeom>
          <a:noFill/>
        </p:spPr>
      </p:pic>
    </p:spTree>
    <p:extLst>
      <p:ext uri="{BB962C8B-B14F-4D97-AF65-F5344CB8AC3E}">
        <p14:creationId xmlns:p14="http://schemas.microsoft.com/office/powerpoint/2010/main" val="1768358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Master">
    <p:spTree>
      <p:nvGrpSpPr>
        <p:cNvPr id="1" name=""/>
        <p:cNvGrpSpPr/>
        <p:nvPr/>
      </p:nvGrpSpPr>
      <p:grpSpPr>
        <a:xfrm>
          <a:off x="0" y="0"/>
          <a:ext cx="0" cy="0"/>
          <a:chOff x="0" y="0"/>
          <a:chExt cx="0" cy="0"/>
        </a:xfrm>
      </p:grpSpPr>
      <p:pic>
        <p:nvPicPr>
          <p:cNvPr id="84" name="Picture 79" descr="TitleRed_24_L150"/>
          <p:cNvPicPr>
            <a:picLocks noChangeAspect="1" noChangeArrowheads="1"/>
          </p:cNvPicPr>
          <p:nvPr userDrawn="1"/>
        </p:nvPicPr>
        <p:blipFill>
          <a:blip r:embed="rId5" cstate="screen"/>
          <a:srcRect/>
          <a:stretch>
            <a:fillRect/>
          </a:stretch>
        </p:blipFill>
        <p:spPr bwMode="gray">
          <a:xfrm>
            <a:off x="0" y="8"/>
            <a:ext cx="9144000" cy="3730625"/>
          </a:xfrm>
          <a:prstGeom prst="rect">
            <a:avLst/>
          </a:prstGeom>
          <a:noFill/>
        </p:spPr>
      </p:pic>
      <p:grpSp>
        <p:nvGrpSpPr>
          <p:cNvPr id="2" name="Group 49"/>
          <p:cNvGrpSpPr>
            <a:grpSpLocks noChangeAspect="1"/>
          </p:cNvGrpSpPr>
          <p:nvPr userDrawn="1"/>
        </p:nvGrpSpPr>
        <p:grpSpPr bwMode="gray">
          <a:xfrm>
            <a:off x="7606539" y="114304"/>
            <a:ext cx="1418400" cy="792555"/>
            <a:chOff x="7324408" y="0"/>
            <a:chExt cx="1647825" cy="920750"/>
          </a:xfrm>
        </p:grpSpPr>
        <p:sp>
          <p:nvSpPr>
            <p:cNvPr id="51" name="AutoShape 48"/>
            <p:cNvSpPr>
              <a:spLocks noChangeAspect="1" noChangeArrowheads="1" noTextEdit="1"/>
            </p:cNvSpPr>
            <p:nvPr userDrawn="1"/>
          </p:nvSpPr>
          <p:spPr bwMode="gray">
            <a:xfrm>
              <a:off x="7324408" y="0"/>
              <a:ext cx="1647825" cy="920750"/>
            </a:xfrm>
            <a:prstGeom prst="rect">
              <a:avLst/>
            </a:prstGeom>
            <a:noFill/>
            <a:ln w="9525">
              <a:noFill/>
              <a:miter lim="800000"/>
              <a:headEnd/>
              <a:tailEnd/>
            </a:ln>
          </p:spPr>
          <p:txBody>
            <a:bodyPr/>
            <a:lstStyle/>
            <a:p>
              <a:endParaRPr lang="en-GB" dirty="0">
                <a:solidFill>
                  <a:srgbClr val="000000"/>
                </a:solidFill>
              </a:endParaRPr>
            </a:p>
          </p:txBody>
        </p:sp>
        <p:sp>
          <p:nvSpPr>
            <p:cNvPr id="52" name="Freeform 49"/>
            <p:cNvSpPr>
              <a:spLocks/>
            </p:cNvSpPr>
            <p:nvPr userDrawn="1"/>
          </p:nvSpPr>
          <p:spPr bwMode="gray">
            <a:xfrm>
              <a:off x="7405371" y="773113"/>
              <a:ext cx="41275" cy="68263"/>
            </a:xfrm>
            <a:custGeom>
              <a:avLst/>
              <a:gdLst/>
              <a:ahLst/>
              <a:cxnLst>
                <a:cxn ang="0">
                  <a:pos x="0" y="731"/>
                </a:cxn>
                <a:cxn ang="0">
                  <a:pos x="0" y="643"/>
                </a:cxn>
                <a:cxn ang="0">
                  <a:pos x="177" y="684"/>
                </a:cxn>
                <a:cxn ang="0">
                  <a:pos x="355" y="568"/>
                </a:cxn>
                <a:cxn ang="0">
                  <a:pos x="325" y="493"/>
                </a:cxn>
                <a:cxn ang="0">
                  <a:pos x="271" y="452"/>
                </a:cxn>
                <a:cxn ang="0">
                  <a:pos x="203" y="417"/>
                </a:cxn>
                <a:cxn ang="0">
                  <a:pos x="62" y="323"/>
                </a:cxn>
                <a:cxn ang="0">
                  <a:pos x="12" y="190"/>
                </a:cxn>
                <a:cxn ang="0">
                  <a:pos x="90" y="41"/>
                </a:cxn>
                <a:cxn ang="0">
                  <a:pos x="257" y="0"/>
                </a:cxn>
                <a:cxn ang="0">
                  <a:pos x="411" y="24"/>
                </a:cxn>
                <a:cxn ang="0">
                  <a:pos x="411" y="106"/>
                </a:cxn>
                <a:cxn ang="0">
                  <a:pos x="262" y="74"/>
                </a:cxn>
                <a:cxn ang="0">
                  <a:pos x="162" y="98"/>
                </a:cxn>
                <a:cxn ang="0">
                  <a:pos x="120" y="178"/>
                </a:cxn>
                <a:cxn ang="0">
                  <a:pos x="149" y="253"/>
                </a:cxn>
                <a:cxn ang="0">
                  <a:pos x="273" y="331"/>
                </a:cxn>
                <a:cxn ang="0">
                  <a:pos x="374" y="388"/>
                </a:cxn>
                <a:cxn ang="0">
                  <a:pos x="444" y="465"/>
                </a:cxn>
                <a:cxn ang="0">
                  <a:pos x="463" y="556"/>
                </a:cxn>
                <a:cxn ang="0">
                  <a:pos x="184" y="762"/>
                </a:cxn>
                <a:cxn ang="0">
                  <a:pos x="0" y="731"/>
                </a:cxn>
              </a:cxnLst>
              <a:rect l="0" t="0" r="r" b="b"/>
              <a:pathLst>
                <a:path w="463" h="762">
                  <a:moveTo>
                    <a:pt x="0" y="731"/>
                  </a:moveTo>
                  <a:cubicBezTo>
                    <a:pt x="0" y="643"/>
                    <a:pt x="0" y="643"/>
                    <a:pt x="0" y="643"/>
                  </a:cubicBezTo>
                  <a:cubicBezTo>
                    <a:pt x="48" y="670"/>
                    <a:pt x="107" y="684"/>
                    <a:pt x="177" y="684"/>
                  </a:cubicBezTo>
                  <a:cubicBezTo>
                    <a:pt x="296" y="684"/>
                    <a:pt x="355" y="645"/>
                    <a:pt x="355" y="568"/>
                  </a:cubicBezTo>
                  <a:cubicBezTo>
                    <a:pt x="355" y="538"/>
                    <a:pt x="345" y="513"/>
                    <a:pt x="325" y="493"/>
                  </a:cubicBezTo>
                  <a:cubicBezTo>
                    <a:pt x="309" y="477"/>
                    <a:pt x="291" y="463"/>
                    <a:pt x="271" y="452"/>
                  </a:cubicBezTo>
                  <a:cubicBezTo>
                    <a:pt x="253" y="442"/>
                    <a:pt x="231" y="431"/>
                    <a:pt x="203" y="417"/>
                  </a:cubicBezTo>
                  <a:cubicBezTo>
                    <a:pt x="135" y="384"/>
                    <a:pt x="89" y="352"/>
                    <a:pt x="62" y="323"/>
                  </a:cubicBezTo>
                  <a:cubicBezTo>
                    <a:pt x="29" y="286"/>
                    <a:pt x="12" y="242"/>
                    <a:pt x="12" y="190"/>
                  </a:cubicBezTo>
                  <a:cubicBezTo>
                    <a:pt x="12" y="124"/>
                    <a:pt x="38" y="74"/>
                    <a:pt x="90" y="41"/>
                  </a:cubicBezTo>
                  <a:cubicBezTo>
                    <a:pt x="134" y="13"/>
                    <a:pt x="189" y="0"/>
                    <a:pt x="257" y="0"/>
                  </a:cubicBezTo>
                  <a:cubicBezTo>
                    <a:pt x="304" y="0"/>
                    <a:pt x="355" y="8"/>
                    <a:pt x="411" y="24"/>
                  </a:cubicBezTo>
                  <a:cubicBezTo>
                    <a:pt x="411" y="106"/>
                    <a:pt x="411" y="106"/>
                    <a:pt x="411" y="106"/>
                  </a:cubicBezTo>
                  <a:cubicBezTo>
                    <a:pt x="364" y="85"/>
                    <a:pt x="314" y="74"/>
                    <a:pt x="262" y="74"/>
                  </a:cubicBezTo>
                  <a:cubicBezTo>
                    <a:pt x="222" y="74"/>
                    <a:pt x="188" y="82"/>
                    <a:pt x="162" y="98"/>
                  </a:cubicBezTo>
                  <a:cubicBezTo>
                    <a:pt x="134" y="115"/>
                    <a:pt x="120" y="141"/>
                    <a:pt x="120" y="178"/>
                  </a:cubicBezTo>
                  <a:cubicBezTo>
                    <a:pt x="120" y="209"/>
                    <a:pt x="130" y="234"/>
                    <a:pt x="149" y="253"/>
                  </a:cubicBezTo>
                  <a:cubicBezTo>
                    <a:pt x="168" y="273"/>
                    <a:pt x="209" y="298"/>
                    <a:pt x="273" y="331"/>
                  </a:cubicBezTo>
                  <a:cubicBezTo>
                    <a:pt x="324" y="356"/>
                    <a:pt x="357" y="375"/>
                    <a:pt x="374" y="388"/>
                  </a:cubicBezTo>
                  <a:cubicBezTo>
                    <a:pt x="407" y="412"/>
                    <a:pt x="430" y="437"/>
                    <a:pt x="444" y="465"/>
                  </a:cubicBezTo>
                  <a:cubicBezTo>
                    <a:pt x="457" y="490"/>
                    <a:pt x="463" y="520"/>
                    <a:pt x="463" y="556"/>
                  </a:cubicBezTo>
                  <a:cubicBezTo>
                    <a:pt x="463" y="693"/>
                    <a:pt x="370" y="762"/>
                    <a:pt x="184" y="762"/>
                  </a:cubicBezTo>
                  <a:cubicBezTo>
                    <a:pt x="109" y="762"/>
                    <a:pt x="48" y="752"/>
                    <a:pt x="0" y="731"/>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53" name="Freeform 50"/>
            <p:cNvSpPr>
              <a:spLocks/>
            </p:cNvSpPr>
            <p:nvPr userDrawn="1"/>
          </p:nvSpPr>
          <p:spPr bwMode="gray">
            <a:xfrm>
              <a:off x="7462521" y="742950"/>
              <a:ext cx="47625" cy="96838"/>
            </a:xfrm>
            <a:custGeom>
              <a:avLst/>
              <a:gdLst/>
              <a:ahLst/>
              <a:cxnLst>
                <a:cxn ang="0">
                  <a:pos x="0" y="1087"/>
                </a:cxn>
                <a:cxn ang="0">
                  <a:pos x="0" y="0"/>
                </a:cxn>
                <a:cxn ang="0">
                  <a:pos x="124" y="0"/>
                </a:cxn>
                <a:cxn ang="0">
                  <a:pos x="124" y="382"/>
                </a:cxn>
                <a:cxn ang="0">
                  <a:pos x="306" y="345"/>
                </a:cxn>
                <a:cxn ang="0">
                  <a:pos x="526" y="458"/>
                </a:cxn>
                <a:cxn ang="0">
                  <a:pos x="548" y="644"/>
                </a:cxn>
                <a:cxn ang="0">
                  <a:pos x="548" y="1087"/>
                </a:cxn>
                <a:cxn ang="0">
                  <a:pos x="425" y="1087"/>
                </a:cxn>
                <a:cxn ang="0">
                  <a:pos x="425" y="624"/>
                </a:cxn>
                <a:cxn ang="0">
                  <a:pos x="403" y="477"/>
                </a:cxn>
                <a:cxn ang="0">
                  <a:pos x="294" y="419"/>
                </a:cxn>
                <a:cxn ang="0">
                  <a:pos x="124" y="463"/>
                </a:cxn>
                <a:cxn ang="0">
                  <a:pos x="124" y="1087"/>
                </a:cxn>
                <a:cxn ang="0">
                  <a:pos x="0" y="1087"/>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w="9525">
              <a:noFill/>
              <a:round/>
              <a:headEnd/>
              <a:tailEnd/>
            </a:ln>
          </p:spPr>
          <p:txBody>
            <a:bodyPr/>
            <a:lstStyle/>
            <a:p>
              <a:endParaRPr lang="en-GB" dirty="0">
                <a:solidFill>
                  <a:srgbClr val="000000"/>
                </a:solidFill>
              </a:endParaRPr>
            </a:p>
          </p:txBody>
        </p:sp>
        <p:sp>
          <p:nvSpPr>
            <p:cNvPr id="54" name="Freeform 51"/>
            <p:cNvSpPr>
              <a:spLocks noEditPoints="1"/>
            </p:cNvSpPr>
            <p:nvPr userDrawn="1"/>
          </p:nvSpPr>
          <p:spPr bwMode="gray">
            <a:xfrm>
              <a:off x="7524433" y="773113"/>
              <a:ext cx="50800" cy="68263"/>
            </a:xfrm>
            <a:custGeom>
              <a:avLst/>
              <a:gdLst/>
              <a:ahLst/>
              <a:cxnLst>
                <a:cxn ang="0">
                  <a:pos x="437" y="286"/>
                </a:cxn>
                <a:cxn ang="0">
                  <a:pos x="437" y="248"/>
                </a:cxn>
                <a:cxn ang="0">
                  <a:pos x="415" y="138"/>
                </a:cxn>
                <a:cxn ang="0">
                  <a:pos x="271" y="77"/>
                </a:cxn>
                <a:cxn ang="0">
                  <a:pos x="70" y="118"/>
                </a:cxn>
                <a:cxn ang="0">
                  <a:pos x="70" y="31"/>
                </a:cxn>
                <a:cxn ang="0">
                  <a:pos x="284" y="0"/>
                </a:cxn>
                <a:cxn ang="0">
                  <a:pos x="516" y="76"/>
                </a:cxn>
                <a:cxn ang="0">
                  <a:pos x="558" y="200"/>
                </a:cxn>
                <a:cxn ang="0">
                  <a:pos x="561" y="290"/>
                </a:cxn>
                <a:cxn ang="0">
                  <a:pos x="561" y="727"/>
                </a:cxn>
                <a:cxn ang="0">
                  <a:pos x="293" y="762"/>
                </a:cxn>
                <a:cxn ang="0">
                  <a:pos x="83" y="720"/>
                </a:cxn>
                <a:cxn ang="0">
                  <a:pos x="0" y="558"/>
                </a:cxn>
                <a:cxn ang="0">
                  <a:pos x="96" y="363"/>
                </a:cxn>
                <a:cxn ang="0">
                  <a:pos x="336" y="297"/>
                </a:cxn>
                <a:cxn ang="0">
                  <a:pos x="437" y="286"/>
                </a:cxn>
                <a:cxn ang="0">
                  <a:pos x="437" y="356"/>
                </a:cxn>
                <a:cxn ang="0">
                  <a:pos x="267" y="382"/>
                </a:cxn>
                <a:cxn ang="0">
                  <a:pos x="127" y="545"/>
                </a:cxn>
                <a:cxn ang="0">
                  <a:pos x="168" y="650"/>
                </a:cxn>
                <a:cxn ang="0">
                  <a:pos x="312" y="687"/>
                </a:cxn>
                <a:cxn ang="0">
                  <a:pos x="437" y="670"/>
                </a:cxn>
                <a:cxn ang="0">
                  <a:pos x="437" y="356"/>
                </a:cxn>
              </a:cxnLst>
              <a:rect l="0" t="0" r="r" b="b"/>
              <a:pathLst>
                <a:path w="561" h="762">
                  <a:moveTo>
                    <a:pt x="437" y="286"/>
                  </a:moveTo>
                  <a:cubicBezTo>
                    <a:pt x="437" y="248"/>
                    <a:pt x="437" y="248"/>
                    <a:pt x="437" y="248"/>
                  </a:cubicBezTo>
                  <a:cubicBezTo>
                    <a:pt x="437" y="200"/>
                    <a:pt x="430" y="164"/>
                    <a:pt x="415" y="138"/>
                  </a:cubicBezTo>
                  <a:cubicBezTo>
                    <a:pt x="392" y="97"/>
                    <a:pt x="344" y="77"/>
                    <a:pt x="271" y="77"/>
                  </a:cubicBezTo>
                  <a:cubicBezTo>
                    <a:pt x="206" y="77"/>
                    <a:pt x="139" y="91"/>
                    <a:pt x="70" y="118"/>
                  </a:cubicBezTo>
                  <a:cubicBezTo>
                    <a:pt x="70" y="31"/>
                    <a:pt x="70" y="31"/>
                    <a:pt x="70" y="31"/>
                  </a:cubicBezTo>
                  <a:cubicBezTo>
                    <a:pt x="139" y="10"/>
                    <a:pt x="210" y="0"/>
                    <a:pt x="284" y="0"/>
                  </a:cubicBezTo>
                  <a:cubicBezTo>
                    <a:pt x="397" y="0"/>
                    <a:pt x="474" y="25"/>
                    <a:pt x="516" y="76"/>
                  </a:cubicBezTo>
                  <a:cubicBezTo>
                    <a:pt x="539" y="104"/>
                    <a:pt x="553" y="145"/>
                    <a:pt x="558" y="200"/>
                  </a:cubicBezTo>
                  <a:cubicBezTo>
                    <a:pt x="560" y="220"/>
                    <a:pt x="561" y="250"/>
                    <a:pt x="561" y="290"/>
                  </a:cubicBezTo>
                  <a:cubicBezTo>
                    <a:pt x="561" y="727"/>
                    <a:pt x="561" y="727"/>
                    <a:pt x="561" y="727"/>
                  </a:cubicBezTo>
                  <a:cubicBezTo>
                    <a:pt x="477" y="750"/>
                    <a:pt x="387" y="762"/>
                    <a:pt x="293" y="762"/>
                  </a:cubicBezTo>
                  <a:cubicBezTo>
                    <a:pt x="203" y="762"/>
                    <a:pt x="133" y="748"/>
                    <a:pt x="83" y="720"/>
                  </a:cubicBezTo>
                  <a:cubicBezTo>
                    <a:pt x="28" y="689"/>
                    <a:pt x="0" y="635"/>
                    <a:pt x="0" y="558"/>
                  </a:cubicBezTo>
                  <a:cubicBezTo>
                    <a:pt x="0" y="470"/>
                    <a:pt x="32" y="405"/>
                    <a:pt x="96" y="363"/>
                  </a:cubicBezTo>
                  <a:cubicBezTo>
                    <a:pt x="143" y="332"/>
                    <a:pt x="223" y="310"/>
                    <a:pt x="336" y="297"/>
                  </a:cubicBezTo>
                  <a:cubicBezTo>
                    <a:pt x="357" y="294"/>
                    <a:pt x="391" y="291"/>
                    <a:pt x="437" y="286"/>
                  </a:cubicBezTo>
                  <a:close/>
                  <a:moveTo>
                    <a:pt x="437" y="356"/>
                  </a:moveTo>
                  <a:cubicBezTo>
                    <a:pt x="362" y="363"/>
                    <a:pt x="305" y="372"/>
                    <a:pt x="267" y="382"/>
                  </a:cubicBezTo>
                  <a:cubicBezTo>
                    <a:pt x="173" y="405"/>
                    <a:pt x="127" y="460"/>
                    <a:pt x="127" y="545"/>
                  </a:cubicBezTo>
                  <a:cubicBezTo>
                    <a:pt x="127" y="593"/>
                    <a:pt x="140" y="627"/>
                    <a:pt x="168" y="650"/>
                  </a:cubicBezTo>
                  <a:cubicBezTo>
                    <a:pt x="198" y="675"/>
                    <a:pt x="246" y="687"/>
                    <a:pt x="312" y="687"/>
                  </a:cubicBezTo>
                  <a:cubicBezTo>
                    <a:pt x="357" y="687"/>
                    <a:pt x="398" y="681"/>
                    <a:pt x="437" y="670"/>
                  </a:cubicBezTo>
                  <a:lnTo>
                    <a:pt x="437" y="356"/>
                  </a:lnTo>
                  <a:close/>
                </a:path>
              </a:pathLst>
            </a:custGeom>
            <a:solidFill>
              <a:srgbClr val="FFFFFF"/>
            </a:solidFill>
            <a:ln w="9525">
              <a:noFill/>
              <a:round/>
              <a:headEnd/>
              <a:tailEnd/>
            </a:ln>
          </p:spPr>
          <p:txBody>
            <a:bodyPr/>
            <a:lstStyle/>
            <a:p>
              <a:endParaRPr lang="en-GB" dirty="0">
                <a:solidFill>
                  <a:srgbClr val="000000"/>
                </a:solidFill>
              </a:endParaRPr>
            </a:p>
          </p:txBody>
        </p:sp>
        <p:sp>
          <p:nvSpPr>
            <p:cNvPr id="55" name="Freeform 52"/>
            <p:cNvSpPr>
              <a:spLocks noEditPoints="1"/>
            </p:cNvSpPr>
            <p:nvPr userDrawn="1"/>
          </p:nvSpPr>
          <p:spPr bwMode="gray">
            <a:xfrm>
              <a:off x="7594283" y="773113"/>
              <a:ext cx="50800" cy="96838"/>
            </a:xfrm>
            <a:custGeom>
              <a:avLst/>
              <a:gdLst/>
              <a:ahLst/>
              <a:cxnLst>
                <a:cxn ang="0">
                  <a:pos x="123" y="711"/>
                </a:cxn>
                <a:cxn ang="0">
                  <a:pos x="123" y="1087"/>
                </a:cxn>
                <a:cxn ang="0">
                  <a:pos x="0" y="1087"/>
                </a:cxn>
                <a:cxn ang="0">
                  <a:pos x="0" y="28"/>
                </a:cxn>
                <a:cxn ang="0">
                  <a:pos x="249" y="0"/>
                </a:cxn>
                <a:cxn ang="0">
                  <a:pos x="505" y="113"/>
                </a:cxn>
                <a:cxn ang="0">
                  <a:pos x="567" y="379"/>
                </a:cxn>
                <a:cxn ang="0">
                  <a:pos x="489" y="662"/>
                </a:cxn>
                <a:cxn ang="0">
                  <a:pos x="274" y="762"/>
                </a:cxn>
                <a:cxn ang="0">
                  <a:pos x="172" y="742"/>
                </a:cxn>
                <a:cxn ang="0">
                  <a:pos x="123" y="711"/>
                </a:cxn>
                <a:cxn ang="0">
                  <a:pos x="123" y="625"/>
                </a:cxn>
                <a:cxn ang="0">
                  <a:pos x="260" y="687"/>
                </a:cxn>
                <a:cxn ang="0">
                  <a:pos x="400" y="591"/>
                </a:cxn>
                <a:cxn ang="0">
                  <a:pos x="441" y="378"/>
                </a:cxn>
                <a:cxn ang="0">
                  <a:pos x="386" y="140"/>
                </a:cxn>
                <a:cxn ang="0">
                  <a:pos x="230" y="74"/>
                </a:cxn>
                <a:cxn ang="0">
                  <a:pos x="123" y="83"/>
                </a:cxn>
                <a:cxn ang="0">
                  <a:pos x="123" y="625"/>
                </a:cxn>
              </a:cxnLst>
              <a:rect l="0" t="0" r="r" b="b"/>
              <a:pathLst>
                <a:path w="567" h="1087">
                  <a:moveTo>
                    <a:pt x="123" y="711"/>
                  </a:moveTo>
                  <a:cubicBezTo>
                    <a:pt x="123" y="1087"/>
                    <a:pt x="123" y="1087"/>
                    <a:pt x="123" y="1087"/>
                  </a:cubicBezTo>
                  <a:cubicBezTo>
                    <a:pt x="0" y="1087"/>
                    <a:pt x="0" y="1087"/>
                    <a:pt x="0" y="1087"/>
                  </a:cubicBezTo>
                  <a:cubicBezTo>
                    <a:pt x="0" y="28"/>
                    <a:pt x="0" y="28"/>
                    <a:pt x="0" y="28"/>
                  </a:cubicBezTo>
                  <a:cubicBezTo>
                    <a:pt x="85" y="9"/>
                    <a:pt x="168" y="0"/>
                    <a:pt x="249" y="0"/>
                  </a:cubicBezTo>
                  <a:cubicBezTo>
                    <a:pt x="374" y="0"/>
                    <a:pt x="459" y="37"/>
                    <a:pt x="505" y="113"/>
                  </a:cubicBezTo>
                  <a:cubicBezTo>
                    <a:pt x="546" y="180"/>
                    <a:pt x="567" y="269"/>
                    <a:pt x="567" y="379"/>
                  </a:cubicBezTo>
                  <a:cubicBezTo>
                    <a:pt x="567" y="495"/>
                    <a:pt x="541" y="590"/>
                    <a:pt x="489" y="662"/>
                  </a:cubicBezTo>
                  <a:cubicBezTo>
                    <a:pt x="440" y="728"/>
                    <a:pt x="369" y="762"/>
                    <a:pt x="274" y="762"/>
                  </a:cubicBezTo>
                  <a:cubicBezTo>
                    <a:pt x="234" y="762"/>
                    <a:pt x="200" y="755"/>
                    <a:pt x="172" y="742"/>
                  </a:cubicBezTo>
                  <a:cubicBezTo>
                    <a:pt x="159" y="736"/>
                    <a:pt x="142" y="725"/>
                    <a:pt x="123" y="711"/>
                  </a:cubicBezTo>
                  <a:close/>
                  <a:moveTo>
                    <a:pt x="123" y="625"/>
                  </a:moveTo>
                  <a:cubicBezTo>
                    <a:pt x="165" y="666"/>
                    <a:pt x="210" y="687"/>
                    <a:pt x="260" y="687"/>
                  </a:cubicBezTo>
                  <a:cubicBezTo>
                    <a:pt x="324" y="687"/>
                    <a:pt x="371" y="655"/>
                    <a:pt x="400" y="591"/>
                  </a:cubicBezTo>
                  <a:cubicBezTo>
                    <a:pt x="427" y="533"/>
                    <a:pt x="441" y="462"/>
                    <a:pt x="441" y="378"/>
                  </a:cubicBezTo>
                  <a:cubicBezTo>
                    <a:pt x="441" y="272"/>
                    <a:pt x="422" y="193"/>
                    <a:pt x="386" y="140"/>
                  </a:cubicBezTo>
                  <a:cubicBezTo>
                    <a:pt x="356" y="96"/>
                    <a:pt x="304" y="74"/>
                    <a:pt x="230" y="74"/>
                  </a:cubicBezTo>
                  <a:cubicBezTo>
                    <a:pt x="198" y="74"/>
                    <a:pt x="162" y="77"/>
                    <a:pt x="123" y="83"/>
                  </a:cubicBezTo>
                  <a:lnTo>
                    <a:pt x="123" y="625"/>
                  </a:lnTo>
                  <a:close/>
                </a:path>
              </a:pathLst>
            </a:custGeom>
            <a:solidFill>
              <a:srgbClr val="FFFFFF"/>
            </a:solidFill>
            <a:ln w="9525">
              <a:noFill/>
              <a:round/>
              <a:headEnd/>
              <a:tailEnd/>
            </a:ln>
          </p:spPr>
          <p:txBody>
            <a:bodyPr/>
            <a:lstStyle/>
            <a:p>
              <a:endParaRPr lang="en-GB" dirty="0">
                <a:solidFill>
                  <a:srgbClr val="000000"/>
                </a:solidFill>
              </a:endParaRPr>
            </a:p>
          </p:txBody>
        </p:sp>
        <p:sp>
          <p:nvSpPr>
            <p:cNvPr id="56" name="Freeform 53"/>
            <p:cNvSpPr>
              <a:spLocks noEditPoints="1"/>
            </p:cNvSpPr>
            <p:nvPr userDrawn="1"/>
          </p:nvSpPr>
          <p:spPr bwMode="gray">
            <a:xfrm>
              <a:off x="7659371" y="752475"/>
              <a:ext cx="14288" cy="87313"/>
            </a:xfrm>
            <a:custGeom>
              <a:avLst/>
              <a:gdLst/>
              <a:ahLst/>
              <a:cxnLst>
                <a:cxn ang="0">
                  <a:pos x="75" y="0"/>
                </a:cxn>
                <a:cxn ang="0">
                  <a:pos x="131" y="25"/>
                </a:cxn>
                <a:cxn ang="0">
                  <a:pos x="150" y="76"/>
                </a:cxn>
                <a:cxn ang="0">
                  <a:pos x="126" y="132"/>
                </a:cxn>
                <a:cxn ang="0">
                  <a:pos x="74" y="151"/>
                </a:cxn>
                <a:cxn ang="0">
                  <a:pos x="19" y="127"/>
                </a:cxn>
                <a:cxn ang="0">
                  <a:pos x="0" y="75"/>
                </a:cxn>
                <a:cxn ang="0">
                  <a:pos x="24" y="20"/>
                </a:cxn>
                <a:cxn ang="0">
                  <a:pos x="75" y="0"/>
                </a:cxn>
                <a:cxn ang="0">
                  <a:pos x="15" y="987"/>
                </a:cxn>
                <a:cxn ang="0">
                  <a:pos x="15" y="265"/>
                </a:cxn>
                <a:cxn ang="0">
                  <a:pos x="138" y="265"/>
                </a:cxn>
                <a:cxn ang="0">
                  <a:pos x="138" y="987"/>
                </a:cxn>
                <a:cxn ang="0">
                  <a:pos x="15" y="987"/>
                </a:cxn>
              </a:cxnLst>
              <a:rect l="0" t="0" r="r" b="b"/>
              <a:pathLst>
                <a:path w="150" h="987">
                  <a:moveTo>
                    <a:pt x="75" y="0"/>
                  </a:moveTo>
                  <a:cubicBezTo>
                    <a:pt x="97" y="0"/>
                    <a:pt x="116" y="9"/>
                    <a:pt x="131" y="25"/>
                  </a:cubicBezTo>
                  <a:cubicBezTo>
                    <a:pt x="144" y="40"/>
                    <a:pt x="150" y="57"/>
                    <a:pt x="150" y="76"/>
                  </a:cubicBezTo>
                  <a:cubicBezTo>
                    <a:pt x="150" y="98"/>
                    <a:pt x="142" y="117"/>
                    <a:pt x="126" y="132"/>
                  </a:cubicBezTo>
                  <a:cubicBezTo>
                    <a:pt x="112" y="145"/>
                    <a:pt x="94" y="151"/>
                    <a:pt x="74" y="151"/>
                  </a:cubicBezTo>
                  <a:cubicBezTo>
                    <a:pt x="52" y="151"/>
                    <a:pt x="33" y="143"/>
                    <a:pt x="19" y="127"/>
                  </a:cubicBezTo>
                  <a:cubicBezTo>
                    <a:pt x="6" y="112"/>
                    <a:pt x="0" y="95"/>
                    <a:pt x="0" y="75"/>
                  </a:cubicBezTo>
                  <a:cubicBezTo>
                    <a:pt x="0" y="53"/>
                    <a:pt x="8" y="35"/>
                    <a:pt x="24" y="20"/>
                  </a:cubicBezTo>
                  <a:cubicBezTo>
                    <a:pt x="38" y="7"/>
                    <a:pt x="55" y="0"/>
                    <a:pt x="75" y="0"/>
                  </a:cubicBezTo>
                  <a:close/>
                  <a:moveTo>
                    <a:pt x="15" y="987"/>
                  </a:moveTo>
                  <a:cubicBezTo>
                    <a:pt x="15" y="265"/>
                    <a:pt x="15" y="265"/>
                    <a:pt x="15" y="265"/>
                  </a:cubicBezTo>
                  <a:cubicBezTo>
                    <a:pt x="138" y="265"/>
                    <a:pt x="138" y="265"/>
                    <a:pt x="138" y="265"/>
                  </a:cubicBezTo>
                  <a:cubicBezTo>
                    <a:pt x="138" y="987"/>
                    <a:pt x="138" y="987"/>
                    <a:pt x="138" y="987"/>
                  </a:cubicBezTo>
                  <a:lnTo>
                    <a:pt x="15" y="987"/>
                  </a:lnTo>
                  <a:close/>
                </a:path>
              </a:pathLst>
            </a:custGeom>
            <a:solidFill>
              <a:srgbClr val="FFFFFF"/>
            </a:solidFill>
            <a:ln w="9525">
              <a:noFill/>
              <a:round/>
              <a:headEnd/>
              <a:tailEnd/>
            </a:ln>
          </p:spPr>
          <p:txBody>
            <a:bodyPr/>
            <a:lstStyle/>
            <a:p>
              <a:endParaRPr lang="en-GB" dirty="0">
                <a:solidFill>
                  <a:srgbClr val="000000"/>
                </a:solidFill>
              </a:endParaRPr>
            </a:p>
          </p:txBody>
        </p:sp>
        <p:sp>
          <p:nvSpPr>
            <p:cNvPr id="57" name="Freeform 54"/>
            <p:cNvSpPr>
              <a:spLocks/>
            </p:cNvSpPr>
            <p:nvPr userDrawn="1"/>
          </p:nvSpPr>
          <p:spPr bwMode="gray">
            <a:xfrm>
              <a:off x="7692708" y="773113"/>
              <a:ext cx="49213" cy="66675"/>
            </a:xfrm>
            <a:custGeom>
              <a:avLst/>
              <a:gdLst/>
              <a:ahLst/>
              <a:cxnLst>
                <a:cxn ang="0">
                  <a:pos x="0" y="742"/>
                </a:cxn>
                <a:cxn ang="0">
                  <a:pos x="0" y="28"/>
                </a:cxn>
                <a:cxn ang="0">
                  <a:pos x="289" y="0"/>
                </a:cxn>
                <a:cxn ang="0">
                  <a:pos x="526" y="113"/>
                </a:cxn>
                <a:cxn ang="0">
                  <a:pos x="548" y="299"/>
                </a:cxn>
                <a:cxn ang="0">
                  <a:pos x="548" y="742"/>
                </a:cxn>
                <a:cxn ang="0">
                  <a:pos x="424" y="742"/>
                </a:cxn>
                <a:cxn ang="0">
                  <a:pos x="424" y="306"/>
                </a:cxn>
                <a:cxn ang="0">
                  <a:pos x="403" y="134"/>
                </a:cxn>
                <a:cxn ang="0">
                  <a:pos x="277" y="74"/>
                </a:cxn>
                <a:cxn ang="0">
                  <a:pos x="123" y="90"/>
                </a:cxn>
                <a:cxn ang="0">
                  <a:pos x="123" y="742"/>
                </a:cxn>
                <a:cxn ang="0">
                  <a:pos x="0" y="742"/>
                </a:cxn>
              </a:cxnLst>
              <a:rect l="0" t="0" r="r" b="b"/>
              <a:pathLst>
                <a:path w="548" h="742">
                  <a:moveTo>
                    <a:pt x="0" y="742"/>
                  </a:moveTo>
                  <a:cubicBezTo>
                    <a:pt x="0" y="28"/>
                    <a:pt x="0" y="28"/>
                    <a:pt x="0" y="28"/>
                  </a:cubicBezTo>
                  <a:cubicBezTo>
                    <a:pt x="114" y="9"/>
                    <a:pt x="210" y="0"/>
                    <a:pt x="289" y="0"/>
                  </a:cubicBezTo>
                  <a:cubicBezTo>
                    <a:pt x="415" y="0"/>
                    <a:pt x="494" y="38"/>
                    <a:pt x="526" y="113"/>
                  </a:cubicBezTo>
                  <a:cubicBezTo>
                    <a:pt x="541" y="149"/>
                    <a:pt x="548" y="210"/>
                    <a:pt x="548" y="299"/>
                  </a:cubicBezTo>
                  <a:cubicBezTo>
                    <a:pt x="548" y="742"/>
                    <a:pt x="548" y="742"/>
                    <a:pt x="548" y="742"/>
                  </a:cubicBezTo>
                  <a:cubicBezTo>
                    <a:pt x="424" y="742"/>
                    <a:pt x="424" y="742"/>
                    <a:pt x="424" y="742"/>
                  </a:cubicBezTo>
                  <a:cubicBezTo>
                    <a:pt x="424" y="306"/>
                    <a:pt x="424" y="306"/>
                    <a:pt x="424" y="306"/>
                  </a:cubicBezTo>
                  <a:cubicBezTo>
                    <a:pt x="424" y="221"/>
                    <a:pt x="417" y="163"/>
                    <a:pt x="403" y="134"/>
                  </a:cubicBezTo>
                  <a:cubicBezTo>
                    <a:pt x="382" y="94"/>
                    <a:pt x="341" y="74"/>
                    <a:pt x="277" y="74"/>
                  </a:cubicBezTo>
                  <a:cubicBezTo>
                    <a:pt x="227" y="74"/>
                    <a:pt x="176" y="80"/>
                    <a:pt x="123" y="90"/>
                  </a:cubicBezTo>
                  <a:cubicBezTo>
                    <a:pt x="123" y="742"/>
                    <a:pt x="123" y="742"/>
                    <a:pt x="123" y="742"/>
                  </a:cubicBezTo>
                  <a:lnTo>
                    <a:pt x="0" y="742"/>
                  </a:lnTo>
                  <a:close/>
                </a:path>
              </a:pathLst>
            </a:custGeom>
            <a:solidFill>
              <a:srgbClr val="FFFFFF"/>
            </a:solidFill>
            <a:ln w="9525">
              <a:noFill/>
              <a:round/>
              <a:headEnd/>
              <a:tailEnd/>
            </a:ln>
          </p:spPr>
          <p:txBody>
            <a:bodyPr/>
            <a:lstStyle/>
            <a:p>
              <a:endParaRPr lang="en-GB" dirty="0">
                <a:solidFill>
                  <a:srgbClr val="000000"/>
                </a:solidFill>
              </a:endParaRPr>
            </a:p>
          </p:txBody>
        </p:sp>
        <p:sp>
          <p:nvSpPr>
            <p:cNvPr id="58" name="Freeform 55"/>
            <p:cNvSpPr>
              <a:spLocks noEditPoints="1"/>
            </p:cNvSpPr>
            <p:nvPr userDrawn="1"/>
          </p:nvSpPr>
          <p:spPr bwMode="gray">
            <a:xfrm>
              <a:off x="7756208" y="773113"/>
              <a:ext cx="50800" cy="98425"/>
            </a:xfrm>
            <a:custGeom>
              <a:avLst/>
              <a:gdLst/>
              <a:ahLst/>
              <a:cxnLst>
                <a:cxn ang="0">
                  <a:pos x="445" y="677"/>
                </a:cxn>
                <a:cxn ang="0">
                  <a:pos x="399" y="721"/>
                </a:cxn>
                <a:cxn ang="0">
                  <a:pos x="257" y="762"/>
                </a:cxn>
                <a:cxn ang="0">
                  <a:pos x="97" y="708"/>
                </a:cxn>
                <a:cxn ang="0">
                  <a:pos x="0" y="414"/>
                </a:cxn>
                <a:cxn ang="0">
                  <a:pos x="71" y="131"/>
                </a:cxn>
                <a:cxn ang="0">
                  <a:pos x="340" y="0"/>
                </a:cxn>
                <a:cxn ang="0">
                  <a:pos x="569" y="28"/>
                </a:cxn>
                <a:cxn ang="0">
                  <a:pos x="569" y="601"/>
                </a:cxn>
                <a:cxn ang="0">
                  <a:pos x="555" y="843"/>
                </a:cxn>
                <a:cxn ang="0">
                  <a:pos x="422" y="1052"/>
                </a:cxn>
                <a:cxn ang="0">
                  <a:pos x="191" y="1098"/>
                </a:cxn>
                <a:cxn ang="0">
                  <a:pos x="98" y="1092"/>
                </a:cxn>
                <a:cxn ang="0">
                  <a:pos x="98" y="1018"/>
                </a:cxn>
                <a:cxn ang="0">
                  <a:pos x="190" y="1024"/>
                </a:cxn>
                <a:cxn ang="0">
                  <a:pos x="341" y="997"/>
                </a:cxn>
                <a:cxn ang="0">
                  <a:pos x="434" y="858"/>
                </a:cxn>
                <a:cxn ang="0">
                  <a:pos x="445" y="716"/>
                </a:cxn>
                <a:cxn ang="0">
                  <a:pos x="445" y="677"/>
                </a:cxn>
                <a:cxn ang="0">
                  <a:pos x="445" y="81"/>
                </a:cxn>
                <a:cxn ang="0">
                  <a:pos x="353" y="74"/>
                </a:cxn>
                <a:cxn ang="0">
                  <a:pos x="231" y="106"/>
                </a:cxn>
                <a:cxn ang="0">
                  <a:pos x="152" y="233"/>
                </a:cxn>
                <a:cxn ang="0">
                  <a:pos x="126" y="419"/>
                </a:cxn>
                <a:cxn ang="0">
                  <a:pos x="174" y="633"/>
                </a:cxn>
                <a:cxn ang="0">
                  <a:pos x="274" y="687"/>
                </a:cxn>
                <a:cxn ang="0">
                  <a:pos x="371" y="654"/>
                </a:cxn>
                <a:cxn ang="0">
                  <a:pos x="435" y="566"/>
                </a:cxn>
                <a:cxn ang="0">
                  <a:pos x="445" y="483"/>
                </a:cxn>
                <a:cxn ang="0">
                  <a:pos x="445" y="81"/>
                </a:cxn>
              </a:cxnLst>
              <a:rect l="0" t="0" r="r" b="b"/>
              <a:pathLst>
                <a:path w="569" h="1098">
                  <a:moveTo>
                    <a:pt x="445" y="677"/>
                  </a:moveTo>
                  <a:cubicBezTo>
                    <a:pt x="427" y="697"/>
                    <a:pt x="412" y="712"/>
                    <a:pt x="399" y="721"/>
                  </a:cubicBezTo>
                  <a:cubicBezTo>
                    <a:pt x="362" y="748"/>
                    <a:pt x="314" y="762"/>
                    <a:pt x="257" y="762"/>
                  </a:cubicBezTo>
                  <a:cubicBezTo>
                    <a:pt x="192" y="762"/>
                    <a:pt x="139" y="744"/>
                    <a:pt x="97" y="708"/>
                  </a:cubicBezTo>
                  <a:cubicBezTo>
                    <a:pt x="32" y="654"/>
                    <a:pt x="0" y="556"/>
                    <a:pt x="0" y="414"/>
                  </a:cubicBezTo>
                  <a:cubicBezTo>
                    <a:pt x="0" y="300"/>
                    <a:pt x="24" y="206"/>
                    <a:pt x="71" y="131"/>
                  </a:cubicBezTo>
                  <a:cubicBezTo>
                    <a:pt x="126" y="44"/>
                    <a:pt x="216" y="0"/>
                    <a:pt x="340" y="0"/>
                  </a:cubicBezTo>
                  <a:cubicBezTo>
                    <a:pt x="414" y="0"/>
                    <a:pt x="490" y="9"/>
                    <a:pt x="569" y="28"/>
                  </a:cubicBezTo>
                  <a:cubicBezTo>
                    <a:pt x="569" y="601"/>
                    <a:pt x="569" y="601"/>
                    <a:pt x="569" y="601"/>
                  </a:cubicBezTo>
                  <a:cubicBezTo>
                    <a:pt x="569" y="707"/>
                    <a:pt x="564" y="788"/>
                    <a:pt x="555" y="843"/>
                  </a:cubicBezTo>
                  <a:cubicBezTo>
                    <a:pt x="538" y="944"/>
                    <a:pt x="494" y="1013"/>
                    <a:pt x="422" y="1052"/>
                  </a:cubicBezTo>
                  <a:cubicBezTo>
                    <a:pt x="363" y="1083"/>
                    <a:pt x="286" y="1098"/>
                    <a:pt x="191" y="1098"/>
                  </a:cubicBezTo>
                  <a:cubicBezTo>
                    <a:pt x="164" y="1098"/>
                    <a:pt x="133" y="1096"/>
                    <a:pt x="98" y="1092"/>
                  </a:cubicBezTo>
                  <a:cubicBezTo>
                    <a:pt x="98" y="1018"/>
                    <a:pt x="98" y="1018"/>
                    <a:pt x="98" y="1018"/>
                  </a:cubicBezTo>
                  <a:cubicBezTo>
                    <a:pt x="130" y="1022"/>
                    <a:pt x="160" y="1024"/>
                    <a:pt x="190" y="1024"/>
                  </a:cubicBezTo>
                  <a:cubicBezTo>
                    <a:pt x="258" y="1024"/>
                    <a:pt x="308" y="1015"/>
                    <a:pt x="341" y="997"/>
                  </a:cubicBezTo>
                  <a:cubicBezTo>
                    <a:pt x="390" y="971"/>
                    <a:pt x="421" y="924"/>
                    <a:pt x="434" y="858"/>
                  </a:cubicBezTo>
                  <a:cubicBezTo>
                    <a:pt x="442" y="821"/>
                    <a:pt x="445" y="773"/>
                    <a:pt x="445" y="716"/>
                  </a:cubicBezTo>
                  <a:lnTo>
                    <a:pt x="445" y="677"/>
                  </a:lnTo>
                  <a:close/>
                  <a:moveTo>
                    <a:pt x="445" y="81"/>
                  </a:moveTo>
                  <a:cubicBezTo>
                    <a:pt x="411" y="77"/>
                    <a:pt x="380" y="74"/>
                    <a:pt x="353" y="74"/>
                  </a:cubicBezTo>
                  <a:cubicBezTo>
                    <a:pt x="301" y="74"/>
                    <a:pt x="260" y="85"/>
                    <a:pt x="231" y="106"/>
                  </a:cubicBezTo>
                  <a:cubicBezTo>
                    <a:pt x="197" y="130"/>
                    <a:pt x="171" y="173"/>
                    <a:pt x="152" y="233"/>
                  </a:cubicBezTo>
                  <a:cubicBezTo>
                    <a:pt x="135" y="287"/>
                    <a:pt x="126" y="348"/>
                    <a:pt x="126" y="419"/>
                  </a:cubicBezTo>
                  <a:cubicBezTo>
                    <a:pt x="126" y="517"/>
                    <a:pt x="142" y="589"/>
                    <a:pt x="174" y="633"/>
                  </a:cubicBezTo>
                  <a:cubicBezTo>
                    <a:pt x="199" y="669"/>
                    <a:pt x="233" y="687"/>
                    <a:pt x="274" y="687"/>
                  </a:cubicBezTo>
                  <a:cubicBezTo>
                    <a:pt x="308" y="687"/>
                    <a:pt x="341" y="676"/>
                    <a:pt x="371" y="654"/>
                  </a:cubicBezTo>
                  <a:cubicBezTo>
                    <a:pt x="401" y="631"/>
                    <a:pt x="423" y="602"/>
                    <a:pt x="435" y="566"/>
                  </a:cubicBezTo>
                  <a:cubicBezTo>
                    <a:pt x="442" y="547"/>
                    <a:pt x="445" y="520"/>
                    <a:pt x="445" y="483"/>
                  </a:cubicBezTo>
                  <a:lnTo>
                    <a:pt x="445" y="81"/>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0" name="Freeform 56"/>
            <p:cNvSpPr>
              <a:spLocks/>
            </p:cNvSpPr>
            <p:nvPr userDrawn="1"/>
          </p:nvSpPr>
          <p:spPr bwMode="gray">
            <a:xfrm>
              <a:off x="7856221" y="758825"/>
              <a:ext cx="28575" cy="80963"/>
            </a:xfrm>
            <a:custGeom>
              <a:avLst/>
              <a:gdLst/>
              <a:ahLst/>
              <a:cxnLst>
                <a:cxn ang="0">
                  <a:pos x="0" y="0"/>
                </a:cxn>
                <a:cxn ang="0">
                  <a:pos x="124" y="0"/>
                </a:cxn>
                <a:cxn ang="0">
                  <a:pos x="124" y="195"/>
                </a:cxn>
                <a:cxn ang="0">
                  <a:pos x="318" y="195"/>
                </a:cxn>
                <a:cxn ang="0">
                  <a:pos x="318" y="273"/>
                </a:cxn>
                <a:cxn ang="0">
                  <a:pos x="124" y="273"/>
                </a:cxn>
                <a:cxn ang="0">
                  <a:pos x="124" y="656"/>
                </a:cxn>
                <a:cxn ang="0">
                  <a:pos x="156" y="804"/>
                </a:cxn>
                <a:cxn ang="0">
                  <a:pos x="225" y="836"/>
                </a:cxn>
                <a:cxn ang="0">
                  <a:pos x="277" y="838"/>
                </a:cxn>
                <a:cxn ang="0">
                  <a:pos x="318" y="838"/>
                </a:cxn>
                <a:cxn ang="0">
                  <a:pos x="318" y="917"/>
                </a:cxn>
                <a:cxn ang="0">
                  <a:pos x="251" y="917"/>
                </a:cxn>
                <a:cxn ang="0">
                  <a:pos x="127" y="904"/>
                </a:cxn>
                <a:cxn ang="0">
                  <a:pos x="11" y="782"/>
                </a:cxn>
                <a:cxn ang="0">
                  <a:pos x="0" y="638"/>
                </a:cxn>
                <a:cxn ang="0">
                  <a:pos x="0" y="0"/>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6" y="846"/>
                    <a:pt x="11" y="782"/>
                  </a:cubicBezTo>
                  <a:cubicBezTo>
                    <a:pt x="4" y="747"/>
                    <a:pt x="0" y="699"/>
                    <a:pt x="0" y="638"/>
                  </a:cubicBezTo>
                  <a:lnTo>
                    <a:pt x="0" y="0"/>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1" name="Freeform 57"/>
            <p:cNvSpPr>
              <a:spLocks noEditPoints="1"/>
            </p:cNvSpPr>
            <p:nvPr userDrawn="1"/>
          </p:nvSpPr>
          <p:spPr bwMode="gray">
            <a:xfrm>
              <a:off x="7894321" y="773113"/>
              <a:ext cx="53975" cy="6826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62" name="Freeform 58"/>
            <p:cNvSpPr>
              <a:spLocks/>
            </p:cNvSpPr>
            <p:nvPr userDrawn="1"/>
          </p:nvSpPr>
          <p:spPr bwMode="gray">
            <a:xfrm>
              <a:off x="7964171" y="773113"/>
              <a:ext cx="82550" cy="66675"/>
            </a:xfrm>
            <a:custGeom>
              <a:avLst/>
              <a:gdLst/>
              <a:ahLst/>
              <a:cxnLst>
                <a:cxn ang="0">
                  <a:pos x="0" y="742"/>
                </a:cxn>
                <a:cxn ang="0">
                  <a:pos x="0" y="28"/>
                </a:cxn>
                <a:cxn ang="0">
                  <a:pos x="267" y="0"/>
                </a:cxn>
                <a:cxn ang="0">
                  <a:pos x="460" y="46"/>
                </a:cxn>
                <a:cxn ang="0">
                  <a:pos x="691" y="0"/>
                </a:cxn>
                <a:cxn ang="0">
                  <a:pos x="912" y="114"/>
                </a:cxn>
                <a:cxn ang="0">
                  <a:pos x="933" y="299"/>
                </a:cxn>
                <a:cxn ang="0">
                  <a:pos x="933" y="742"/>
                </a:cxn>
                <a:cxn ang="0">
                  <a:pos x="809" y="742"/>
                </a:cxn>
                <a:cxn ang="0">
                  <a:pos x="809" y="306"/>
                </a:cxn>
                <a:cxn ang="0">
                  <a:pos x="790" y="135"/>
                </a:cxn>
                <a:cxn ang="0">
                  <a:pos x="675" y="74"/>
                </a:cxn>
                <a:cxn ang="0">
                  <a:pos x="528" y="108"/>
                </a:cxn>
                <a:cxn ang="0">
                  <a:pos x="528" y="742"/>
                </a:cxn>
                <a:cxn ang="0">
                  <a:pos x="405" y="742"/>
                </a:cxn>
                <a:cxn ang="0">
                  <a:pos x="405" y="301"/>
                </a:cxn>
                <a:cxn ang="0">
                  <a:pos x="385" y="135"/>
                </a:cxn>
                <a:cxn ang="0">
                  <a:pos x="267" y="74"/>
                </a:cxn>
                <a:cxn ang="0">
                  <a:pos x="124" y="90"/>
                </a:cxn>
                <a:cxn ang="0">
                  <a:pos x="124" y="742"/>
                </a:cxn>
                <a:cxn ang="0">
                  <a:pos x="0" y="742"/>
                </a:cxn>
              </a:cxnLst>
              <a:rect l="0" t="0" r="r" b="b"/>
              <a:pathLst>
                <a:path w="933" h="742">
                  <a:moveTo>
                    <a:pt x="0" y="742"/>
                  </a:moveTo>
                  <a:cubicBezTo>
                    <a:pt x="0" y="28"/>
                    <a:pt x="0" y="28"/>
                    <a:pt x="0" y="28"/>
                  </a:cubicBezTo>
                  <a:cubicBezTo>
                    <a:pt x="113" y="9"/>
                    <a:pt x="202" y="0"/>
                    <a:pt x="267" y="0"/>
                  </a:cubicBezTo>
                  <a:cubicBezTo>
                    <a:pt x="352" y="0"/>
                    <a:pt x="417" y="15"/>
                    <a:pt x="460" y="46"/>
                  </a:cubicBezTo>
                  <a:cubicBezTo>
                    <a:pt x="538" y="15"/>
                    <a:pt x="615" y="0"/>
                    <a:pt x="691" y="0"/>
                  </a:cubicBezTo>
                  <a:cubicBezTo>
                    <a:pt x="808" y="0"/>
                    <a:pt x="881" y="38"/>
                    <a:pt x="912" y="114"/>
                  </a:cubicBezTo>
                  <a:cubicBezTo>
                    <a:pt x="926" y="149"/>
                    <a:pt x="933" y="211"/>
                    <a:pt x="933" y="299"/>
                  </a:cubicBezTo>
                  <a:cubicBezTo>
                    <a:pt x="933" y="742"/>
                    <a:pt x="933" y="742"/>
                    <a:pt x="933" y="742"/>
                  </a:cubicBezTo>
                  <a:cubicBezTo>
                    <a:pt x="809" y="742"/>
                    <a:pt x="809" y="742"/>
                    <a:pt x="809" y="742"/>
                  </a:cubicBezTo>
                  <a:cubicBezTo>
                    <a:pt x="809" y="306"/>
                    <a:pt x="809" y="306"/>
                    <a:pt x="809" y="306"/>
                  </a:cubicBezTo>
                  <a:cubicBezTo>
                    <a:pt x="809" y="222"/>
                    <a:pt x="803" y="164"/>
                    <a:pt x="790" y="135"/>
                  </a:cubicBezTo>
                  <a:cubicBezTo>
                    <a:pt x="771" y="94"/>
                    <a:pt x="733" y="74"/>
                    <a:pt x="675" y="74"/>
                  </a:cubicBezTo>
                  <a:cubicBezTo>
                    <a:pt x="627" y="74"/>
                    <a:pt x="578" y="86"/>
                    <a:pt x="528" y="108"/>
                  </a:cubicBezTo>
                  <a:cubicBezTo>
                    <a:pt x="528" y="742"/>
                    <a:pt x="528" y="742"/>
                    <a:pt x="528" y="742"/>
                  </a:cubicBezTo>
                  <a:cubicBezTo>
                    <a:pt x="405" y="742"/>
                    <a:pt x="405" y="742"/>
                    <a:pt x="405" y="742"/>
                  </a:cubicBezTo>
                  <a:cubicBezTo>
                    <a:pt x="405" y="301"/>
                    <a:pt x="405" y="301"/>
                    <a:pt x="405" y="301"/>
                  </a:cubicBezTo>
                  <a:cubicBezTo>
                    <a:pt x="405" y="219"/>
                    <a:pt x="398" y="164"/>
                    <a:pt x="385" y="135"/>
                  </a:cubicBezTo>
                  <a:cubicBezTo>
                    <a:pt x="366" y="94"/>
                    <a:pt x="327" y="74"/>
                    <a:pt x="267" y="74"/>
                  </a:cubicBezTo>
                  <a:cubicBezTo>
                    <a:pt x="221" y="74"/>
                    <a:pt x="173" y="80"/>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3" name="Freeform 62"/>
            <p:cNvSpPr>
              <a:spLocks noEditPoints="1"/>
            </p:cNvSpPr>
            <p:nvPr userDrawn="1"/>
          </p:nvSpPr>
          <p:spPr bwMode="gray">
            <a:xfrm>
              <a:off x="8062596" y="773113"/>
              <a:ext cx="53975" cy="6826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64" name="Freeform 63"/>
            <p:cNvSpPr>
              <a:spLocks/>
            </p:cNvSpPr>
            <p:nvPr userDrawn="1"/>
          </p:nvSpPr>
          <p:spPr bwMode="gray">
            <a:xfrm>
              <a:off x="8132446" y="773113"/>
              <a:ext cx="26988" cy="66675"/>
            </a:xfrm>
            <a:custGeom>
              <a:avLst/>
              <a:gdLst/>
              <a:ahLst/>
              <a:cxnLst>
                <a:cxn ang="0">
                  <a:pos x="0" y="742"/>
                </a:cxn>
                <a:cxn ang="0">
                  <a:pos x="0" y="31"/>
                </a:cxn>
                <a:cxn ang="0">
                  <a:pos x="312" y="0"/>
                </a:cxn>
                <a:cxn ang="0">
                  <a:pos x="312" y="77"/>
                </a:cxn>
                <a:cxn ang="0">
                  <a:pos x="124" y="90"/>
                </a:cxn>
                <a:cxn ang="0">
                  <a:pos x="124" y="742"/>
                </a:cxn>
                <a:cxn ang="0">
                  <a:pos x="0" y="742"/>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5" name="Freeform 64"/>
            <p:cNvSpPr>
              <a:spLocks/>
            </p:cNvSpPr>
            <p:nvPr userDrawn="1"/>
          </p:nvSpPr>
          <p:spPr bwMode="gray">
            <a:xfrm>
              <a:off x="8172133" y="773113"/>
              <a:ext cx="26988" cy="66675"/>
            </a:xfrm>
            <a:custGeom>
              <a:avLst/>
              <a:gdLst/>
              <a:ahLst/>
              <a:cxnLst>
                <a:cxn ang="0">
                  <a:pos x="0" y="742"/>
                </a:cxn>
                <a:cxn ang="0">
                  <a:pos x="0" y="31"/>
                </a:cxn>
                <a:cxn ang="0">
                  <a:pos x="312" y="0"/>
                </a:cxn>
                <a:cxn ang="0">
                  <a:pos x="312" y="77"/>
                </a:cxn>
                <a:cxn ang="0">
                  <a:pos x="124" y="90"/>
                </a:cxn>
                <a:cxn ang="0">
                  <a:pos x="124" y="742"/>
                </a:cxn>
                <a:cxn ang="0">
                  <a:pos x="0" y="742"/>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6" name="Freeform 65"/>
            <p:cNvSpPr>
              <a:spLocks noEditPoints="1"/>
            </p:cNvSpPr>
            <p:nvPr userDrawn="1"/>
          </p:nvSpPr>
          <p:spPr bwMode="gray">
            <a:xfrm>
              <a:off x="8207058" y="773113"/>
              <a:ext cx="53975" cy="68263"/>
            </a:xfrm>
            <a:custGeom>
              <a:avLst/>
              <a:gdLst/>
              <a:ahLst/>
              <a:cxnLst>
                <a:cxn ang="0">
                  <a:pos x="304" y="0"/>
                </a:cxn>
                <a:cxn ang="0">
                  <a:pos x="534" y="103"/>
                </a:cxn>
                <a:cxn ang="0">
                  <a:pos x="607" y="381"/>
                </a:cxn>
                <a:cxn ang="0">
                  <a:pos x="534" y="659"/>
                </a:cxn>
                <a:cxn ang="0">
                  <a:pos x="305"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5" y="762"/>
                  </a:cubicBezTo>
                  <a:cubicBezTo>
                    <a:pt x="102"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67" name="Freeform 66"/>
            <p:cNvSpPr>
              <a:spLocks/>
            </p:cNvSpPr>
            <p:nvPr userDrawn="1"/>
          </p:nvSpPr>
          <p:spPr bwMode="gray">
            <a:xfrm>
              <a:off x="8267383" y="774700"/>
              <a:ext cx="82550" cy="65088"/>
            </a:xfrm>
            <a:custGeom>
              <a:avLst/>
              <a:gdLst/>
              <a:ahLst/>
              <a:cxnLst>
                <a:cxn ang="0">
                  <a:pos x="204" y="722"/>
                </a:cxn>
                <a:cxn ang="0">
                  <a:pos x="0" y="0"/>
                </a:cxn>
                <a:cxn ang="0">
                  <a:pos x="124" y="0"/>
                </a:cxn>
                <a:cxn ang="0">
                  <a:pos x="277" y="588"/>
                </a:cxn>
                <a:cxn ang="0">
                  <a:pos x="412" y="0"/>
                </a:cxn>
                <a:cxn ang="0">
                  <a:pos x="534" y="0"/>
                </a:cxn>
                <a:cxn ang="0">
                  <a:pos x="676" y="588"/>
                </a:cxn>
                <a:cxn ang="0">
                  <a:pos x="828" y="0"/>
                </a:cxn>
                <a:cxn ang="0">
                  <a:pos x="929" y="0"/>
                </a:cxn>
                <a:cxn ang="0">
                  <a:pos x="726" y="722"/>
                </a:cxn>
                <a:cxn ang="0">
                  <a:pos x="603" y="722"/>
                </a:cxn>
                <a:cxn ang="0">
                  <a:pos x="495" y="255"/>
                </a:cxn>
                <a:cxn ang="0">
                  <a:pos x="468" y="107"/>
                </a:cxn>
                <a:cxn ang="0">
                  <a:pos x="440" y="254"/>
                </a:cxn>
                <a:cxn ang="0">
                  <a:pos x="332" y="722"/>
                </a:cxn>
                <a:cxn ang="0">
                  <a:pos x="204" y="722"/>
                </a:cxn>
              </a:cxnLst>
              <a:rect l="0" t="0" r="r" b="b"/>
              <a:pathLst>
                <a:path w="929" h="722">
                  <a:moveTo>
                    <a:pt x="204" y="722"/>
                  </a:moveTo>
                  <a:cubicBezTo>
                    <a:pt x="0" y="0"/>
                    <a:pt x="0" y="0"/>
                    <a:pt x="0" y="0"/>
                  </a:cubicBezTo>
                  <a:cubicBezTo>
                    <a:pt x="124" y="0"/>
                    <a:pt x="124" y="0"/>
                    <a:pt x="124" y="0"/>
                  </a:cubicBezTo>
                  <a:cubicBezTo>
                    <a:pt x="277" y="588"/>
                    <a:pt x="277" y="588"/>
                    <a:pt x="277" y="588"/>
                  </a:cubicBezTo>
                  <a:cubicBezTo>
                    <a:pt x="412" y="0"/>
                    <a:pt x="412" y="0"/>
                    <a:pt x="412" y="0"/>
                  </a:cubicBezTo>
                  <a:cubicBezTo>
                    <a:pt x="534" y="0"/>
                    <a:pt x="534" y="0"/>
                    <a:pt x="534" y="0"/>
                  </a:cubicBezTo>
                  <a:cubicBezTo>
                    <a:pt x="676" y="588"/>
                    <a:pt x="676" y="588"/>
                    <a:pt x="676" y="588"/>
                  </a:cubicBezTo>
                  <a:cubicBezTo>
                    <a:pt x="828" y="0"/>
                    <a:pt x="828" y="0"/>
                    <a:pt x="828" y="0"/>
                  </a:cubicBezTo>
                  <a:cubicBezTo>
                    <a:pt x="929" y="0"/>
                    <a:pt x="929" y="0"/>
                    <a:pt x="929" y="0"/>
                  </a:cubicBezTo>
                  <a:cubicBezTo>
                    <a:pt x="726" y="722"/>
                    <a:pt x="726" y="722"/>
                    <a:pt x="726" y="722"/>
                  </a:cubicBezTo>
                  <a:cubicBezTo>
                    <a:pt x="603" y="722"/>
                    <a:pt x="603" y="722"/>
                    <a:pt x="603" y="722"/>
                  </a:cubicBezTo>
                  <a:cubicBezTo>
                    <a:pt x="495" y="255"/>
                    <a:pt x="495" y="255"/>
                    <a:pt x="495" y="255"/>
                  </a:cubicBezTo>
                  <a:cubicBezTo>
                    <a:pt x="487" y="221"/>
                    <a:pt x="478" y="172"/>
                    <a:pt x="468" y="107"/>
                  </a:cubicBezTo>
                  <a:cubicBezTo>
                    <a:pt x="460" y="159"/>
                    <a:pt x="451" y="208"/>
                    <a:pt x="440" y="254"/>
                  </a:cubicBezTo>
                  <a:cubicBezTo>
                    <a:pt x="332" y="722"/>
                    <a:pt x="332" y="722"/>
                    <a:pt x="332" y="722"/>
                  </a:cubicBezTo>
                  <a:lnTo>
                    <a:pt x="204" y="722"/>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8" name="Freeform 67"/>
            <p:cNvSpPr>
              <a:spLocks/>
            </p:cNvSpPr>
            <p:nvPr userDrawn="1"/>
          </p:nvSpPr>
          <p:spPr bwMode="gray">
            <a:xfrm>
              <a:off x="8381683" y="774700"/>
              <a:ext cx="82550" cy="65088"/>
            </a:xfrm>
            <a:custGeom>
              <a:avLst/>
              <a:gdLst/>
              <a:ahLst/>
              <a:cxnLst>
                <a:cxn ang="0">
                  <a:pos x="204" y="722"/>
                </a:cxn>
                <a:cxn ang="0">
                  <a:pos x="0" y="0"/>
                </a:cxn>
                <a:cxn ang="0">
                  <a:pos x="125" y="0"/>
                </a:cxn>
                <a:cxn ang="0">
                  <a:pos x="277" y="588"/>
                </a:cxn>
                <a:cxn ang="0">
                  <a:pos x="412" y="0"/>
                </a:cxn>
                <a:cxn ang="0">
                  <a:pos x="535" y="0"/>
                </a:cxn>
                <a:cxn ang="0">
                  <a:pos x="676" y="588"/>
                </a:cxn>
                <a:cxn ang="0">
                  <a:pos x="829" y="0"/>
                </a:cxn>
                <a:cxn ang="0">
                  <a:pos x="930" y="0"/>
                </a:cxn>
                <a:cxn ang="0">
                  <a:pos x="726" y="722"/>
                </a:cxn>
                <a:cxn ang="0">
                  <a:pos x="604" y="722"/>
                </a:cxn>
                <a:cxn ang="0">
                  <a:pos x="495" y="255"/>
                </a:cxn>
                <a:cxn ang="0">
                  <a:pos x="468" y="107"/>
                </a:cxn>
                <a:cxn ang="0">
                  <a:pos x="441" y="254"/>
                </a:cxn>
                <a:cxn ang="0">
                  <a:pos x="332" y="722"/>
                </a:cxn>
                <a:cxn ang="0">
                  <a:pos x="204" y="722"/>
                </a:cxn>
              </a:cxnLst>
              <a:rect l="0" t="0" r="r" b="b"/>
              <a:pathLst>
                <a:path w="930" h="722">
                  <a:moveTo>
                    <a:pt x="204" y="722"/>
                  </a:moveTo>
                  <a:cubicBezTo>
                    <a:pt x="0" y="0"/>
                    <a:pt x="0" y="0"/>
                    <a:pt x="0" y="0"/>
                  </a:cubicBezTo>
                  <a:cubicBezTo>
                    <a:pt x="125" y="0"/>
                    <a:pt x="125" y="0"/>
                    <a:pt x="125" y="0"/>
                  </a:cubicBezTo>
                  <a:cubicBezTo>
                    <a:pt x="277" y="588"/>
                    <a:pt x="277" y="588"/>
                    <a:pt x="277" y="588"/>
                  </a:cubicBezTo>
                  <a:cubicBezTo>
                    <a:pt x="412" y="0"/>
                    <a:pt x="412" y="0"/>
                    <a:pt x="412" y="0"/>
                  </a:cubicBezTo>
                  <a:cubicBezTo>
                    <a:pt x="535" y="0"/>
                    <a:pt x="535" y="0"/>
                    <a:pt x="535" y="0"/>
                  </a:cubicBezTo>
                  <a:cubicBezTo>
                    <a:pt x="676" y="588"/>
                    <a:pt x="676" y="588"/>
                    <a:pt x="676" y="588"/>
                  </a:cubicBezTo>
                  <a:cubicBezTo>
                    <a:pt x="829" y="0"/>
                    <a:pt x="829" y="0"/>
                    <a:pt x="829" y="0"/>
                  </a:cubicBezTo>
                  <a:cubicBezTo>
                    <a:pt x="930" y="0"/>
                    <a:pt x="930" y="0"/>
                    <a:pt x="930" y="0"/>
                  </a:cubicBezTo>
                  <a:cubicBezTo>
                    <a:pt x="726" y="722"/>
                    <a:pt x="726" y="722"/>
                    <a:pt x="726" y="722"/>
                  </a:cubicBezTo>
                  <a:cubicBezTo>
                    <a:pt x="604" y="722"/>
                    <a:pt x="604" y="722"/>
                    <a:pt x="604" y="722"/>
                  </a:cubicBezTo>
                  <a:cubicBezTo>
                    <a:pt x="495" y="255"/>
                    <a:pt x="495" y="255"/>
                    <a:pt x="495" y="255"/>
                  </a:cubicBezTo>
                  <a:cubicBezTo>
                    <a:pt x="488" y="221"/>
                    <a:pt x="479" y="172"/>
                    <a:pt x="468" y="107"/>
                  </a:cubicBezTo>
                  <a:cubicBezTo>
                    <a:pt x="460" y="159"/>
                    <a:pt x="451" y="208"/>
                    <a:pt x="441" y="254"/>
                  </a:cubicBezTo>
                  <a:cubicBezTo>
                    <a:pt x="332" y="722"/>
                    <a:pt x="332" y="722"/>
                    <a:pt x="332" y="722"/>
                  </a:cubicBezTo>
                  <a:lnTo>
                    <a:pt x="204" y="722"/>
                  </a:lnTo>
                  <a:close/>
                </a:path>
              </a:pathLst>
            </a:custGeom>
            <a:solidFill>
              <a:srgbClr val="FFFFFF"/>
            </a:solidFill>
            <a:ln w="9525">
              <a:noFill/>
              <a:round/>
              <a:headEnd/>
              <a:tailEnd/>
            </a:ln>
          </p:spPr>
          <p:txBody>
            <a:bodyPr/>
            <a:lstStyle/>
            <a:p>
              <a:endParaRPr lang="en-GB" dirty="0">
                <a:solidFill>
                  <a:srgbClr val="000000"/>
                </a:solidFill>
              </a:endParaRPr>
            </a:p>
          </p:txBody>
        </p:sp>
        <p:sp>
          <p:nvSpPr>
            <p:cNvPr id="69" name="Freeform 68"/>
            <p:cNvSpPr>
              <a:spLocks noEditPoints="1"/>
            </p:cNvSpPr>
            <p:nvPr userDrawn="1"/>
          </p:nvSpPr>
          <p:spPr bwMode="gray">
            <a:xfrm>
              <a:off x="8475346" y="752475"/>
              <a:ext cx="14288" cy="87313"/>
            </a:xfrm>
            <a:custGeom>
              <a:avLst/>
              <a:gdLst/>
              <a:ahLst/>
              <a:cxnLst>
                <a:cxn ang="0">
                  <a:pos x="76" y="0"/>
                </a:cxn>
                <a:cxn ang="0">
                  <a:pos x="132" y="25"/>
                </a:cxn>
                <a:cxn ang="0">
                  <a:pos x="151" y="76"/>
                </a:cxn>
                <a:cxn ang="0">
                  <a:pos x="126" y="132"/>
                </a:cxn>
                <a:cxn ang="0">
                  <a:pos x="75" y="151"/>
                </a:cxn>
                <a:cxn ang="0">
                  <a:pos x="20" y="127"/>
                </a:cxn>
                <a:cxn ang="0">
                  <a:pos x="0" y="75"/>
                </a:cxn>
                <a:cxn ang="0">
                  <a:pos x="25" y="20"/>
                </a:cxn>
                <a:cxn ang="0">
                  <a:pos x="76" y="0"/>
                </a:cxn>
                <a:cxn ang="0">
                  <a:pos x="15" y="987"/>
                </a:cxn>
                <a:cxn ang="0">
                  <a:pos x="15" y="265"/>
                </a:cxn>
                <a:cxn ang="0">
                  <a:pos x="139" y="265"/>
                </a:cxn>
                <a:cxn ang="0">
                  <a:pos x="139" y="987"/>
                </a:cxn>
                <a:cxn ang="0">
                  <a:pos x="15" y="987"/>
                </a:cxn>
              </a:cxnLst>
              <a:rect l="0" t="0" r="r" b="b"/>
              <a:pathLst>
                <a:path w="151" h="987">
                  <a:moveTo>
                    <a:pt x="76" y="0"/>
                  </a:moveTo>
                  <a:cubicBezTo>
                    <a:pt x="98" y="0"/>
                    <a:pt x="117" y="9"/>
                    <a:pt x="132" y="25"/>
                  </a:cubicBezTo>
                  <a:cubicBezTo>
                    <a:pt x="145" y="40"/>
                    <a:pt x="151" y="57"/>
                    <a:pt x="151" y="76"/>
                  </a:cubicBezTo>
                  <a:cubicBezTo>
                    <a:pt x="151" y="98"/>
                    <a:pt x="143" y="117"/>
                    <a:pt x="126" y="132"/>
                  </a:cubicBezTo>
                  <a:cubicBezTo>
                    <a:pt x="112" y="145"/>
                    <a:pt x="95" y="151"/>
                    <a:pt x="75" y="151"/>
                  </a:cubicBezTo>
                  <a:cubicBezTo>
                    <a:pt x="53" y="151"/>
                    <a:pt x="34" y="143"/>
                    <a:pt x="20" y="127"/>
                  </a:cubicBezTo>
                  <a:cubicBezTo>
                    <a:pt x="7" y="112"/>
                    <a:pt x="0" y="95"/>
                    <a:pt x="0" y="75"/>
                  </a:cubicBezTo>
                  <a:cubicBezTo>
                    <a:pt x="0" y="53"/>
                    <a:pt x="9" y="35"/>
                    <a:pt x="25" y="20"/>
                  </a:cubicBezTo>
                  <a:cubicBezTo>
                    <a:pt x="39" y="7"/>
                    <a:pt x="56" y="0"/>
                    <a:pt x="76" y="0"/>
                  </a:cubicBezTo>
                  <a:close/>
                  <a:moveTo>
                    <a:pt x="15" y="987"/>
                  </a:moveTo>
                  <a:cubicBezTo>
                    <a:pt x="15" y="265"/>
                    <a:pt x="15" y="265"/>
                    <a:pt x="15" y="265"/>
                  </a:cubicBezTo>
                  <a:cubicBezTo>
                    <a:pt x="139" y="265"/>
                    <a:pt x="139" y="265"/>
                    <a:pt x="139" y="265"/>
                  </a:cubicBezTo>
                  <a:cubicBezTo>
                    <a:pt x="139" y="987"/>
                    <a:pt x="139" y="987"/>
                    <a:pt x="139" y="987"/>
                  </a:cubicBezTo>
                  <a:lnTo>
                    <a:pt x="15" y="987"/>
                  </a:lnTo>
                  <a:close/>
                </a:path>
              </a:pathLst>
            </a:custGeom>
            <a:solidFill>
              <a:srgbClr val="FFFFFF"/>
            </a:solidFill>
            <a:ln w="9525">
              <a:noFill/>
              <a:round/>
              <a:headEnd/>
              <a:tailEnd/>
            </a:ln>
          </p:spPr>
          <p:txBody>
            <a:bodyPr/>
            <a:lstStyle/>
            <a:p>
              <a:endParaRPr lang="en-GB" dirty="0">
                <a:solidFill>
                  <a:srgbClr val="000000"/>
                </a:solidFill>
              </a:endParaRPr>
            </a:p>
          </p:txBody>
        </p:sp>
        <p:sp>
          <p:nvSpPr>
            <p:cNvPr id="70" name="Freeform 69"/>
            <p:cNvSpPr>
              <a:spLocks/>
            </p:cNvSpPr>
            <p:nvPr userDrawn="1"/>
          </p:nvSpPr>
          <p:spPr bwMode="gray">
            <a:xfrm>
              <a:off x="8508683" y="758825"/>
              <a:ext cx="28575" cy="80963"/>
            </a:xfrm>
            <a:custGeom>
              <a:avLst/>
              <a:gdLst/>
              <a:ahLst/>
              <a:cxnLst>
                <a:cxn ang="0">
                  <a:pos x="0" y="0"/>
                </a:cxn>
                <a:cxn ang="0">
                  <a:pos x="124" y="0"/>
                </a:cxn>
                <a:cxn ang="0">
                  <a:pos x="124" y="195"/>
                </a:cxn>
                <a:cxn ang="0">
                  <a:pos x="318" y="195"/>
                </a:cxn>
                <a:cxn ang="0">
                  <a:pos x="318" y="273"/>
                </a:cxn>
                <a:cxn ang="0">
                  <a:pos x="124" y="273"/>
                </a:cxn>
                <a:cxn ang="0">
                  <a:pos x="124" y="656"/>
                </a:cxn>
                <a:cxn ang="0">
                  <a:pos x="156" y="804"/>
                </a:cxn>
                <a:cxn ang="0">
                  <a:pos x="225" y="836"/>
                </a:cxn>
                <a:cxn ang="0">
                  <a:pos x="277" y="838"/>
                </a:cxn>
                <a:cxn ang="0">
                  <a:pos x="318" y="838"/>
                </a:cxn>
                <a:cxn ang="0">
                  <a:pos x="318" y="917"/>
                </a:cxn>
                <a:cxn ang="0">
                  <a:pos x="251" y="917"/>
                </a:cxn>
                <a:cxn ang="0">
                  <a:pos x="127" y="904"/>
                </a:cxn>
                <a:cxn ang="0">
                  <a:pos x="11" y="782"/>
                </a:cxn>
                <a:cxn ang="0">
                  <a:pos x="0" y="638"/>
                </a:cxn>
                <a:cxn ang="0">
                  <a:pos x="0" y="0"/>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5" y="846"/>
                    <a:pt x="11" y="782"/>
                  </a:cubicBezTo>
                  <a:cubicBezTo>
                    <a:pt x="4" y="747"/>
                    <a:pt x="0" y="699"/>
                    <a:pt x="0" y="638"/>
                  </a:cubicBezTo>
                  <a:lnTo>
                    <a:pt x="0" y="0"/>
                  </a:lnTo>
                  <a:close/>
                </a:path>
              </a:pathLst>
            </a:custGeom>
            <a:solidFill>
              <a:srgbClr val="FFFFFF"/>
            </a:solidFill>
            <a:ln w="9525">
              <a:noFill/>
              <a:round/>
              <a:headEnd/>
              <a:tailEnd/>
            </a:ln>
          </p:spPr>
          <p:txBody>
            <a:bodyPr/>
            <a:lstStyle/>
            <a:p>
              <a:endParaRPr lang="en-GB" dirty="0">
                <a:solidFill>
                  <a:srgbClr val="000000"/>
                </a:solidFill>
              </a:endParaRPr>
            </a:p>
          </p:txBody>
        </p:sp>
        <p:sp>
          <p:nvSpPr>
            <p:cNvPr id="71" name="Freeform 70"/>
            <p:cNvSpPr>
              <a:spLocks/>
            </p:cNvSpPr>
            <p:nvPr userDrawn="1"/>
          </p:nvSpPr>
          <p:spPr bwMode="gray">
            <a:xfrm>
              <a:off x="8549958" y="742950"/>
              <a:ext cx="49213" cy="96838"/>
            </a:xfrm>
            <a:custGeom>
              <a:avLst/>
              <a:gdLst/>
              <a:ahLst/>
              <a:cxnLst>
                <a:cxn ang="0">
                  <a:pos x="0" y="1087"/>
                </a:cxn>
                <a:cxn ang="0">
                  <a:pos x="0" y="0"/>
                </a:cxn>
                <a:cxn ang="0">
                  <a:pos x="124" y="0"/>
                </a:cxn>
                <a:cxn ang="0">
                  <a:pos x="124" y="382"/>
                </a:cxn>
                <a:cxn ang="0">
                  <a:pos x="306" y="345"/>
                </a:cxn>
                <a:cxn ang="0">
                  <a:pos x="526" y="458"/>
                </a:cxn>
                <a:cxn ang="0">
                  <a:pos x="548" y="644"/>
                </a:cxn>
                <a:cxn ang="0">
                  <a:pos x="548" y="1087"/>
                </a:cxn>
                <a:cxn ang="0">
                  <a:pos x="425" y="1087"/>
                </a:cxn>
                <a:cxn ang="0">
                  <a:pos x="425" y="624"/>
                </a:cxn>
                <a:cxn ang="0">
                  <a:pos x="403" y="477"/>
                </a:cxn>
                <a:cxn ang="0">
                  <a:pos x="294" y="419"/>
                </a:cxn>
                <a:cxn ang="0">
                  <a:pos x="124" y="463"/>
                </a:cxn>
                <a:cxn ang="0">
                  <a:pos x="124" y="1087"/>
                </a:cxn>
                <a:cxn ang="0">
                  <a:pos x="0" y="1087"/>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w="9525">
              <a:noFill/>
              <a:round/>
              <a:headEnd/>
              <a:tailEnd/>
            </a:ln>
          </p:spPr>
          <p:txBody>
            <a:bodyPr/>
            <a:lstStyle/>
            <a:p>
              <a:endParaRPr lang="en-GB" dirty="0">
                <a:solidFill>
                  <a:srgbClr val="000000"/>
                </a:solidFill>
              </a:endParaRPr>
            </a:p>
          </p:txBody>
        </p:sp>
        <p:sp>
          <p:nvSpPr>
            <p:cNvPr id="72" name="Freeform 71"/>
            <p:cNvSpPr>
              <a:spLocks/>
            </p:cNvSpPr>
            <p:nvPr userDrawn="1"/>
          </p:nvSpPr>
          <p:spPr bwMode="gray">
            <a:xfrm>
              <a:off x="8638858" y="774700"/>
              <a:ext cx="53975" cy="95250"/>
            </a:xfrm>
            <a:custGeom>
              <a:avLst/>
              <a:gdLst/>
              <a:ahLst/>
              <a:cxnLst>
                <a:cxn ang="0">
                  <a:pos x="15" y="41"/>
                </a:cxn>
                <a:cxn ang="0">
                  <a:pos x="0" y="0"/>
                </a:cxn>
                <a:cxn ang="0">
                  <a:pos x="7" y="0"/>
                </a:cxn>
                <a:cxn ang="0">
                  <a:pos x="18" y="33"/>
                </a:cxn>
                <a:cxn ang="0">
                  <a:pos x="28" y="0"/>
                </a:cxn>
                <a:cxn ang="0">
                  <a:pos x="34" y="0"/>
                </a:cxn>
                <a:cxn ang="0">
                  <a:pos x="14" y="60"/>
                </a:cxn>
                <a:cxn ang="0">
                  <a:pos x="8" y="60"/>
                </a:cxn>
                <a:cxn ang="0">
                  <a:pos x="15" y="41"/>
                </a:cxn>
              </a:cxnLst>
              <a:rect l="0" t="0" r="r" b="b"/>
              <a:pathLst>
                <a:path w="34" h="60">
                  <a:moveTo>
                    <a:pt x="15" y="41"/>
                  </a:moveTo>
                  <a:lnTo>
                    <a:pt x="0" y="0"/>
                  </a:lnTo>
                  <a:lnTo>
                    <a:pt x="7" y="0"/>
                  </a:lnTo>
                  <a:lnTo>
                    <a:pt x="18" y="33"/>
                  </a:lnTo>
                  <a:lnTo>
                    <a:pt x="28" y="0"/>
                  </a:lnTo>
                  <a:lnTo>
                    <a:pt x="34" y="0"/>
                  </a:lnTo>
                  <a:lnTo>
                    <a:pt x="14" y="60"/>
                  </a:lnTo>
                  <a:lnTo>
                    <a:pt x="8" y="60"/>
                  </a:lnTo>
                  <a:lnTo>
                    <a:pt x="15" y="41"/>
                  </a:lnTo>
                  <a:close/>
                </a:path>
              </a:pathLst>
            </a:custGeom>
            <a:solidFill>
              <a:srgbClr val="FFFFFF"/>
            </a:solidFill>
            <a:ln w="9525">
              <a:noFill/>
              <a:round/>
              <a:headEnd/>
              <a:tailEnd/>
            </a:ln>
          </p:spPr>
          <p:txBody>
            <a:bodyPr/>
            <a:lstStyle/>
            <a:p>
              <a:endParaRPr lang="en-GB" dirty="0">
                <a:solidFill>
                  <a:srgbClr val="000000"/>
                </a:solidFill>
              </a:endParaRPr>
            </a:p>
          </p:txBody>
        </p:sp>
        <p:sp>
          <p:nvSpPr>
            <p:cNvPr id="73" name="Freeform 72"/>
            <p:cNvSpPr>
              <a:spLocks noEditPoints="1"/>
            </p:cNvSpPr>
            <p:nvPr userDrawn="1"/>
          </p:nvSpPr>
          <p:spPr bwMode="gray">
            <a:xfrm>
              <a:off x="8699183" y="773113"/>
              <a:ext cx="53975" cy="6826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5" y="106"/>
                    <a:pt x="159" y="168"/>
                  </a:cubicBezTo>
                  <a:cubicBezTo>
                    <a:pt x="137" y="220"/>
                    <a:pt x="126" y="290"/>
                    <a:pt x="126" y="377"/>
                  </a:cubicBezTo>
                  <a:cubicBezTo>
                    <a:pt x="126" y="469"/>
                    <a:pt x="137" y="541"/>
                    <a:pt x="159" y="593"/>
                  </a:cubicBezTo>
                  <a:cubicBezTo>
                    <a:pt x="185"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74" name="Freeform 73"/>
            <p:cNvSpPr>
              <a:spLocks/>
            </p:cNvSpPr>
            <p:nvPr userDrawn="1"/>
          </p:nvSpPr>
          <p:spPr bwMode="gray">
            <a:xfrm>
              <a:off x="8769033" y="774700"/>
              <a:ext cx="46038" cy="66675"/>
            </a:xfrm>
            <a:custGeom>
              <a:avLst/>
              <a:gdLst/>
              <a:ahLst/>
              <a:cxnLst>
                <a:cxn ang="0">
                  <a:pos x="0" y="0"/>
                </a:cxn>
                <a:cxn ang="0">
                  <a:pos x="123" y="0"/>
                </a:cxn>
                <a:cxn ang="0">
                  <a:pos x="123" y="445"/>
                </a:cxn>
                <a:cxn ang="0">
                  <a:pos x="145" y="609"/>
                </a:cxn>
                <a:cxn ang="0">
                  <a:pos x="197" y="656"/>
                </a:cxn>
                <a:cxn ang="0">
                  <a:pos x="276" y="667"/>
                </a:cxn>
                <a:cxn ang="0">
                  <a:pos x="403" y="648"/>
                </a:cxn>
                <a:cxn ang="0">
                  <a:pos x="403" y="0"/>
                </a:cxn>
                <a:cxn ang="0">
                  <a:pos x="527" y="0"/>
                </a:cxn>
                <a:cxn ang="0">
                  <a:pos x="527" y="710"/>
                </a:cxn>
                <a:cxn ang="0">
                  <a:pos x="269" y="742"/>
                </a:cxn>
                <a:cxn ang="0">
                  <a:pos x="86" y="703"/>
                </a:cxn>
                <a:cxn ang="0">
                  <a:pos x="6" y="567"/>
                </a:cxn>
                <a:cxn ang="0">
                  <a:pos x="0" y="454"/>
                </a:cxn>
                <a:cxn ang="0">
                  <a:pos x="0" y="0"/>
                </a:cxn>
              </a:cxnLst>
              <a:rect l="0" t="0" r="r" b="b"/>
              <a:pathLst>
                <a:path w="527" h="742">
                  <a:moveTo>
                    <a:pt x="0" y="0"/>
                  </a:moveTo>
                  <a:cubicBezTo>
                    <a:pt x="123" y="0"/>
                    <a:pt x="123" y="0"/>
                    <a:pt x="123" y="0"/>
                  </a:cubicBezTo>
                  <a:cubicBezTo>
                    <a:pt x="123" y="445"/>
                    <a:pt x="123" y="445"/>
                    <a:pt x="123" y="445"/>
                  </a:cubicBezTo>
                  <a:cubicBezTo>
                    <a:pt x="123" y="527"/>
                    <a:pt x="131" y="582"/>
                    <a:pt x="145" y="609"/>
                  </a:cubicBezTo>
                  <a:cubicBezTo>
                    <a:pt x="157" y="632"/>
                    <a:pt x="174" y="648"/>
                    <a:pt x="197" y="656"/>
                  </a:cubicBezTo>
                  <a:cubicBezTo>
                    <a:pt x="216" y="663"/>
                    <a:pt x="242" y="667"/>
                    <a:pt x="276" y="667"/>
                  </a:cubicBezTo>
                  <a:cubicBezTo>
                    <a:pt x="317" y="667"/>
                    <a:pt x="359" y="661"/>
                    <a:pt x="403" y="648"/>
                  </a:cubicBezTo>
                  <a:cubicBezTo>
                    <a:pt x="403" y="0"/>
                    <a:pt x="403" y="0"/>
                    <a:pt x="403" y="0"/>
                  </a:cubicBezTo>
                  <a:cubicBezTo>
                    <a:pt x="527" y="0"/>
                    <a:pt x="527" y="0"/>
                    <a:pt x="527" y="0"/>
                  </a:cubicBezTo>
                  <a:cubicBezTo>
                    <a:pt x="527" y="710"/>
                    <a:pt x="527" y="710"/>
                    <a:pt x="527" y="710"/>
                  </a:cubicBezTo>
                  <a:cubicBezTo>
                    <a:pt x="435" y="731"/>
                    <a:pt x="349" y="742"/>
                    <a:pt x="269" y="742"/>
                  </a:cubicBezTo>
                  <a:cubicBezTo>
                    <a:pt x="187" y="742"/>
                    <a:pt x="126" y="729"/>
                    <a:pt x="86" y="703"/>
                  </a:cubicBezTo>
                  <a:cubicBezTo>
                    <a:pt x="41" y="674"/>
                    <a:pt x="14" y="629"/>
                    <a:pt x="6" y="567"/>
                  </a:cubicBezTo>
                  <a:cubicBezTo>
                    <a:pt x="2" y="539"/>
                    <a:pt x="0" y="501"/>
                    <a:pt x="0" y="454"/>
                  </a:cubicBezTo>
                  <a:lnTo>
                    <a:pt x="0" y="0"/>
                  </a:lnTo>
                  <a:close/>
                </a:path>
              </a:pathLst>
            </a:custGeom>
            <a:solidFill>
              <a:srgbClr val="FFFFFF"/>
            </a:solidFill>
            <a:ln w="9525">
              <a:noFill/>
              <a:round/>
              <a:headEnd/>
              <a:tailEnd/>
            </a:ln>
          </p:spPr>
          <p:txBody>
            <a:bodyPr/>
            <a:lstStyle/>
            <a:p>
              <a:endParaRPr lang="en-GB" dirty="0">
                <a:solidFill>
                  <a:srgbClr val="000000"/>
                </a:solidFill>
              </a:endParaRPr>
            </a:p>
          </p:txBody>
        </p:sp>
        <p:grpSp>
          <p:nvGrpSpPr>
            <p:cNvPr id="3" name="Group 129"/>
            <p:cNvGrpSpPr/>
            <p:nvPr userDrawn="1"/>
          </p:nvGrpSpPr>
          <p:grpSpPr bwMode="gray">
            <a:xfrm>
              <a:off x="7792721" y="157163"/>
              <a:ext cx="1038225" cy="504825"/>
              <a:chOff x="7792721" y="157163"/>
              <a:chExt cx="1038225" cy="504825"/>
            </a:xfrm>
          </p:grpSpPr>
          <p:sp>
            <p:nvSpPr>
              <p:cNvPr id="76" name="Freeform 71"/>
              <p:cNvSpPr>
                <a:spLocks/>
              </p:cNvSpPr>
              <p:nvPr userDrawn="1"/>
            </p:nvSpPr>
            <p:spPr bwMode="gray">
              <a:xfrm>
                <a:off x="8135621" y="157163"/>
                <a:ext cx="209550" cy="16192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w="9525">
                <a:noFill/>
                <a:round/>
                <a:headEnd/>
                <a:tailEnd/>
              </a:ln>
            </p:spPr>
            <p:txBody>
              <a:bodyPr/>
              <a:lstStyle/>
              <a:p>
                <a:endParaRPr lang="en-GB" dirty="0">
                  <a:solidFill>
                    <a:srgbClr val="000000"/>
                  </a:solidFill>
                </a:endParaRPr>
              </a:p>
            </p:txBody>
          </p:sp>
          <p:sp>
            <p:nvSpPr>
              <p:cNvPr id="77" name="Freeform 72"/>
              <p:cNvSpPr>
                <a:spLocks/>
              </p:cNvSpPr>
              <p:nvPr userDrawn="1"/>
            </p:nvSpPr>
            <p:spPr bwMode="gray">
              <a:xfrm>
                <a:off x="7792721" y="333375"/>
                <a:ext cx="144463" cy="234950"/>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78" name="Freeform 73"/>
              <p:cNvSpPr>
                <a:spLocks/>
              </p:cNvSpPr>
              <p:nvPr userDrawn="1"/>
            </p:nvSpPr>
            <p:spPr bwMode="gray">
              <a:xfrm>
                <a:off x="8134033" y="333375"/>
                <a:ext cx="95250" cy="328613"/>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79" name="Freeform 74"/>
              <p:cNvSpPr>
                <a:spLocks/>
              </p:cNvSpPr>
              <p:nvPr userDrawn="1"/>
            </p:nvSpPr>
            <p:spPr bwMode="gray">
              <a:xfrm>
                <a:off x="8238808" y="333375"/>
                <a:ext cx="74613" cy="234950"/>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80" name="Freeform 75"/>
              <p:cNvSpPr>
                <a:spLocks/>
              </p:cNvSpPr>
              <p:nvPr userDrawn="1"/>
            </p:nvSpPr>
            <p:spPr bwMode="gray">
              <a:xfrm>
                <a:off x="8313421" y="333375"/>
                <a:ext cx="176213" cy="234950"/>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w="9525">
                <a:noFill/>
                <a:round/>
                <a:headEnd/>
                <a:tailEnd/>
              </a:ln>
            </p:spPr>
            <p:txBody>
              <a:bodyPr/>
              <a:lstStyle/>
              <a:p>
                <a:endParaRPr lang="en-GB" dirty="0">
                  <a:solidFill>
                    <a:srgbClr val="000000"/>
                  </a:solidFill>
                </a:endParaRPr>
              </a:p>
            </p:txBody>
          </p:sp>
          <p:sp>
            <p:nvSpPr>
              <p:cNvPr id="81" name="Freeform 76"/>
              <p:cNvSpPr>
                <a:spLocks/>
              </p:cNvSpPr>
              <p:nvPr userDrawn="1"/>
            </p:nvSpPr>
            <p:spPr bwMode="gray">
              <a:xfrm>
                <a:off x="8634096" y="333375"/>
                <a:ext cx="196850" cy="239713"/>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82" name="Freeform 77"/>
              <p:cNvSpPr>
                <a:spLocks/>
              </p:cNvSpPr>
              <p:nvPr userDrawn="1"/>
            </p:nvSpPr>
            <p:spPr bwMode="gray">
              <a:xfrm>
                <a:off x="7943533" y="333375"/>
                <a:ext cx="198438" cy="239713"/>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w="9525">
                <a:noFill/>
                <a:round/>
                <a:headEnd/>
                <a:tailEnd/>
              </a:ln>
            </p:spPr>
            <p:txBody>
              <a:bodyPr/>
              <a:lstStyle/>
              <a:p>
                <a:endParaRPr lang="en-GB" dirty="0">
                  <a:solidFill>
                    <a:srgbClr val="000000"/>
                  </a:solidFill>
                </a:endParaRPr>
              </a:p>
            </p:txBody>
          </p:sp>
          <p:sp>
            <p:nvSpPr>
              <p:cNvPr id="83" name="Freeform 78"/>
              <p:cNvSpPr>
                <a:spLocks/>
              </p:cNvSpPr>
              <p:nvPr userDrawn="1"/>
            </p:nvSpPr>
            <p:spPr bwMode="gray">
              <a:xfrm>
                <a:off x="8481696" y="328613"/>
                <a:ext cx="150813" cy="244475"/>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w="9525">
                <a:noFill/>
                <a:round/>
                <a:headEnd/>
                <a:tailEnd/>
              </a:ln>
            </p:spPr>
            <p:txBody>
              <a:bodyPr/>
              <a:lstStyle/>
              <a:p>
                <a:endParaRPr lang="en-GB" dirty="0">
                  <a:solidFill>
                    <a:srgbClr val="000000"/>
                  </a:solidFill>
                </a:endParaRPr>
              </a:p>
            </p:txBody>
          </p:sp>
        </p:grpSp>
      </p:grpSp>
      <p:sp>
        <p:nvSpPr>
          <p:cNvPr id="7" name="VCT_Marker_ID_7" hidden="1"/>
          <p:cNvSpPr/>
          <p:nvPr userDrawn="1">
            <p:custDataLst>
              <p:tags r:id="rId1"/>
            </p:custDataLst>
          </p:nvPr>
        </p:nvSpPr>
        <p:spPr>
          <a:xfrm>
            <a:off x="1270002" y="95251"/>
            <a:ext cx="127001" cy="95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FFFF"/>
              </a:solidFill>
            </a:endParaRPr>
          </a:p>
        </p:txBody>
      </p:sp>
      <p:sp>
        <p:nvSpPr>
          <p:cNvPr id="44" name="VCT_Backup_ID_44" hidden="1"/>
          <p:cNvSpPr txBox="1"/>
          <p:nvPr userDrawn="1">
            <p:custDataLst>
              <p:tags r:id="rId2"/>
            </p:custDataLst>
          </p:nvPr>
        </p:nvSpPr>
        <p:spPr bwMode="auto">
          <a:xfrm>
            <a:off x="324018" y="1304108"/>
            <a:ext cx="8496149" cy="1102519"/>
          </a:xfrm>
          <a:prstGeom prst="rect">
            <a:avLst/>
          </a:prstGeom>
          <a:noFill/>
          <a:ln w="0">
            <a:noFill/>
          </a:ln>
        </p:spPr>
        <p:txBody>
          <a:bodyPr vert="horz" wrap="square" lIns="0" tIns="0" rIns="0" bIns="0" rtlCol="0" anchor="b" anchorCtr="0">
            <a:noAutofit/>
          </a:bodyPr>
          <a:lstStyle/>
          <a:p>
            <a:pPr>
              <a:spcBef>
                <a:spcPct val="0"/>
              </a:spcBef>
              <a:spcAft>
                <a:spcPct val="0"/>
              </a:spcAft>
              <a:tabLst>
                <a:tab pos="3676650" algn="l"/>
              </a:tabLst>
              <a:defRPr/>
            </a:pPr>
            <a:r>
              <a:rPr lang="en-GB" sz="4400" dirty="0" smtClean="0">
                <a:solidFill>
                  <a:srgbClr val="FFFFFF"/>
                </a:solidFill>
              </a:rPr>
              <a:t>Titelmasterformat </a:t>
            </a:r>
            <a:r>
              <a:rPr lang="en-GB" sz="4400" dirty="0" err="1" smtClean="0">
                <a:solidFill>
                  <a:srgbClr val="FFFFFF"/>
                </a:solidFill>
              </a:rPr>
              <a:t>durch</a:t>
            </a:r>
            <a:r>
              <a:rPr lang="en-GB" sz="4400" dirty="0" smtClean="0">
                <a:solidFill>
                  <a:srgbClr val="FFFFFF"/>
                </a:solidFill>
              </a:rPr>
              <a:t> </a:t>
            </a:r>
            <a:r>
              <a:rPr lang="en-GB" sz="4400" dirty="0" err="1" smtClean="0">
                <a:solidFill>
                  <a:srgbClr val="FFFFFF"/>
                </a:solidFill>
              </a:rPr>
              <a:t>Klicken</a:t>
            </a:r>
            <a:r>
              <a:rPr lang="en-GB" sz="4400" dirty="0" smtClean="0">
                <a:solidFill>
                  <a:srgbClr val="FFFFFF"/>
                </a:solidFill>
              </a:rPr>
              <a:t> </a:t>
            </a:r>
            <a:r>
              <a:rPr lang="en-GB" sz="4400" dirty="0" err="1" smtClean="0">
                <a:solidFill>
                  <a:srgbClr val="FFFFFF"/>
                </a:solidFill>
              </a:rPr>
              <a:t>bearbeiten</a:t>
            </a:r>
            <a:endParaRPr lang="en-GB" sz="4400" dirty="0">
              <a:solidFill>
                <a:srgbClr val="FFFFFF"/>
              </a:solidFill>
            </a:endParaRPr>
          </a:p>
        </p:txBody>
      </p:sp>
      <p:sp>
        <p:nvSpPr>
          <p:cNvPr id="45" name="VCT_Backup_ID_45" hidden="1"/>
          <p:cNvSpPr txBox="1"/>
          <p:nvPr userDrawn="1">
            <p:custDataLst>
              <p:tags r:id="rId3"/>
            </p:custDataLst>
          </p:nvPr>
        </p:nvSpPr>
        <p:spPr bwMode="auto">
          <a:xfrm>
            <a:off x="324017" y="3434408"/>
            <a:ext cx="8496151" cy="1339199"/>
          </a:xfrm>
          <a:prstGeom prst="rect">
            <a:avLst/>
          </a:prstGeom>
          <a:noFill/>
          <a:ln w="0">
            <a:noFill/>
          </a:ln>
        </p:spPr>
        <p:txBody>
          <a:bodyPr vert="horz" wrap="square" lIns="0" tIns="0" rIns="0" bIns="0" rtlCol="0" anchor="t" anchorCtr="0">
            <a:noAutofit/>
          </a:bodyPr>
          <a:lstStyle/>
          <a:p>
            <a:pPr defTabSz="457200">
              <a:spcBef>
                <a:spcPct val="0"/>
              </a:spcBef>
              <a:spcAft>
                <a:spcPct val="0"/>
              </a:spcAft>
            </a:pPr>
            <a:r>
              <a:rPr lang="de-DE" sz="2400" smtClean="0">
                <a:solidFill>
                  <a:srgbClr val="000000"/>
                </a:solidFill>
              </a:rPr>
              <a:t>Formatvorlage des Untertitelmasters durch Klicken bearbeiten</a:t>
            </a:r>
            <a:endParaRPr lang="en-GB" sz="2400">
              <a:solidFill>
                <a:srgbClr val="000000"/>
              </a:solidFill>
            </a:endParaRPr>
          </a:p>
        </p:txBody>
      </p:sp>
      <p:sp>
        <p:nvSpPr>
          <p:cNvPr id="41" name="Rechteck 40"/>
          <p:cNvSpPr/>
          <p:nvPr userDrawn="1"/>
        </p:nvSpPr>
        <p:spPr bwMode="gray">
          <a:xfrm>
            <a:off x="4427987" y="4991100"/>
            <a:ext cx="360041" cy="1524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smtClean="0">
              <a:solidFill>
                <a:srgbClr val="000000"/>
              </a:solidFill>
            </a:endParaRPr>
          </a:p>
        </p:txBody>
      </p:sp>
      <p:sp>
        <p:nvSpPr>
          <p:cNvPr id="48" name="Title 47"/>
          <p:cNvSpPr>
            <a:spLocks noGrp="1"/>
          </p:cNvSpPr>
          <p:nvPr>
            <p:ph type="title"/>
          </p:nvPr>
        </p:nvSpPr>
        <p:spPr bwMode="gray">
          <a:xfrm>
            <a:off x="250826" y="2427730"/>
            <a:ext cx="8642356" cy="648090"/>
          </a:xfrm>
          <a:noFill/>
          <a:ln w="9525">
            <a:noFill/>
            <a:miter lim="800000"/>
            <a:headEnd/>
            <a:tailEnd/>
          </a:ln>
          <a:effectLst/>
        </p:spPr>
        <p:txBody>
          <a:bodyPr vert="horz" wrap="square" lIns="0" tIns="0" rIns="0" bIns="0" numCol="1" anchor="b" anchorCtr="0" compatLnSpc="1">
            <a:prstTxWarp prst="textNoShape">
              <a:avLst/>
            </a:prstTxWarp>
          </a:bodyPr>
          <a:lstStyle>
            <a:lvl1pPr algn="l" defTabSz="914400" rtl="0" eaLnBrk="1" fontAlgn="base" latinLnBrk="0" hangingPunct="1">
              <a:spcBef>
                <a:spcPct val="0"/>
              </a:spcBef>
              <a:spcAft>
                <a:spcPct val="0"/>
              </a:spcAft>
              <a:buNone/>
              <a:tabLst>
                <a:tab pos="3676650" algn="l"/>
              </a:tabLst>
              <a:defRPr kumimoji="1" lang="en-US" altLang="ja-JP" sz="3200" kern="1200" noProof="0" smtClean="0">
                <a:solidFill>
                  <a:schemeClr val="bg1"/>
                </a:solidFill>
                <a:latin typeface="+mj-lt"/>
                <a:ea typeface="+mj-ea"/>
                <a:cs typeface="+mj-cs"/>
              </a:defRPr>
            </a:lvl1pPr>
          </a:lstStyle>
          <a:p>
            <a:r>
              <a:rPr lang="en-US" noProof="0" smtClean="0"/>
              <a:t>Click to edit Master title style</a:t>
            </a:r>
            <a:endParaRPr lang="en-GB" noProof="0" dirty="0"/>
          </a:p>
        </p:txBody>
      </p:sp>
      <p:sp>
        <p:nvSpPr>
          <p:cNvPr id="59" name="Subtitle 2"/>
          <p:cNvSpPr>
            <a:spLocks noGrp="1"/>
          </p:cNvSpPr>
          <p:nvPr>
            <p:ph type="subTitle" idx="1"/>
          </p:nvPr>
        </p:nvSpPr>
        <p:spPr bwMode="gray">
          <a:xfrm>
            <a:off x="250251" y="2067681"/>
            <a:ext cx="8642926" cy="43206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marL="0" indent="0" algn="l" defTabSz="457200" rtl="0" eaLnBrk="1" fontAlgn="base" latinLnBrk="0" hangingPunct="1">
              <a:lnSpc>
                <a:spcPct val="110000"/>
              </a:lnSpc>
              <a:spcBef>
                <a:spcPts val="500"/>
              </a:spcBef>
              <a:spcAft>
                <a:spcPts val="200"/>
              </a:spcAft>
              <a:buClr>
                <a:srgbClr val="A30B1A"/>
              </a:buClr>
              <a:buFont typeface="Wingdings" pitchFamily="2" charset="2"/>
              <a:buNone/>
              <a:defRPr kumimoji="1" lang="en-US" altLang="ja-JP" sz="2000" b="0" kern="1200" noProof="0" dirty="0" smtClean="0">
                <a:solidFill>
                  <a:schemeClr val="bg1"/>
                </a:solidFill>
                <a:latin typeface="+mn-lt"/>
                <a:ea typeface="+mn-ea"/>
                <a:cs typeface="+mn-cs"/>
              </a:defRPr>
            </a:lvl1pPr>
            <a:lvl2pPr marL="0" indent="0" algn="l">
              <a:spcBef>
                <a:spcPts val="0"/>
              </a:spcBef>
              <a:spcAft>
                <a:spcPts val="0"/>
              </a:spcAft>
              <a:buNone/>
              <a:defRPr sz="2400">
                <a:solidFill>
                  <a:schemeClr val="tx1"/>
                </a:solidFill>
              </a:defRPr>
            </a:lvl2pPr>
            <a:lvl3pPr marL="0" indent="0" algn="l">
              <a:spcBef>
                <a:spcPts val="0"/>
              </a:spcBef>
              <a:spcAft>
                <a:spcPts val="0"/>
              </a:spcAft>
              <a:buNone/>
              <a:defRPr sz="2400">
                <a:solidFill>
                  <a:schemeClr val="tx1"/>
                </a:solidFill>
              </a:defRPr>
            </a:lvl3pPr>
            <a:lvl4pPr marL="0" indent="0" algn="l">
              <a:spcBef>
                <a:spcPts val="0"/>
              </a:spcBef>
              <a:spcAft>
                <a:spcPts val="0"/>
              </a:spcAft>
              <a:buNone/>
              <a:defRPr sz="2400">
                <a:solidFill>
                  <a:schemeClr val="tx1"/>
                </a:solidFill>
              </a:defRPr>
            </a:lvl4pPr>
            <a:lvl5pPr marL="0" indent="0" algn="l">
              <a:spcBef>
                <a:spcPts val="0"/>
              </a:spcBef>
              <a:spcAft>
                <a:spcPts val="0"/>
              </a:spcAft>
              <a:buNone/>
              <a:defRPr sz="2400">
                <a:solidFill>
                  <a:schemeClr val="tx1"/>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GB" noProof="0" dirty="0"/>
          </a:p>
        </p:txBody>
      </p:sp>
    </p:spTree>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Intermediate Cover">
    <p:spTree>
      <p:nvGrpSpPr>
        <p:cNvPr id="1" name=""/>
        <p:cNvGrpSpPr/>
        <p:nvPr/>
      </p:nvGrpSpPr>
      <p:grpSpPr>
        <a:xfrm>
          <a:off x="0" y="0"/>
          <a:ext cx="0" cy="0"/>
          <a:chOff x="0" y="0"/>
          <a:chExt cx="0" cy="0"/>
        </a:xfrm>
      </p:grpSpPr>
      <p:pic>
        <p:nvPicPr>
          <p:cNvPr id="28" name="Picture 9" descr="MiddleGray_24_L150"/>
          <p:cNvPicPr>
            <a:picLocks noChangeAspect="1" noChangeArrowheads="1"/>
          </p:cNvPicPr>
          <p:nvPr userDrawn="1"/>
        </p:nvPicPr>
        <p:blipFill>
          <a:blip r:embed="rId2" cstate="screen"/>
          <a:srcRect/>
          <a:stretch>
            <a:fillRect/>
          </a:stretch>
        </p:blipFill>
        <p:spPr bwMode="gray">
          <a:xfrm>
            <a:off x="0" y="0"/>
            <a:ext cx="9144000" cy="3028950"/>
          </a:xfrm>
          <a:prstGeom prst="rect">
            <a:avLst/>
          </a:prstGeom>
          <a:noFill/>
        </p:spPr>
      </p:pic>
      <p:sp>
        <p:nvSpPr>
          <p:cNvPr id="16" name="Title 15"/>
          <p:cNvSpPr>
            <a:spLocks noGrp="1"/>
          </p:cNvSpPr>
          <p:nvPr userDrawn="1">
            <p:ph type="title"/>
          </p:nvPr>
        </p:nvSpPr>
        <p:spPr bwMode="gray">
          <a:xfrm>
            <a:off x="250825" y="1563640"/>
            <a:ext cx="8642350" cy="864092"/>
          </a:xfrm>
          <a:noFill/>
          <a:ln w="9525">
            <a:noFill/>
            <a:miter lim="800000"/>
            <a:headEnd/>
            <a:tailEnd/>
          </a:ln>
          <a:effectLst/>
        </p:spPr>
        <p:txBody>
          <a:bodyPr vert="horz" wrap="square" lIns="0" tIns="0" rIns="0" bIns="0" numCol="1" anchor="b" anchorCtr="0" compatLnSpc="1">
            <a:prstTxWarp prst="textNoShape">
              <a:avLst/>
            </a:prstTxWarp>
          </a:bodyPr>
          <a:lstStyle>
            <a:lvl1pPr algn="l" defTabSz="914400" rtl="0" eaLnBrk="1" fontAlgn="base" latinLnBrk="0" hangingPunct="1">
              <a:spcBef>
                <a:spcPct val="0"/>
              </a:spcBef>
              <a:spcAft>
                <a:spcPct val="0"/>
              </a:spcAft>
              <a:buNone/>
              <a:tabLst>
                <a:tab pos="3676650" algn="l"/>
              </a:tabLst>
              <a:defRPr kumimoji="1" lang="en-US" altLang="ja-JP" sz="3200" kern="1200" noProof="0" dirty="0" err="1" smtClean="0">
                <a:solidFill>
                  <a:schemeClr val="tx1"/>
                </a:solidFill>
                <a:latin typeface="+mj-lt"/>
                <a:ea typeface="+mj-ea"/>
                <a:cs typeface="+mj-cs"/>
              </a:defRPr>
            </a:lvl1pPr>
          </a:lstStyle>
          <a:p>
            <a:r>
              <a:rPr lang="en-US" noProof="0" smtClean="0"/>
              <a:t>Click to edit Master title style</a:t>
            </a:r>
            <a:endParaRPr lang="en-GB" noProof="0" dirty="0"/>
          </a:p>
        </p:txBody>
      </p:sp>
      <p:sp>
        <p:nvSpPr>
          <p:cNvPr id="20" name="Text Placeholder 19"/>
          <p:cNvSpPr>
            <a:spLocks noGrp="1"/>
          </p:cNvSpPr>
          <p:nvPr userDrawn="1">
            <p:ph type="body" sz="quarter" idx="10"/>
          </p:nvPr>
        </p:nvSpPr>
        <p:spPr bwMode="gray">
          <a:xfrm>
            <a:off x="250837" y="2787789"/>
            <a:ext cx="8642350" cy="2015995"/>
          </a:xfrm>
        </p:spPr>
        <p:txBody>
          <a:bodyPr/>
          <a:lstStyle>
            <a:lvl1pPr>
              <a:spcAft>
                <a:spcPts val="300"/>
              </a:spcAft>
              <a:buClr>
                <a:schemeClr val="tx2"/>
              </a:buClr>
              <a:buFont typeface="Wingdings" pitchFamily="2" charset="2"/>
              <a:buChar char="n"/>
              <a:defRPr sz="2200"/>
            </a:lvl1pPr>
            <a:lvl2pPr marL="266700" indent="-266700">
              <a:spcBef>
                <a:spcPts val="516"/>
              </a:spcBef>
              <a:buFont typeface="Wingdings" pitchFamily="2" charset="2"/>
              <a:buChar char="n"/>
              <a:defRPr sz="2400"/>
            </a:lvl2pPr>
            <a:lvl3pPr marL="266700" indent="-266700">
              <a:spcBef>
                <a:spcPts val="516"/>
              </a:spcBef>
              <a:spcAft>
                <a:spcPts val="288"/>
              </a:spcAft>
              <a:buFont typeface="Wingdings" pitchFamily="2" charset="2"/>
              <a:buChar char="n"/>
              <a:defRPr sz="2400"/>
            </a:lvl3pPr>
            <a:lvl4pPr marL="266700" indent="-266700">
              <a:spcBef>
                <a:spcPts val="516"/>
              </a:spcBef>
              <a:spcAft>
                <a:spcPts val="288"/>
              </a:spcAft>
              <a:buFont typeface="Wingdings" pitchFamily="2" charset="2"/>
              <a:buChar char="n"/>
              <a:defRPr sz="2400"/>
            </a:lvl4pPr>
            <a:lvl5pPr marL="266700" indent="-266700">
              <a:spcBef>
                <a:spcPts val="516"/>
              </a:spcBef>
              <a:spcAft>
                <a:spcPts val="288"/>
              </a:spcAft>
              <a:buFont typeface="Wingdings" pitchFamily="2" charset="2"/>
              <a:buChar char="n"/>
              <a:defRPr sz="2400"/>
            </a:lvl5pPr>
          </a:lstStyle>
          <a:p>
            <a:pPr lvl="0"/>
            <a:r>
              <a:rPr lang="en-US" noProof="0" smtClean="0"/>
              <a:t>Click to edit Master text styles</a:t>
            </a:r>
          </a:p>
        </p:txBody>
      </p:sp>
      <p:grpSp>
        <p:nvGrpSpPr>
          <p:cNvPr id="2" name="Group 13"/>
          <p:cNvGrpSpPr/>
          <p:nvPr userDrawn="1"/>
        </p:nvGrpSpPr>
        <p:grpSpPr>
          <a:xfrm>
            <a:off x="8010525" y="249247"/>
            <a:ext cx="892176" cy="434975"/>
            <a:chOff x="8010525" y="249238"/>
            <a:chExt cx="892176" cy="434975"/>
          </a:xfrm>
        </p:grpSpPr>
        <p:sp>
          <p:nvSpPr>
            <p:cNvPr id="15" name="Freeform 68"/>
            <p:cNvSpPr>
              <a:spLocks/>
            </p:cNvSpPr>
            <p:nvPr userDrawn="1"/>
          </p:nvSpPr>
          <p:spPr bwMode="gray">
            <a:xfrm>
              <a:off x="8305800" y="249238"/>
              <a:ext cx="179388" cy="139700"/>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17" name="Freeform 69"/>
            <p:cNvSpPr>
              <a:spLocks/>
            </p:cNvSpPr>
            <p:nvPr userDrawn="1"/>
          </p:nvSpPr>
          <p:spPr bwMode="gray">
            <a:xfrm>
              <a:off x="8010525" y="401638"/>
              <a:ext cx="123825" cy="201613"/>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18" name="Freeform 70"/>
            <p:cNvSpPr>
              <a:spLocks/>
            </p:cNvSpPr>
            <p:nvPr userDrawn="1"/>
          </p:nvSpPr>
          <p:spPr bwMode="gray">
            <a:xfrm>
              <a:off x="8304213" y="401638"/>
              <a:ext cx="80963" cy="282575"/>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19" name="Freeform 71"/>
            <p:cNvSpPr>
              <a:spLocks/>
            </p:cNvSpPr>
            <p:nvPr userDrawn="1"/>
          </p:nvSpPr>
          <p:spPr bwMode="gray">
            <a:xfrm>
              <a:off x="8394700" y="401638"/>
              <a:ext cx="63500" cy="201613"/>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22" name="Freeform 72"/>
            <p:cNvSpPr>
              <a:spLocks/>
            </p:cNvSpPr>
            <p:nvPr userDrawn="1"/>
          </p:nvSpPr>
          <p:spPr bwMode="gray">
            <a:xfrm>
              <a:off x="8458200" y="401638"/>
              <a:ext cx="150813" cy="201613"/>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23" name="Freeform 73"/>
            <p:cNvSpPr>
              <a:spLocks/>
            </p:cNvSpPr>
            <p:nvPr userDrawn="1"/>
          </p:nvSpPr>
          <p:spPr bwMode="gray">
            <a:xfrm>
              <a:off x="8732838" y="401638"/>
              <a:ext cx="169863" cy="204788"/>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24" name="Freeform 74"/>
            <p:cNvSpPr>
              <a:spLocks/>
            </p:cNvSpPr>
            <p:nvPr userDrawn="1"/>
          </p:nvSpPr>
          <p:spPr bwMode="gray">
            <a:xfrm>
              <a:off x="8140700" y="401638"/>
              <a:ext cx="169863" cy="206375"/>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sp>
          <p:nvSpPr>
            <p:cNvPr id="25" name="Freeform 75"/>
            <p:cNvSpPr>
              <a:spLocks/>
            </p:cNvSpPr>
            <p:nvPr userDrawn="1"/>
          </p:nvSpPr>
          <p:spPr bwMode="gray">
            <a:xfrm>
              <a:off x="8602663" y="396875"/>
              <a:ext cx="130175" cy="211138"/>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a:solidFill>
                  <a:srgbClr val="000000"/>
                </a:solidFill>
              </a:endParaRPr>
            </a:p>
          </p:txBody>
        </p:sp>
      </p:gr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11_Title Master">
    <p:bg>
      <p:bgPr>
        <a:blipFill dpi="0" rotWithShape="1">
          <a:blip r:embed="rId5" cstate="screen">
            <a:lum/>
          </a:blip>
          <a:srcRect/>
          <a:stretch>
            <a:fillRect/>
          </a:stretch>
        </a:blipFill>
        <a:effectLst/>
      </p:bgPr>
    </p:bg>
    <p:spTree>
      <p:nvGrpSpPr>
        <p:cNvPr id="1" name=""/>
        <p:cNvGrpSpPr/>
        <p:nvPr/>
      </p:nvGrpSpPr>
      <p:grpSpPr>
        <a:xfrm>
          <a:off x="0" y="0"/>
          <a:ext cx="0" cy="0"/>
          <a:chOff x="0" y="0"/>
          <a:chExt cx="0" cy="0"/>
        </a:xfrm>
      </p:grpSpPr>
      <p:pic>
        <p:nvPicPr>
          <p:cNvPr id="40" name="Picture 2" descr="http://mediaportal.ts.fujitsu.com/filestore/2/8/6/3/8_7e752c576e47898/28638scr_9b7783746e24149.jpg?v=2012-06-12+16%3A39%3A34">
            <a:hlinkClick r:id="rId6"/>
          </p:cNvPr>
          <p:cNvPicPr>
            <a:picLocks noChangeAspect="1" noChangeArrowheads="1"/>
          </p:cNvPicPr>
          <p:nvPr/>
        </p:nvPicPr>
        <p:blipFill rotWithShape="1">
          <a:blip r:embed="rId7" cstate="screen"/>
          <a:srcRect/>
          <a:stretch/>
        </p:blipFill>
        <p:spPr bwMode="auto">
          <a:xfrm>
            <a:off x="0" y="0"/>
            <a:ext cx="9144000" cy="5143500"/>
          </a:xfrm>
          <a:prstGeom prst="rect">
            <a:avLst/>
          </a:prstGeom>
          <a:noFill/>
          <a:ln>
            <a:noFill/>
          </a:ln>
        </p:spPr>
      </p:pic>
      <p:sp>
        <p:nvSpPr>
          <p:cNvPr id="7" name="VCT_Marker_ID_7" hidden="1"/>
          <p:cNvSpPr/>
          <p:nvPr>
            <p:custDataLst>
              <p:tags r:id="rId1"/>
            </p:custDataLst>
          </p:nvPr>
        </p:nvSpPr>
        <p:spPr>
          <a:xfrm>
            <a:off x="1270002" y="95251"/>
            <a:ext cx="127001" cy="95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4" name="VCT_Backup_ID_44" hidden="1"/>
          <p:cNvSpPr txBox="1"/>
          <p:nvPr>
            <p:custDataLst>
              <p:tags r:id="rId2"/>
            </p:custDataLst>
          </p:nvPr>
        </p:nvSpPr>
        <p:spPr bwMode="auto">
          <a:xfrm>
            <a:off x="324011" y="1304104"/>
            <a:ext cx="8496149" cy="1102519"/>
          </a:xfrm>
          <a:prstGeom prst="rect">
            <a:avLst/>
          </a:prstGeom>
          <a:noFill/>
          <a:ln w="0">
            <a:noFill/>
          </a:ln>
        </p:spPr>
        <p:txBody>
          <a:bodyPr vert="horz" wrap="square" lIns="0" tIns="0" rIns="0" bIns="0" rtlCol="0" anchor="b" anchorCtr="0">
            <a:noAutofit/>
          </a:bodyPr>
          <a:lstStyle/>
          <a:p>
            <a:pPr marL="0" marR="0" lvl="0" indent="0" algn="l" defTabSz="914400" rtl="0" eaLnBrk="1" fontAlgn="auto" latinLnBrk="0" hangingPunct="1">
              <a:lnSpc>
                <a:spcPct val="100000"/>
              </a:lnSpc>
              <a:spcBef>
                <a:spcPct val="0"/>
              </a:spcBef>
              <a:spcAft>
                <a:spcPct val="0"/>
              </a:spcAft>
              <a:buClrTx/>
              <a:buSzTx/>
              <a:buFontTx/>
              <a:buNone/>
              <a:tabLst>
                <a:tab pos="3676650" algn="l"/>
              </a:tabLst>
              <a:defRPr/>
            </a:pPr>
            <a:r>
              <a:rPr lang="en-GB" sz="4400" b="0" i="0" u="none" baseline="0" dirty="0" smtClean="0">
                <a:solidFill>
                  <a:srgbClr val="FFFFFF"/>
                </a:solidFill>
                <a:latin typeface="Arial"/>
              </a:rPr>
              <a:t>Titelmasterformat durch Klicken bearbeiten</a:t>
            </a:r>
            <a:endParaRPr lang="en-GB" sz="4400" b="0" i="0" u="none" baseline="0" dirty="0">
              <a:solidFill>
                <a:srgbClr val="FFFFFF"/>
              </a:solidFill>
              <a:latin typeface="Arial"/>
            </a:endParaRPr>
          </a:p>
        </p:txBody>
      </p:sp>
      <p:sp>
        <p:nvSpPr>
          <p:cNvPr id="45" name="VCT_Backup_ID_45" hidden="1"/>
          <p:cNvSpPr txBox="1"/>
          <p:nvPr>
            <p:custDataLst>
              <p:tags r:id="rId3"/>
            </p:custDataLst>
          </p:nvPr>
        </p:nvSpPr>
        <p:spPr bwMode="auto">
          <a:xfrm>
            <a:off x="324008" y="3434404"/>
            <a:ext cx="8496151" cy="1339199"/>
          </a:xfrm>
          <a:prstGeom prst="rect">
            <a:avLst/>
          </a:prstGeom>
          <a:noFill/>
          <a:ln w="0">
            <a:noFill/>
          </a:ln>
        </p:spPr>
        <p:txBody>
          <a:bodyPr vert="horz" wrap="square" lIns="0" tIns="0" rIns="0" bIns="0" rtlCol="0" anchor="t" anchorCtr="0">
            <a:noAutofit/>
          </a:bodyPr>
          <a:lstStyle/>
          <a:p>
            <a:pPr marL="0" lvl="0" indent="0" algn="l" defTabSz="457200" rtl="0" eaLnBrk="1" latinLnBrk="0" hangingPunct="1">
              <a:lnSpc>
                <a:spcPct val="100000"/>
              </a:lnSpc>
              <a:spcBef>
                <a:spcPct val="0"/>
              </a:spcBef>
              <a:spcAft>
                <a:spcPct val="0"/>
              </a:spcAft>
              <a:buNone/>
            </a:pPr>
            <a:r>
              <a:rPr lang="de-DE" sz="2400" b="0" i="0" u="none" baseline="0" dirty="0" smtClean="0">
                <a:solidFill>
                  <a:srgbClr val="000000"/>
                </a:solidFill>
                <a:latin typeface="Arial"/>
              </a:rPr>
              <a:t>Formatvorlage des Untertitelmasters durch Klicken bearbeiten</a:t>
            </a:r>
            <a:endParaRPr lang="en-GB" sz="2400" b="0" i="0" u="none" baseline="0" dirty="0">
              <a:solidFill>
                <a:srgbClr val="000000"/>
              </a:solidFill>
              <a:latin typeface="Arial"/>
            </a:endParaRPr>
          </a:p>
        </p:txBody>
      </p:sp>
      <p:sp>
        <p:nvSpPr>
          <p:cNvPr id="48" name="Title 47"/>
          <p:cNvSpPr>
            <a:spLocks noGrp="1"/>
          </p:cNvSpPr>
          <p:nvPr>
            <p:ph type="title"/>
          </p:nvPr>
        </p:nvSpPr>
        <p:spPr bwMode="gray">
          <a:xfrm>
            <a:off x="661736" y="3723860"/>
            <a:ext cx="4897364" cy="648090"/>
          </a:xfrm>
          <a:noFill/>
          <a:ln w="9525">
            <a:noFill/>
            <a:miter lim="800000"/>
            <a:headEnd/>
            <a:tailEnd/>
          </a:ln>
          <a:effectLst/>
        </p:spPr>
        <p:txBody>
          <a:bodyPr vert="horz" wrap="square" lIns="0" tIns="0" rIns="0" bIns="0" numCol="1" anchor="b" anchorCtr="0" compatLnSpc="1">
            <a:prstTxWarp prst="textNoShape">
              <a:avLst/>
            </a:prstTxWarp>
          </a:bodyPr>
          <a:lstStyle>
            <a:lvl1pPr algn="l" defTabSz="914400" rtl="0" eaLnBrk="1" fontAlgn="base" latinLnBrk="0" hangingPunct="1">
              <a:spcBef>
                <a:spcPct val="0"/>
              </a:spcBef>
              <a:spcAft>
                <a:spcPct val="0"/>
              </a:spcAft>
              <a:buNone/>
              <a:tabLst>
                <a:tab pos="3676650" algn="l"/>
              </a:tabLst>
              <a:defRPr kumimoji="1" lang="en-US" altLang="ja-JP" sz="4000" kern="1200" noProof="0" smtClean="0">
                <a:solidFill>
                  <a:schemeClr val="bg1"/>
                </a:solidFill>
                <a:latin typeface="+mj-lt"/>
                <a:ea typeface="+mj-ea"/>
                <a:cs typeface="+mj-cs"/>
              </a:defRPr>
            </a:lvl1pPr>
          </a:lstStyle>
          <a:p>
            <a:r>
              <a:rPr lang="en-US" noProof="0" smtClean="0"/>
              <a:t>Click to edit Master title style</a:t>
            </a:r>
            <a:endParaRPr lang="en-US" noProof="0" dirty="0"/>
          </a:p>
        </p:txBody>
      </p:sp>
      <p:grpSp>
        <p:nvGrpSpPr>
          <p:cNvPr id="55" name="Group 47" descr="Fujitsu - shaping tomorrow with you"/>
          <p:cNvGrpSpPr>
            <a:grpSpLocks noChangeAspect="1"/>
          </p:cNvGrpSpPr>
          <p:nvPr/>
        </p:nvGrpSpPr>
        <p:grpSpPr bwMode="auto">
          <a:xfrm>
            <a:off x="7604107" y="112409"/>
            <a:ext cx="1421294" cy="794172"/>
            <a:chOff x="4604" y="117"/>
            <a:chExt cx="1038" cy="580"/>
          </a:xfrm>
        </p:grpSpPr>
        <p:sp>
          <p:nvSpPr>
            <p:cNvPr id="57" name="AutoShape 48"/>
            <p:cNvSpPr>
              <a:spLocks noChangeAspect="1" noChangeArrowheads="1" noTextEdit="1"/>
            </p:cNvSpPr>
            <p:nvPr userDrawn="1"/>
          </p:nvSpPr>
          <p:spPr bwMode="gray">
            <a:xfrm>
              <a:off x="4604" y="117"/>
              <a:ext cx="1038" cy="580"/>
            </a:xfrm>
            <a:prstGeom prst="rect">
              <a:avLst/>
            </a:prstGeom>
            <a:noFill/>
            <a:ln w="9525">
              <a:noFill/>
              <a:miter lim="800000"/>
              <a:headEnd/>
              <a:tailEnd/>
            </a:ln>
          </p:spPr>
          <p:txBody>
            <a:bodyPr/>
            <a:lstStyle/>
            <a:p>
              <a:endParaRPr lang="en-GB"/>
            </a:p>
          </p:txBody>
        </p:sp>
        <p:sp>
          <p:nvSpPr>
            <p:cNvPr id="58" name="Freeform 49"/>
            <p:cNvSpPr>
              <a:spLocks/>
            </p:cNvSpPr>
            <p:nvPr userDrawn="1"/>
          </p:nvSpPr>
          <p:spPr bwMode="gray">
            <a:xfrm>
              <a:off x="4655" y="604"/>
              <a:ext cx="26" cy="43"/>
            </a:xfrm>
            <a:custGeom>
              <a:avLst/>
              <a:gdLst/>
              <a:ahLst/>
              <a:cxnLst>
                <a:cxn ang="0">
                  <a:pos x="0" y="731"/>
                </a:cxn>
                <a:cxn ang="0">
                  <a:pos x="0" y="643"/>
                </a:cxn>
                <a:cxn ang="0">
                  <a:pos x="177" y="684"/>
                </a:cxn>
                <a:cxn ang="0">
                  <a:pos x="355" y="568"/>
                </a:cxn>
                <a:cxn ang="0">
                  <a:pos x="325" y="493"/>
                </a:cxn>
                <a:cxn ang="0">
                  <a:pos x="271" y="452"/>
                </a:cxn>
                <a:cxn ang="0">
                  <a:pos x="203" y="417"/>
                </a:cxn>
                <a:cxn ang="0">
                  <a:pos x="62" y="323"/>
                </a:cxn>
                <a:cxn ang="0">
                  <a:pos x="12" y="190"/>
                </a:cxn>
                <a:cxn ang="0">
                  <a:pos x="90" y="41"/>
                </a:cxn>
                <a:cxn ang="0">
                  <a:pos x="257" y="0"/>
                </a:cxn>
                <a:cxn ang="0">
                  <a:pos x="411" y="24"/>
                </a:cxn>
                <a:cxn ang="0">
                  <a:pos x="411" y="106"/>
                </a:cxn>
                <a:cxn ang="0">
                  <a:pos x="262" y="74"/>
                </a:cxn>
                <a:cxn ang="0">
                  <a:pos x="162" y="98"/>
                </a:cxn>
                <a:cxn ang="0">
                  <a:pos x="120" y="178"/>
                </a:cxn>
                <a:cxn ang="0">
                  <a:pos x="149" y="253"/>
                </a:cxn>
                <a:cxn ang="0">
                  <a:pos x="273" y="331"/>
                </a:cxn>
                <a:cxn ang="0">
                  <a:pos x="374" y="388"/>
                </a:cxn>
                <a:cxn ang="0">
                  <a:pos x="444" y="465"/>
                </a:cxn>
                <a:cxn ang="0">
                  <a:pos x="463" y="556"/>
                </a:cxn>
                <a:cxn ang="0">
                  <a:pos x="184" y="762"/>
                </a:cxn>
                <a:cxn ang="0">
                  <a:pos x="0" y="731"/>
                </a:cxn>
              </a:cxnLst>
              <a:rect l="0" t="0" r="r" b="b"/>
              <a:pathLst>
                <a:path w="463" h="762">
                  <a:moveTo>
                    <a:pt x="0" y="731"/>
                  </a:moveTo>
                  <a:cubicBezTo>
                    <a:pt x="0" y="643"/>
                    <a:pt x="0" y="643"/>
                    <a:pt x="0" y="643"/>
                  </a:cubicBezTo>
                  <a:cubicBezTo>
                    <a:pt x="48" y="670"/>
                    <a:pt x="107" y="684"/>
                    <a:pt x="177" y="684"/>
                  </a:cubicBezTo>
                  <a:cubicBezTo>
                    <a:pt x="296" y="684"/>
                    <a:pt x="355" y="645"/>
                    <a:pt x="355" y="568"/>
                  </a:cubicBezTo>
                  <a:cubicBezTo>
                    <a:pt x="355" y="538"/>
                    <a:pt x="345" y="513"/>
                    <a:pt x="325" y="493"/>
                  </a:cubicBezTo>
                  <a:cubicBezTo>
                    <a:pt x="309" y="477"/>
                    <a:pt x="291" y="463"/>
                    <a:pt x="271" y="452"/>
                  </a:cubicBezTo>
                  <a:cubicBezTo>
                    <a:pt x="253" y="442"/>
                    <a:pt x="231" y="431"/>
                    <a:pt x="203" y="417"/>
                  </a:cubicBezTo>
                  <a:cubicBezTo>
                    <a:pt x="135" y="384"/>
                    <a:pt x="89" y="352"/>
                    <a:pt x="62" y="323"/>
                  </a:cubicBezTo>
                  <a:cubicBezTo>
                    <a:pt x="29" y="286"/>
                    <a:pt x="12" y="242"/>
                    <a:pt x="12" y="190"/>
                  </a:cubicBezTo>
                  <a:cubicBezTo>
                    <a:pt x="12" y="124"/>
                    <a:pt x="38" y="74"/>
                    <a:pt x="90" y="41"/>
                  </a:cubicBezTo>
                  <a:cubicBezTo>
                    <a:pt x="134" y="13"/>
                    <a:pt x="189" y="0"/>
                    <a:pt x="257" y="0"/>
                  </a:cubicBezTo>
                  <a:cubicBezTo>
                    <a:pt x="304" y="0"/>
                    <a:pt x="355" y="8"/>
                    <a:pt x="411" y="24"/>
                  </a:cubicBezTo>
                  <a:cubicBezTo>
                    <a:pt x="411" y="106"/>
                    <a:pt x="411" y="106"/>
                    <a:pt x="411" y="106"/>
                  </a:cubicBezTo>
                  <a:cubicBezTo>
                    <a:pt x="364" y="85"/>
                    <a:pt x="314" y="74"/>
                    <a:pt x="262" y="74"/>
                  </a:cubicBezTo>
                  <a:cubicBezTo>
                    <a:pt x="222" y="74"/>
                    <a:pt x="188" y="82"/>
                    <a:pt x="162" y="98"/>
                  </a:cubicBezTo>
                  <a:cubicBezTo>
                    <a:pt x="134" y="115"/>
                    <a:pt x="120" y="141"/>
                    <a:pt x="120" y="178"/>
                  </a:cubicBezTo>
                  <a:cubicBezTo>
                    <a:pt x="120" y="209"/>
                    <a:pt x="130" y="234"/>
                    <a:pt x="149" y="253"/>
                  </a:cubicBezTo>
                  <a:cubicBezTo>
                    <a:pt x="168" y="273"/>
                    <a:pt x="209" y="298"/>
                    <a:pt x="273" y="331"/>
                  </a:cubicBezTo>
                  <a:cubicBezTo>
                    <a:pt x="324" y="356"/>
                    <a:pt x="357" y="375"/>
                    <a:pt x="374" y="388"/>
                  </a:cubicBezTo>
                  <a:cubicBezTo>
                    <a:pt x="407" y="412"/>
                    <a:pt x="430" y="437"/>
                    <a:pt x="444" y="465"/>
                  </a:cubicBezTo>
                  <a:cubicBezTo>
                    <a:pt x="457" y="490"/>
                    <a:pt x="463" y="520"/>
                    <a:pt x="463" y="556"/>
                  </a:cubicBezTo>
                  <a:cubicBezTo>
                    <a:pt x="463" y="693"/>
                    <a:pt x="370" y="762"/>
                    <a:pt x="184" y="762"/>
                  </a:cubicBezTo>
                  <a:cubicBezTo>
                    <a:pt x="109" y="762"/>
                    <a:pt x="48" y="752"/>
                    <a:pt x="0" y="731"/>
                  </a:cubicBezTo>
                  <a:close/>
                </a:path>
              </a:pathLst>
            </a:custGeom>
            <a:solidFill>
              <a:srgbClr val="FFFFFF"/>
            </a:solidFill>
            <a:ln w="9525">
              <a:noFill/>
              <a:round/>
              <a:headEnd/>
              <a:tailEnd/>
            </a:ln>
          </p:spPr>
          <p:txBody>
            <a:bodyPr/>
            <a:lstStyle/>
            <a:p>
              <a:endParaRPr lang="en-GB"/>
            </a:p>
          </p:txBody>
        </p:sp>
        <p:sp>
          <p:nvSpPr>
            <p:cNvPr id="60" name="Freeform 50"/>
            <p:cNvSpPr>
              <a:spLocks/>
            </p:cNvSpPr>
            <p:nvPr userDrawn="1"/>
          </p:nvSpPr>
          <p:spPr bwMode="gray">
            <a:xfrm>
              <a:off x="4691" y="585"/>
              <a:ext cx="30" cy="61"/>
            </a:xfrm>
            <a:custGeom>
              <a:avLst/>
              <a:gdLst/>
              <a:ahLst/>
              <a:cxnLst>
                <a:cxn ang="0">
                  <a:pos x="0" y="1087"/>
                </a:cxn>
                <a:cxn ang="0">
                  <a:pos x="0" y="0"/>
                </a:cxn>
                <a:cxn ang="0">
                  <a:pos x="124" y="0"/>
                </a:cxn>
                <a:cxn ang="0">
                  <a:pos x="124" y="382"/>
                </a:cxn>
                <a:cxn ang="0">
                  <a:pos x="306" y="345"/>
                </a:cxn>
                <a:cxn ang="0">
                  <a:pos x="526" y="458"/>
                </a:cxn>
                <a:cxn ang="0">
                  <a:pos x="548" y="644"/>
                </a:cxn>
                <a:cxn ang="0">
                  <a:pos x="548" y="1087"/>
                </a:cxn>
                <a:cxn ang="0">
                  <a:pos x="425" y="1087"/>
                </a:cxn>
                <a:cxn ang="0">
                  <a:pos x="425" y="624"/>
                </a:cxn>
                <a:cxn ang="0">
                  <a:pos x="403" y="477"/>
                </a:cxn>
                <a:cxn ang="0">
                  <a:pos x="294" y="419"/>
                </a:cxn>
                <a:cxn ang="0">
                  <a:pos x="124" y="463"/>
                </a:cxn>
                <a:cxn ang="0">
                  <a:pos x="124" y="1087"/>
                </a:cxn>
                <a:cxn ang="0">
                  <a:pos x="0" y="1087"/>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w="9525">
              <a:noFill/>
              <a:round/>
              <a:headEnd/>
              <a:tailEnd/>
            </a:ln>
          </p:spPr>
          <p:txBody>
            <a:bodyPr/>
            <a:lstStyle/>
            <a:p>
              <a:endParaRPr lang="en-GB"/>
            </a:p>
          </p:txBody>
        </p:sp>
        <p:sp>
          <p:nvSpPr>
            <p:cNvPr id="61" name="Freeform 51"/>
            <p:cNvSpPr>
              <a:spLocks noEditPoints="1"/>
            </p:cNvSpPr>
            <p:nvPr userDrawn="1"/>
          </p:nvSpPr>
          <p:spPr bwMode="gray">
            <a:xfrm>
              <a:off x="4730" y="604"/>
              <a:ext cx="32" cy="43"/>
            </a:xfrm>
            <a:custGeom>
              <a:avLst/>
              <a:gdLst/>
              <a:ahLst/>
              <a:cxnLst>
                <a:cxn ang="0">
                  <a:pos x="437" y="286"/>
                </a:cxn>
                <a:cxn ang="0">
                  <a:pos x="437" y="248"/>
                </a:cxn>
                <a:cxn ang="0">
                  <a:pos x="415" y="138"/>
                </a:cxn>
                <a:cxn ang="0">
                  <a:pos x="271" y="77"/>
                </a:cxn>
                <a:cxn ang="0">
                  <a:pos x="70" y="118"/>
                </a:cxn>
                <a:cxn ang="0">
                  <a:pos x="70" y="31"/>
                </a:cxn>
                <a:cxn ang="0">
                  <a:pos x="284" y="0"/>
                </a:cxn>
                <a:cxn ang="0">
                  <a:pos x="516" y="76"/>
                </a:cxn>
                <a:cxn ang="0">
                  <a:pos x="558" y="200"/>
                </a:cxn>
                <a:cxn ang="0">
                  <a:pos x="561" y="290"/>
                </a:cxn>
                <a:cxn ang="0">
                  <a:pos x="561" y="727"/>
                </a:cxn>
                <a:cxn ang="0">
                  <a:pos x="293" y="762"/>
                </a:cxn>
                <a:cxn ang="0">
                  <a:pos x="83" y="720"/>
                </a:cxn>
                <a:cxn ang="0">
                  <a:pos x="0" y="558"/>
                </a:cxn>
                <a:cxn ang="0">
                  <a:pos x="96" y="363"/>
                </a:cxn>
                <a:cxn ang="0">
                  <a:pos x="336" y="297"/>
                </a:cxn>
                <a:cxn ang="0">
                  <a:pos x="437" y="286"/>
                </a:cxn>
                <a:cxn ang="0">
                  <a:pos x="437" y="356"/>
                </a:cxn>
                <a:cxn ang="0">
                  <a:pos x="267" y="382"/>
                </a:cxn>
                <a:cxn ang="0">
                  <a:pos x="127" y="545"/>
                </a:cxn>
                <a:cxn ang="0">
                  <a:pos x="168" y="650"/>
                </a:cxn>
                <a:cxn ang="0">
                  <a:pos x="312" y="687"/>
                </a:cxn>
                <a:cxn ang="0">
                  <a:pos x="437" y="670"/>
                </a:cxn>
                <a:cxn ang="0">
                  <a:pos x="437" y="356"/>
                </a:cxn>
              </a:cxnLst>
              <a:rect l="0" t="0" r="r" b="b"/>
              <a:pathLst>
                <a:path w="561" h="762">
                  <a:moveTo>
                    <a:pt x="437" y="286"/>
                  </a:moveTo>
                  <a:cubicBezTo>
                    <a:pt x="437" y="248"/>
                    <a:pt x="437" y="248"/>
                    <a:pt x="437" y="248"/>
                  </a:cubicBezTo>
                  <a:cubicBezTo>
                    <a:pt x="437" y="200"/>
                    <a:pt x="430" y="164"/>
                    <a:pt x="415" y="138"/>
                  </a:cubicBezTo>
                  <a:cubicBezTo>
                    <a:pt x="392" y="97"/>
                    <a:pt x="344" y="77"/>
                    <a:pt x="271" y="77"/>
                  </a:cubicBezTo>
                  <a:cubicBezTo>
                    <a:pt x="206" y="77"/>
                    <a:pt x="139" y="91"/>
                    <a:pt x="70" y="118"/>
                  </a:cubicBezTo>
                  <a:cubicBezTo>
                    <a:pt x="70" y="31"/>
                    <a:pt x="70" y="31"/>
                    <a:pt x="70" y="31"/>
                  </a:cubicBezTo>
                  <a:cubicBezTo>
                    <a:pt x="139" y="10"/>
                    <a:pt x="210" y="0"/>
                    <a:pt x="284" y="0"/>
                  </a:cubicBezTo>
                  <a:cubicBezTo>
                    <a:pt x="397" y="0"/>
                    <a:pt x="474" y="25"/>
                    <a:pt x="516" y="76"/>
                  </a:cubicBezTo>
                  <a:cubicBezTo>
                    <a:pt x="539" y="104"/>
                    <a:pt x="553" y="145"/>
                    <a:pt x="558" y="200"/>
                  </a:cubicBezTo>
                  <a:cubicBezTo>
                    <a:pt x="560" y="220"/>
                    <a:pt x="561" y="250"/>
                    <a:pt x="561" y="290"/>
                  </a:cubicBezTo>
                  <a:cubicBezTo>
                    <a:pt x="561" y="727"/>
                    <a:pt x="561" y="727"/>
                    <a:pt x="561" y="727"/>
                  </a:cubicBezTo>
                  <a:cubicBezTo>
                    <a:pt x="477" y="750"/>
                    <a:pt x="387" y="762"/>
                    <a:pt x="293" y="762"/>
                  </a:cubicBezTo>
                  <a:cubicBezTo>
                    <a:pt x="203" y="762"/>
                    <a:pt x="133" y="748"/>
                    <a:pt x="83" y="720"/>
                  </a:cubicBezTo>
                  <a:cubicBezTo>
                    <a:pt x="28" y="689"/>
                    <a:pt x="0" y="635"/>
                    <a:pt x="0" y="558"/>
                  </a:cubicBezTo>
                  <a:cubicBezTo>
                    <a:pt x="0" y="470"/>
                    <a:pt x="32" y="405"/>
                    <a:pt x="96" y="363"/>
                  </a:cubicBezTo>
                  <a:cubicBezTo>
                    <a:pt x="143" y="332"/>
                    <a:pt x="223" y="310"/>
                    <a:pt x="336" y="297"/>
                  </a:cubicBezTo>
                  <a:cubicBezTo>
                    <a:pt x="357" y="294"/>
                    <a:pt x="391" y="291"/>
                    <a:pt x="437" y="286"/>
                  </a:cubicBezTo>
                  <a:close/>
                  <a:moveTo>
                    <a:pt x="437" y="356"/>
                  </a:moveTo>
                  <a:cubicBezTo>
                    <a:pt x="362" y="363"/>
                    <a:pt x="305" y="372"/>
                    <a:pt x="267" y="382"/>
                  </a:cubicBezTo>
                  <a:cubicBezTo>
                    <a:pt x="173" y="405"/>
                    <a:pt x="127" y="460"/>
                    <a:pt x="127" y="545"/>
                  </a:cubicBezTo>
                  <a:cubicBezTo>
                    <a:pt x="127" y="593"/>
                    <a:pt x="140" y="627"/>
                    <a:pt x="168" y="650"/>
                  </a:cubicBezTo>
                  <a:cubicBezTo>
                    <a:pt x="198" y="675"/>
                    <a:pt x="246" y="687"/>
                    <a:pt x="312" y="687"/>
                  </a:cubicBezTo>
                  <a:cubicBezTo>
                    <a:pt x="357" y="687"/>
                    <a:pt x="398" y="681"/>
                    <a:pt x="437" y="670"/>
                  </a:cubicBezTo>
                  <a:lnTo>
                    <a:pt x="437" y="356"/>
                  </a:lnTo>
                  <a:close/>
                </a:path>
              </a:pathLst>
            </a:custGeom>
            <a:solidFill>
              <a:srgbClr val="FFFFFF"/>
            </a:solidFill>
            <a:ln w="9525">
              <a:noFill/>
              <a:round/>
              <a:headEnd/>
              <a:tailEnd/>
            </a:ln>
          </p:spPr>
          <p:txBody>
            <a:bodyPr/>
            <a:lstStyle/>
            <a:p>
              <a:endParaRPr lang="en-GB"/>
            </a:p>
          </p:txBody>
        </p:sp>
        <p:sp>
          <p:nvSpPr>
            <p:cNvPr id="62" name="Freeform 52"/>
            <p:cNvSpPr>
              <a:spLocks noEditPoints="1"/>
            </p:cNvSpPr>
            <p:nvPr userDrawn="1"/>
          </p:nvSpPr>
          <p:spPr bwMode="gray">
            <a:xfrm>
              <a:off x="4774" y="604"/>
              <a:ext cx="32" cy="61"/>
            </a:xfrm>
            <a:custGeom>
              <a:avLst/>
              <a:gdLst/>
              <a:ahLst/>
              <a:cxnLst>
                <a:cxn ang="0">
                  <a:pos x="123" y="711"/>
                </a:cxn>
                <a:cxn ang="0">
                  <a:pos x="123" y="1087"/>
                </a:cxn>
                <a:cxn ang="0">
                  <a:pos x="0" y="1087"/>
                </a:cxn>
                <a:cxn ang="0">
                  <a:pos x="0" y="28"/>
                </a:cxn>
                <a:cxn ang="0">
                  <a:pos x="249" y="0"/>
                </a:cxn>
                <a:cxn ang="0">
                  <a:pos x="505" y="113"/>
                </a:cxn>
                <a:cxn ang="0">
                  <a:pos x="567" y="379"/>
                </a:cxn>
                <a:cxn ang="0">
                  <a:pos x="489" y="662"/>
                </a:cxn>
                <a:cxn ang="0">
                  <a:pos x="274" y="762"/>
                </a:cxn>
                <a:cxn ang="0">
                  <a:pos x="172" y="742"/>
                </a:cxn>
                <a:cxn ang="0">
                  <a:pos x="123" y="711"/>
                </a:cxn>
                <a:cxn ang="0">
                  <a:pos x="123" y="625"/>
                </a:cxn>
                <a:cxn ang="0">
                  <a:pos x="260" y="687"/>
                </a:cxn>
                <a:cxn ang="0">
                  <a:pos x="400" y="591"/>
                </a:cxn>
                <a:cxn ang="0">
                  <a:pos x="441" y="378"/>
                </a:cxn>
                <a:cxn ang="0">
                  <a:pos x="386" y="140"/>
                </a:cxn>
                <a:cxn ang="0">
                  <a:pos x="230" y="74"/>
                </a:cxn>
                <a:cxn ang="0">
                  <a:pos x="123" y="83"/>
                </a:cxn>
                <a:cxn ang="0">
                  <a:pos x="123" y="625"/>
                </a:cxn>
              </a:cxnLst>
              <a:rect l="0" t="0" r="r" b="b"/>
              <a:pathLst>
                <a:path w="567" h="1087">
                  <a:moveTo>
                    <a:pt x="123" y="711"/>
                  </a:moveTo>
                  <a:cubicBezTo>
                    <a:pt x="123" y="1087"/>
                    <a:pt x="123" y="1087"/>
                    <a:pt x="123" y="1087"/>
                  </a:cubicBezTo>
                  <a:cubicBezTo>
                    <a:pt x="0" y="1087"/>
                    <a:pt x="0" y="1087"/>
                    <a:pt x="0" y="1087"/>
                  </a:cubicBezTo>
                  <a:cubicBezTo>
                    <a:pt x="0" y="28"/>
                    <a:pt x="0" y="28"/>
                    <a:pt x="0" y="28"/>
                  </a:cubicBezTo>
                  <a:cubicBezTo>
                    <a:pt x="85" y="9"/>
                    <a:pt x="168" y="0"/>
                    <a:pt x="249" y="0"/>
                  </a:cubicBezTo>
                  <a:cubicBezTo>
                    <a:pt x="374" y="0"/>
                    <a:pt x="459" y="37"/>
                    <a:pt x="505" y="113"/>
                  </a:cubicBezTo>
                  <a:cubicBezTo>
                    <a:pt x="546" y="180"/>
                    <a:pt x="567" y="269"/>
                    <a:pt x="567" y="379"/>
                  </a:cubicBezTo>
                  <a:cubicBezTo>
                    <a:pt x="567" y="495"/>
                    <a:pt x="541" y="590"/>
                    <a:pt x="489" y="662"/>
                  </a:cubicBezTo>
                  <a:cubicBezTo>
                    <a:pt x="440" y="728"/>
                    <a:pt x="369" y="762"/>
                    <a:pt x="274" y="762"/>
                  </a:cubicBezTo>
                  <a:cubicBezTo>
                    <a:pt x="234" y="762"/>
                    <a:pt x="200" y="755"/>
                    <a:pt x="172" y="742"/>
                  </a:cubicBezTo>
                  <a:cubicBezTo>
                    <a:pt x="159" y="736"/>
                    <a:pt x="142" y="725"/>
                    <a:pt x="123" y="711"/>
                  </a:cubicBezTo>
                  <a:close/>
                  <a:moveTo>
                    <a:pt x="123" y="625"/>
                  </a:moveTo>
                  <a:cubicBezTo>
                    <a:pt x="165" y="666"/>
                    <a:pt x="210" y="687"/>
                    <a:pt x="260" y="687"/>
                  </a:cubicBezTo>
                  <a:cubicBezTo>
                    <a:pt x="324" y="687"/>
                    <a:pt x="371" y="655"/>
                    <a:pt x="400" y="591"/>
                  </a:cubicBezTo>
                  <a:cubicBezTo>
                    <a:pt x="427" y="533"/>
                    <a:pt x="441" y="462"/>
                    <a:pt x="441" y="378"/>
                  </a:cubicBezTo>
                  <a:cubicBezTo>
                    <a:pt x="441" y="272"/>
                    <a:pt x="422" y="193"/>
                    <a:pt x="386" y="140"/>
                  </a:cubicBezTo>
                  <a:cubicBezTo>
                    <a:pt x="356" y="96"/>
                    <a:pt x="304" y="74"/>
                    <a:pt x="230" y="74"/>
                  </a:cubicBezTo>
                  <a:cubicBezTo>
                    <a:pt x="198" y="74"/>
                    <a:pt x="162" y="77"/>
                    <a:pt x="123" y="83"/>
                  </a:cubicBezTo>
                  <a:lnTo>
                    <a:pt x="123" y="625"/>
                  </a:lnTo>
                  <a:close/>
                </a:path>
              </a:pathLst>
            </a:custGeom>
            <a:solidFill>
              <a:srgbClr val="FFFFFF"/>
            </a:solidFill>
            <a:ln w="9525">
              <a:noFill/>
              <a:round/>
              <a:headEnd/>
              <a:tailEnd/>
            </a:ln>
          </p:spPr>
          <p:txBody>
            <a:bodyPr/>
            <a:lstStyle/>
            <a:p>
              <a:endParaRPr lang="en-GB"/>
            </a:p>
          </p:txBody>
        </p:sp>
        <p:sp>
          <p:nvSpPr>
            <p:cNvPr id="63" name="Freeform 53"/>
            <p:cNvSpPr>
              <a:spLocks noEditPoints="1"/>
            </p:cNvSpPr>
            <p:nvPr userDrawn="1"/>
          </p:nvSpPr>
          <p:spPr bwMode="gray">
            <a:xfrm>
              <a:off x="4815" y="591"/>
              <a:ext cx="9" cy="55"/>
            </a:xfrm>
            <a:custGeom>
              <a:avLst/>
              <a:gdLst/>
              <a:ahLst/>
              <a:cxnLst>
                <a:cxn ang="0">
                  <a:pos x="75" y="0"/>
                </a:cxn>
                <a:cxn ang="0">
                  <a:pos x="131" y="25"/>
                </a:cxn>
                <a:cxn ang="0">
                  <a:pos x="150" y="76"/>
                </a:cxn>
                <a:cxn ang="0">
                  <a:pos x="126" y="132"/>
                </a:cxn>
                <a:cxn ang="0">
                  <a:pos x="74" y="151"/>
                </a:cxn>
                <a:cxn ang="0">
                  <a:pos x="19" y="127"/>
                </a:cxn>
                <a:cxn ang="0">
                  <a:pos x="0" y="75"/>
                </a:cxn>
                <a:cxn ang="0">
                  <a:pos x="24" y="20"/>
                </a:cxn>
                <a:cxn ang="0">
                  <a:pos x="75" y="0"/>
                </a:cxn>
                <a:cxn ang="0">
                  <a:pos x="15" y="987"/>
                </a:cxn>
                <a:cxn ang="0">
                  <a:pos x="15" y="265"/>
                </a:cxn>
                <a:cxn ang="0">
                  <a:pos x="138" y="265"/>
                </a:cxn>
                <a:cxn ang="0">
                  <a:pos x="138" y="987"/>
                </a:cxn>
                <a:cxn ang="0">
                  <a:pos x="15" y="987"/>
                </a:cxn>
              </a:cxnLst>
              <a:rect l="0" t="0" r="r" b="b"/>
              <a:pathLst>
                <a:path w="150" h="987">
                  <a:moveTo>
                    <a:pt x="75" y="0"/>
                  </a:moveTo>
                  <a:cubicBezTo>
                    <a:pt x="97" y="0"/>
                    <a:pt x="116" y="9"/>
                    <a:pt x="131" y="25"/>
                  </a:cubicBezTo>
                  <a:cubicBezTo>
                    <a:pt x="144" y="40"/>
                    <a:pt x="150" y="57"/>
                    <a:pt x="150" y="76"/>
                  </a:cubicBezTo>
                  <a:cubicBezTo>
                    <a:pt x="150" y="98"/>
                    <a:pt x="142" y="117"/>
                    <a:pt x="126" y="132"/>
                  </a:cubicBezTo>
                  <a:cubicBezTo>
                    <a:pt x="112" y="145"/>
                    <a:pt x="94" y="151"/>
                    <a:pt x="74" y="151"/>
                  </a:cubicBezTo>
                  <a:cubicBezTo>
                    <a:pt x="52" y="151"/>
                    <a:pt x="33" y="143"/>
                    <a:pt x="19" y="127"/>
                  </a:cubicBezTo>
                  <a:cubicBezTo>
                    <a:pt x="6" y="112"/>
                    <a:pt x="0" y="95"/>
                    <a:pt x="0" y="75"/>
                  </a:cubicBezTo>
                  <a:cubicBezTo>
                    <a:pt x="0" y="53"/>
                    <a:pt x="8" y="35"/>
                    <a:pt x="24" y="20"/>
                  </a:cubicBezTo>
                  <a:cubicBezTo>
                    <a:pt x="38" y="7"/>
                    <a:pt x="55" y="0"/>
                    <a:pt x="75" y="0"/>
                  </a:cubicBezTo>
                  <a:close/>
                  <a:moveTo>
                    <a:pt x="15" y="987"/>
                  </a:moveTo>
                  <a:cubicBezTo>
                    <a:pt x="15" y="265"/>
                    <a:pt x="15" y="265"/>
                    <a:pt x="15" y="265"/>
                  </a:cubicBezTo>
                  <a:cubicBezTo>
                    <a:pt x="138" y="265"/>
                    <a:pt x="138" y="265"/>
                    <a:pt x="138" y="265"/>
                  </a:cubicBezTo>
                  <a:cubicBezTo>
                    <a:pt x="138" y="987"/>
                    <a:pt x="138" y="987"/>
                    <a:pt x="138" y="987"/>
                  </a:cubicBezTo>
                  <a:lnTo>
                    <a:pt x="15" y="987"/>
                  </a:lnTo>
                  <a:close/>
                </a:path>
              </a:pathLst>
            </a:custGeom>
            <a:solidFill>
              <a:srgbClr val="FFFFFF"/>
            </a:solidFill>
            <a:ln w="9525">
              <a:noFill/>
              <a:round/>
              <a:headEnd/>
              <a:tailEnd/>
            </a:ln>
          </p:spPr>
          <p:txBody>
            <a:bodyPr/>
            <a:lstStyle/>
            <a:p>
              <a:endParaRPr lang="en-GB"/>
            </a:p>
          </p:txBody>
        </p:sp>
        <p:sp>
          <p:nvSpPr>
            <p:cNvPr id="64" name="Freeform 54"/>
            <p:cNvSpPr>
              <a:spLocks/>
            </p:cNvSpPr>
            <p:nvPr userDrawn="1"/>
          </p:nvSpPr>
          <p:spPr bwMode="gray">
            <a:xfrm>
              <a:off x="4836" y="604"/>
              <a:ext cx="31" cy="42"/>
            </a:xfrm>
            <a:custGeom>
              <a:avLst/>
              <a:gdLst/>
              <a:ahLst/>
              <a:cxnLst>
                <a:cxn ang="0">
                  <a:pos x="0" y="742"/>
                </a:cxn>
                <a:cxn ang="0">
                  <a:pos x="0" y="28"/>
                </a:cxn>
                <a:cxn ang="0">
                  <a:pos x="289" y="0"/>
                </a:cxn>
                <a:cxn ang="0">
                  <a:pos x="526" y="113"/>
                </a:cxn>
                <a:cxn ang="0">
                  <a:pos x="548" y="299"/>
                </a:cxn>
                <a:cxn ang="0">
                  <a:pos x="548" y="742"/>
                </a:cxn>
                <a:cxn ang="0">
                  <a:pos x="424" y="742"/>
                </a:cxn>
                <a:cxn ang="0">
                  <a:pos x="424" y="306"/>
                </a:cxn>
                <a:cxn ang="0">
                  <a:pos x="403" y="134"/>
                </a:cxn>
                <a:cxn ang="0">
                  <a:pos x="277" y="74"/>
                </a:cxn>
                <a:cxn ang="0">
                  <a:pos x="123" y="90"/>
                </a:cxn>
                <a:cxn ang="0">
                  <a:pos x="123" y="742"/>
                </a:cxn>
                <a:cxn ang="0">
                  <a:pos x="0" y="742"/>
                </a:cxn>
              </a:cxnLst>
              <a:rect l="0" t="0" r="r" b="b"/>
              <a:pathLst>
                <a:path w="548" h="742">
                  <a:moveTo>
                    <a:pt x="0" y="742"/>
                  </a:moveTo>
                  <a:cubicBezTo>
                    <a:pt x="0" y="28"/>
                    <a:pt x="0" y="28"/>
                    <a:pt x="0" y="28"/>
                  </a:cubicBezTo>
                  <a:cubicBezTo>
                    <a:pt x="114" y="9"/>
                    <a:pt x="210" y="0"/>
                    <a:pt x="289" y="0"/>
                  </a:cubicBezTo>
                  <a:cubicBezTo>
                    <a:pt x="415" y="0"/>
                    <a:pt x="494" y="38"/>
                    <a:pt x="526" y="113"/>
                  </a:cubicBezTo>
                  <a:cubicBezTo>
                    <a:pt x="541" y="149"/>
                    <a:pt x="548" y="210"/>
                    <a:pt x="548" y="299"/>
                  </a:cubicBezTo>
                  <a:cubicBezTo>
                    <a:pt x="548" y="742"/>
                    <a:pt x="548" y="742"/>
                    <a:pt x="548" y="742"/>
                  </a:cubicBezTo>
                  <a:cubicBezTo>
                    <a:pt x="424" y="742"/>
                    <a:pt x="424" y="742"/>
                    <a:pt x="424" y="742"/>
                  </a:cubicBezTo>
                  <a:cubicBezTo>
                    <a:pt x="424" y="306"/>
                    <a:pt x="424" y="306"/>
                    <a:pt x="424" y="306"/>
                  </a:cubicBezTo>
                  <a:cubicBezTo>
                    <a:pt x="424" y="221"/>
                    <a:pt x="417" y="163"/>
                    <a:pt x="403" y="134"/>
                  </a:cubicBezTo>
                  <a:cubicBezTo>
                    <a:pt x="382" y="94"/>
                    <a:pt x="341" y="74"/>
                    <a:pt x="277" y="74"/>
                  </a:cubicBezTo>
                  <a:cubicBezTo>
                    <a:pt x="227" y="74"/>
                    <a:pt x="176" y="80"/>
                    <a:pt x="123" y="90"/>
                  </a:cubicBezTo>
                  <a:cubicBezTo>
                    <a:pt x="123" y="742"/>
                    <a:pt x="123" y="742"/>
                    <a:pt x="123" y="742"/>
                  </a:cubicBezTo>
                  <a:lnTo>
                    <a:pt x="0" y="742"/>
                  </a:lnTo>
                  <a:close/>
                </a:path>
              </a:pathLst>
            </a:custGeom>
            <a:solidFill>
              <a:srgbClr val="FFFFFF"/>
            </a:solidFill>
            <a:ln w="9525">
              <a:noFill/>
              <a:round/>
              <a:headEnd/>
              <a:tailEnd/>
            </a:ln>
          </p:spPr>
          <p:txBody>
            <a:bodyPr/>
            <a:lstStyle/>
            <a:p>
              <a:endParaRPr lang="en-GB"/>
            </a:p>
          </p:txBody>
        </p:sp>
        <p:sp>
          <p:nvSpPr>
            <p:cNvPr id="65" name="Freeform 55"/>
            <p:cNvSpPr>
              <a:spLocks noEditPoints="1"/>
            </p:cNvSpPr>
            <p:nvPr userDrawn="1"/>
          </p:nvSpPr>
          <p:spPr bwMode="gray">
            <a:xfrm>
              <a:off x="4876" y="604"/>
              <a:ext cx="32" cy="62"/>
            </a:xfrm>
            <a:custGeom>
              <a:avLst/>
              <a:gdLst/>
              <a:ahLst/>
              <a:cxnLst>
                <a:cxn ang="0">
                  <a:pos x="445" y="677"/>
                </a:cxn>
                <a:cxn ang="0">
                  <a:pos x="399" y="721"/>
                </a:cxn>
                <a:cxn ang="0">
                  <a:pos x="257" y="762"/>
                </a:cxn>
                <a:cxn ang="0">
                  <a:pos x="97" y="708"/>
                </a:cxn>
                <a:cxn ang="0">
                  <a:pos x="0" y="414"/>
                </a:cxn>
                <a:cxn ang="0">
                  <a:pos x="71" y="131"/>
                </a:cxn>
                <a:cxn ang="0">
                  <a:pos x="340" y="0"/>
                </a:cxn>
                <a:cxn ang="0">
                  <a:pos x="569" y="28"/>
                </a:cxn>
                <a:cxn ang="0">
                  <a:pos x="569" y="601"/>
                </a:cxn>
                <a:cxn ang="0">
                  <a:pos x="555" y="843"/>
                </a:cxn>
                <a:cxn ang="0">
                  <a:pos x="422" y="1052"/>
                </a:cxn>
                <a:cxn ang="0">
                  <a:pos x="191" y="1098"/>
                </a:cxn>
                <a:cxn ang="0">
                  <a:pos x="98" y="1092"/>
                </a:cxn>
                <a:cxn ang="0">
                  <a:pos x="98" y="1018"/>
                </a:cxn>
                <a:cxn ang="0">
                  <a:pos x="190" y="1024"/>
                </a:cxn>
                <a:cxn ang="0">
                  <a:pos x="341" y="997"/>
                </a:cxn>
                <a:cxn ang="0">
                  <a:pos x="434" y="858"/>
                </a:cxn>
                <a:cxn ang="0">
                  <a:pos x="445" y="716"/>
                </a:cxn>
                <a:cxn ang="0">
                  <a:pos x="445" y="677"/>
                </a:cxn>
                <a:cxn ang="0">
                  <a:pos x="445" y="81"/>
                </a:cxn>
                <a:cxn ang="0">
                  <a:pos x="353" y="74"/>
                </a:cxn>
                <a:cxn ang="0">
                  <a:pos x="231" y="106"/>
                </a:cxn>
                <a:cxn ang="0">
                  <a:pos x="152" y="233"/>
                </a:cxn>
                <a:cxn ang="0">
                  <a:pos x="126" y="419"/>
                </a:cxn>
                <a:cxn ang="0">
                  <a:pos x="174" y="633"/>
                </a:cxn>
                <a:cxn ang="0">
                  <a:pos x="274" y="687"/>
                </a:cxn>
                <a:cxn ang="0">
                  <a:pos x="371" y="654"/>
                </a:cxn>
                <a:cxn ang="0">
                  <a:pos x="435" y="566"/>
                </a:cxn>
                <a:cxn ang="0">
                  <a:pos x="445" y="483"/>
                </a:cxn>
                <a:cxn ang="0">
                  <a:pos x="445" y="81"/>
                </a:cxn>
              </a:cxnLst>
              <a:rect l="0" t="0" r="r" b="b"/>
              <a:pathLst>
                <a:path w="569" h="1098">
                  <a:moveTo>
                    <a:pt x="445" y="677"/>
                  </a:moveTo>
                  <a:cubicBezTo>
                    <a:pt x="427" y="697"/>
                    <a:pt x="412" y="712"/>
                    <a:pt x="399" y="721"/>
                  </a:cubicBezTo>
                  <a:cubicBezTo>
                    <a:pt x="362" y="748"/>
                    <a:pt x="314" y="762"/>
                    <a:pt x="257" y="762"/>
                  </a:cubicBezTo>
                  <a:cubicBezTo>
                    <a:pt x="192" y="762"/>
                    <a:pt x="139" y="744"/>
                    <a:pt x="97" y="708"/>
                  </a:cubicBezTo>
                  <a:cubicBezTo>
                    <a:pt x="32" y="654"/>
                    <a:pt x="0" y="556"/>
                    <a:pt x="0" y="414"/>
                  </a:cubicBezTo>
                  <a:cubicBezTo>
                    <a:pt x="0" y="300"/>
                    <a:pt x="24" y="206"/>
                    <a:pt x="71" y="131"/>
                  </a:cubicBezTo>
                  <a:cubicBezTo>
                    <a:pt x="126" y="44"/>
                    <a:pt x="216" y="0"/>
                    <a:pt x="340" y="0"/>
                  </a:cubicBezTo>
                  <a:cubicBezTo>
                    <a:pt x="414" y="0"/>
                    <a:pt x="490" y="9"/>
                    <a:pt x="569" y="28"/>
                  </a:cubicBezTo>
                  <a:cubicBezTo>
                    <a:pt x="569" y="601"/>
                    <a:pt x="569" y="601"/>
                    <a:pt x="569" y="601"/>
                  </a:cubicBezTo>
                  <a:cubicBezTo>
                    <a:pt x="569" y="707"/>
                    <a:pt x="564" y="788"/>
                    <a:pt x="555" y="843"/>
                  </a:cubicBezTo>
                  <a:cubicBezTo>
                    <a:pt x="538" y="944"/>
                    <a:pt x="494" y="1013"/>
                    <a:pt x="422" y="1052"/>
                  </a:cubicBezTo>
                  <a:cubicBezTo>
                    <a:pt x="363" y="1083"/>
                    <a:pt x="286" y="1098"/>
                    <a:pt x="191" y="1098"/>
                  </a:cubicBezTo>
                  <a:cubicBezTo>
                    <a:pt x="164" y="1098"/>
                    <a:pt x="133" y="1096"/>
                    <a:pt x="98" y="1092"/>
                  </a:cubicBezTo>
                  <a:cubicBezTo>
                    <a:pt x="98" y="1018"/>
                    <a:pt x="98" y="1018"/>
                    <a:pt x="98" y="1018"/>
                  </a:cubicBezTo>
                  <a:cubicBezTo>
                    <a:pt x="130" y="1022"/>
                    <a:pt x="160" y="1024"/>
                    <a:pt x="190" y="1024"/>
                  </a:cubicBezTo>
                  <a:cubicBezTo>
                    <a:pt x="258" y="1024"/>
                    <a:pt x="308" y="1015"/>
                    <a:pt x="341" y="997"/>
                  </a:cubicBezTo>
                  <a:cubicBezTo>
                    <a:pt x="390" y="971"/>
                    <a:pt x="421" y="924"/>
                    <a:pt x="434" y="858"/>
                  </a:cubicBezTo>
                  <a:cubicBezTo>
                    <a:pt x="442" y="821"/>
                    <a:pt x="445" y="773"/>
                    <a:pt x="445" y="716"/>
                  </a:cubicBezTo>
                  <a:lnTo>
                    <a:pt x="445" y="677"/>
                  </a:lnTo>
                  <a:close/>
                  <a:moveTo>
                    <a:pt x="445" y="81"/>
                  </a:moveTo>
                  <a:cubicBezTo>
                    <a:pt x="411" y="77"/>
                    <a:pt x="380" y="74"/>
                    <a:pt x="353" y="74"/>
                  </a:cubicBezTo>
                  <a:cubicBezTo>
                    <a:pt x="301" y="74"/>
                    <a:pt x="260" y="85"/>
                    <a:pt x="231" y="106"/>
                  </a:cubicBezTo>
                  <a:cubicBezTo>
                    <a:pt x="197" y="130"/>
                    <a:pt x="171" y="173"/>
                    <a:pt x="152" y="233"/>
                  </a:cubicBezTo>
                  <a:cubicBezTo>
                    <a:pt x="135" y="287"/>
                    <a:pt x="126" y="348"/>
                    <a:pt x="126" y="419"/>
                  </a:cubicBezTo>
                  <a:cubicBezTo>
                    <a:pt x="126" y="517"/>
                    <a:pt x="142" y="589"/>
                    <a:pt x="174" y="633"/>
                  </a:cubicBezTo>
                  <a:cubicBezTo>
                    <a:pt x="199" y="669"/>
                    <a:pt x="233" y="687"/>
                    <a:pt x="274" y="687"/>
                  </a:cubicBezTo>
                  <a:cubicBezTo>
                    <a:pt x="308" y="687"/>
                    <a:pt x="341" y="676"/>
                    <a:pt x="371" y="654"/>
                  </a:cubicBezTo>
                  <a:cubicBezTo>
                    <a:pt x="401" y="631"/>
                    <a:pt x="423" y="602"/>
                    <a:pt x="435" y="566"/>
                  </a:cubicBezTo>
                  <a:cubicBezTo>
                    <a:pt x="442" y="547"/>
                    <a:pt x="445" y="520"/>
                    <a:pt x="445" y="483"/>
                  </a:cubicBezTo>
                  <a:lnTo>
                    <a:pt x="445" y="81"/>
                  </a:lnTo>
                  <a:close/>
                </a:path>
              </a:pathLst>
            </a:custGeom>
            <a:solidFill>
              <a:srgbClr val="FFFFFF"/>
            </a:solidFill>
            <a:ln w="9525">
              <a:noFill/>
              <a:round/>
              <a:headEnd/>
              <a:tailEnd/>
            </a:ln>
          </p:spPr>
          <p:txBody>
            <a:bodyPr/>
            <a:lstStyle/>
            <a:p>
              <a:endParaRPr lang="en-GB"/>
            </a:p>
          </p:txBody>
        </p:sp>
        <p:sp>
          <p:nvSpPr>
            <p:cNvPr id="66" name="Freeform 56"/>
            <p:cNvSpPr>
              <a:spLocks/>
            </p:cNvSpPr>
            <p:nvPr userDrawn="1"/>
          </p:nvSpPr>
          <p:spPr bwMode="gray">
            <a:xfrm>
              <a:off x="4939" y="595"/>
              <a:ext cx="18" cy="51"/>
            </a:xfrm>
            <a:custGeom>
              <a:avLst/>
              <a:gdLst/>
              <a:ahLst/>
              <a:cxnLst>
                <a:cxn ang="0">
                  <a:pos x="0" y="0"/>
                </a:cxn>
                <a:cxn ang="0">
                  <a:pos x="124" y="0"/>
                </a:cxn>
                <a:cxn ang="0">
                  <a:pos x="124" y="195"/>
                </a:cxn>
                <a:cxn ang="0">
                  <a:pos x="318" y="195"/>
                </a:cxn>
                <a:cxn ang="0">
                  <a:pos x="318" y="273"/>
                </a:cxn>
                <a:cxn ang="0">
                  <a:pos x="124" y="273"/>
                </a:cxn>
                <a:cxn ang="0">
                  <a:pos x="124" y="656"/>
                </a:cxn>
                <a:cxn ang="0">
                  <a:pos x="156" y="804"/>
                </a:cxn>
                <a:cxn ang="0">
                  <a:pos x="225" y="836"/>
                </a:cxn>
                <a:cxn ang="0">
                  <a:pos x="277" y="838"/>
                </a:cxn>
                <a:cxn ang="0">
                  <a:pos x="318" y="838"/>
                </a:cxn>
                <a:cxn ang="0">
                  <a:pos x="318" y="917"/>
                </a:cxn>
                <a:cxn ang="0">
                  <a:pos x="251" y="917"/>
                </a:cxn>
                <a:cxn ang="0">
                  <a:pos x="127" y="904"/>
                </a:cxn>
                <a:cxn ang="0">
                  <a:pos x="11" y="782"/>
                </a:cxn>
                <a:cxn ang="0">
                  <a:pos x="0" y="638"/>
                </a:cxn>
                <a:cxn ang="0">
                  <a:pos x="0" y="0"/>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6" y="846"/>
                    <a:pt x="11" y="782"/>
                  </a:cubicBezTo>
                  <a:cubicBezTo>
                    <a:pt x="4" y="747"/>
                    <a:pt x="0" y="699"/>
                    <a:pt x="0" y="638"/>
                  </a:cubicBezTo>
                  <a:lnTo>
                    <a:pt x="0" y="0"/>
                  </a:lnTo>
                  <a:close/>
                </a:path>
              </a:pathLst>
            </a:custGeom>
            <a:solidFill>
              <a:srgbClr val="FFFFFF"/>
            </a:solidFill>
            <a:ln w="9525">
              <a:noFill/>
              <a:round/>
              <a:headEnd/>
              <a:tailEnd/>
            </a:ln>
          </p:spPr>
          <p:txBody>
            <a:bodyPr/>
            <a:lstStyle/>
            <a:p>
              <a:endParaRPr lang="en-GB"/>
            </a:p>
          </p:txBody>
        </p:sp>
        <p:sp>
          <p:nvSpPr>
            <p:cNvPr id="67" name="Freeform 57"/>
            <p:cNvSpPr>
              <a:spLocks noEditPoints="1"/>
            </p:cNvSpPr>
            <p:nvPr userDrawn="1"/>
          </p:nvSpPr>
          <p:spPr bwMode="gray">
            <a:xfrm>
              <a:off x="4963" y="604"/>
              <a:ext cx="34" cy="4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p>
          </p:txBody>
        </p:sp>
        <p:sp>
          <p:nvSpPr>
            <p:cNvPr id="68" name="Freeform 58"/>
            <p:cNvSpPr>
              <a:spLocks/>
            </p:cNvSpPr>
            <p:nvPr userDrawn="1"/>
          </p:nvSpPr>
          <p:spPr bwMode="gray">
            <a:xfrm>
              <a:off x="5007" y="604"/>
              <a:ext cx="52" cy="42"/>
            </a:xfrm>
            <a:custGeom>
              <a:avLst/>
              <a:gdLst/>
              <a:ahLst/>
              <a:cxnLst>
                <a:cxn ang="0">
                  <a:pos x="0" y="742"/>
                </a:cxn>
                <a:cxn ang="0">
                  <a:pos x="0" y="28"/>
                </a:cxn>
                <a:cxn ang="0">
                  <a:pos x="267" y="0"/>
                </a:cxn>
                <a:cxn ang="0">
                  <a:pos x="460" y="46"/>
                </a:cxn>
                <a:cxn ang="0">
                  <a:pos x="691" y="0"/>
                </a:cxn>
                <a:cxn ang="0">
                  <a:pos x="912" y="114"/>
                </a:cxn>
                <a:cxn ang="0">
                  <a:pos x="933" y="299"/>
                </a:cxn>
                <a:cxn ang="0">
                  <a:pos x="933" y="742"/>
                </a:cxn>
                <a:cxn ang="0">
                  <a:pos x="809" y="742"/>
                </a:cxn>
                <a:cxn ang="0">
                  <a:pos x="809" y="306"/>
                </a:cxn>
                <a:cxn ang="0">
                  <a:pos x="790" y="135"/>
                </a:cxn>
                <a:cxn ang="0">
                  <a:pos x="675" y="74"/>
                </a:cxn>
                <a:cxn ang="0">
                  <a:pos x="528" y="108"/>
                </a:cxn>
                <a:cxn ang="0">
                  <a:pos x="528" y="742"/>
                </a:cxn>
                <a:cxn ang="0">
                  <a:pos x="405" y="742"/>
                </a:cxn>
                <a:cxn ang="0">
                  <a:pos x="405" y="301"/>
                </a:cxn>
                <a:cxn ang="0">
                  <a:pos x="385" y="135"/>
                </a:cxn>
                <a:cxn ang="0">
                  <a:pos x="267" y="74"/>
                </a:cxn>
                <a:cxn ang="0">
                  <a:pos x="124" y="90"/>
                </a:cxn>
                <a:cxn ang="0">
                  <a:pos x="124" y="742"/>
                </a:cxn>
                <a:cxn ang="0">
                  <a:pos x="0" y="742"/>
                </a:cxn>
              </a:cxnLst>
              <a:rect l="0" t="0" r="r" b="b"/>
              <a:pathLst>
                <a:path w="933" h="742">
                  <a:moveTo>
                    <a:pt x="0" y="742"/>
                  </a:moveTo>
                  <a:cubicBezTo>
                    <a:pt x="0" y="28"/>
                    <a:pt x="0" y="28"/>
                    <a:pt x="0" y="28"/>
                  </a:cubicBezTo>
                  <a:cubicBezTo>
                    <a:pt x="113" y="9"/>
                    <a:pt x="202" y="0"/>
                    <a:pt x="267" y="0"/>
                  </a:cubicBezTo>
                  <a:cubicBezTo>
                    <a:pt x="352" y="0"/>
                    <a:pt x="417" y="15"/>
                    <a:pt x="460" y="46"/>
                  </a:cubicBezTo>
                  <a:cubicBezTo>
                    <a:pt x="538" y="15"/>
                    <a:pt x="615" y="0"/>
                    <a:pt x="691" y="0"/>
                  </a:cubicBezTo>
                  <a:cubicBezTo>
                    <a:pt x="808" y="0"/>
                    <a:pt x="881" y="38"/>
                    <a:pt x="912" y="114"/>
                  </a:cubicBezTo>
                  <a:cubicBezTo>
                    <a:pt x="926" y="149"/>
                    <a:pt x="933" y="211"/>
                    <a:pt x="933" y="299"/>
                  </a:cubicBezTo>
                  <a:cubicBezTo>
                    <a:pt x="933" y="742"/>
                    <a:pt x="933" y="742"/>
                    <a:pt x="933" y="742"/>
                  </a:cubicBezTo>
                  <a:cubicBezTo>
                    <a:pt x="809" y="742"/>
                    <a:pt x="809" y="742"/>
                    <a:pt x="809" y="742"/>
                  </a:cubicBezTo>
                  <a:cubicBezTo>
                    <a:pt x="809" y="306"/>
                    <a:pt x="809" y="306"/>
                    <a:pt x="809" y="306"/>
                  </a:cubicBezTo>
                  <a:cubicBezTo>
                    <a:pt x="809" y="222"/>
                    <a:pt x="803" y="164"/>
                    <a:pt x="790" y="135"/>
                  </a:cubicBezTo>
                  <a:cubicBezTo>
                    <a:pt x="771" y="94"/>
                    <a:pt x="733" y="74"/>
                    <a:pt x="675" y="74"/>
                  </a:cubicBezTo>
                  <a:cubicBezTo>
                    <a:pt x="627" y="74"/>
                    <a:pt x="578" y="86"/>
                    <a:pt x="528" y="108"/>
                  </a:cubicBezTo>
                  <a:cubicBezTo>
                    <a:pt x="528" y="742"/>
                    <a:pt x="528" y="742"/>
                    <a:pt x="528" y="742"/>
                  </a:cubicBezTo>
                  <a:cubicBezTo>
                    <a:pt x="405" y="742"/>
                    <a:pt x="405" y="742"/>
                    <a:pt x="405" y="742"/>
                  </a:cubicBezTo>
                  <a:cubicBezTo>
                    <a:pt x="405" y="301"/>
                    <a:pt x="405" y="301"/>
                    <a:pt x="405" y="301"/>
                  </a:cubicBezTo>
                  <a:cubicBezTo>
                    <a:pt x="405" y="219"/>
                    <a:pt x="398" y="164"/>
                    <a:pt x="385" y="135"/>
                  </a:cubicBezTo>
                  <a:cubicBezTo>
                    <a:pt x="366" y="94"/>
                    <a:pt x="327" y="74"/>
                    <a:pt x="267" y="74"/>
                  </a:cubicBezTo>
                  <a:cubicBezTo>
                    <a:pt x="221" y="74"/>
                    <a:pt x="173" y="80"/>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a:p>
          </p:txBody>
        </p:sp>
        <p:sp>
          <p:nvSpPr>
            <p:cNvPr id="69" name="Freeform 59"/>
            <p:cNvSpPr>
              <a:spLocks noEditPoints="1"/>
            </p:cNvSpPr>
            <p:nvPr userDrawn="1"/>
          </p:nvSpPr>
          <p:spPr bwMode="gray">
            <a:xfrm>
              <a:off x="5069" y="604"/>
              <a:ext cx="34" cy="4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p>
          </p:txBody>
        </p:sp>
        <p:sp>
          <p:nvSpPr>
            <p:cNvPr id="70" name="Freeform 60"/>
            <p:cNvSpPr>
              <a:spLocks/>
            </p:cNvSpPr>
            <p:nvPr userDrawn="1"/>
          </p:nvSpPr>
          <p:spPr bwMode="gray">
            <a:xfrm>
              <a:off x="5113" y="604"/>
              <a:ext cx="17" cy="42"/>
            </a:xfrm>
            <a:custGeom>
              <a:avLst/>
              <a:gdLst/>
              <a:ahLst/>
              <a:cxnLst>
                <a:cxn ang="0">
                  <a:pos x="0" y="742"/>
                </a:cxn>
                <a:cxn ang="0">
                  <a:pos x="0" y="31"/>
                </a:cxn>
                <a:cxn ang="0">
                  <a:pos x="312" y="0"/>
                </a:cxn>
                <a:cxn ang="0">
                  <a:pos x="312" y="77"/>
                </a:cxn>
                <a:cxn ang="0">
                  <a:pos x="124" y="90"/>
                </a:cxn>
                <a:cxn ang="0">
                  <a:pos x="124" y="742"/>
                </a:cxn>
                <a:cxn ang="0">
                  <a:pos x="0" y="742"/>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a:p>
          </p:txBody>
        </p:sp>
        <p:sp>
          <p:nvSpPr>
            <p:cNvPr id="71" name="Freeform 61"/>
            <p:cNvSpPr>
              <a:spLocks/>
            </p:cNvSpPr>
            <p:nvPr userDrawn="1"/>
          </p:nvSpPr>
          <p:spPr bwMode="gray">
            <a:xfrm>
              <a:off x="5138" y="604"/>
              <a:ext cx="17" cy="42"/>
            </a:xfrm>
            <a:custGeom>
              <a:avLst/>
              <a:gdLst/>
              <a:ahLst/>
              <a:cxnLst>
                <a:cxn ang="0">
                  <a:pos x="0" y="742"/>
                </a:cxn>
                <a:cxn ang="0">
                  <a:pos x="0" y="31"/>
                </a:cxn>
                <a:cxn ang="0">
                  <a:pos x="312" y="0"/>
                </a:cxn>
                <a:cxn ang="0">
                  <a:pos x="312" y="77"/>
                </a:cxn>
                <a:cxn ang="0">
                  <a:pos x="124" y="90"/>
                </a:cxn>
                <a:cxn ang="0">
                  <a:pos x="124" y="742"/>
                </a:cxn>
                <a:cxn ang="0">
                  <a:pos x="0" y="742"/>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FFFFFF"/>
            </a:solidFill>
            <a:ln w="9525">
              <a:noFill/>
              <a:round/>
              <a:headEnd/>
              <a:tailEnd/>
            </a:ln>
          </p:spPr>
          <p:txBody>
            <a:bodyPr/>
            <a:lstStyle/>
            <a:p>
              <a:endParaRPr lang="en-GB"/>
            </a:p>
          </p:txBody>
        </p:sp>
        <p:sp>
          <p:nvSpPr>
            <p:cNvPr id="72" name="Freeform 62"/>
            <p:cNvSpPr>
              <a:spLocks noEditPoints="1"/>
            </p:cNvSpPr>
            <p:nvPr userDrawn="1"/>
          </p:nvSpPr>
          <p:spPr bwMode="gray">
            <a:xfrm>
              <a:off x="5160" y="604"/>
              <a:ext cx="34" cy="43"/>
            </a:xfrm>
            <a:custGeom>
              <a:avLst/>
              <a:gdLst/>
              <a:ahLst/>
              <a:cxnLst>
                <a:cxn ang="0">
                  <a:pos x="304" y="0"/>
                </a:cxn>
                <a:cxn ang="0">
                  <a:pos x="534" y="103"/>
                </a:cxn>
                <a:cxn ang="0">
                  <a:pos x="607" y="381"/>
                </a:cxn>
                <a:cxn ang="0">
                  <a:pos x="534" y="659"/>
                </a:cxn>
                <a:cxn ang="0">
                  <a:pos x="305"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5" y="762"/>
                  </a:cubicBezTo>
                  <a:cubicBezTo>
                    <a:pt x="102"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p>
          </p:txBody>
        </p:sp>
        <p:sp>
          <p:nvSpPr>
            <p:cNvPr id="73" name="Freeform 63"/>
            <p:cNvSpPr>
              <a:spLocks/>
            </p:cNvSpPr>
            <p:nvPr userDrawn="1"/>
          </p:nvSpPr>
          <p:spPr bwMode="gray">
            <a:xfrm>
              <a:off x="5198" y="605"/>
              <a:ext cx="52" cy="41"/>
            </a:xfrm>
            <a:custGeom>
              <a:avLst/>
              <a:gdLst/>
              <a:ahLst/>
              <a:cxnLst>
                <a:cxn ang="0">
                  <a:pos x="204" y="722"/>
                </a:cxn>
                <a:cxn ang="0">
                  <a:pos x="0" y="0"/>
                </a:cxn>
                <a:cxn ang="0">
                  <a:pos x="124" y="0"/>
                </a:cxn>
                <a:cxn ang="0">
                  <a:pos x="277" y="588"/>
                </a:cxn>
                <a:cxn ang="0">
                  <a:pos x="412" y="0"/>
                </a:cxn>
                <a:cxn ang="0">
                  <a:pos x="534" y="0"/>
                </a:cxn>
                <a:cxn ang="0">
                  <a:pos x="676" y="588"/>
                </a:cxn>
                <a:cxn ang="0">
                  <a:pos x="828" y="0"/>
                </a:cxn>
                <a:cxn ang="0">
                  <a:pos x="929" y="0"/>
                </a:cxn>
                <a:cxn ang="0">
                  <a:pos x="726" y="722"/>
                </a:cxn>
                <a:cxn ang="0">
                  <a:pos x="603" y="722"/>
                </a:cxn>
                <a:cxn ang="0">
                  <a:pos x="495" y="255"/>
                </a:cxn>
                <a:cxn ang="0">
                  <a:pos x="468" y="107"/>
                </a:cxn>
                <a:cxn ang="0">
                  <a:pos x="440" y="254"/>
                </a:cxn>
                <a:cxn ang="0">
                  <a:pos x="332" y="722"/>
                </a:cxn>
                <a:cxn ang="0">
                  <a:pos x="204" y="722"/>
                </a:cxn>
              </a:cxnLst>
              <a:rect l="0" t="0" r="r" b="b"/>
              <a:pathLst>
                <a:path w="929" h="722">
                  <a:moveTo>
                    <a:pt x="204" y="722"/>
                  </a:moveTo>
                  <a:cubicBezTo>
                    <a:pt x="0" y="0"/>
                    <a:pt x="0" y="0"/>
                    <a:pt x="0" y="0"/>
                  </a:cubicBezTo>
                  <a:cubicBezTo>
                    <a:pt x="124" y="0"/>
                    <a:pt x="124" y="0"/>
                    <a:pt x="124" y="0"/>
                  </a:cubicBezTo>
                  <a:cubicBezTo>
                    <a:pt x="277" y="588"/>
                    <a:pt x="277" y="588"/>
                    <a:pt x="277" y="588"/>
                  </a:cubicBezTo>
                  <a:cubicBezTo>
                    <a:pt x="412" y="0"/>
                    <a:pt x="412" y="0"/>
                    <a:pt x="412" y="0"/>
                  </a:cubicBezTo>
                  <a:cubicBezTo>
                    <a:pt x="534" y="0"/>
                    <a:pt x="534" y="0"/>
                    <a:pt x="534" y="0"/>
                  </a:cubicBezTo>
                  <a:cubicBezTo>
                    <a:pt x="676" y="588"/>
                    <a:pt x="676" y="588"/>
                    <a:pt x="676" y="588"/>
                  </a:cubicBezTo>
                  <a:cubicBezTo>
                    <a:pt x="828" y="0"/>
                    <a:pt x="828" y="0"/>
                    <a:pt x="828" y="0"/>
                  </a:cubicBezTo>
                  <a:cubicBezTo>
                    <a:pt x="929" y="0"/>
                    <a:pt x="929" y="0"/>
                    <a:pt x="929" y="0"/>
                  </a:cubicBezTo>
                  <a:cubicBezTo>
                    <a:pt x="726" y="722"/>
                    <a:pt x="726" y="722"/>
                    <a:pt x="726" y="722"/>
                  </a:cubicBezTo>
                  <a:cubicBezTo>
                    <a:pt x="603" y="722"/>
                    <a:pt x="603" y="722"/>
                    <a:pt x="603" y="722"/>
                  </a:cubicBezTo>
                  <a:cubicBezTo>
                    <a:pt x="495" y="255"/>
                    <a:pt x="495" y="255"/>
                    <a:pt x="495" y="255"/>
                  </a:cubicBezTo>
                  <a:cubicBezTo>
                    <a:pt x="487" y="221"/>
                    <a:pt x="478" y="172"/>
                    <a:pt x="468" y="107"/>
                  </a:cubicBezTo>
                  <a:cubicBezTo>
                    <a:pt x="460" y="159"/>
                    <a:pt x="451" y="208"/>
                    <a:pt x="440" y="254"/>
                  </a:cubicBezTo>
                  <a:cubicBezTo>
                    <a:pt x="332" y="722"/>
                    <a:pt x="332" y="722"/>
                    <a:pt x="332" y="722"/>
                  </a:cubicBezTo>
                  <a:lnTo>
                    <a:pt x="204" y="722"/>
                  </a:lnTo>
                  <a:close/>
                </a:path>
              </a:pathLst>
            </a:custGeom>
            <a:solidFill>
              <a:srgbClr val="FFFFFF"/>
            </a:solidFill>
            <a:ln w="9525">
              <a:noFill/>
              <a:round/>
              <a:headEnd/>
              <a:tailEnd/>
            </a:ln>
          </p:spPr>
          <p:txBody>
            <a:bodyPr/>
            <a:lstStyle/>
            <a:p>
              <a:endParaRPr lang="en-GB"/>
            </a:p>
          </p:txBody>
        </p:sp>
        <p:sp>
          <p:nvSpPr>
            <p:cNvPr id="74" name="Freeform 64"/>
            <p:cNvSpPr>
              <a:spLocks/>
            </p:cNvSpPr>
            <p:nvPr userDrawn="1"/>
          </p:nvSpPr>
          <p:spPr bwMode="gray">
            <a:xfrm>
              <a:off x="5270" y="605"/>
              <a:ext cx="52" cy="41"/>
            </a:xfrm>
            <a:custGeom>
              <a:avLst/>
              <a:gdLst/>
              <a:ahLst/>
              <a:cxnLst>
                <a:cxn ang="0">
                  <a:pos x="204" y="722"/>
                </a:cxn>
                <a:cxn ang="0">
                  <a:pos x="0" y="0"/>
                </a:cxn>
                <a:cxn ang="0">
                  <a:pos x="125" y="0"/>
                </a:cxn>
                <a:cxn ang="0">
                  <a:pos x="277" y="588"/>
                </a:cxn>
                <a:cxn ang="0">
                  <a:pos x="412" y="0"/>
                </a:cxn>
                <a:cxn ang="0">
                  <a:pos x="535" y="0"/>
                </a:cxn>
                <a:cxn ang="0">
                  <a:pos x="676" y="588"/>
                </a:cxn>
                <a:cxn ang="0">
                  <a:pos x="829" y="0"/>
                </a:cxn>
                <a:cxn ang="0">
                  <a:pos x="930" y="0"/>
                </a:cxn>
                <a:cxn ang="0">
                  <a:pos x="726" y="722"/>
                </a:cxn>
                <a:cxn ang="0">
                  <a:pos x="604" y="722"/>
                </a:cxn>
                <a:cxn ang="0">
                  <a:pos x="495" y="255"/>
                </a:cxn>
                <a:cxn ang="0">
                  <a:pos x="468" y="107"/>
                </a:cxn>
                <a:cxn ang="0">
                  <a:pos x="441" y="254"/>
                </a:cxn>
                <a:cxn ang="0">
                  <a:pos x="332" y="722"/>
                </a:cxn>
                <a:cxn ang="0">
                  <a:pos x="204" y="722"/>
                </a:cxn>
              </a:cxnLst>
              <a:rect l="0" t="0" r="r" b="b"/>
              <a:pathLst>
                <a:path w="930" h="722">
                  <a:moveTo>
                    <a:pt x="204" y="722"/>
                  </a:moveTo>
                  <a:cubicBezTo>
                    <a:pt x="0" y="0"/>
                    <a:pt x="0" y="0"/>
                    <a:pt x="0" y="0"/>
                  </a:cubicBezTo>
                  <a:cubicBezTo>
                    <a:pt x="125" y="0"/>
                    <a:pt x="125" y="0"/>
                    <a:pt x="125" y="0"/>
                  </a:cubicBezTo>
                  <a:cubicBezTo>
                    <a:pt x="277" y="588"/>
                    <a:pt x="277" y="588"/>
                    <a:pt x="277" y="588"/>
                  </a:cubicBezTo>
                  <a:cubicBezTo>
                    <a:pt x="412" y="0"/>
                    <a:pt x="412" y="0"/>
                    <a:pt x="412" y="0"/>
                  </a:cubicBezTo>
                  <a:cubicBezTo>
                    <a:pt x="535" y="0"/>
                    <a:pt x="535" y="0"/>
                    <a:pt x="535" y="0"/>
                  </a:cubicBezTo>
                  <a:cubicBezTo>
                    <a:pt x="676" y="588"/>
                    <a:pt x="676" y="588"/>
                    <a:pt x="676" y="588"/>
                  </a:cubicBezTo>
                  <a:cubicBezTo>
                    <a:pt x="829" y="0"/>
                    <a:pt x="829" y="0"/>
                    <a:pt x="829" y="0"/>
                  </a:cubicBezTo>
                  <a:cubicBezTo>
                    <a:pt x="930" y="0"/>
                    <a:pt x="930" y="0"/>
                    <a:pt x="930" y="0"/>
                  </a:cubicBezTo>
                  <a:cubicBezTo>
                    <a:pt x="726" y="722"/>
                    <a:pt x="726" y="722"/>
                    <a:pt x="726" y="722"/>
                  </a:cubicBezTo>
                  <a:cubicBezTo>
                    <a:pt x="604" y="722"/>
                    <a:pt x="604" y="722"/>
                    <a:pt x="604" y="722"/>
                  </a:cubicBezTo>
                  <a:cubicBezTo>
                    <a:pt x="495" y="255"/>
                    <a:pt x="495" y="255"/>
                    <a:pt x="495" y="255"/>
                  </a:cubicBezTo>
                  <a:cubicBezTo>
                    <a:pt x="488" y="221"/>
                    <a:pt x="479" y="172"/>
                    <a:pt x="468" y="107"/>
                  </a:cubicBezTo>
                  <a:cubicBezTo>
                    <a:pt x="460" y="159"/>
                    <a:pt x="451" y="208"/>
                    <a:pt x="441" y="254"/>
                  </a:cubicBezTo>
                  <a:cubicBezTo>
                    <a:pt x="332" y="722"/>
                    <a:pt x="332" y="722"/>
                    <a:pt x="332" y="722"/>
                  </a:cubicBezTo>
                  <a:lnTo>
                    <a:pt x="204" y="722"/>
                  </a:lnTo>
                  <a:close/>
                </a:path>
              </a:pathLst>
            </a:custGeom>
            <a:solidFill>
              <a:srgbClr val="FFFFFF"/>
            </a:solidFill>
            <a:ln w="9525">
              <a:noFill/>
              <a:round/>
              <a:headEnd/>
              <a:tailEnd/>
            </a:ln>
          </p:spPr>
          <p:txBody>
            <a:bodyPr/>
            <a:lstStyle/>
            <a:p>
              <a:endParaRPr lang="en-GB"/>
            </a:p>
          </p:txBody>
        </p:sp>
        <p:sp>
          <p:nvSpPr>
            <p:cNvPr id="75" name="Freeform 65"/>
            <p:cNvSpPr>
              <a:spLocks noEditPoints="1"/>
            </p:cNvSpPr>
            <p:nvPr userDrawn="1"/>
          </p:nvSpPr>
          <p:spPr bwMode="gray">
            <a:xfrm>
              <a:off x="5329" y="591"/>
              <a:ext cx="9" cy="55"/>
            </a:xfrm>
            <a:custGeom>
              <a:avLst/>
              <a:gdLst/>
              <a:ahLst/>
              <a:cxnLst>
                <a:cxn ang="0">
                  <a:pos x="76" y="0"/>
                </a:cxn>
                <a:cxn ang="0">
                  <a:pos x="132" y="25"/>
                </a:cxn>
                <a:cxn ang="0">
                  <a:pos x="151" y="76"/>
                </a:cxn>
                <a:cxn ang="0">
                  <a:pos x="126" y="132"/>
                </a:cxn>
                <a:cxn ang="0">
                  <a:pos x="75" y="151"/>
                </a:cxn>
                <a:cxn ang="0">
                  <a:pos x="20" y="127"/>
                </a:cxn>
                <a:cxn ang="0">
                  <a:pos x="0" y="75"/>
                </a:cxn>
                <a:cxn ang="0">
                  <a:pos x="25" y="20"/>
                </a:cxn>
                <a:cxn ang="0">
                  <a:pos x="76" y="0"/>
                </a:cxn>
                <a:cxn ang="0">
                  <a:pos x="15" y="987"/>
                </a:cxn>
                <a:cxn ang="0">
                  <a:pos x="15" y="265"/>
                </a:cxn>
                <a:cxn ang="0">
                  <a:pos x="139" y="265"/>
                </a:cxn>
                <a:cxn ang="0">
                  <a:pos x="139" y="987"/>
                </a:cxn>
                <a:cxn ang="0">
                  <a:pos x="15" y="987"/>
                </a:cxn>
              </a:cxnLst>
              <a:rect l="0" t="0" r="r" b="b"/>
              <a:pathLst>
                <a:path w="151" h="987">
                  <a:moveTo>
                    <a:pt x="76" y="0"/>
                  </a:moveTo>
                  <a:cubicBezTo>
                    <a:pt x="98" y="0"/>
                    <a:pt x="117" y="9"/>
                    <a:pt x="132" y="25"/>
                  </a:cubicBezTo>
                  <a:cubicBezTo>
                    <a:pt x="145" y="40"/>
                    <a:pt x="151" y="57"/>
                    <a:pt x="151" y="76"/>
                  </a:cubicBezTo>
                  <a:cubicBezTo>
                    <a:pt x="151" y="98"/>
                    <a:pt x="143" y="117"/>
                    <a:pt x="126" y="132"/>
                  </a:cubicBezTo>
                  <a:cubicBezTo>
                    <a:pt x="112" y="145"/>
                    <a:pt x="95" y="151"/>
                    <a:pt x="75" y="151"/>
                  </a:cubicBezTo>
                  <a:cubicBezTo>
                    <a:pt x="53" y="151"/>
                    <a:pt x="34" y="143"/>
                    <a:pt x="20" y="127"/>
                  </a:cubicBezTo>
                  <a:cubicBezTo>
                    <a:pt x="7" y="112"/>
                    <a:pt x="0" y="95"/>
                    <a:pt x="0" y="75"/>
                  </a:cubicBezTo>
                  <a:cubicBezTo>
                    <a:pt x="0" y="53"/>
                    <a:pt x="9" y="35"/>
                    <a:pt x="25" y="20"/>
                  </a:cubicBezTo>
                  <a:cubicBezTo>
                    <a:pt x="39" y="7"/>
                    <a:pt x="56" y="0"/>
                    <a:pt x="76" y="0"/>
                  </a:cubicBezTo>
                  <a:close/>
                  <a:moveTo>
                    <a:pt x="15" y="987"/>
                  </a:moveTo>
                  <a:cubicBezTo>
                    <a:pt x="15" y="265"/>
                    <a:pt x="15" y="265"/>
                    <a:pt x="15" y="265"/>
                  </a:cubicBezTo>
                  <a:cubicBezTo>
                    <a:pt x="139" y="265"/>
                    <a:pt x="139" y="265"/>
                    <a:pt x="139" y="265"/>
                  </a:cubicBezTo>
                  <a:cubicBezTo>
                    <a:pt x="139" y="987"/>
                    <a:pt x="139" y="987"/>
                    <a:pt x="139" y="987"/>
                  </a:cubicBezTo>
                  <a:lnTo>
                    <a:pt x="15" y="987"/>
                  </a:lnTo>
                  <a:close/>
                </a:path>
              </a:pathLst>
            </a:custGeom>
            <a:solidFill>
              <a:srgbClr val="FFFFFF"/>
            </a:solidFill>
            <a:ln w="9525">
              <a:noFill/>
              <a:round/>
              <a:headEnd/>
              <a:tailEnd/>
            </a:ln>
          </p:spPr>
          <p:txBody>
            <a:bodyPr/>
            <a:lstStyle/>
            <a:p>
              <a:endParaRPr lang="en-GB"/>
            </a:p>
          </p:txBody>
        </p:sp>
        <p:sp>
          <p:nvSpPr>
            <p:cNvPr id="76" name="Freeform 66"/>
            <p:cNvSpPr>
              <a:spLocks/>
            </p:cNvSpPr>
            <p:nvPr userDrawn="1"/>
          </p:nvSpPr>
          <p:spPr bwMode="gray">
            <a:xfrm>
              <a:off x="5350" y="595"/>
              <a:ext cx="18" cy="51"/>
            </a:xfrm>
            <a:custGeom>
              <a:avLst/>
              <a:gdLst/>
              <a:ahLst/>
              <a:cxnLst>
                <a:cxn ang="0">
                  <a:pos x="0" y="0"/>
                </a:cxn>
                <a:cxn ang="0">
                  <a:pos x="124" y="0"/>
                </a:cxn>
                <a:cxn ang="0">
                  <a:pos x="124" y="195"/>
                </a:cxn>
                <a:cxn ang="0">
                  <a:pos x="318" y="195"/>
                </a:cxn>
                <a:cxn ang="0">
                  <a:pos x="318" y="273"/>
                </a:cxn>
                <a:cxn ang="0">
                  <a:pos x="124" y="273"/>
                </a:cxn>
                <a:cxn ang="0">
                  <a:pos x="124" y="656"/>
                </a:cxn>
                <a:cxn ang="0">
                  <a:pos x="156" y="804"/>
                </a:cxn>
                <a:cxn ang="0">
                  <a:pos x="225" y="836"/>
                </a:cxn>
                <a:cxn ang="0">
                  <a:pos x="277" y="838"/>
                </a:cxn>
                <a:cxn ang="0">
                  <a:pos x="318" y="838"/>
                </a:cxn>
                <a:cxn ang="0">
                  <a:pos x="318" y="917"/>
                </a:cxn>
                <a:cxn ang="0">
                  <a:pos x="251" y="917"/>
                </a:cxn>
                <a:cxn ang="0">
                  <a:pos x="127" y="904"/>
                </a:cxn>
                <a:cxn ang="0">
                  <a:pos x="11" y="782"/>
                </a:cxn>
                <a:cxn ang="0">
                  <a:pos x="0" y="638"/>
                </a:cxn>
                <a:cxn ang="0">
                  <a:pos x="0" y="0"/>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5" y="846"/>
                    <a:pt x="11" y="782"/>
                  </a:cubicBezTo>
                  <a:cubicBezTo>
                    <a:pt x="4" y="747"/>
                    <a:pt x="0" y="699"/>
                    <a:pt x="0" y="638"/>
                  </a:cubicBezTo>
                  <a:lnTo>
                    <a:pt x="0" y="0"/>
                  </a:lnTo>
                  <a:close/>
                </a:path>
              </a:pathLst>
            </a:custGeom>
            <a:solidFill>
              <a:srgbClr val="FFFFFF"/>
            </a:solidFill>
            <a:ln w="9525">
              <a:noFill/>
              <a:round/>
              <a:headEnd/>
              <a:tailEnd/>
            </a:ln>
          </p:spPr>
          <p:txBody>
            <a:bodyPr/>
            <a:lstStyle/>
            <a:p>
              <a:endParaRPr lang="en-GB"/>
            </a:p>
          </p:txBody>
        </p:sp>
        <p:sp>
          <p:nvSpPr>
            <p:cNvPr id="77" name="Freeform 67"/>
            <p:cNvSpPr>
              <a:spLocks/>
            </p:cNvSpPr>
            <p:nvPr userDrawn="1"/>
          </p:nvSpPr>
          <p:spPr bwMode="gray">
            <a:xfrm>
              <a:off x="5376" y="585"/>
              <a:ext cx="31" cy="61"/>
            </a:xfrm>
            <a:custGeom>
              <a:avLst/>
              <a:gdLst/>
              <a:ahLst/>
              <a:cxnLst>
                <a:cxn ang="0">
                  <a:pos x="0" y="1087"/>
                </a:cxn>
                <a:cxn ang="0">
                  <a:pos x="0" y="0"/>
                </a:cxn>
                <a:cxn ang="0">
                  <a:pos x="124" y="0"/>
                </a:cxn>
                <a:cxn ang="0">
                  <a:pos x="124" y="382"/>
                </a:cxn>
                <a:cxn ang="0">
                  <a:pos x="306" y="345"/>
                </a:cxn>
                <a:cxn ang="0">
                  <a:pos x="526" y="458"/>
                </a:cxn>
                <a:cxn ang="0">
                  <a:pos x="548" y="644"/>
                </a:cxn>
                <a:cxn ang="0">
                  <a:pos x="548" y="1087"/>
                </a:cxn>
                <a:cxn ang="0">
                  <a:pos x="425" y="1087"/>
                </a:cxn>
                <a:cxn ang="0">
                  <a:pos x="425" y="624"/>
                </a:cxn>
                <a:cxn ang="0">
                  <a:pos x="403" y="477"/>
                </a:cxn>
                <a:cxn ang="0">
                  <a:pos x="294" y="419"/>
                </a:cxn>
                <a:cxn ang="0">
                  <a:pos x="124" y="463"/>
                </a:cxn>
                <a:cxn ang="0">
                  <a:pos x="124" y="1087"/>
                </a:cxn>
                <a:cxn ang="0">
                  <a:pos x="0" y="1087"/>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FFFFFF"/>
            </a:solidFill>
            <a:ln w="9525">
              <a:noFill/>
              <a:round/>
              <a:headEnd/>
              <a:tailEnd/>
            </a:ln>
          </p:spPr>
          <p:txBody>
            <a:bodyPr/>
            <a:lstStyle/>
            <a:p>
              <a:endParaRPr lang="en-GB"/>
            </a:p>
          </p:txBody>
        </p:sp>
        <p:sp>
          <p:nvSpPr>
            <p:cNvPr id="78" name="Freeform 68"/>
            <p:cNvSpPr>
              <a:spLocks/>
            </p:cNvSpPr>
            <p:nvPr userDrawn="1"/>
          </p:nvSpPr>
          <p:spPr bwMode="gray">
            <a:xfrm>
              <a:off x="5432" y="605"/>
              <a:ext cx="34" cy="60"/>
            </a:xfrm>
            <a:custGeom>
              <a:avLst/>
              <a:gdLst/>
              <a:ahLst/>
              <a:cxnLst>
                <a:cxn ang="0">
                  <a:pos x="15" y="41"/>
                </a:cxn>
                <a:cxn ang="0">
                  <a:pos x="0" y="0"/>
                </a:cxn>
                <a:cxn ang="0">
                  <a:pos x="7" y="0"/>
                </a:cxn>
                <a:cxn ang="0">
                  <a:pos x="18" y="33"/>
                </a:cxn>
                <a:cxn ang="0">
                  <a:pos x="28" y="0"/>
                </a:cxn>
                <a:cxn ang="0">
                  <a:pos x="34" y="0"/>
                </a:cxn>
                <a:cxn ang="0">
                  <a:pos x="14" y="60"/>
                </a:cxn>
                <a:cxn ang="0">
                  <a:pos x="8" y="60"/>
                </a:cxn>
                <a:cxn ang="0">
                  <a:pos x="15" y="41"/>
                </a:cxn>
              </a:cxnLst>
              <a:rect l="0" t="0" r="r" b="b"/>
              <a:pathLst>
                <a:path w="34" h="60">
                  <a:moveTo>
                    <a:pt x="15" y="41"/>
                  </a:moveTo>
                  <a:lnTo>
                    <a:pt x="0" y="0"/>
                  </a:lnTo>
                  <a:lnTo>
                    <a:pt x="7" y="0"/>
                  </a:lnTo>
                  <a:lnTo>
                    <a:pt x="18" y="33"/>
                  </a:lnTo>
                  <a:lnTo>
                    <a:pt x="28" y="0"/>
                  </a:lnTo>
                  <a:lnTo>
                    <a:pt x="34" y="0"/>
                  </a:lnTo>
                  <a:lnTo>
                    <a:pt x="14" y="60"/>
                  </a:lnTo>
                  <a:lnTo>
                    <a:pt x="8" y="60"/>
                  </a:lnTo>
                  <a:lnTo>
                    <a:pt x="15" y="41"/>
                  </a:lnTo>
                  <a:close/>
                </a:path>
              </a:pathLst>
            </a:custGeom>
            <a:solidFill>
              <a:srgbClr val="FFFFFF"/>
            </a:solidFill>
            <a:ln w="9525">
              <a:noFill/>
              <a:round/>
              <a:headEnd/>
              <a:tailEnd/>
            </a:ln>
          </p:spPr>
          <p:txBody>
            <a:bodyPr/>
            <a:lstStyle/>
            <a:p>
              <a:endParaRPr lang="en-GB"/>
            </a:p>
          </p:txBody>
        </p:sp>
        <p:sp>
          <p:nvSpPr>
            <p:cNvPr id="79" name="Freeform 69"/>
            <p:cNvSpPr>
              <a:spLocks noEditPoints="1"/>
            </p:cNvSpPr>
            <p:nvPr userDrawn="1"/>
          </p:nvSpPr>
          <p:spPr bwMode="gray">
            <a:xfrm>
              <a:off x="5470" y="604"/>
              <a:ext cx="34" cy="43"/>
            </a:xfrm>
            <a:custGeom>
              <a:avLst/>
              <a:gdLst/>
              <a:ahLst/>
              <a:cxnLst>
                <a:cxn ang="0">
                  <a:pos x="304" y="0"/>
                </a:cxn>
                <a:cxn ang="0">
                  <a:pos x="534" y="103"/>
                </a:cxn>
                <a:cxn ang="0">
                  <a:pos x="607" y="381"/>
                </a:cxn>
                <a:cxn ang="0">
                  <a:pos x="534" y="659"/>
                </a:cxn>
                <a:cxn ang="0">
                  <a:pos x="304" y="762"/>
                </a:cxn>
                <a:cxn ang="0">
                  <a:pos x="0" y="375"/>
                </a:cxn>
                <a:cxn ang="0">
                  <a:pos x="73" y="103"/>
                </a:cxn>
                <a:cxn ang="0">
                  <a:pos x="304" y="0"/>
                </a:cxn>
                <a:cxn ang="0">
                  <a:pos x="304" y="74"/>
                </a:cxn>
                <a:cxn ang="0">
                  <a:pos x="159" y="168"/>
                </a:cxn>
                <a:cxn ang="0">
                  <a:pos x="126" y="377"/>
                </a:cxn>
                <a:cxn ang="0">
                  <a:pos x="159" y="593"/>
                </a:cxn>
                <a:cxn ang="0">
                  <a:pos x="304" y="687"/>
                </a:cxn>
                <a:cxn ang="0">
                  <a:pos x="448" y="593"/>
                </a:cxn>
                <a:cxn ang="0">
                  <a:pos x="481" y="380"/>
                </a:cxn>
                <a:cxn ang="0">
                  <a:pos x="448" y="168"/>
                </a:cxn>
                <a:cxn ang="0">
                  <a:pos x="304" y="74"/>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5" y="106"/>
                    <a:pt x="159" y="168"/>
                  </a:cubicBezTo>
                  <a:cubicBezTo>
                    <a:pt x="137" y="220"/>
                    <a:pt x="126" y="290"/>
                    <a:pt x="126" y="377"/>
                  </a:cubicBezTo>
                  <a:cubicBezTo>
                    <a:pt x="126" y="469"/>
                    <a:pt x="137" y="541"/>
                    <a:pt x="159" y="593"/>
                  </a:cubicBezTo>
                  <a:cubicBezTo>
                    <a:pt x="185"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FFFFFF"/>
            </a:solidFill>
            <a:ln w="9525">
              <a:noFill/>
              <a:round/>
              <a:headEnd/>
              <a:tailEnd/>
            </a:ln>
          </p:spPr>
          <p:txBody>
            <a:bodyPr/>
            <a:lstStyle/>
            <a:p>
              <a:endParaRPr lang="en-GB"/>
            </a:p>
          </p:txBody>
        </p:sp>
        <p:sp>
          <p:nvSpPr>
            <p:cNvPr id="80" name="Freeform 70"/>
            <p:cNvSpPr>
              <a:spLocks/>
            </p:cNvSpPr>
            <p:nvPr userDrawn="1"/>
          </p:nvSpPr>
          <p:spPr bwMode="gray">
            <a:xfrm>
              <a:off x="5514" y="605"/>
              <a:ext cx="29" cy="42"/>
            </a:xfrm>
            <a:custGeom>
              <a:avLst/>
              <a:gdLst/>
              <a:ahLst/>
              <a:cxnLst>
                <a:cxn ang="0">
                  <a:pos x="0" y="0"/>
                </a:cxn>
                <a:cxn ang="0">
                  <a:pos x="123" y="0"/>
                </a:cxn>
                <a:cxn ang="0">
                  <a:pos x="123" y="445"/>
                </a:cxn>
                <a:cxn ang="0">
                  <a:pos x="145" y="609"/>
                </a:cxn>
                <a:cxn ang="0">
                  <a:pos x="197" y="656"/>
                </a:cxn>
                <a:cxn ang="0">
                  <a:pos x="276" y="667"/>
                </a:cxn>
                <a:cxn ang="0">
                  <a:pos x="403" y="648"/>
                </a:cxn>
                <a:cxn ang="0">
                  <a:pos x="403" y="0"/>
                </a:cxn>
                <a:cxn ang="0">
                  <a:pos x="527" y="0"/>
                </a:cxn>
                <a:cxn ang="0">
                  <a:pos x="527" y="710"/>
                </a:cxn>
                <a:cxn ang="0">
                  <a:pos x="269" y="742"/>
                </a:cxn>
                <a:cxn ang="0">
                  <a:pos x="86" y="703"/>
                </a:cxn>
                <a:cxn ang="0">
                  <a:pos x="6" y="567"/>
                </a:cxn>
                <a:cxn ang="0">
                  <a:pos x="0" y="454"/>
                </a:cxn>
                <a:cxn ang="0">
                  <a:pos x="0" y="0"/>
                </a:cxn>
              </a:cxnLst>
              <a:rect l="0" t="0" r="r" b="b"/>
              <a:pathLst>
                <a:path w="527" h="742">
                  <a:moveTo>
                    <a:pt x="0" y="0"/>
                  </a:moveTo>
                  <a:cubicBezTo>
                    <a:pt x="123" y="0"/>
                    <a:pt x="123" y="0"/>
                    <a:pt x="123" y="0"/>
                  </a:cubicBezTo>
                  <a:cubicBezTo>
                    <a:pt x="123" y="445"/>
                    <a:pt x="123" y="445"/>
                    <a:pt x="123" y="445"/>
                  </a:cubicBezTo>
                  <a:cubicBezTo>
                    <a:pt x="123" y="527"/>
                    <a:pt x="131" y="582"/>
                    <a:pt x="145" y="609"/>
                  </a:cubicBezTo>
                  <a:cubicBezTo>
                    <a:pt x="157" y="632"/>
                    <a:pt x="174" y="648"/>
                    <a:pt x="197" y="656"/>
                  </a:cubicBezTo>
                  <a:cubicBezTo>
                    <a:pt x="216" y="663"/>
                    <a:pt x="242" y="667"/>
                    <a:pt x="276" y="667"/>
                  </a:cubicBezTo>
                  <a:cubicBezTo>
                    <a:pt x="317" y="667"/>
                    <a:pt x="359" y="661"/>
                    <a:pt x="403" y="648"/>
                  </a:cubicBezTo>
                  <a:cubicBezTo>
                    <a:pt x="403" y="0"/>
                    <a:pt x="403" y="0"/>
                    <a:pt x="403" y="0"/>
                  </a:cubicBezTo>
                  <a:cubicBezTo>
                    <a:pt x="527" y="0"/>
                    <a:pt x="527" y="0"/>
                    <a:pt x="527" y="0"/>
                  </a:cubicBezTo>
                  <a:cubicBezTo>
                    <a:pt x="527" y="710"/>
                    <a:pt x="527" y="710"/>
                    <a:pt x="527" y="710"/>
                  </a:cubicBezTo>
                  <a:cubicBezTo>
                    <a:pt x="435" y="731"/>
                    <a:pt x="349" y="742"/>
                    <a:pt x="269" y="742"/>
                  </a:cubicBezTo>
                  <a:cubicBezTo>
                    <a:pt x="187" y="742"/>
                    <a:pt x="126" y="729"/>
                    <a:pt x="86" y="703"/>
                  </a:cubicBezTo>
                  <a:cubicBezTo>
                    <a:pt x="41" y="674"/>
                    <a:pt x="14" y="629"/>
                    <a:pt x="6" y="567"/>
                  </a:cubicBezTo>
                  <a:cubicBezTo>
                    <a:pt x="2" y="539"/>
                    <a:pt x="0" y="501"/>
                    <a:pt x="0" y="454"/>
                  </a:cubicBezTo>
                  <a:lnTo>
                    <a:pt x="0" y="0"/>
                  </a:lnTo>
                  <a:close/>
                </a:path>
              </a:pathLst>
            </a:custGeom>
            <a:solidFill>
              <a:srgbClr val="FFFFFF"/>
            </a:solidFill>
            <a:ln w="9525">
              <a:noFill/>
              <a:round/>
              <a:headEnd/>
              <a:tailEnd/>
            </a:ln>
          </p:spPr>
          <p:txBody>
            <a:bodyPr/>
            <a:lstStyle/>
            <a:p>
              <a:endParaRPr lang="en-GB"/>
            </a:p>
          </p:txBody>
        </p:sp>
        <p:sp>
          <p:nvSpPr>
            <p:cNvPr id="81" name="Freeform 71"/>
            <p:cNvSpPr>
              <a:spLocks/>
            </p:cNvSpPr>
            <p:nvPr userDrawn="1"/>
          </p:nvSpPr>
          <p:spPr bwMode="gray">
            <a:xfrm>
              <a:off x="5115" y="216"/>
              <a:ext cx="132" cy="102"/>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w="9525">
              <a:noFill/>
              <a:round/>
              <a:headEnd/>
              <a:tailEnd/>
            </a:ln>
          </p:spPr>
          <p:txBody>
            <a:bodyPr/>
            <a:lstStyle/>
            <a:p>
              <a:endParaRPr lang="en-GB"/>
            </a:p>
          </p:txBody>
        </p:sp>
        <p:sp>
          <p:nvSpPr>
            <p:cNvPr id="82" name="Freeform 72"/>
            <p:cNvSpPr>
              <a:spLocks/>
            </p:cNvSpPr>
            <p:nvPr userDrawn="1"/>
          </p:nvSpPr>
          <p:spPr bwMode="gray">
            <a:xfrm>
              <a:off x="4899" y="327"/>
              <a:ext cx="91" cy="148"/>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w="9525">
              <a:noFill/>
              <a:round/>
              <a:headEnd/>
              <a:tailEnd/>
            </a:ln>
          </p:spPr>
          <p:txBody>
            <a:bodyPr/>
            <a:lstStyle/>
            <a:p>
              <a:endParaRPr lang="en-GB"/>
            </a:p>
          </p:txBody>
        </p:sp>
        <p:sp>
          <p:nvSpPr>
            <p:cNvPr id="83" name="Freeform 73"/>
            <p:cNvSpPr>
              <a:spLocks/>
            </p:cNvSpPr>
            <p:nvPr userDrawn="1"/>
          </p:nvSpPr>
          <p:spPr bwMode="gray">
            <a:xfrm>
              <a:off x="5114" y="327"/>
              <a:ext cx="60" cy="20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w="9525">
              <a:noFill/>
              <a:round/>
              <a:headEnd/>
              <a:tailEnd/>
            </a:ln>
          </p:spPr>
          <p:txBody>
            <a:bodyPr/>
            <a:lstStyle/>
            <a:p>
              <a:endParaRPr lang="en-GB"/>
            </a:p>
          </p:txBody>
        </p:sp>
        <p:sp>
          <p:nvSpPr>
            <p:cNvPr id="84" name="Freeform 74"/>
            <p:cNvSpPr>
              <a:spLocks/>
            </p:cNvSpPr>
            <p:nvPr userDrawn="1"/>
          </p:nvSpPr>
          <p:spPr bwMode="gray">
            <a:xfrm>
              <a:off x="5180" y="327"/>
              <a:ext cx="47" cy="148"/>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w="9525">
              <a:noFill/>
              <a:round/>
              <a:headEnd/>
              <a:tailEnd/>
            </a:ln>
          </p:spPr>
          <p:txBody>
            <a:bodyPr/>
            <a:lstStyle/>
            <a:p>
              <a:endParaRPr lang="en-GB"/>
            </a:p>
          </p:txBody>
        </p:sp>
        <p:sp>
          <p:nvSpPr>
            <p:cNvPr id="85" name="Freeform 75"/>
            <p:cNvSpPr>
              <a:spLocks/>
            </p:cNvSpPr>
            <p:nvPr userDrawn="1"/>
          </p:nvSpPr>
          <p:spPr bwMode="gray">
            <a:xfrm>
              <a:off x="5227" y="327"/>
              <a:ext cx="111" cy="148"/>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w="9525">
              <a:noFill/>
              <a:round/>
              <a:headEnd/>
              <a:tailEnd/>
            </a:ln>
          </p:spPr>
          <p:txBody>
            <a:bodyPr/>
            <a:lstStyle/>
            <a:p>
              <a:endParaRPr lang="en-GB"/>
            </a:p>
          </p:txBody>
        </p:sp>
        <p:sp>
          <p:nvSpPr>
            <p:cNvPr id="86" name="Freeform 76"/>
            <p:cNvSpPr>
              <a:spLocks/>
            </p:cNvSpPr>
            <p:nvPr userDrawn="1"/>
          </p:nvSpPr>
          <p:spPr bwMode="gray">
            <a:xfrm>
              <a:off x="5429" y="327"/>
              <a:ext cx="124" cy="151"/>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w="9525">
              <a:noFill/>
              <a:round/>
              <a:headEnd/>
              <a:tailEnd/>
            </a:ln>
          </p:spPr>
          <p:txBody>
            <a:bodyPr/>
            <a:lstStyle/>
            <a:p>
              <a:endParaRPr lang="en-GB"/>
            </a:p>
          </p:txBody>
        </p:sp>
        <p:sp>
          <p:nvSpPr>
            <p:cNvPr id="87" name="Freeform 77"/>
            <p:cNvSpPr>
              <a:spLocks/>
            </p:cNvSpPr>
            <p:nvPr userDrawn="1"/>
          </p:nvSpPr>
          <p:spPr bwMode="gray">
            <a:xfrm>
              <a:off x="4994" y="327"/>
              <a:ext cx="125" cy="151"/>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w="9525">
              <a:noFill/>
              <a:round/>
              <a:headEnd/>
              <a:tailEnd/>
            </a:ln>
          </p:spPr>
          <p:txBody>
            <a:bodyPr/>
            <a:lstStyle/>
            <a:p>
              <a:endParaRPr lang="en-GB"/>
            </a:p>
          </p:txBody>
        </p:sp>
        <p:sp>
          <p:nvSpPr>
            <p:cNvPr id="88" name="Freeform 78"/>
            <p:cNvSpPr>
              <a:spLocks/>
            </p:cNvSpPr>
            <p:nvPr userDrawn="1"/>
          </p:nvSpPr>
          <p:spPr bwMode="gray">
            <a:xfrm>
              <a:off x="5333" y="324"/>
              <a:ext cx="95" cy="154"/>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w="9525">
              <a:noFill/>
              <a:round/>
              <a:headEnd/>
              <a:tailEnd/>
            </a:ln>
          </p:spPr>
          <p:txBody>
            <a:bodyPr/>
            <a:lstStyle/>
            <a:p>
              <a:endParaRPr lang="en-GB"/>
            </a:p>
          </p:txBody>
        </p:sp>
      </p:grpSp>
    </p:spTree>
    <p:extLst>
      <p:ext uri="{BB962C8B-B14F-4D97-AF65-F5344CB8AC3E}">
        <p14:creationId xmlns:p14="http://schemas.microsoft.com/office/powerpoint/2010/main" val="2530868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 xmlns:p15="http://schemas.microsoft.com/office/powerpoint/2012/main">
        <p15:guide id="1" pos="43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xt 1 column">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dirty="0"/>
          </a:p>
        </p:txBody>
      </p:sp>
      <p:sp>
        <p:nvSpPr>
          <p:cNvPr id="10" name="Text Placeholder 9"/>
          <p:cNvSpPr>
            <a:spLocks noGrp="1"/>
          </p:cNvSpPr>
          <p:nvPr>
            <p:ph type="body" sz="quarter" idx="10"/>
          </p:nvPr>
        </p:nvSpPr>
        <p:spPr bwMode="gray">
          <a:xfrm>
            <a:off x="250825" y="987427"/>
            <a:ext cx="8642350" cy="381635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ext 2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5" name="Text Placeholder 12"/>
          <p:cNvSpPr>
            <a:spLocks noGrp="1"/>
          </p:cNvSpPr>
          <p:nvPr>
            <p:ph type="body" sz="quarter" idx="15"/>
          </p:nvPr>
        </p:nvSpPr>
        <p:spPr bwMode="gray">
          <a:xfrm>
            <a:off x="250825" y="987425"/>
            <a:ext cx="4177159" cy="3816351"/>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6" name="Text Placeholder 12"/>
          <p:cNvSpPr>
            <a:spLocks noGrp="1"/>
          </p:cNvSpPr>
          <p:nvPr>
            <p:ph type="body" sz="quarter" idx="16"/>
          </p:nvPr>
        </p:nvSpPr>
        <p:spPr bwMode="gray">
          <a:xfrm>
            <a:off x="4644009" y="987427"/>
            <a:ext cx="4249166" cy="381635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ext 3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4" name="Text Placeholder 9"/>
          <p:cNvSpPr>
            <a:spLocks noGrp="1"/>
          </p:cNvSpPr>
          <p:nvPr>
            <p:ph type="body" sz="quarter" idx="18"/>
          </p:nvPr>
        </p:nvSpPr>
        <p:spPr bwMode="gray">
          <a:xfrm>
            <a:off x="250841" y="987034"/>
            <a:ext cx="2736999" cy="3816349"/>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6" name="Text Placeholder 9"/>
          <p:cNvSpPr>
            <a:spLocks noGrp="1"/>
          </p:cNvSpPr>
          <p:nvPr>
            <p:ph type="body" sz="quarter" idx="19"/>
          </p:nvPr>
        </p:nvSpPr>
        <p:spPr bwMode="gray">
          <a:xfrm>
            <a:off x="3203849" y="987076"/>
            <a:ext cx="2808313" cy="3816713"/>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18" name="Text Placeholder 9"/>
          <p:cNvSpPr>
            <a:spLocks noGrp="1"/>
          </p:cNvSpPr>
          <p:nvPr>
            <p:ph type="body" sz="quarter" idx="20"/>
          </p:nvPr>
        </p:nvSpPr>
        <p:spPr bwMode="gray">
          <a:xfrm>
            <a:off x="6228186" y="987431"/>
            <a:ext cx="2664990" cy="3816349"/>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cSld>
  <p:clrMapOvr>
    <a:masterClrMapping/>
  </p:clrMapOvr>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Tree>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 Picture">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1" name="Picture Placeholder 10"/>
          <p:cNvSpPr>
            <a:spLocks noGrp="1"/>
          </p:cNvSpPr>
          <p:nvPr>
            <p:ph type="pic" sz="quarter" idx="13"/>
            <p:custDataLst>
              <p:tags r:id="rId1"/>
            </p:custDataLst>
          </p:nvPr>
        </p:nvSpPr>
        <p:spPr bwMode="gray">
          <a:xfrm>
            <a:off x="251534" y="1059583"/>
            <a:ext cx="8642350" cy="3744912"/>
          </a:xfrm>
          <a:prstGeom prst="round1Rect">
            <a:avLst>
              <a:gd name="adj" fmla="val 0"/>
            </a:avLst>
          </a:prstGeom>
          <a:noFill/>
          <a:ln>
            <a:noFill/>
          </a:ln>
        </p:spPr>
        <p:txBody>
          <a:bodyPr/>
          <a:lstStyle/>
          <a:p>
            <a:r>
              <a:rPr lang="en-US" noProof="0" smtClean="0"/>
              <a:t>Click icon to add picture</a:t>
            </a:r>
            <a:endParaRPr lang="en-GB" noProof="0"/>
          </a:p>
        </p:txBody>
      </p:sp>
    </p:spTree>
  </p:cSld>
  <p:clrMapOvr>
    <a:masterClrMapping/>
  </p:clrMapOvr>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 Picture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1" name="Picture Placeholder 10"/>
          <p:cNvSpPr>
            <a:spLocks noGrp="1"/>
          </p:cNvSpPr>
          <p:nvPr>
            <p:ph type="pic" sz="quarter" idx="13"/>
            <p:custDataLst>
              <p:tags r:id="rId1"/>
            </p:custDataLst>
          </p:nvPr>
        </p:nvSpPr>
        <p:spPr bwMode="gray">
          <a:xfrm>
            <a:off x="4716018" y="1058863"/>
            <a:ext cx="4177159" cy="3744912"/>
          </a:xfrm>
          <a:prstGeom prst="round1Rect">
            <a:avLst>
              <a:gd name="adj" fmla="val 0"/>
            </a:avLst>
          </a:prstGeom>
          <a:noFill/>
          <a:ln>
            <a:noFill/>
          </a:ln>
        </p:spPr>
        <p:txBody>
          <a:bodyPr/>
          <a:lstStyle/>
          <a:p>
            <a:r>
              <a:rPr lang="en-US" noProof="0" smtClean="0"/>
              <a:t>Click icon to add picture</a:t>
            </a:r>
            <a:endParaRPr lang="en-GB" noProof="0" dirty="0"/>
          </a:p>
        </p:txBody>
      </p:sp>
      <p:sp>
        <p:nvSpPr>
          <p:cNvPr id="10" name="Picture Placeholder 10"/>
          <p:cNvSpPr>
            <a:spLocks noGrp="1"/>
          </p:cNvSpPr>
          <p:nvPr>
            <p:ph type="pic" sz="quarter" idx="16"/>
            <p:custDataLst>
              <p:tags r:id="rId2"/>
            </p:custDataLst>
          </p:nvPr>
        </p:nvSpPr>
        <p:spPr bwMode="gray">
          <a:xfrm>
            <a:off x="250825" y="1058863"/>
            <a:ext cx="4177159" cy="3744912"/>
          </a:xfrm>
          <a:prstGeom prst="rect">
            <a:avLst/>
          </a:prstGeom>
          <a:noFill/>
          <a:ln>
            <a:noFill/>
          </a:ln>
        </p:spPr>
        <p:txBody>
          <a:bodyPr/>
          <a:lstStyle/>
          <a:p>
            <a:r>
              <a:rPr lang="en-US" noProof="0" smtClean="0"/>
              <a:t>Click icon to add picture</a:t>
            </a:r>
            <a:endParaRPr lang="en-GB" noProof="0"/>
          </a:p>
        </p:txBody>
      </p:sp>
    </p:spTree>
  </p:cSld>
  <p:clrMapOvr>
    <a:masterClrMapping/>
  </p:clrMapOvr>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ext left – Picture righ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4" name="Bildplatzhalter 12"/>
          <p:cNvSpPr>
            <a:spLocks noGrp="1"/>
          </p:cNvSpPr>
          <p:nvPr>
            <p:ph type="pic" sz="quarter" idx="14"/>
            <p:custDataLst>
              <p:tags r:id="rId1"/>
            </p:custDataLst>
          </p:nvPr>
        </p:nvSpPr>
        <p:spPr bwMode="gray">
          <a:xfrm>
            <a:off x="4716018" y="1058863"/>
            <a:ext cx="4177159" cy="3744912"/>
          </a:xfrm>
          <a:prstGeom prst="round1Rect">
            <a:avLst>
              <a:gd name="adj" fmla="val 0"/>
            </a:avLst>
          </a:prstGeom>
        </p:spPr>
        <p:txBody>
          <a:bodyPr/>
          <a:lstStyle/>
          <a:p>
            <a:r>
              <a:rPr lang="en-US" noProof="0" smtClean="0"/>
              <a:t>Click icon to add picture</a:t>
            </a:r>
            <a:endParaRPr lang="en-GB" noProof="0" dirty="0"/>
          </a:p>
        </p:txBody>
      </p:sp>
      <p:sp>
        <p:nvSpPr>
          <p:cNvPr id="11" name="Text Placeholder 8"/>
          <p:cNvSpPr>
            <a:spLocks noGrp="1"/>
          </p:cNvSpPr>
          <p:nvPr>
            <p:ph type="body" sz="quarter" idx="16"/>
          </p:nvPr>
        </p:nvSpPr>
        <p:spPr bwMode="gray">
          <a:xfrm>
            <a:off x="250825" y="987427"/>
            <a:ext cx="4177159" cy="381635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Picture left – Text righ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4" name="Bildplatzhalter 12"/>
          <p:cNvSpPr>
            <a:spLocks noGrp="1"/>
          </p:cNvSpPr>
          <p:nvPr>
            <p:ph type="pic" sz="quarter" idx="14"/>
            <p:custDataLst>
              <p:tags r:id="rId1"/>
            </p:custDataLst>
          </p:nvPr>
        </p:nvSpPr>
        <p:spPr bwMode="gray">
          <a:xfrm>
            <a:off x="250825" y="1058863"/>
            <a:ext cx="4177159" cy="3744912"/>
          </a:xfrm>
          <a:prstGeom prst="rect">
            <a:avLst/>
          </a:prstGeom>
        </p:spPr>
        <p:txBody>
          <a:bodyPr/>
          <a:lstStyle/>
          <a:p>
            <a:r>
              <a:rPr lang="en-US" noProof="0" smtClean="0"/>
              <a:t>Click icon to add picture</a:t>
            </a:r>
            <a:endParaRPr lang="en-GB" noProof="0"/>
          </a:p>
        </p:txBody>
      </p:sp>
      <p:sp>
        <p:nvSpPr>
          <p:cNvPr id="10" name="Text Placeholder 8"/>
          <p:cNvSpPr>
            <a:spLocks noGrp="1"/>
          </p:cNvSpPr>
          <p:nvPr>
            <p:ph type="body" sz="quarter" idx="16"/>
          </p:nvPr>
        </p:nvSpPr>
        <p:spPr bwMode="gray">
          <a:xfrm>
            <a:off x="4644009" y="987427"/>
            <a:ext cx="4249166" cy="381635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ext left 2/3 – Picture right 1/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6228200" y="1058863"/>
            <a:ext cx="2664990" cy="3744912"/>
          </a:xfrm>
          <a:prstGeom prst="round1Rect">
            <a:avLst>
              <a:gd name="adj" fmla="val 0"/>
            </a:avLst>
          </a:prstGeom>
        </p:spPr>
        <p:txBody>
          <a:bodyPr/>
          <a:lstStyle/>
          <a:p>
            <a:r>
              <a:rPr lang="en-US" noProof="0" smtClean="0"/>
              <a:t>Click icon to add picture</a:t>
            </a:r>
            <a:endParaRPr lang="en-GB" noProof="0" dirty="0"/>
          </a:p>
        </p:txBody>
      </p:sp>
      <p:sp>
        <p:nvSpPr>
          <p:cNvPr id="11" name="Text Placeholder 9"/>
          <p:cNvSpPr>
            <a:spLocks noGrp="1"/>
          </p:cNvSpPr>
          <p:nvPr>
            <p:ph type="body" sz="quarter" idx="17"/>
          </p:nvPr>
        </p:nvSpPr>
        <p:spPr bwMode="gray">
          <a:xfrm>
            <a:off x="250840" y="987427"/>
            <a:ext cx="5761335" cy="381635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Picture left 1/3 – Text right 2/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250825" y="1058863"/>
            <a:ext cx="2664992" cy="3744912"/>
          </a:xfrm>
          <a:prstGeom prst="rect">
            <a:avLst/>
          </a:prstGeom>
        </p:spPr>
        <p:txBody>
          <a:bodyPr/>
          <a:lstStyle/>
          <a:p>
            <a:r>
              <a:rPr lang="en-US" noProof="0" smtClean="0"/>
              <a:t>Click icon to add picture</a:t>
            </a:r>
            <a:endParaRPr lang="en-GB" noProof="0"/>
          </a:p>
        </p:txBody>
      </p:sp>
      <p:sp>
        <p:nvSpPr>
          <p:cNvPr id="11" name="Text Placeholder 9"/>
          <p:cNvSpPr>
            <a:spLocks noGrp="1"/>
          </p:cNvSpPr>
          <p:nvPr>
            <p:ph type="body" sz="quarter" idx="17"/>
          </p:nvPr>
        </p:nvSpPr>
        <p:spPr bwMode="gray">
          <a:xfrm>
            <a:off x="3131856" y="987431"/>
            <a:ext cx="5761335" cy="3816349"/>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7_Text 1 column">
    <p:bg>
      <p:bgPr>
        <a:blipFill dpi="0" rotWithShape="1">
          <a:blip r:embed="rId2" cstate="screen">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solidFill>
                  <a:schemeClr val="tx1"/>
                </a:solidFill>
              </a:defRPr>
            </a:lvl1pPr>
          </a:lstStyle>
          <a:p>
            <a:r>
              <a:rPr lang="en-US" noProof="0" smtClean="0"/>
              <a:t>Click to edit Master title style</a:t>
            </a:r>
            <a:endParaRPr lang="en-US" noProof="0"/>
          </a:p>
        </p:txBody>
      </p:sp>
      <p:sp>
        <p:nvSpPr>
          <p:cNvPr id="10" name="Text Placeholder 9"/>
          <p:cNvSpPr>
            <a:spLocks noGrp="1"/>
          </p:cNvSpPr>
          <p:nvPr>
            <p:ph type="body" sz="quarter" idx="10"/>
          </p:nvPr>
        </p:nvSpPr>
        <p:spPr bwMode="gray">
          <a:xfrm>
            <a:off x="466725" y="1131889"/>
            <a:ext cx="8426450" cy="374491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grpSp>
        <p:nvGrpSpPr>
          <p:cNvPr id="4" name="Group 3"/>
          <p:cNvGrpSpPr/>
          <p:nvPr/>
        </p:nvGrpSpPr>
        <p:grpSpPr>
          <a:xfrm>
            <a:off x="8008049" y="247970"/>
            <a:ext cx="895497" cy="435425"/>
            <a:chOff x="8008039" y="247965"/>
            <a:chExt cx="895497" cy="435425"/>
          </a:xfrm>
          <a:solidFill>
            <a:schemeClr val="accent1"/>
          </a:solidFill>
        </p:grpSpPr>
        <p:sp>
          <p:nvSpPr>
            <p:cNvPr id="5" name="Freeform 71"/>
            <p:cNvSpPr>
              <a:spLocks/>
            </p:cNvSpPr>
            <p:nvPr userDrawn="1"/>
          </p:nvSpPr>
          <p:spPr bwMode="gray">
            <a:xfrm>
              <a:off x="8303800" y="247965"/>
              <a:ext cx="180743" cy="13966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grpFill/>
            <a:ln w="9525">
              <a:noFill/>
              <a:round/>
              <a:headEnd/>
              <a:tailEnd/>
            </a:ln>
          </p:spPr>
          <p:txBody>
            <a:bodyPr/>
            <a:lstStyle/>
            <a:p>
              <a:endParaRPr lang="en-GB"/>
            </a:p>
          </p:txBody>
        </p:sp>
        <p:sp>
          <p:nvSpPr>
            <p:cNvPr id="6" name="Freeform 72"/>
            <p:cNvSpPr>
              <a:spLocks/>
            </p:cNvSpPr>
            <p:nvPr userDrawn="1"/>
          </p:nvSpPr>
          <p:spPr bwMode="gray">
            <a:xfrm>
              <a:off x="8008039" y="399953"/>
              <a:ext cx="124603" cy="202651"/>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grpFill/>
            <a:ln w="9525">
              <a:noFill/>
              <a:round/>
              <a:headEnd/>
              <a:tailEnd/>
            </a:ln>
          </p:spPr>
          <p:txBody>
            <a:bodyPr/>
            <a:lstStyle/>
            <a:p>
              <a:endParaRPr lang="en-GB"/>
            </a:p>
          </p:txBody>
        </p:sp>
        <p:sp>
          <p:nvSpPr>
            <p:cNvPr id="7" name="Freeform 73"/>
            <p:cNvSpPr>
              <a:spLocks/>
            </p:cNvSpPr>
            <p:nvPr userDrawn="1"/>
          </p:nvSpPr>
          <p:spPr bwMode="gray">
            <a:xfrm>
              <a:off x="8302431" y="399953"/>
              <a:ext cx="82156" cy="28343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grpFill/>
            <a:ln w="9525">
              <a:noFill/>
              <a:round/>
              <a:headEnd/>
              <a:tailEnd/>
            </a:ln>
          </p:spPr>
          <p:txBody>
            <a:bodyPr/>
            <a:lstStyle/>
            <a:p>
              <a:endParaRPr lang="en-GB"/>
            </a:p>
          </p:txBody>
        </p:sp>
        <p:sp>
          <p:nvSpPr>
            <p:cNvPr id="8" name="Freeform 74"/>
            <p:cNvSpPr>
              <a:spLocks/>
            </p:cNvSpPr>
            <p:nvPr userDrawn="1"/>
          </p:nvSpPr>
          <p:spPr bwMode="gray">
            <a:xfrm>
              <a:off x="8392802" y="399953"/>
              <a:ext cx="64355" cy="202651"/>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grpFill/>
            <a:ln w="9525">
              <a:noFill/>
              <a:round/>
              <a:headEnd/>
              <a:tailEnd/>
            </a:ln>
          </p:spPr>
          <p:txBody>
            <a:bodyPr/>
            <a:lstStyle/>
            <a:p>
              <a:endParaRPr lang="en-GB"/>
            </a:p>
          </p:txBody>
        </p:sp>
        <p:sp>
          <p:nvSpPr>
            <p:cNvPr id="9" name="Freeform 75"/>
            <p:cNvSpPr>
              <a:spLocks/>
            </p:cNvSpPr>
            <p:nvPr userDrawn="1"/>
          </p:nvSpPr>
          <p:spPr bwMode="gray">
            <a:xfrm>
              <a:off x="8457157" y="399953"/>
              <a:ext cx="151988" cy="202651"/>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grpFill/>
            <a:ln w="9525">
              <a:noFill/>
              <a:round/>
              <a:headEnd/>
              <a:tailEnd/>
            </a:ln>
          </p:spPr>
          <p:txBody>
            <a:bodyPr/>
            <a:lstStyle/>
            <a:p>
              <a:endParaRPr lang="en-GB"/>
            </a:p>
          </p:txBody>
        </p:sp>
        <p:sp>
          <p:nvSpPr>
            <p:cNvPr id="11" name="Freeform 76"/>
            <p:cNvSpPr>
              <a:spLocks/>
            </p:cNvSpPr>
            <p:nvPr userDrawn="1"/>
          </p:nvSpPr>
          <p:spPr bwMode="gray">
            <a:xfrm>
              <a:off x="8733748" y="399953"/>
              <a:ext cx="169788" cy="206759"/>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grpFill/>
            <a:ln w="9525">
              <a:noFill/>
              <a:round/>
              <a:headEnd/>
              <a:tailEnd/>
            </a:ln>
          </p:spPr>
          <p:txBody>
            <a:bodyPr/>
            <a:lstStyle/>
            <a:p>
              <a:endParaRPr lang="en-GB"/>
            </a:p>
          </p:txBody>
        </p:sp>
        <p:sp>
          <p:nvSpPr>
            <p:cNvPr id="12" name="Freeform 77"/>
            <p:cNvSpPr>
              <a:spLocks/>
            </p:cNvSpPr>
            <p:nvPr userDrawn="1"/>
          </p:nvSpPr>
          <p:spPr bwMode="gray">
            <a:xfrm>
              <a:off x="8138119" y="399953"/>
              <a:ext cx="171158" cy="206759"/>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grpFill/>
            <a:ln w="9525">
              <a:noFill/>
              <a:round/>
              <a:headEnd/>
              <a:tailEnd/>
            </a:ln>
          </p:spPr>
          <p:txBody>
            <a:bodyPr/>
            <a:lstStyle/>
            <a:p>
              <a:endParaRPr lang="en-GB"/>
            </a:p>
          </p:txBody>
        </p:sp>
        <p:sp>
          <p:nvSpPr>
            <p:cNvPr id="13" name="Freeform 78"/>
            <p:cNvSpPr>
              <a:spLocks/>
            </p:cNvSpPr>
            <p:nvPr userDrawn="1"/>
          </p:nvSpPr>
          <p:spPr bwMode="gray">
            <a:xfrm>
              <a:off x="8602299" y="395845"/>
              <a:ext cx="130080" cy="210866"/>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grpFill/>
            <a:ln w="9525">
              <a:noFill/>
              <a:round/>
              <a:headEnd/>
              <a:tailEnd/>
            </a:ln>
          </p:spPr>
          <p:txBody>
            <a:bodyPr/>
            <a:lstStyle/>
            <a:p>
              <a:endParaRPr lang="en-GB"/>
            </a:p>
          </p:txBody>
        </p:sp>
      </p:grpSp>
      <p:sp>
        <p:nvSpPr>
          <p:cNvPr id="3" name="Footer Placeholder 2"/>
          <p:cNvSpPr>
            <a:spLocks noGrp="1"/>
          </p:cNvSpPr>
          <p:nvPr>
            <p:ph type="ftr" sz="quarter" idx="11"/>
          </p:nvPr>
        </p:nvSpPr>
        <p:spPr/>
        <p:txBody>
          <a:bodyPr/>
          <a:lstStyle/>
          <a:p>
            <a:endParaRPr lang="en-US"/>
          </a:p>
        </p:txBody>
      </p:sp>
      <p:sp>
        <p:nvSpPr>
          <p:cNvPr id="14" name="Slide Number Placeholder 13"/>
          <p:cNvSpPr>
            <a:spLocks noGrp="1"/>
          </p:cNvSpPr>
          <p:nvPr>
            <p:ph type="sldNum" sz="quarter" idx="12"/>
          </p:nvPr>
        </p:nvSpPr>
        <p:spPr/>
        <p:txBody>
          <a:bodyPr/>
          <a:lstStyle/>
          <a:p>
            <a:fld id="{BA82CA73-5B89-47DC-9531-A1D6C8D78F7D}" type="slidenum">
              <a:rPr lang="en-US" smtClean="0"/>
              <a:t>‹#›</a:t>
            </a:fld>
            <a:endParaRPr lang="en-US"/>
          </a:p>
        </p:txBody>
      </p:sp>
    </p:spTree>
    <p:extLst>
      <p:ext uri="{BB962C8B-B14F-4D97-AF65-F5344CB8AC3E}">
        <p14:creationId xmlns:p14="http://schemas.microsoft.com/office/powerpoint/2010/main" val="1010586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ext left 1/3 – Picture right 2/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3132140" y="1058871"/>
            <a:ext cx="5761036" cy="3744913"/>
          </a:xfrm>
          <a:prstGeom prst="round1Rect">
            <a:avLst>
              <a:gd name="adj" fmla="val 0"/>
            </a:avLst>
          </a:prstGeom>
        </p:spPr>
        <p:txBody>
          <a:bodyPr/>
          <a:lstStyle/>
          <a:p>
            <a:r>
              <a:rPr lang="en-US" noProof="0" smtClean="0"/>
              <a:t>Click icon to add picture</a:t>
            </a:r>
            <a:endParaRPr lang="en-GB" noProof="0"/>
          </a:p>
        </p:txBody>
      </p:sp>
      <p:sp>
        <p:nvSpPr>
          <p:cNvPr id="10" name="Text Placeholder 8"/>
          <p:cNvSpPr>
            <a:spLocks noGrp="1"/>
          </p:cNvSpPr>
          <p:nvPr>
            <p:ph type="body" sz="quarter" idx="18"/>
          </p:nvPr>
        </p:nvSpPr>
        <p:spPr bwMode="gray">
          <a:xfrm>
            <a:off x="250828" y="987431"/>
            <a:ext cx="2665413" cy="3816349"/>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cSld>
  <p:clrMapOvr>
    <a:masterClrMapping/>
  </p:clrMapOvr>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Picture left 2/3 – Text right 1/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250825" y="1058871"/>
            <a:ext cx="5761038" cy="3744913"/>
          </a:xfrm>
          <a:prstGeom prst="rect">
            <a:avLst/>
          </a:prstGeom>
        </p:spPr>
        <p:txBody>
          <a:bodyPr/>
          <a:lstStyle/>
          <a:p>
            <a:r>
              <a:rPr lang="en-US" noProof="0" smtClean="0"/>
              <a:t>Click icon to add picture</a:t>
            </a:r>
            <a:endParaRPr lang="en-GB" noProof="0"/>
          </a:p>
        </p:txBody>
      </p:sp>
      <p:sp>
        <p:nvSpPr>
          <p:cNvPr id="10" name="Text Placeholder 8"/>
          <p:cNvSpPr>
            <a:spLocks noGrp="1"/>
          </p:cNvSpPr>
          <p:nvPr>
            <p:ph type="body" sz="quarter" idx="18"/>
          </p:nvPr>
        </p:nvSpPr>
        <p:spPr bwMode="gray">
          <a:xfrm>
            <a:off x="6227763" y="987431"/>
            <a:ext cx="2665412" cy="3816349"/>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cSld>
  <p:clrMapOvr>
    <a:masterClrMapping/>
  </p:clrMapOvr>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ext top – Picture bottom">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8"/>
          </p:nvPr>
        </p:nvSpPr>
        <p:spPr bwMode="gray">
          <a:xfrm>
            <a:off x="250840" y="3003817"/>
            <a:ext cx="8642348" cy="1799965"/>
          </a:xfrm>
          <a:prstGeom prst="rect">
            <a:avLst/>
          </a:prstGeom>
        </p:spPr>
        <p:txBody>
          <a:bodyPr/>
          <a:lstStyle/>
          <a:p>
            <a:r>
              <a:rPr lang="en-US" noProof="0" smtClean="0"/>
              <a:t>Click icon to add picture</a:t>
            </a:r>
            <a:endParaRPr lang="en-GB" noProof="0"/>
          </a:p>
        </p:txBody>
      </p:sp>
      <p:sp>
        <p:nvSpPr>
          <p:cNvPr id="11" name="Text Placeholder 9"/>
          <p:cNvSpPr>
            <a:spLocks noGrp="1"/>
          </p:cNvSpPr>
          <p:nvPr>
            <p:ph type="body" sz="quarter" idx="19"/>
          </p:nvPr>
        </p:nvSpPr>
        <p:spPr bwMode="gray">
          <a:xfrm>
            <a:off x="250825" y="987426"/>
            <a:ext cx="8642350" cy="1872364"/>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cSld>
  <p:clrMapOvr>
    <a:masterClrMapping/>
  </p:clrMapOvr>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Picture top – Text bottom">
    <p:spTree>
      <p:nvGrpSpPr>
        <p:cNvPr id="1" name=""/>
        <p:cNvGrpSpPr/>
        <p:nvPr/>
      </p:nvGrpSpPr>
      <p:grpSpPr>
        <a:xfrm>
          <a:off x="0" y="0"/>
          <a:ext cx="0" cy="0"/>
          <a:chOff x="0" y="0"/>
          <a:chExt cx="0" cy="0"/>
        </a:xfrm>
      </p:grpSpPr>
      <p:sp>
        <p:nvSpPr>
          <p:cNvPr id="16" name="Bildplatzhalter 14"/>
          <p:cNvSpPr>
            <a:spLocks noGrp="1"/>
          </p:cNvSpPr>
          <p:nvPr>
            <p:ph type="pic" sz="quarter" idx="18"/>
            <p:custDataLst>
              <p:tags r:id="rId1"/>
            </p:custDataLst>
          </p:nvPr>
        </p:nvSpPr>
        <p:spPr bwMode="gray">
          <a:xfrm>
            <a:off x="250837" y="1058862"/>
            <a:ext cx="8642350" cy="1800928"/>
          </a:xfrm>
          <a:prstGeom prst="round1Rect">
            <a:avLst>
              <a:gd name="adj" fmla="val 0"/>
            </a:avLst>
          </a:prstGeom>
        </p:spPr>
        <p:txBody>
          <a:bodyPr/>
          <a:lstStyle/>
          <a:p>
            <a:r>
              <a:rPr lang="en-US" noProof="0" smtClean="0"/>
              <a:t>Click icon to add picture</a:t>
            </a:r>
            <a:endParaRPr lang="en-GB" noProof="0"/>
          </a:p>
        </p:txBody>
      </p:sp>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1" name="Text Placeholder 9"/>
          <p:cNvSpPr>
            <a:spLocks noGrp="1"/>
          </p:cNvSpPr>
          <p:nvPr>
            <p:ph type="body" sz="quarter" idx="19"/>
          </p:nvPr>
        </p:nvSpPr>
        <p:spPr bwMode="gray">
          <a:xfrm>
            <a:off x="250825" y="3003810"/>
            <a:ext cx="8642350" cy="1799964"/>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cSld>
  <p:clrMapOvr>
    <a:masterClrMapping/>
  </p:clrMapOvr>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Subheadline + Text 1 column">
    <p:spTree>
      <p:nvGrpSpPr>
        <p:cNvPr id="1" name=""/>
        <p:cNvGrpSpPr/>
        <p:nvPr/>
      </p:nvGrpSpPr>
      <p:grpSpPr>
        <a:xfrm>
          <a:off x="0" y="0"/>
          <a:ext cx="0" cy="0"/>
          <a:chOff x="0" y="0"/>
          <a:chExt cx="0" cy="0"/>
        </a:xfrm>
      </p:grpSpPr>
      <p:sp>
        <p:nvSpPr>
          <p:cNvPr id="13" name="Titel 12"/>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0" name="Text Placeholder 7"/>
          <p:cNvSpPr>
            <a:spLocks noGrp="1"/>
          </p:cNvSpPr>
          <p:nvPr>
            <p:ph type="body" sz="quarter" idx="15"/>
          </p:nvPr>
        </p:nvSpPr>
        <p:spPr bwMode="gray">
          <a:xfrm>
            <a:off x="250827" y="1563927"/>
            <a:ext cx="8642350"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6" hasCustomPrompt="1"/>
          </p:nvPr>
        </p:nvSpPr>
        <p:spPr bwMode="gray">
          <a:xfrm>
            <a:off x="250840" y="987267"/>
            <a:ext cx="8642348"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Subheadline + Text 2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5" name="Text Placeholder 10"/>
          <p:cNvSpPr>
            <a:spLocks noGrp="1"/>
          </p:cNvSpPr>
          <p:nvPr>
            <p:ph type="body" sz="quarter" idx="16"/>
          </p:nvPr>
        </p:nvSpPr>
        <p:spPr bwMode="gray">
          <a:xfrm>
            <a:off x="250825" y="1563930"/>
            <a:ext cx="4177159"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6" name="Text Placeholder 10"/>
          <p:cNvSpPr>
            <a:spLocks noGrp="1"/>
          </p:cNvSpPr>
          <p:nvPr>
            <p:ph type="body" sz="quarter" idx="17"/>
          </p:nvPr>
        </p:nvSpPr>
        <p:spPr bwMode="gray">
          <a:xfrm>
            <a:off x="4644009" y="1563930"/>
            <a:ext cx="4249166"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8"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cSld>
  <p:clrMapOvr>
    <a:masterClrMapping/>
  </p:clrMapOvr>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Subheadline + Text 3 column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8" name="Text Placeholder 9"/>
          <p:cNvSpPr>
            <a:spLocks noGrp="1"/>
          </p:cNvSpPr>
          <p:nvPr>
            <p:ph type="body" sz="quarter" idx="19"/>
          </p:nvPr>
        </p:nvSpPr>
        <p:spPr bwMode="gray">
          <a:xfrm>
            <a:off x="250841" y="1563930"/>
            <a:ext cx="2736999"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9" name="Text Placeholder 9"/>
          <p:cNvSpPr>
            <a:spLocks noGrp="1"/>
          </p:cNvSpPr>
          <p:nvPr>
            <p:ph type="body" sz="quarter" idx="20"/>
          </p:nvPr>
        </p:nvSpPr>
        <p:spPr bwMode="gray">
          <a:xfrm>
            <a:off x="3203849" y="1563930"/>
            <a:ext cx="2808313"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20" name="Text Placeholder 9"/>
          <p:cNvSpPr>
            <a:spLocks noGrp="1"/>
          </p:cNvSpPr>
          <p:nvPr>
            <p:ph type="body" sz="quarter" idx="21"/>
          </p:nvPr>
        </p:nvSpPr>
        <p:spPr bwMode="gray">
          <a:xfrm>
            <a:off x="6228200" y="1563930"/>
            <a:ext cx="2664990" cy="3239848"/>
          </a:xfrm>
        </p:spPr>
        <p:txBody>
          <a:bodyPr/>
          <a:lstStyle>
            <a:lvl5pPr>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7" name="Textplatzhalter 14"/>
          <p:cNvSpPr>
            <a:spLocks noGrp="1"/>
          </p:cNvSpPr>
          <p:nvPr>
            <p:ph type="body" sz="quarter" idx="16"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cSld>
  <p:clrMapOvr>
    <a:masterClrMapping/>
  </p:clrMapOvr>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Subheadline + Title">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4" name="Textplatzhalter 14"/>
          <p:cNvSpPr>
            <a:spLocks noGrp="1"/>
          </p:cNvSpPr>
          <p:nvPr>
            <p:ph type="body" sz="quarter" idx="16" hasCustomPrompt="1"/>
          </p:nvPr>
        </p:nvSpPr>
        <p:spPr bwMode="gray">
          <a:xfrm>
            <a:off x="250825" y="987546"/>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cSld>
  <p:clrMapOvr>
    <a:masterClrMapping/>
  </p:clrMapOvr>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Subheadline + 1 Picture">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1" name="Picture Placeholder 10"/>
          <p:cNvSpPr>
            <a:spLocks noGrp="1"/>
          </p:cNvSpPr>
          <p:nvPr>
            <p:ph type="pic" sz="quarter" idx="13"/>
            <p:custDataLst>
              <p:tags r:id="rId1"/>
            </p:custDataLst>
          </p:nvPr>
        </p:nvSpPr>
        <p:spPr bwMode="gray">
          <a:xfrm>
            <a:off x="250825" y="1635936"/>
            <a:ext cx="8642350" cy="3167840"/>
          </a:xfrm>
          <a:prstGeom prst="round1Rect">
            <a:avLst>
              <a:gd name="adj" fmla="val 0"/>
            </a:avLst>
          </a:prstGeom>
          <a:noFill/>
          <a:ln>
            <a:noFill/>
          </a:ln>
        </p:spPr>
        <p:txBody>
          <a:bodyPr/>
          <a:lstStyle/>
          <a:p>
            <a:r>
              <a:rPr lang="en-US" noProof="0" smtClean="0"/>
              <a:t>Click icon to add picture</a:t>
            </a:r>
            <a:endParaRPr lang="en-GB" noProof="0"/>
          </a:p>
        </p:txBody>
      </p:sp>
      <p:sp>
        <p:nvSpPr>
          <p:cNvPr id="5" name="Textplatzhalter 14"/>
          <p:cNvSpPr>
            <a:spLocks noGrp="1"/>
          </p:cNvSpPr>
          <p:nvPr>
            <p:ph type="body" sz="quarter" idx="16"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cSld>
  <p:clrMapOvr>
    <a:masterClrMapping/>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Subheadline + 2 Pictures">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1" name="Picture Placeholder 10"/>
          <p:cNvSpPr>
            <a:spLocks noGrp="1"/>
          </p:cNvSpPr>
          <p:nvPr>
            <p:ph type="pic" sz="quarter" idx="13"/>
            <p:custDataLst>
              <p:tags r:id="rId1"/>
            </p:custDataLst>
          </p:nvPr>
        </p:nvSpPr>
        <p:spPr bwMode="gray">
          <a:xfrm>
            <a:off x="4716018" y="1635936"/>
            <a:ext cx="4177159" cy="3167840"/>
          </a:xfrm>
          <a:prstGeom prst="round1Rect">
            <a:avLst>
              <a:gd name="adj" fmla="val 0"/>
            </a:avLst>
          </a:prstGeom>
          <a:noFill/>
          <a:ln>
            <a:noFill/>
          </a:ln>
        </p:spPr>
        <p:txBody>
          <a:bodyPr/>
          <a:lstStyle/>
          <a:p>
            <a:r>
              <a:rPr lang="en-US" noProof="0" smtClean="0"/>
              <a:t>Click icon to add picture</a:t>
            </a:r>
            <a:endParaRPr lang="en-GB" noProof="0" dirty="0"/>
          </a:p>
        </p:txBody>
      </p:sp>
      <p:sp>
        <p:nvSpPr>
          <p:cNvPr id="10" name="Picture Placeholder 10"/>
          <p:cNvSpPr>
            <a:spLocks noGrp="1"/>
          </p:cNvSpPr>
          <p:nvPr>
            <p:ph type="pic" sz="quarter" idx="16"/>
            <p:custDataLst>
              <p:tags r:id="rId2"/>
            </p:custDataLst>
          </p:nvPr>
        </p:nvSpPr>
        <p:spPr bwMode="gray">
          <a:xfrm>
            <a:off x="250828" y="1635936"/>
            <a:ext cx="4177161" cy="3167840"/>
          </a:xfrm>
          <a:prstGeom prst="rect">
            <a:avLst/>
          </a:prstGeom>
          <a:noFill/>
          <a:ln>
            <a:noFill/>
          </a:ln>
        </p:spPr>
        <p:txBody>
          <a:bodyPr/>
          <a:lstStyle/>
          <a:p>
            <a:r>
              <a:rPr lang="en-US" noProof="0" smtClean="0"/>
              <a:t>Click icon to add picture</a:t>
            </a:r>
            <a:endParaRPr lang="en-GB" noProof="0" dirty="0"/>
          </a:p>
        </p:txBody>
      </p:sp>
      <p:sp>
        <p:nvSpPr>
          <p:cNvPr id="6" name="Textplatzhalter 14"/>
          <p:cNvSpPr>
            <a:spLocks noGrp="1"/>
          </p:cNvSpPr>
          <p:nvPr>
            <p:ph type="body" sz="quarter" idx="17"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5_Text 1 column">
    <p:bg>
      <p:bgPr>
        <a:blipFill dpi="0" rotWithShape="1">
          <a:blip r:embed="rId2" cstate="screen">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solidFill>
                  <a:schemeClr val="tx1"/>
                </a:solidFill>
              </a:defRPr>
            </a:lvl1pPr>
          </a:lstStyle>
          <a:p>
            <a:r>
              <a:rPr lang="en-US" noProof="0" smtClean="0"/>
              <a:t>Click to edit Master title style</a:t>
            </a:r>
            <a:endParaRPr lang="en-US" noProof="0"/>
          </a:p>
        </p:txBody>
      </p:sp>
      <p:sp>
        <p:nvSpPr>
          <p:cNvPr id="10" name="Text Placeholder 9"/>
          <p:cNvSpPr>
            <a:spLocks noGrp="1"/>
          </p:cNvSpPr>
          <p:nvPr>
            <p:ph type="body" sz="quarter" idx="10"/>
          </p:nvPr>
        </p:nvSpPr>
        <p:spPr bwMode="gray">
          <a:xfrm>
            <a:off x="466725" y="1131889"/>
            <a:ext cx="8426450" cy="3744912"/>
          </a:xfrm>
          <a:prstGeom prst="rect">
            <a:avLst/>
          </a:prstGeo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grpSp>
        <p:nvGrpSpPr>
          <p:cNvPr id="4" name="Group 3"/>
          <p:cNvGrpSpPr/>
          <p:nvPr/>
        </p:nvGrpSpPr>
        <p:grpSpPr>
          <a:xfrm>
            <a:off x="8008049" y="247970"/>
            <a:ext cx="895497" cy="435425"/>
            <a:chOff x="8008039" y="247965"/>
            <a:chExt cx="895497" cy="435425"/>
          </a:xfrm>
          <a:solidFill>
            <a:schemeClr val="accent1"/>
          </a:solidFill>
        </p:grpSpPr>
        <p:sp>
          <p:nvSpPr>
            <p:cNvPr id="5" name="Freeform 71"/>
            <p:cNvSpPr>
              <a:spLocks/>
            </p:cNvSpPr>
            <p:nvPr userDrawn="1"/>
          </p:nvSpPr>
          <p:spPr bwMode="gray">
            <a:xfrm>
              <a:off x="8303800" y="247965"/>
              <a:ext cx="180743" cy="13966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grpFill/>
            <a:ln w="9525">
              <a:noFill/>
              <a:round/>
              <a:headEnd/>
              <a:tailEnd/>
            </a:ln>
          </p:spPr>
          <p:txBody>
            <a:bodyPr/>
            <a:lstStyle/>
            <a:p>
              <a:endParaRPr lang="en-GB"/>
            </a:p>
          </p:txBody>
        </p:sp>
        <p:sp>
          <p:nvSpPr>
            <p:cNvPr id="6" name="Freeform 72"/>
            <p:cNvSpPr>
              <a:spLocks/>
            </p:cNvSpPr>
            <p:nvPr userDrawn="1"/>
          </p:nvSpPr>
          <p:spPr bwMode="gray">
            <a:xfrm>
              <a:off x="8008039" y="399953"/>
              <a:ext cx="124603" cy="202651"/>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grpFill/>
            <a:ln w="9525">
              <a:noFill/>
              <a:round/>
              <a:headEnd/>
              <a:tailEnd/>
            </a:ln>
          </p:spPr>
          <p:txBody>
            <a:bodyPr/>
            <a:lstStyle/>
            <a:p>
              <a:endParaRPr lang="en-GB"/>
            </a:p>
          </p:txBody>
        </p:sp>
        <p:sp>
          <p:nvSpPr>
            <p:cNvPr id="7" name="Freeform 73"/>
            <p:cNvSpPr>
              <a:spLocks/>
            </p:cNvSpPr>
            <p:nvPr userDrawn="1"/>
          </p:nvSpPr>
          <p:spPr bwMode="gray">
            <a:xfrm>
              <a:off x="8302431" y="399953"/>
              <a:ext cx="82156" cy="28343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grpFill/>
            <a:ln w="9525">
              <a:noFill/>
              <a:round/>
              <a:headEnd/>
              <a:tailEnd/>
            </a:ln>
          </p:spPr>
          <p:txBody>
            <a:bodyPr/>
            <a:lstStyle/>
            <a:p>
              <a:endParaRPr lang="en-GB"/>
            </a:p>
          </p:txBody>
        </p:sp>
        <p:sp>
          <p:nvSpPr>
            <p:cNvPr id="8" name="Freeform 74"/>
            <p:cNvSpPr>
              <a:spLocks/>
            </p:cNvSpPr>
            <p:nvPr userDrawn="1"/>
          </p:nvSpPr>
          <p:spPr bwMode="gray">
            <a:xfrm>
              <a:off x="8392802" y="399953"/>
              <a:ext cx="64355" cy="202651"/>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grpFill/>
            <a:ln w="9525">
              <a:noFill/>
              <a:round/>
              <a:headEnd/>
              <a:tailEnd/>
            </a:ln>
          </p:spPr>
          <p:txBody>
            <a:bodyPr/>
            <a:lstStyle/>
            <a:p>
              <a:endParaRPr lang="en-GB"/>
            </a:p>
          </p:txBody>
        </p:sp>
        <p:sp>
          <p:nvSpPr>
            <p:cNvPr id="9" name="Freeform 75"/>
            <p:cNvSpPr>
              <a:spLocks/>
            </p:cNvSpPr>
            <p:nvPr userDrawn="1"/>
          </p:nvSpPr>
          <p:spPr bwMode="gray">
            <a:xfrm>
              <a:off x="8457157" y="399953"/>
              <a:ext cx="151988" cy="202651"/>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grpFill/>
            <a:ln w="9525">
              <a:noFill/>
              <a:round/>
              <a:headEnd/>
              <a:tailEnd/>
            </a:ln>
          </p:spPr>
          <p:txBody>
            <a:bodyPr/>
            <a:lstStyle/>
            <a:p>
              <a:endParaRPr lang="en-GB"/>
            </a:p>
          </p:txBody>
        </p:sp>
        <p:sp>
          <p:nvSpPr>
            <p:cNvPr id="11" name="Freeform 76"/>
            <p:cNvSpPr>
              <a:spLocks/>
            </p:cNvSpPr>
            <p:nvPr userDrawn="1"/>
          </p:nvSpPr>
          <p:spPr bwMode="gray">
            <a:xfrm>
              <a:off x="8733748" y="399953"/>
              <a:ext cx="169788" cy="206759"/>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grpFill/>
            <a:ln w="9525">
              <a:noFill/>
              <a:round/>
              <a:headEnd/>
              <a:tailEnd/>
            </a:ln>
          </p:spPr>
          <p:txBody>
            <a:bodyPr/>
            <a:lstStyle/>
            <a:p>
              <a:endParaRPr lang="en-GB"/>
            </a:p>
          </p:txBody>
        </p:sp>
        <p:sp>
          <p:nvSpPr>
            <p:cNvPr id="12" name="Freeform 77"/>
            <p:cNvSpPr>
              <a:spLocks/>
            </p:cNvSpPr>
            <p:nvPr userDrawn="1"/>
          </p:nvSpPr>
          <p:spPr bwMode="gray">
            <a:xfrm>
              <a:off x="8138119" y="399953"/>
              <a:ext cx="171158" cy="206759"/>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grpFill/>
            <a:ln w="9525">
              <a:noFill/>
              <a:round/>
              <a:headEnd/>
              <a:tailEnd/>
            </a:ln>
          </p:spPr>
          <p:txBody>
            <a:bodyPr/>
            <a:lstStyle/>
            <a:p>
              <a:endParaRPr lang="en-GB"/>
            </a:p>
          </p:txBody>
        </p:sp>
        <p:sp>
          <p:nvSpPr>
            <p:cNvPr id="13" name="Freeform 78"/>
            <p:cNvSpPr>
              <a:spLocks/>
            </p:cNvSpPr>
            <p:nvPr userDrawn="1"/>
          </p:nvSpPr>
          <p:spPr bwMode="gray">
            <a:xfrm>
              <a:off x="8602299" y="395845"/>
              <a:ext cx="130080" cy="210866"/>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grpFill/>
            <a:ln w="9525">
              <a:noFill/>
              <a:round/>
              <a:headEnd/>
              <a:tailEnd/>
            </a:ln>
          </p:spPr>
          <p:txBody>
            <a:bodyPr/>
            <a:lstStyle/>
            <a:p>
              <a:endParaRPr lang="en-GB"/>
            </a:p>
          </p:txBody>
        </p:sp>
      </p:grpSp>
      <p:sp>
        <p:nvSpPr>
          <p:cNvPr id="3" name="Footer Placeholder 2"/>
          <p:cNvSpPr>
            <a:spLocks noGrp="1"/>
          </p:cNvSpPr>
          <p:nvPr>
            <p:ph type="ftr" sz="quarter" idx="11"/>
          </p:nvPr>
        </p:nvSpPr>
        <p:spPr/>
        <p:txBody>
          <a:bodyPr/>
          <a:lstStyle/>
          <a:p>
            <a:endParaRPr lang="en-US"/>
          </a:p>
        </p:txBody>
      </p:sp>
      <p:sp>
        <p:nvSpPr>
          <p:cNvPr id="14" name="Slide Number Placeholder 13"/>
          <p:cNvSpPr>
            <a:spLocks noGrp="1"/>
          </p:cNvSpPr>
          <p:nvPr>
            <p:ph type="sldNum" sz="quarter" idx="12"/>
          </p:nvPr>
        </p:nvSpPr>
        <p:spPr/>
        <p:txBody>
          <a:bodyPr/>
          <a:lstStyle/>
          <a:p>
            <a:fld id="{BA82CA73-5B89-47DC-9531-A1D6C8D78F7D}" type="slidenum">
              <a:rPr lang="en-US" smtClean="0"/>
              <a:t>‹#›</a:t>
            </a:fld>
            <a:endParaRPr lang="en-US"/>
          </a:p>
        </p:txBody>
      </p:sp>
    </p:spTree>
    <p:extLst>
      <p:ext uri="{BB962C8B-B14F-4D97-AF65-F5344CB8AC3E}">
        <p14:creationId xmlns:p14="http://schemas.microsoft.com/office/powerpoint/2010/main" val="599010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Subheadline + Text left – Picture righ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4" name="Bildplatzhalter 12"/>
          <p:cNvSpPr>
            <a:spLocks noGrp="1"/>
          </p:cNvSpPr>
          <p:nvPr>
            <p:ph type="pic" sz="quarter" idx="14"/>
            <p:custDataLst>
              <p:tags r:id="rId1"/>
            </p:custDataLst>
          </p:nvPr>
        </p:nvSpPr>
        <p:spPr bwMode="gray">
          <a:xfrm>
            <a:off x="4716018" y="1635936"/>
            <a:ext cx="4177159" cy="3167840"/>
          </a:xfrm>
          <a:prstGeom prst="round1Rect">
            <a:avLst>
              <a:gd name="adj" fmla="val 0"/>
            </a:avLst>
          </a:prstGeom>
        </p:spPr>
        <p:txBody>
          <a:bodyPr/>
          <a:lstStyle/>
          <a:p>
            <a:r>
              <a:rPr lang="en-US" noProof="0" smtClean="0"/>
              <a:t>Click icon to add picture</a:t>
            </a:r>
            <a:endParaRPr lang="en-GB" noProof="0" dirty="0"/>
          </a:p>
        </p:txBody>
      </p:sp>
      <p:sp>
        <p:nvSpPr>
          <p:cNvPr id="11" name="Text Placeholder 8"/>
          <p:cNvSpPr>
            <a:spLocks noGrp="1"/>
          </p:cNvSpPr>
          <p:nvPr>
            <p:ph type="body" sz="quarter" idx="17"/>
          </p:nvPr>
        </p:nvSpPr>
        <p:spPr bwMode="gray">
          <a:xfrm>
            <a:off x="250825" y="1563930"/>
            <a:ext cx="4177159"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6"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Subheadline + Picture left – Text righ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4" name="Bildplatzhalter 12"/>
          <p:cNvSpPr>
            <a:spLocks noGrp="1"/>
          </p:cNvSpPr>
          <p:nvPr>
            <p:ph type="pic" sz="quarter" idx="14"/>
            <p:custDataLst>
              <p:tags r:id="rId1"/>
            </p:custDataLst>
          </p:nvPr>
        </p:nvSpPr>
        <p:spPr bwMode="gray">
          <a:xfrm>
            <a:off x="250825" y="1635936"/>
            <a:ext cx="4177159" cy="3167840"/>
          </a:xfrm>
          <a:prstGeom prst="rect">
            <a:avLst/>
          </a:prstGeom>
        </p:spPr>
        <p:txBody>
          <a:bodyPr/>
          <a:lstStyle/>
          <a:p>
            <a:r>
              <a:rPr lang="en-US" noProof="0" smtClean="0"/>
              <a:t>Click icon to add picture</a:t>
            </a:r>
            <a:endParaRPr lang="en-GB" noProof="0"/>
          </a:p>
        </p:txBody>
      </p:sp>
      <p:sp>
        <p:nvSpPr>
          <p:cNvPr id="10" name="Text Placeholder 8"/>
          <p:cNvSpPr>
            <a:spLocks noGrp="1"/>
          </p:cNvSpPr>
          <p:nvPr>
            <p:ph type="body" sz="quarter" idx="17"/>
          </p:nvPr>
        </p:nvSpPr>
        <p:spPr bwMode="gray">
          <a:xfrm>
            <a:off x="4644023" y="1563930"/>
            <a:ext cx="4249166"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6"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cSld>
  <p:clrMapOvr>
    <a:masterClrMapping/>
  </p:clrMapOvr>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Subheadline + Text left 2/3 – Picture right 1/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6228200" y="1635936"/>
            <a:ext cx="2664990" cy="3167840"/>
          </a:xfrm>
          <a:prstGeom prst="round1Rect">
            <a:avLst>
              <a:gd name="adj" fmla="val 0"/>
            </a:avLst>
          </a:prstGeom>
        </p:spPr>
        <p:txBody>
          <a:bodyPr/>
          <a:lstStyle/>
          <a:p>
            <a:r>
              <a:rPr lang="en-US" noProof="0" smtClean="0"/>
              <a:t>Click icon to add picture</a:t>
            </a:r>
            <a:endParaRPr lang="en-GB" noProof="0" dirty="0"/>
          </a:p>
        </p:txBody>
      </p:sp>
      <p:sp>
        <p:nvSpPr>
          <p:cNvPr id="10" name="Text Placeholder 8"/>
          <p:cNvSpPr>
            <a:spLocks noGrp="1"/>
          </p:cNvSpPr>
          <p:nvPr>
            <p:ph type="body" sz="quarter" idx="18"/>
          </p:nvPr>
        </p:nvSpPr>
        <p:spPr bwMode="gray">
          <a:xfrm>
            <a:off x="250840" y="1563930"/>
            <a:ext cx="5761335"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9"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cSld>
  <p:clrMapOvr>
    <a:masterClrMapping/>
  </p:clrMapOvr>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Subheadline + Picture left 1/3 – Text right 2/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250840" y="1635936"/>
            <a:ext cx="2664990" cy="3167840"/>
          </a:xfrm>
          <a:prstGeom prst="rect">
            <a:avLst/>
          </a:prstGeom>
        </p:spPr>
        <p:txBody>
          <a:bodyPr/>
          <a:lstStyle/>
          <a:p>
            <a:r>
              <a:rPr lang="en-US" noProof="0" smtClean="0"/>
              <a:t>Click icon to add picture</a:t>
            </a:r>
            <a:endParaRPr lang="en-GB" noProof="0" dirty="0"/>
          </a:p>
        </p:txBody>
      </p:sp>
      <p:sp>
        <p:nvSpPr>
          <p:cNvPr id="10" name="Text Placeholder 8"/>
          <p:cNvSpPr>
            <a:spLocks noGrp="1"/>
          </p:cNvSpPr>
          <p:nvPr>
            <p:ph type="body" sz="quarter" idx="18"/>
          </p:nvPr>
        </p:nvSpPr>
        <p:spPr bwMode="gray">
          <a:xfrm>
            <a:off x="3131856" y="1563930"/>
            <a:ext cx="5761335"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9"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smtClean="0"/>
              <a:t>Subheadline</a:t>
            </a:r>
            <a:endParaRPr lang="en-GB" noProof="0" dirty="0"/>
          </a:p>
        </p:txBody>
      </p:sp>
    </p:spTree>
  </p:cSld>
  <p:clrMapOvr>
    <a:masterClrMapping/>
  </p:clrMapOvr>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Subheadline + Text left 1/3 – Picture right 2/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3132140" y="1635936"/>
            <a:ext cx="5761036" cy="3167840"/>
          </a:xfrm>
          <a:prstGeom prst="round1Rect">
            <a:avLst>
              <a:gd name="adj" fmla="val 0"/>
            </a:avLst>
          </a:prstGeom>
        </p:spPr>
        <p:txBody>
          <a:bodyPr/>
          <a:lstStyle/>
          <a:p>
            <a:r>
              <a:rPr lang="en-US" noProof="0" smtClean="0"/>
              <a:t>Click icon to add picture</a:t>
            </a:r>
            <a:endParaRPr lang="en-GB" noProof="0" dirty="0"/>
          </a:p>
        </p:txBody>
      </p:sp>
      <p:sp>
        <p:nvSpPr>
          <p:cNvPr id="10" name="Text Placeholder 8"/>
          <p:cNvSpPr>
            <a:spLocks noGrp="1"/>
          </p:cNvSpPr>
          <p:nvPr>
            <p:ph type="body" sz="quarter" idx="18"/>
          </p:nvPr>
        </p:nvSpPr>
        <p:spPr bwMode="gray">
          <a:xfrm>
            <a:off x="250828" y="1563930"/>
            <a:ext cx="2665413"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9"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cSld>
  <p:clrMapOvr>
    <a:masterClrMapping/>
  </p:clrMapOvr>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Subheadline + Picture left 2/3 – Text right 1/3">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6"/>
            <p:custDataLst>
              <p:tags r:id="rId1"/>
            </p:custDataLst>
          </p:nvPr>
        </p:nvSpPr>
        <p:spPr bwMode="gray">
          <a:xfrm>
            <a:off x="250825" y="1635936"/>
            <a:ext cx="5761038" cy="3167840"/>
          </a:xfrm>
          <a:prstGeom prst="rect">
            <a:avLst/>
          </a:prstGeom>
        </p:spPr>
        <p:txBody>
          <a:bodyPr/>
          <a:lstStyle/>
          <a:p>
            <a:r>
              <a:rPr lang="en-US" noProof="0" smtClean="0"/>
              <a:t>Click icon to add picture</a:t>
            </a:r>
            <a:endParaRPr lang="en-GB" noProof="0" dirty="0"/>
          </a:p>
        </p:txBody>
      </p:sp>
      <p:sp>
        <p:nvSpPr>
          <p:cNvPr id="10" name="Text Placeholder 8"/>
          <p:cNvSpPr>
            <a:spLocks noGrp="1"/>
          </p:cNvSpPr>
          <p:nvPr>
            <p:ph type="body" sz="quarter" idx="18"/>
          </p:nvPr>
        </p:nvSpPr>
        <p:spPr bwMode="gray">
          <a:xfrm>
            <a:off x="6227763" y="1563930"/>
            <a:ext cx="2665412" cy="3239848"/>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9" hasCustomPrompt="1"/>
          </p:nvPr>
        </p:nvSpPr>
        <p:spPr bwMode="gray">
          <a:xfrm>
            <a:off x="250825" y="987270"/>
            <a:ext cx="8642350"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cSld>
  <p:clrMapOvr>
    <a:masterClrMapping/>
  </p:clrMapOvr>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Subheadline + Text top – Picture bottom ">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6" name="Bildplatzhalter 14"/>
          <p:cNvSpPr>
            <a:spLocks noGrp="1"/>
          </p:cNvSpPr>
          <p:nvPr>
            <p:ph type="pic" sz="quarter" idx="18"/>
          </p:nvPr>
        </p:nvSpPr>
        <p:spPr bwMode="gray">
          <a:xfrm>
            <a:off x="250827" y="3291852"/>
            <a:ext cx="8642350" cy="1511924"/>
          </a:xfrm>
          <a:prstGeom prst="rect">
            <a:avLst/>
          </a:prstGeom>
        </p:spPr>
        <p:txBody>
          <a:bodyPr/>
          <a:lstStyle/>
          <a:p>
            <a:r>
              <a:rPr lang="en-US" noProof="0" smtClean="0"/>
              <a:t>Click icon to add picture</a:t>
            </a:r>
            <a:endParaRPr lang="en-GB" noProof="0" dirty="0"/>
          </a:p>
        </p:txBody>
      </p:sp>
      <p:sp>
        <p:nvSpPr>
          <p:cNvPr id="10" name="Text Placeholder 8"/>
          <p:cNvSpPr>
            <a:spLocks noGrp="1"/>
          </p:cNvSpPr>
          <p:nvPr>
            <p:ph type="body" sz="quarter" idx="19"/>
          </p:nvPr>
        </p:nvSpPr>
        <p:spPr bwMode="gray">
          <a:xfrm>
            <a:off x="250830" y="1563927"/>
            <a:ext cx="8642348" cy="1583904"/>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6" hasCustomPrompt="1"/>
          </p:nvPr>
        </p:nvSpPr>
        <p:spPr bwMode="gray">
          <a:xfrm>
            <a:off x="250828" y="987270"/>
            <a:ext cx="8642348"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cSld>
  <p:clrMapOvr>
    <a:masterClrMapping/>
  </p:clrMapOvr>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ubheadline + Picture top – Text bottom">
    <p:spTree>
      <p:nvGrpSpPr>
        <p:cNvPr id="1" name=""/>
        <p:cNvGrpSpPr/>
        <p:nvPr/>
      </p:nvGrpSpPr>
      <p:grpSpPr>
        <a:xfrm>
          <a:off x="0" y="0"/>
          <a:ext cx="0" cy="0"/>
          <a:chOff x="0" y="0"/>
          <a:chExt cx="0" cy="0"/>
        </a:xfrm>
      </p:grpSpPr>
      <p:sp>
        <p:nvSpPr>
          <p:cNvPr id="16" name="Bildplatzhalter 14"/>
          <p:cNvSpPr>
            <a:spLocks noGrp="1"/>
          </p:cNvSpPr>
          <p:nvPr>
            <p:ph type="pic" sz="quarter" idx="18"/>
            <p:custDataLst>
              <p:tags r:id="rId1"/>
            </p:custDataLst>
          </p:nvPr>
        </p:nvSpPr>
        <p:spPr bwMode="gray">
          <a:xfrm>
            <a:off x="250830" y="1635936"/>
            <a:ext cx="8642347" cy="1511896"/>
          </a:xfrm>
          <a:prstGeom prst="round1Rect">
            <a:avLst>
              <a:gd name="adj" fmla="val 0"/>
            </a:avLst>
          </a:prstGeom>
        </p:spPr>
        <p:txBody>
          <a:bodyPr/>
          <a:lstStyle/>
          <a:p>
            <a:r>
              <a:rPr lang="en-US" noProof="0" smtClean="0"/>
              <a:t>Click icon to add picture</a:t>
            </a:r>
            <a:endParaRPr lang="en-GB" noProof="0" dirty="0"/>
          </a:p>
        </p:txBody>
      </p:sp>
      <p:sp>
        <p:nvSpPr>
          <p:cNvPr id="2" name="Titel 1"/>
          <p:cNvSpPr>
            <a:spLocks noGrp="1"/>
          </p:cNvSpPr>
          <p:nvPr>
            <p:ph type="title"/>
          </p:nvPr>
        </p:nvSpPr>
        <p:spPr bwMode="gray"/>
        <p:txBody>
          <a:bodyPr/>
          <a:lstStyle>
            <a:lvl1pPr algn="l">
              <a:defRPr/>
            </a:lvl1pPr>
          </a:lstStyle>
          <a:p>
            <a:r>
              <a:rPr lang="en-US" noProof="0" smtClean="0"/>
              <a:t>Click to edit Master title style</a:t>
            </a:r>
            <a:endParaRPr lang="en-GB" noProof="0"/>
          </a:p>
        </p:txBody>
      </p:sp>
      <p:sp>
        <p:nvSpPr>
          <p:cNvPr id="10" name="Text Placeholder 8"/>
          <p:cNvSpPr>
            <a:spLocks noGrp="1"/>
          </p:cNvSpPr>
          <p:nvPr>
            <p:ph type="body" sz="quarter" idx="19"/>
          </p:nvPr>
        </p:nvSpPr>
        <p:spPr bwMode="gray">
          <a:xfrm>
            <a:off x="250830" y="3291852"/>
            <a:ext cx="8642347" cy="1511924"/>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6" name="Textplatzhalter 14"/>
          <p:cNvSpPr>
            <a:spLocks noGrp="1"/>
          </p:cNvSpPr>
          <p:nvPr>
            <p:ph type="body" sz="quarter" idx="16" hasCustomPrompt="1"/>
          </p:nvPr>
        </p:nvSpPr>
        <p:spPr bwMode="gray">
          <a:xfrm>
            <a:off x="250830" y="987270"/>
            <a:ext cx="8642347" cy="576064"/>
          </a:xfrm>
          <a:prstGeom prst="rect">
            <a:avLst/>
          </a:prstGeom>
        </p:spPr>
        <p:txBody>
          <a:bodyPr/>
          <a:lstStyle>
            <a:lvl1pPr marL="0" indent="0">
              <a:spcBef>
                <a:spcPts val="0"/>
              </a:spcBef>
              <a:spcAft>
                <a:spcPts val="0"/>
              </a:spcAft>
              <a:buFont typeface="Arial" pitchFamily="34" charset="0"/>
              <a:buNone/>
              <a:defRPr sz="2000" b="1"/>
            </a:lvl1pPr>
            <a:lvl2pPr marL="0" indent="0">
              <a:spcAft>
                <a:spcPts val="0"/>
              </a:spcAft>
              <a:buNone/>
              <a:defRPr sz="2000" b="1"/>
            </a:lvl2pPr>
            <a:lvl3pPr marL="0" indent="0">
              <a:spcBef>
                <a:spcPts val="0"/>
              </a:spcBef>
              <a:spcAft>
                <a:spcPts val="0"/>
              </a:spcAft>
              <a:buNone/>
              <a:defRPr sz="2000" b="1"/>
            </a:lvl3pPr>
            <a:lvl4pPr marL="0" indent="0">
              <a:spcBef>
                <a:spcPts val="0"/>
              </a:spcBef>
              <a:spcAft>
                <a:spcPts val="0"/>
              </a:spcAft>
              <a:buNone/>
              <a:defRPr sz="2000" b="1"/>
            </a:lvl4pPr>
            <a:lvl5pPr marL="0" indent="0">
              <a:spcBef>
                <a:spcPts val="0"/>
              </a:spcBef>
              <a:spcAft>
                <a:spcPts val="0"/>
              </a:spcAft>
              <a:buNone/>
              <a:defRPr sz="2000" b="1"/>
            </a:lvl5pPr>
          </a:lstStyle>
          <a:p>
            <a:pPr lvl="0"/>
            <a:r>
              <a:rPr lang="en-GB" noProof="0" dirty="0" err="1" smtClean="0"/>
              <a:t>Subheadline</a:t>
            </a:r>
            <a:endParaRPr lang="en-GB" noProof="0" dirty="0"/>
          </a:p>
        </p:txBody>
      </p:sp>
    </p:spTree>
  </p:cSld>
  <p:clrMapOvr>
    <a:masterClrMapping/>
  </p:clrMapOvr>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Closing page">
    <p:spTree>
      <p:nvGrpSpPr>
        <p:cNvPr id="1" name=""/>
        <p:cNvGrpSpPr/>
        <p:nvPr/>
      </p:nvGrpSpPr>
      <p:grpSpPr>
        <a:xfrm>
          <a:off x="0" y="0"/>
          <a:ext cx="0" cy="0"/>
          <a:chOff x="0" y="0"/>
          <a:chExt cx="0" cy="0"/>
        </a:xfrm>
      </p:grpSpPr>
      <p:sp>
        <p:nvSpPr>
          <p:cNvPr id="7" name="Rectangle 5"/>
          <p:cNvSpPr>
            <a:spLocks noChangeArrowheads="1"/>
          </p:cNvSpPr>
          <p:nvPr/>
        </p:nvSpPr>
        <p:spPr bwMode="gray">
          <a:xfrm>
            <a:off x="0" y="0"/>
            <a:ext cx="9144000" cy="5143500"/>
          </a:xfrm>
          <a:prstGeom prst="rect">
            <a:avLst/>
          </a:prstGeom>
          <a:solidFill>
            <a:srgbClr val="FFFFFF"/>
          </a:solidFill>
          <a:ln w="9525" algn="ctr">
            <a:noFill/>
            <a:miter lim="800000"/>
            <a:headEnd/>
            <a:tailEnd/>
          </a:ln>
          <a:effectLst/>
        </p:spPr>
        <p:txBody>
          <a:bodyPr wrap="none" anchor="ctr"/>
          <a:lstStyle/>
          <a:p>
            <a:endParaRPr lang="en-GB" dirty="0">
              <a:solidFill>
                <a:srgbClr val="000000"/>
              </a:solidFill>
            </a:endParaRPr>
          </a:p>
        </p:txBody>
      </p:sp>
      <p:grpSp>
        <p:nvGrpSpPr>
          <p:cNvPr id="2" name="Group 33"/>
          <p:cNvGrpSpPr/>
          <p:nvPr userDrawn="1"/>
        </p:nvGrpSpPr>
        <p:grpSpPr>
          <a:xfrm>
            <a:off x="2592388" y="1362084"/>
            <a:ext cx="3962400" cy="2005013"/>
            <a:chOff x="2592388" y="1362075"/>
            <a:chExt cx="3962400" cy="2005013"/>
          </a:xfrm>
        </p:grpSpPr>
        <p:sp>
          <p:nvSpPr>
            <p:cNvPr id="35" name="Freeform 8"/>
            <p:cNvSpPr>
              <a:spLocks/>
            </p:cNvSpPr>
            <p:nvPr/>
          </p:nvSpPr>
          <p:spPr bwMode="gray">
            <a:xfrm>
              <a:off x="2592388" y="3094038"/>
              <a:ext cx="115888" cy="190500"/>
            </a:xfrm>
            <a:custGeom>
              <a:avLst/>
              <a:gdLst/>
              <a:ahLst/>
              <a:cxnLst>
                <a:cxn ang="0">
                  <a:pos x="0" y="573"/>
                </a:cxn>
                <a:cxn ang="0">
                  <a:pos x="0" y="504"/>
                </a:cxn>
                <a:cxn ang="0">
                  <a:pos x="139" y="536"/>
                </a:cxn>
                <a:cxn ang="0">
                  <a:pos x="278" y="445"/>
                </a:cxn>
                <a:cxn ang="0">
                  <a:pos x="255" y="387"/>
                </a:cxn>
                <a:cxn ang="0">
                  <a:pos x="213" y="354"/>
                </a:cxn>
                <a:cxn ang="0">
                  <a:pos x="159" y="328"/>
                </a:cxn>
                <a:cxn ang="0">
                  <a:pos x="49" y="253"/>
                </a:cxn>
                <a:cxn ang="0">
                  <a:pos x="10" y="150"/>
                </a:cxn>
                <a:cxn ang="0">
                  <a:pos x="71" y="33"/>
                </a:cxn>
                <a:cxn ang="0">
                  <a:pos x="201" y="0"/>
                </a:cxn>
                <a:cxn ang="0">
                  <a:pos x="322" y="20"/>
                </a:cxn>
                <a:cxn ang="0">
                  <a:pos x="322" y="83"/>
                </a:cxn>
                <a:cxn ang="0">
                  <a:pos x="206" y="59"/>
                </a:cxn>
                <a:cxn ang="0">
                  <a:pos x="127" y="78"/>
                </a:cxn>
                <a:cxn ang="0">
                  <a:pos x="95" y="140"/>
                </a:cxn>
                <a:cxn ang="0">
                  <a:pos x="117" y="199"/>
                </a:cxn>
                <a:cxn ang="0">
                  <a:pos x="214" y="260"/>
                </a:cxn>
                <a:cxn ang="0">
                  <a:pos x="293" y="305"/>
                </a:cxn>
                <a:cxn ang="0">
                  <a:pos x="348" y="365"/>
                </a:cxn>
                <a:cxn ang="0">
                  <a:pos x="363" y="436"/>
                </a:cxn>
                <a:cxn ang="0">
                  <a:pos x="145" y="597"/>
                </a:cxn>
                <a:cxn ang="0">
                  <a:pos x="0" y="573"/>
                </a:cxn>
              </a:cxnLst>
              <a:rect l="0" t="0" r="r" b="b"/>
              <a:pathLst>
                <a:path w="363" h="597">
                  <a:moveTo>
                    <a:pt x="0" y="573"/>
                  </a:moveTo>
                  <a:cubicBezTo>
                    <a:pt x="0" y="504"/>
                    <a:pt x="0" y="504"/>
                    <a:pt x="0" y="504"/>
                  </a:cubicBezTo>
                  <a:cubicBezTo>
                    <a:pt x="38" y="526"/>
                    <a:pt x="84" y="536"/>
                    <a:pt x="139" y="536"/>
                  </a:cubicBezTo>
                  <a:cubicBezTo>
                    <a:pt x="232" y="536"/>
                    <a:pt x="278" y="506"/>
                    <a:pt x="278" y="445"/>
                  </a:cubicBezTo>
                  <a:cubicBezTo>
                    <a:pt x="278" y="422"/>
                    <a:pt x="270" y="402"/>
                    <a:pt x="255" y="387"/>
                  </a:cubicBezTo>
                  <a:cubicBezTo>
                    <a:pt x="242" y="374"/>
                    <a:pt x="228" y="363"/>
                    <a:pt x="213" y="354"/>
                  </a:cubicBezTo>
                  <a:cubicBezTo>
                    <a:pt x="199" y="347"/>
                    <a:pt x="181" y="338"/>
                    <a:pt x="159" y="328"/>
                  </a:cubicBezTo>
                  <a:cubicBezTo>
                    <a:pt x="107" y="302"/>
                    <a:pt x="70" y="277"/>
                    <a:pt x="49" y="253"/>
                  </a:cubicBezTo>
                  <a:cubicBezTo>
                    <a:pt x="23" y="224"/>
                    <a:pt x="10" y="190"/>
                    <a:pt x="10" y="150"/>
                  </a:cubicBezTo>
                  <a:cubicBezTo>
                    <a:pt x="10" y="97"/>
                    <a:pt x="30" y="58"/>
                    <a:pt x="71" y="33"/>
                  </a:cubicBezTo>
                  <a:cubicBezTo>
                    <a:pt x="105" y="11"/>
                    <a:pt x="148" y="0"/>
                    <a:pt x="201" y="0"/>
                  </a:cubicBezTo>
                  <a:cubicBezTo>
                    <a:pt x="238" y="0"/>
                    <a:pt x="279" y="7"/>
                    <a:pt x="322" y="20"/>
                  </a:cubicBezTo>
                  <a:cubicBezTo>
                    <a:pt x="322" y="83"/>
                    <a:pt x="322" y="83"/>
                    <a:pt x="322" y="83"/>
                  </a:cubicBezTo>
                  <a:cubicBezTo>
                    <a:pt x="286" y="67"/>
                    <a:pt x="247" y="59"/>
                    <a:pt x="206" y="59"/>
                  </a:cubicBezTo>
                  <a:cubicBezTo>
                    <a:pt x="174" y="59"/>
                    <a:pt x="148" y="65"/>
                    <a:pt x="127" y="78"/>
                  </a:cubicBezTo>
                  <a:cubicBezTo>
                    <a:pt x="105" y="90"/>
                    <a:pt x="95" y="111"/>
                    <a:pt x="95" y="140"/>
                  </a:cubicBezTo>
                  <a:cubicBezTo>
                    <a:pt x="95" y="164"/>
                    <a:pt x="102" y="184"/>
                    <a:pt x="117" y="199"/>
                  </a:cubicBezTo>
                  <a:cubicBezTo>
                    <a:pt x="132" y="214"/>
                    <a:pt x="164" y="234"/>
                    <a:pt x="214" y="260"/>
                  </a:cubicBezTo>
                  <a:cubicBezTo>
                    <a:pt x="254" y="280"/>
                    <a:pt x="280" y="294"/>
                    <a:pt x="293" y="305"/>
                  </a:cubicBezTo>
                  <a:cubicBezTo>
                    <a:pt x="319" y="323"/>
                    <a:pt x="337" y="343"/>
                    <a:pt x="348" y="365"/>
                  </a:cubicBezTo>
                  <a:cubicBezTo>
                    <a:pt x="358" y="384"/>
                    <a:pt x="363" y="408"/>
                    <a:pt x="363" y="436"/>
                  </a:cubicBezTo>
                  <a:cubicBezTo>
                    <a:pt x="363" y="543"/>
                    <a:pt x="290" y="597"/>
                    <a:pt x="145" y="597"/>
                  </a:cubicBezTo>
                  <a:cubicBezTo>
                    <a:pt x="86" y="597"/>
                    <a:pt x="38" y="589"/>
                    <a:pt x="0" y="573"/>
                  </a:cubicBezTo>
                </a:path>
              </a:pathLst>
            </a:custGeom>
            <a:solidFill>
              <a:srgbClr val="000000"/>
            </a:solidFill>
            <a:ln w="9525">
              <a:noFill/>
              <a:round/>
              <a:headEnd/>
              <a:tailEnd/>
            </a:ln>
          </p:spPr>
          <p:txBody>
            <a:bodyPr/>
            <a:lstStyle/>
            <a:p>
              <a:endParaRPr lang="de-DE" dirty="0">
                <a:solidFill>
                  <a:srgbClr val="000000"/>
                </a:solidFill>
              </a:endParaRPr>
            </a:p>
          </p:txBody>
        </p:sp>
        <p:sp>
          <p:nvSpPr>
            <p:cNvPr id="36" name="Freeform 9"/>
            <p:cNvSpPr>
              <a:spLocks/>
            </p:cNvSpPr>
            <p:nvPr/>
          </p:nvSpPr>
          <p:spPr bwMode="gray">
            <a:xfrm>
              <a:off x="2751138" y="3008313"/>
              <a:ext cx="136525" cy="269875"/>
            </a:xfrm>
            <a:custGeom>
              <a:avLst/>
              <a:gdLst/>
              <a:ahLst/>
              <a:cxnLst>
                <a:cxn ang="0">
                  <a:pos x="0" y="851"/>
                </a:cxn>
                <a:cxn ang="0">
                  <a:pos x="0" y="0"/>
                </a:cxn>
                <a:cxn ang="0">
                  <a:pos x="96" y="0"/>
                </a:cxn>
                <a:cxn ang="0">
                  <a:pos x="96" y="300"/>
                </a:cxn>
                <a:cxn ang="0">
                  <a:pos x="239" y="270"/>
                </a:cxn>
                <a:cxn ang="0">
                  <a:pos x="411" y="359"/>
                </a:cxn>
                <a:cxn ang="0">
                  <a:pos x="429" y="504"/>
                </a:cxn>
                <a:cxn ang="0">
                  <a:pos x="429" y="851"/>
                </a:cxn>
                <a:cxn ang="0">
                  <a:pos x="332" y="851"/>
                </a:cxn>
                <a:cxn ang="0">
                  <a:pos x="332" y="489"/>
                </a:cxn>
                <a:cxn ang="0">
                  <a:pos x="315" y="374"/>
                </a:cxn>
                <a:cxn ang="0">
                  <a:pos x="229" y="329"/>
                </a:cxn>
                <a:cxn ang="0">
                  <a:pos x="96" y="363"/>
                </a:cxn>
                <a:cxn ang="0">
                  <a:pos x="96" y="851"/>
                </a:cxn>
                <a:cxn ang="0">
                  <a:pos x="0" y="851"/>
                </a:cxn>
              </a:cxnLst>
              <a:rect l="0" t="0" r="r" b="b"/>
              <a:pathLst>
                <a:path w="429" h="851">
                  <a:moveTo>
                    <a:pt x="0" y="851"/>
                  </a:moveTo>
                  <a:cubicBezTo>
                    <a:pt x="0" y="0"/>
                    <a:pt x="0" y="0"/>
                    <a:pt x="0" y="0"/>
                  </a:cubicBezTo>
                  <a:cubicBezTo>
                    <a:pt x="96" y="0"/>
                    <a:pt x="96" y="0"/>
                    <a:pt x="96" y="0"/>
                  </a:cubicBezTo>
                  <a:cubicBezTo>
                    <a:pt x="96" y="300"/>
                    <a:pt x="96" y="300"/>
                    <a:pt x="96" y="300"/>
                  </a:cubicBezTo>
                  <a:cubicBezTo>
                    <a:pt x="147" y="280"/>
                    <a:pt x="194" y="270"/>
                    <a:pt x="239" y="270"/>
                  </a:cubicBezTo>
                  <a:cubicBezTo>
                    <a:pt x="328" y="270"/>
                    <a:pt x="386" y="300"/>
                    <a:pt x="411" y="359"/>
                  </a:cubicBezTo>
                  <a:cubicBezTo>
                    <a:pt x="423" y="386"/>
                    <a:pt x="429" y="434"/>
                    <a:pt x="429" y="504"/>
                  </a:cubicBezTo>
                  <a:cubicBezTo>
                    <a:pt x="429" y="851"/>
                    <a:pt x="429" y="851"/>
                    <a:pt x="429" y="851"/>
                  </a:cubicBezTo>
                  <a:cubicBezTo>
                    <a:pt x="332" y="851"/>
                    <a:pt x="332" y="851"/>
                    <a:pt x="332" y="851"/>
                  </a:cubicBezTo>
                  <a:cubicBezTo>
                    <a:pt x="332" y="489"/>
                    <a:pt x="332" y="489"/>
                    <a:pt x="332" y="489"/>
                  </a:cubicBezTo>
                  <a:cubicBezTo>
                    <a:pt x="332" y="435"/>
                    <a:pt x="326" y="397"/>
                    <a:pt x="315" y="374"/>
                  </a:cubicBezTo>
                  <a:cubicBezTo>
                    <a:pt x="300" y="344"/>
                    <a:pt x="271" y="329"/>
                    <a:pt x="229" y="329"/>
                  </a:cubicBezTo>
                  <a:cubicBezTo>
                    <a:pt x="192" y="329"/>
                    <a:pt x="147" y="340"/>
                    <a:pt x="96" y="363"/>
                  </a:cubicBezTo>
                  <a:cubicBezTo>
                    <a:pt x="96" y="851"/>
                    <a:pt x="96" y="851"/>
                    <a:pt x="96" y="851"/>
                  </a:cubicBezTo>
                  <a:lnTo>
                    <a:pt x="0" y="851"/>
                  </a:lnTo>
                  <a:close/>
                </a:path>
              </a:pathLst>
            </a:custGeom>
            <a:solidFill>
              <a:srgbClr val="000000"/>
            </a:solidFill>
            <a:ln w="9525">
              <a:noFill/>
              <a:round/>
              <a:headEnd/>
              <a:tailEnd/>
            </a:ln>
          </p:spPr>
          <p:txBody>
            <a:bodyPr/>
            <a:lstStyle/>
            <a:p>
              <a:endParaRPr lang="de-DE" dirty="0">
                <a:solidFill>
                  <a:srgbClr val="000000"/>
                </a:solidFill>
              </a:endParaRPr>
            </a:p>
          </p:txBody>
        </p:sp>
        <p:sp>
          <p:nvSpPr>
            <p:cNvPr id="37" name="Freeform 10"/>
            <p:cNvSpPr>
              <a:spLocks noEditPoints="1"/>
            </p:cNvSpPr>
            <p:nvPr/>
          </p:nvSpPr>
          <p:spPr bwMode="gray">
            <a:xfrm>
              <a:off x="2928938" y="3094038"/>
              <a:ext cx="139700" cy="190500"/>
            </a:xfrm>
            <a:custGeom>
              <a:avLst/>
              <a:gdLst/>
              <a:ahLst/>
              <a:cxnLst>
                <a:cxn ang="0">
                  <a:pos x="342" y="224"/>
                </a:cxn>
                <a:cxn ang="0">
                  <a:pos x="342" y="194"/>
                </a:cxn>
                <a:cxn ang="0">
                  <a:pos x="324" y="108"/>
                </a:cxn>
                <a:cxn ang="0">
                  <a:pos x="212" y="61"/>
                </a:cxn>
                <a:cxn ang="0">
                  <a:pos x="55" y="93"/>
                </a:cxn>
                <a:cxn ang="0">
                  <a:pos x="55" y="25"/>
                </a:cxn>
                <a:cxn ang="0">
                  <a:pos x="222" y="0"/>
                </a:cxn>
                <a:cxn ang="0">
                  <a:pos x="404" y="60"/>
                </a:cxn>
                <a:cxn ang="0">
                  <a:pos x="437" y="157"/>
                </a:cxn>
                <a:cxn ang="0">
                  <a:pos x="439" y="227"/>
                </a:cxn>
                <a:cxn ang="0">
                  <a:pos x="439" y="570"/>
                </a:cxn>
                <a:cxn ang="0">
                  <a:pos x="229" y="597"/>
                </a:cxn>
                <a:cxn ang="0">
                  <a:pos x="64" y="564"/>
                </a:cxn>
                <a:cxn ang="0">
                  <a:pos x="0" y="438"/>
                </a:cxn>
                <a:cxn ang="0">
                  <a:pos x="75" y="285"/>
                </a:cxn>
                <a:cxn ang="0">
                  <a:pos x="263" y="233"/>
                </a:cxn>
                <a:cxn ang="0">
                  <a:pos x="342" y="224"/>
                </a:cxn>
                <a:cxn ang="0">
                  <a:pos x="342" y="279"/>
                </a:cxn>
                <a:cxn ang="0">
                  <a:pos x="208" y="300"/>
                </a:cxn>
                <a:cxn ang="0">
                  <a:pos x="99" y="428"/>
                </a:cxn>
                <a:cxn ang="0">
                  <a:pos x="131" y="509"/>
                </a:cxn>
                <a:cxn ang="0">
                  <a:pos x="244" y="539"/>
                </a:cxn>
                <a:cxn ang="0">
                  <a:pos x="342" y="525"/>
                </a:cxn>
                <a:cxn ang="0">
                  <a:pos x="342" y="279"/>
                </a:cxn>
              </a:cxnLst>
              <a:rect l="0" t="0" r="r" b="b"/>
              <a:pathLst>
                <a:path w="439" h="597">
                  <a:moveTo>
                    <a:pt x="342" y="224"/>
                  </a:moveTo>
                  <a:cubicBezTo>
                    <a:pt x="342" y="194"/>
                    <a:pt x="342" y="194"/>
                    <a:pt x="342" y="194"/>
                  </a:cubicBezTo>
                  <a:cubicBezTo>
                    <a:pt x="342" y="157"/>
                    <a:pt x="336" y="129"/>
                    <a:pt x="324" y="108"/>
                  </a:cubicBezTo>
                  <a:cubicBezTo>
                    <a:pt x="306" y="77"/>
                    <a:pt x="269" y="61"/>
                    <a:pt x="212" y="61"/>
                  </a:cubicBezTo>
                  <a:cubicBezTo>
                    <a:pt x="160" y="61"/>
                    <a:pt x="108" y="71"/>
                    <a:pt x="55" y="93"/>
                  </a:cubicBezTo>
                  <a:cubicBezTo>
                    <a:pt x="55" y="25"/>
                    <a:pt x="55" y="25"/>
                    <a:pt x="55" y="25"/>
                  </a:cubicBezTo>
                  <a:cubicBezTo>
                    <a:pt x="108" y="9"/>
                    <a:pt x="164" y="0"/>
                    <a:pt x="222" y="0"/>
                  </a:cubicBezTo>
                  <a:cubicBezTo>
                    <a:pt x="310" y="0"/>
                    <a:pt x="371" y="20"/>
                    <a:pt x="404" y="60"/>
                  </a:cubicBezTo>
                  <a:cubicBezTo>
                    <a:pt x="422" y="82"/>
                    <a:pt x="432" y="114"/>
                    <a:pt x="437" y="157"/>
                  </a:cubicBezTo>
                  <a:cubicBezTo>
                    <a:pt x="438" y="173"/>
                    <a:pt x="439" y="196"/>
                    <a:pt x="439" y="227"/>
                  </a:cubicBezTo>
                  <a:cubicBezTo>
                    <a:pt x="439" y="570"/>
                    <a:pt x="439" y="570"/>
                    <a:pt x="439" y="570"/>
                  </a:cubicBezTo>
                  <a:cubicBezTo>
                    <a:pt x="373" y="588"/>
                    <a:pt x="303" y="597"/>
                    <a:pt x="229" y="597"/>
                  </a:cubicBezTo>
                  <a:cubicBezTo>
                    <a:pt x="158" y="597"/>
                    <a:pt x="103" y="586"/>
                    <a:pt x="64" y="564"/>
                  </a:cubicBezTo>
                  <a:cubicBezTo>
                    <a:pt x="22" y="540"/>
                    <a:pt x="0" y="498"/>
                    <a:pt x="0" y="438"/>
                  </a:cubicBezTo>
                  <a:cubicBezTo>
                    <a:pt x="0" y="369"/>
                    <a:pt x="25" y="318"/>
                    <a:pt x="75" y="285"/>
                  </a:cubicBezTo>
                  <a:cubicBezTo>
                    <a:pt x="112" y="261"/>
                    <a:pt x="175" y="243"/>
                    <a:pt x="263" y="233"/>
                  </a:cubicBezTo>
                  <a:cubicBezTo>
                    <a:pt x="279" y="231"/>
                    <a:pt x="306" y="228"/>
                    <a:pt x="342" y="224"/>
                  </a:cubicBezTo>
                  <a:moveTo>
                    <a:pt x="342" y="279"/>
                  </a:moveTo>
                  <a:cubicBezTo>
                    <a:pt x="283" y="285"/>
                    <a:pt x="239" y="292"/>
                    <a:pt x="208" y="300"/>
                  </a:cubicBezTo>
                  <a:cubicBezTo>
                    <a:pt x="135" y="318"/>
                    <a:pt x="99" y="361"/>
                    <a:pt x="99" y="428"/>
                  </a:cubicBezTo>
                  <a:cubicBezTo>
                    <a:pt x="99" y="465"/>
                    <a:pt x="109" y="492"/>
                    <a:pt x="131" y="509"/>
                  </a:cubicBezTo>
                  <a:cubicBezTo>
                    <a:pt x="155" y="529"/>
                    <a:pt x="192" y="539"/>
                    <a:pt x="244" y="539"/>
                  </a:cubicBezTo>
                  <a:cubicBezTo>
                    <a:pt x="279" y="539"/>
                    <a:pt x="312" y="534"/>
                    <a:pt x="342" y="525"/>
                  </a:cubicBezTo>
                  <a:lnTo>
                    <a:pt x="342" y="279"/>
                  </a:lnTo>
                  <a:close/>
                </a:path>
              </a:pathLst>
            </a:custGeom>
            <a:solidFill>
              <a:srgbClr val="000000"/>
            </a:solidFill>
            <a:ln w="9525">
              <a:noFill/>
              <a:round/>
              <a:headEnd/>
              <a:tailEnd/>
            </a:ln>
          </p:spPr>
          <p:txBody>
            <a:bodyPr/>
            <a:lstStyle/>
            <a:p>
              <a:endParaRPr lang="de-DE" dirty="0">
                <a:solidFill>
                  <a:srgbClr val="000000"/>
                </a:solidFill>
              </a:endParaRPr>
            </a:p>
          </p:txBody>
        </p:sp>
        <p:sp>
          <p:nvSpPr>
            <p:cNvPr id="38" name="Freeform 11"/>
            <p:cNvSpPr>
              <a:spLocks noEditPoints="1"/>
            </p:cNvSpPr>
            <p:nvPr/>
          </p:nvSpPr>
          <p:spPr bwMode="gray">
            <a:xfrm>
              <a:off x="3124200" y="3094038"/>
              <a:ext cx="139700" cy="271463"/>
            </a:xfrm>
            <a:custGeom>
              <a:avLst/>
              <a:gdLst/>
              <a:ahLst/>
              <a:cxnLst>
                <a:cxn ang="0">
                  <a:pos x="96" y="557"/>
                </a:cxn>
                <a:cxn ang="0">
                  <a:pos x="96" y="852"/>
                </a:cxn>
                <a:cxn ang="0">
                  <a:pos x="0" y="852"/>
                </a:cxn>
                <a:cxn ang="0">
                  <a:pos x="0" y="23"/>
                </a:cxn>
                <a:cxn ang="0">
                  <a:pos x="195" y="0"/>
                </a:cxn>
                <a:cxn ang="0">
                  <a:pos x="396" y="89"/>
                </a:cxn>
                <a:cxn ang="0">
                  <a:pos x="444" y="298"/>
                </a:cxn>
                <a:cxn ang="0">
                  <a:pos x="383" y="519"/>
                </a:cxn>
                <a:cxn ang="0">
                  <a:pos x="214" y="597"/>
                </a:cxn>
                <a:cxn ang="0">
                  <a:pos x="134" y="582"/>
                </a:cxn>
                <a:cxn ang="0">
                  <a:pos x="96" y="557"/>
                </a:cxn>
                <a:cxn ang="0">
                  <a:pos x="96" y="490"/>
                </a:cxn>
                <a:cxn ang="0">
                  <a:pos x="204" y="539"/>
                </a:cxn>
                <a:cxn ang="0">
                  <a:pos x="313" y="464"/>
                </a:cxn>
                <a:cxn ang="0">
                  <a:pos x="345" y="296"/>
                </a:cxn>
                <a:cxn ang="0">
                  <a:pos x="302" y="110"/>
                </a:cxn>
                <a:cxn ang="0">
                  <a:pos x="180" y="59"/>
                </a:cxn>
                <a:cxn ang="0">
                  <a:pos x="96" y="66"/>
                </a:cxn>
                <a:cxn ang="0">
                  <a:pos x="96" y="490"/>
                </a:cxn>
              </a:cxnLst>
              <a:rect l="0" t="0" r="r" b="b"/>
              <a:pathLst>
                <a:path w="444" h="852">
                  <a:moveTo>
                    <a:pt x="96" y="557"/>
                  </a:moveTo>
                  <a:cubicBezTo>
                    <a:pt x="96" y="852"/>
                    <a:pt x="96" y="852"/>
                    <a:pt x="96" y="852"/>
                  </a:cubicBezTo>
                  <a:cubicBezTo>
                    <a:pt x="0" y="852"/>
                    <a:pt x="0" y="852"/>
                    <a:pt x="0" y="852"/>
                  </a:cubicBezTo>
                  <a:cubicBezTo>
                    <a:pt x="0" y="23"/>
                    <a:pt x="0" y="23"/>
                    <a:pt x="0" y="23"/>
                  </a:cubicBezTo>
                  <a:cubicBezTo>
                    <a:pt x="66" y="8"/>
                    <a:pt x="131" y="0"/>
                    <a:pt x="195" y="0"/>
                  </a:cubicBezTo>
                  <a:cubicBezTo>
                    <a:pt x="293" y="0"/>
                    <a:pt x="360" y="30"/>
                    <a:pt x="396" y="89"/>
                  </a:cubicBezTo>
                  <a:cubicBezTo>
                    <a:pt x="428" y="142"/>
                    <a:pt x="444" y="211"/>
                    <a:pt x="444" y="298"/>
                  </a:cubicBezTo>
                  <a:cubicBezTo>
                    <a:pt x="444" y="389"/>
                    <a:pt x="423" y="462"/>
                    <a:pt x="383" y="519"/>
                  </a:cubicBezTo>
                  <a:cubicBezTo>
                    <a:pt x="345" y="571"/>
                    <a:pt x="288" y="597"/>
                    <a:pt x="214" y="597"/>
                  </a:cubicBezTo>
                  <a:cubicBezTo>
                    <a:pt x="183" y="597"/>
                    <a:pt x="156" y="592"/>
                    <a:pt x="134" y="582"/>
                  </a:cubicBezTo>
                  <a:cubicBezTo>
                    <a:pt x="124" y="577"/>
                    <a:pt x="111" y="569"/>
                    <a:pt x="96" y="557"/>
                  </a:cubicBezTo>
                  <a:moveTo>
                    <a:pt x="96" y="490"/>
                  </a:moveTo>
                  <a:cubicBezTo>
                    <a:pt x="129" y="522"/>
                    <a:pt x="165" y="539"/>
                    <a:pt x="204" y="539"/>
                  </a:cubicBezTo>
                  <a:cubicBezTo>
                    <a:pt x="253" y="539"/>
                    <a:pt x="290" y="514"/>
                    <a:pt x="313" y="464"/>
                  </a:cubicBezTo>
                  <a:cubicBezTo>
                    <a:pt x="335" y="418"/>
                    <a:pt x="345" y="363"/>
                    <a:pt x="345" y="296"/>
                  </a:cubicBezTo>
                  <a:cubicBezTo>
                    <a:pt x="345" y="214"/>
                    <a:pt x="331" y="152"/>
                    <a:pt x="302" y="110"/>
                  </a:cubicBezTo>
                  <a:cubicBezTo>
                    <a:pt x="278" y="76"/>
                    <a:pt x="238" y="59"/>
                    <a:pt x="180" y="59"/>
                  </a:cubicBezTo>
                  <a:cubicBezTo>
                    <a:pt x="155" y="59"/>
                    <a:pt x="127" y="61"/>
                    <a:pt x="96" y="66"/>
                  </a:cubicBezTo>
                  <a:lnTo>
                    <a:pt x="96" y="490"/>
                  </a:lnTo>
                  <a:close/>
                </a:path>
              </a:pathLst>
            </a:custGeom>
            <a:solidFill>
              <a:srgbClr val="000000"/>
            </a:solidFill>
            <a:ln w="9525">
              <a:noFill/>
              <a:round/>
              <a:headEnd/>
              <a:tailEnd/>
            </a:ln>
          </p:spPr>
          <p:txBody>
            <a:bodyPr/>
            <a:lstStyle/>
            <a:p>
              <a:endParaRPr lang="de-DE" dirty="0">
                <a:solidFill>
                  <a:srgbClr val="000000"/>
                </a:solidFill>
              </a:endParaRPr>
            </a:p>
          </p:txBody>
        </p:sp>
        <p:sp>
          <p:nvSpPr>
            <p:cNvPr id="39" name="Freeform 12"/>
            <p:cNvSpPr>
              <a:spLocks noEditPoints="1"/>
            </p:cNvSpPr>
            <p:nvPr/>
          </p:nvSpPr>
          <p:spPr bwMode="gray">
            <a:xfrm>
              <a:off x="3306763" y="3033713"/>
              <a:ext cx="38100" cy="244475"/>
            </a:xfrm>
            <a:custGeom>
              <a:avLst/>
              <a:gdLst/>
              <a:ahLst/>
              <a:cxnLst>
                <a:cxn ang="0">
                  <a:pos x="59" y="0"/>
                </a:cxn>
                <a:cxn ang="0">
                  <a:pos x="103" y="19"/>
                </a:cxn>
                <a:cxn ang="0">
                  <a:pos x="118" y="59"/>
                </a:cxn>
                <a:cxn ang="0">
                  <a:pos x="98" y="103"/>
                </a:cxn>
                <a:cxn ang="0">
                  <a:pos x="58" y="118"/>
                </a:cxn>
                <a:cxn ang="0">
                  <a:pos x="15" y="99"/>
                </a:cxn>
                <a:cxn ang="0">
                  <a:pos x="0" y="58"/>
                </a:cxn>
                <a:cxn ang="0">
                  <a:pos x="19" y="15"/>
                </a:cxn>
                <a:cxn ang="0">
                  <a:pos x="59" y="0"/>
                </a:cxn>
                <a:cxn ang="0">
                  <a:pos x="12" y="207"/>
                </a:cxn>
                <a:cxn ang="0">
                  <a:pos x="108" y="207"/>
                </a:cxn>
                <a:cxn ang="0">
                  <a:pos x="108" y="772"/>
                </a:cxn>
                <a:cxn ang="0">
                  <a:pos x="12" y="772"/>
                </a:cxn>
                <a:cxn ang="0">
                  <a:pos x="12" y="207"/>
                </a:cxn>
              </a:cxnLst>
              <a:rect l="0" t="0" r="r" b="b"/>
              <a:pathLst>
                <a:path w="118" h="772">
                  <a:moveTo>
                    <a:pt x="59" y="0"/>
                  </a:moveTo>
                  <a:cubicBezTo>
                    <a:pt x="76" y="0"/>
                    <a:pt x="91" y="6"/>
                    <a:pt x="103" y="19"/>
                  </a:cubicBezTo>
                  <a:cubicBezTo>
                    <a:pt x="113" y="31"/>
                    <a:pt x="118" y="44"/>
                    <a:pt x="118" y="59"/>
                  </a:cubicBezTo>
                  <a:cubicBezTo>
                    <a:pt x="118" y="77"/>
                    <a:pt x="111" y="91"/>
                    <a:pt x="98" y="103"/>
                  </a:cubicBezTo>
                  <a:cubicBezTo>
                    <a:pt x="87" y="113"/>
                    <a:pt x="74" y="118"/>
                    <a:pt x="58" y="118"/>
                  </a:cubicBezTo>
                  <a:cubicBezTo>
                    <a:pt x="41" y="118"/>
                    <a:pt x="26" y="112"/>
                    <a:pt x="15" y="99"/>
                  </a:cubicBezTo>
                  <a:cubicBezTo>
                    <a:pt x="5" y="88"/>
                    <a:pt x="0" y="74"/>
                    <a:pt x="0" y="58"/>
                  </a:cubicBezTo>
                  <a:cubicBezTo>
                    <a:pt x="0" y="41"/>
                    <a:pt x="6" y="27"/>
                    <a:pt x="19" y="15"/>
                  </a:cubicBezTo>
                  <a:cubicBezTo>
                    <a:pt x="30" y="5"/>
                    <a:pt x="43" y="0"/>
                    <a:pt x="59" y="0"/>
                  </a:cubicBezTo>
                  <a:moveTo>
                    <a:pt x="12" y="207"/>
                  </a:moveTo>
                  <a:cubicBezTo>
                    <a:pt x="108" y="207"/>
                    <a:pt x="108" y="207"/>
                    <a:pt x="108" y="207"/>
                  </a:cubicBezTo>
                  <a:cubicBezTo>
                    <a:pt x="108" y="772"/>
                    <a:pt x="108" y="772"/>
                    <a:pt x="108" y="772"/>
                  </a:cubicBezTo>
                  <a:cubicBezTo>
                    <a:pt x="12" y="772"/>
                    <a:pt x="12" y="772"/>
                    <a:pt x="12" y="772"/>
                  </a:cubicBezTo>
                  <a:lnTo>
                    <a:pt x="12" y="207"/>
                  </a:lnTo>
                  <a:close/>
                </a:path>
              </a:pathLst>
            </a:custGeom>
            <a:solidFill>
              <a:srgbClr val="000000"/>
            </a:solidFill>
            <a:ln w="9525">
              <a:noFill/>
              <a:round/>
              <a:headEnd/>
              <a:tailEnd/>
            </a:ln>
          </p:spPr>
          <p:txBody>
            <a:bodyPr/>
            <a:lstStyle/>
            <a:p>
              <a:endParaRPr lang="de-DE" dirty="0">
                <a:solidFill>
                  <a:srgbClr val="000000"/>
                </a:solidFill>
              </a:endParaRPr>
            </a:p>
          </p:txBody>
        </p:sp>
        <p:sp>
          <p:nvSpPr>
            <p:cNvPr id="40" name="Freeform 13"/>
            <p:cNvSpPr>
              <a:spLocks/>
            </p:cNvSpPr>
            <p:nvPr/>
          </p:nvSpPr>
          <p:spPr bwMode="gray">
            <a:xfrm>
              <a:off x="3398838" y="3094038"/>
              <a:ext cx="136525" cy="184150"/>
            </a:xfrm>
            <a:custGeom>
              <a:avLst/>
              <a:gdLst/>
              <a:ahLst/>
              <a:cxnLst>
                <a:cxn ang="0">
                  <a:pos x="0" y="581"/>
                </a:cxn>
                <a:cxn ang="0">
                  <a:pos x="0" y="23"/>
                </a:cxn>
                <a:cxn ang="0">
                  <a:pos x="227" y="0"/>
                </a:cxn>
                <a:cxn ang="0">
                  <a:pos x="412" y="89"/>
                </a:cxn>
                <a:cxn ang="0">
                  <a:pos x="430" y="234"/>
                </a:cxn>
                <a:cxn ang="0">
                  <a:pos x="430" y="581"/>
                </a:cxn>
                <a:cxn ang="0">
                  <a:pos x="333" y="581"/>
                </a:cxn>
                <a:cxn ang="0">
                  <a:pos x="333" y="240"/>
                </a:cxn>
                <a:cxn ang="0">
                  <a:pos x="316" y="105"/>
                </a:cxn>
                <a:cxn ang="0">
                  <a:pos x="217" y="59"/>
                </a:cxn>
                <a:cxn ang="0">
                  <a:pos x="97" y="71"/>
                </a:cxn>
                <a:cxn ang="0">
                  <a:pos x="97" y="581"/>
                </a:cxn>
                <a:cxn ang="0">
                  <a:pos x="0" y="581"/>
                </a:cxn>
              </a:cxnLst>
              <a:rect l="0" t="0" r="r" b="b"/>
              <a:pathLst>
                <a:path w="430" h="581">
                  <a:moveTo>
                    <a:pt x="0" y="581"/>
                  </a:moveTo>
                  <a:cubicBezTo>
                    <a:pt x="0" y="23"/>
                    <a:pt x="0" y="23"/>
                    <a:pt x="0" y="23"/>
                  </a:cubicBezTo>
                  <a:cubicBezTo>
                    <a:pt x="90" y="8"/>
                    <a:pt x="165" y="0"/>
                    <a:pt x="227" y="0"/>
                  </a:cubicBezTo>
                  <a:cubicBezTo>
                    <a:pt x="325" y="0"/>
                    <a:pt x="387" y="30"/>
                    <a:pt x="412" y="89"/>
                  </a:cubicBezTo>
                  <a:cubicBezTo>
                    <a:pt x="424" y="117"/>
                    <a:pt x="430" y="165"/>
                    <a:pt x="430" y="234"/>
                  </a:cubicBezTo>
                  <a:cubicBezTo>
                    <a:pt x="430" y="581"/>
                    <a:pt x="430" y="581"/>
                    <a:pt x="430" y="581"/>
                  </a:cubicBezTo>
                  <a:cubicBezTo>
                    <a:pt x="333" y="581"/>
                    <a:pt x="333" y="581"/>
                    <a:pt x="333" y="581"/>
                  </a:cubicBezTo>
                  <a:cubicBezTo>
                    <a:pt x="333" y="240"/>
                    <a:pt x="333" y="240"/>
                    <a:pt x="333" y="240"/>
                  </a:cubicBezTo>
                  <a:cubicBezTo>
                    <a:pt x="333" y="173"/>
                    <a:pt x="327" y="128"/>
                    <a:pt x="316" y="105"/>
                  </a:cubicBezTo>
                  <a:cubicBezTo>
                    <a:pt x="300" y="74"/>
                    <a:pt x="267" y="59"/>
                    <a:pt x="217" y="59"/>
                  </a:cubicBezTo>
                  <a:cubicBezTo>
                    <a:pt x="178" y="59"/>
                    <a:pt x="138" y="63"/>
                    <a:pt x="97" y="71"/>
                  </a:cubicBezTo>
                  <a:cubicBezTo>
                    <a:pt x="97" y="581"/>
                    <a:pt x="97" y="581"/>
                    <a:pt x="97" y="581"/>
                  </a:cubicBezTo>
                  <a:lnTo>
                    <a:pt x="0" y="581"/>
                  </a:lnTo>
                  <a:close/>
                </a:path>
              </a:pathLst>
            </a:custGeom>
            <a:solidFill>
              <a:srgbClr val="000000"/>
            </a:solidFill>
            <a:ln w="9525">
              <a:noFill/>
              <a:round/>
              <a:headEnd/>
              <a:tailEnd/>
            </a:ln>
          </p:spPr>
          <p:txBody>
            <a:bodyPr/>
            <a:lstStyle/>
            <a:p>
              <a:endParaRPr lang="de-DE" dirty="0">
                <a:solidFill>
                  <a:srgbClr val="000000"/>
                </a:solidFill>
              </a:endParaRPr>
            </a:p>
          </p:txBody>
        </p:sp>
        <p:sp>
          <p:nvSpPr>
            <p:cNvPr id="72" name="Freeform 14"/>
            <p:cNvSpPr>
              <a:spLocks noEditPoints="1"/>
            </p:cNvSpPr>
            <p:nvPr/>
          </p:nvSpPr>
          <p:spPr bwMode="gray">
            <a:xfrm>
              <a:off x="3578225" y="3094038"/>
              <a:ext cx="141288" cy="273050"/>
            </a:xfrm>
            <a:custGeom>
              <a:avLst/>
              <a:gdLst/>
              <a:ahLst/>
              <a:cxnLst>
                <a:cxn ang="0">
                  <a:pos x="349" y="531"/>
                </a:cxn>
                <a:cxn ang="0">
                  <a:pos x="313" y="565"/>
                </a:cxn>
                <a:cxn ang="0">
                  <a:pos x="201" y="597"/>
                </a:cxn>
                <a:cxn ang="0">
                  <a:pos x="76" y="555"/>
                </a:cxn>
                <a:cxn ang="0">
                  <a:pos x="0" y="325"/>
                </a:cxn>
                <a:cxn ang="0">
                  <a:pos x="55" y="103"/>
                </a:cxn>
                <a:cxn ang="0">
                  <a:pos x="267" y="0"/>
                </a:cxn>
                <a:cxn ang="0">
                  <a:pos x="446" y="23"/>
                </a:cxn>
                <a:cxn ang="0">
                  <a:pos x="446" y="471"/>
                </a:cxn>
                <a:cxn ang="0">
                  <a:pos x="435" y="661"/>
                </a:cxn>
                <a:cxn ang="0">
                  <a:pos x="330" y="824"/>
                </a:cxn>
                <a:cxn ang="0">
                  <a:pos x="149" y="861"/>
                </a:cxn>
                <a:cxn ang="0">
                  <a:pos x="77" y="856"/>
                </a:cxn>
                <a:cxn ang="0">
                  <a:pos x="77" y="798"/>
                </a:cxn>
                <a:cxn ang="0">
                  <a:pos x="149" y="802"/>
                </a:cxn>
                <a:cxn ang="0">
                  <a:pos x="267" y="781"/>
                </a:cxn>
                <a:cxn ang="0">
                  <a:pos x="340" y="673"/>
                </a:cxn>
                <a:cxn ang="0">
                  <a:pos x="349" y="562"/>
                </a:cxn>
                <a:cxn ang="0">
                  <a:pos x="349" y="531"/>
                </a:cxn>
                <a:cxn ang="0">
                  <a:pos x="349" y="64"/>
                </a:cxn>
                <a:cxn ang="0">
                  <a:pos x="276" y="59"/>
                </a:cxn>
                <a:cxn ang="0">
                  <a:pos x="181" y="83"/>
                </a:cxn>
                <a:cxn ang="0">
                  <a:pos x="119" y="183"/>
                </a:cxn>
                <a:cxn ang="0">
                  <a:pos x="99" y="329"/>
                </a:cxn>
                <a:cxn ang="0">
                  <a:pos x="136" y="497"/>
                </a:cxn>
                <a:cxn ang="0">
                  <a:pos x="214" y="539"/>
                </a:cxn>
                <a:cxn ang="0">
                  <a:pos x="291" y="513"/>
                </a:cxn>
                <a:cxn ang="0">
                  <a:pos x="341" y="444"/>
                </a:cxn>
                <a:cxn ang="0">
                  <a:pos x="349" y="379"/>
                </a:cxn>
                <a:cxn ang="0">
                  <a:pos x="349" y="64"/>
                </a:cxn>
              </a:cxnLst>
              <a:rect l="0" t="0" r="r" b="b"/>
              <a:pathLst>
                <a:path w="446" h="861">
                  <a:moveTo>
                    <a:pt x="349" y="531"/>
                  </a:moveTo>
                  <a:cubicBezTo>
                    <a:pt x="334" y="547"/>
                    <a:pt x="322" y="558"/>
                    <a:pt x="313" y="565"/>
                  </a:cubicBezTo>
                  <a:cubicBezTo>
                    <a:pt x="283" y="586"/>
                    <a:pt x="246" y="597"/>
                    <a:pt x="201" y="597"/>
                  </a:cubicBezTo>
                  <a:cubicBezTo>
                    <a:pt x="150" y="597"/>
                    <a:pt x="109" y="583"/>
                    <a:pt x="76" y="555"/>
                  </a:cubicBezTo>
                  <a:cubicBezTo>
                    <a:pt x="25" y="513"/>
                    <a:pt x="0" y="436"/>
                    <a:pt x="0" y="325"/>
                  </a:cubicBezTo>
                  <a:cubicBezTo>
                    <a:pt x="0" y="235"/>
                    <a:pt x="18" y="162"/>
                    <a:pt x="55" y="103"/>
                  </a:cubicBezTo>
                  <a:cubicBezTo>
                    <a:pt x="99" y="35"/>
                    <a:pt x="169" y="0"/>
                    <a:pt x="267" y="0"/>
                  </a:cubicBezTo>
                  <a:cubicBezTo>
                    <a:pt x="324" y="0"/>
                    <a:pt x="384" y="8"/>
                    <a:pt x="446" y="23"/>
                  </a:cubicBezTo>
                  <a:cubicBezTo>
                    <a:pt x="446" y="471"/>
                    <a:pt x="446" y="471"/>
                    <a:pt x="446" y="471"/>
                  </a:cubicBezTo>
                  <a:cubicBezTo>
                    <a:pt x="446" y="554"/>
                    <a:pt x="442" y="617"/>
                    <a:pt x="435" y="661"/>
                  </a:cubicBezTo>
                  <a:cubicBezTo>
                    <a:pt x="422" y="740"/>
                    <a:pt x="387" y="794"/>
                    <a:pt x="330" y="824"/>
                  </a:cubicBezTo>
                  <a:cubicBezTo>
                    <a:pt x="284" y="849"/>
                    <a:pt x="224" y="861"/>
                    <a:pt x="149" y="861"/>
                  </a:cubicBezTo>
                  <a:cubicBezTo>
                    <a:pt x="129" y="861"/>
                    <a:pt x="104" y="859"/>
                    <a:pt x="77" y="856"/>
                  </a:cubicBezTo>
                  <a:cubicBezTo>
                    <a:pt x="77" y="798"/>
                    <a:pt x="77" y="798"/>
                    <a:pt x="77" y="798"/>
                  </a:cubicBezTo>
                  <a:cubicBezTo>
                    <a:pt x="102" y="801"/>
                    <a:pt x="126" y="802"/>
                    <a:pt x="149" y="802"/>
                  </a:cubicBezTo>
                  <a:cubicBezTo>
                    <a:pt x="202" y="802"/>
                    <a:pt x="241" y="796"/>
                    <a:pt x="267" y="781"/>
                  </a:cubicBezTo>
                  <a:cubicBezTo>
                    <a:pt x="305" y="761"/>
                    <a:pt x="330" y="725"/>
                    <a:pt x="340" y="673"/>
                  </a:cubicBezTo>
                  <a:cubicBezTo>
                    <a:pt x="346" y="643"/>
                    <a:pt x="349" y="606"/>
                    <a:pt x="349" y="562"/>
                  </a:cubicBezTo>
                  <a:lnTo>
                    <a:pt x="349" y="531"/>
                  </a:lnTo>
                  <a:close/>
                  <a:moveTo>
                    <a:pt x="349" y="64"/>
                  </a:moveTo>
                  <a:cubicBezTo>
                    <a:pt x="322" y="61"/>
                    <a:pt x="298" y="59"/>
                    <a:pt x="276" y="59"/>
                  </a:cubicBezTo>
                  <a:cubicBezTo>
                    <a:pt x="236" y="59"/>
                    <a:pt x="204" y="67"/>
                    <a:pt x="181" y="83"/>
                  </a:cubicBezTo>
                  <a:cubicBezTo>
                    <a:pt x="155" y="102"/>
                    <a:pt x="134" y="136"/>
                    <a:pt x="119" y="183"/>
                  </a:cubicBezTo>
                  <a:cubicBezTo>
                    <a:pt x="106" y="225"/>
                    <a:pt x="99" y="274"/>
                    <a:pt x="99" y="329"/>
                  </a:cubicBezTo>
                  <a:cubicBezTo>
                    <a:pt x="99" y="406"/>
                    <a:pt x="111" y="462"/>
                    <a:pt x="136" y="497"/>
                  </a:cubicBezTo>
                  <a:cubicBezTo>
                    <a:pt x="156" y="525"/>
                    <a:pt x="182" y="539"/>
                    <a:pt x="214" y="539"/>
                  </a:cubicBezTo>
                  <a:cubicBezTo>
                    <a:pt x="242" y="539"/>
                    <a:pt x="267" y="530"/>
                    <a:pt x="291" y="513"/>
                  </a:cubicBezTo>
                  <a:cubicBezTo>
                    <a:pt x="314" y="495"/>
                    <a:pt x="331" y="472"/>
                    <a:pt x="341" y="444"/>
                  </a:cubicBezTo>
                  <a:cubicBezTo>
                    <a:pt x="346" y="429"/>
                    <a:pt x="349" y="408"/>
                    <a:pt x="349" y="379"/>
                  </a:cubicBezTo>
                  <a:lnTo>
                    <a:pt x="349" y="64"/>
                  </a:lnTo>
                  <a:close/>
                </a:path>
              </a:pathLst>
            </a:custGeom>
            <a:solidFill>
              <a:srgbClr val="000000"/>
            </a:solidFill>
            <a:ln w="9525">
              <a:noFill/>
              <a:round/>
              <a:headEnd/>
              <a:tailEnd/>
            </a:ln>
          </p:spPr>
          <p:txBody>
            <a:bodyPr/>
            <a:lstStyle/>
            <a:p>
              <a:endParaRPr lang="de-DE" dirty="0">
                <a:solidFill>
                  <a:srgbClr val="000000"/>
                </a:solidFill>
              </a:endParaRPr>
            </a:p>
          </p:txBody>
        </p:sp>
        <p:sp>
          <p:nvSpPr>
            <p:cNvPr id="73" name="Freeform 15"/>
            <p:cNvSpPr>
              <a:spLocks/>
            </p:cNvSpPr>
            <p:nvPr/>
          </p:nvSpPr>
          <p:spPr bwMode="gray">
            <a:xfrm>
              <a:off x="3859213" y="3051175"/>
              <a:ext cx="79375" cy="227013"/>
            </a:xfrm>
            <a:custGeom>
              <a:avLst/>
              <a:gdLst/>
              <a:ahLst/>
              <a:cxnLst>
                <a:cxn ang="0">
                  <a:pos x="0" y="0"/>
                </a:cxn>
                <a:cxn ang="0">
                  <a:pos x="97" y="0"/>
                </a:cxn>
                <a:cxn ang="0">
                  <a:pos x="97" y="153"/>
                </a:cxn>
                <a:cxn ang="0">
                  <a:pos x="249" y="153"/>
                </a:cxn>
                <a:cxn ang="0">
                  <a:pos x="249" y="215"/>
                </a:cxn>
                <a:cxn ang="0">
                  <a:pos x="97" y="215"/>
                </a:cxn>
                <a:cxn ang="0">
                  <a:pos x="97" y="515"/>
                </a:cxn>
                <a:cxn ang="0">
                  <a:pos x="122" y="630"/>
                </a:cxn>
                <a:cxn ang="0">
                  <a:pos x="176" y="655"/>
                </a:cxn>
                <a:cxn ang="0">
                  <a:pos x="217" y="657"/>
                </a:cxn>
                <a:cxn ang="0">
                  <a:pos x="249" y="657"/>
                </a:cxn>
                <a:cxn ang="0">
                  <a:pos x="249" y="718"/>
                </a:cxn>
                <a:cxn ang="0">
                  <a:pos x="197" y="718"/>
                </a:cxn>
                <a:cxn ang="0">
                  <a:pos x="99" y="709"/>
                </a:cxn>
                <a:cxn ang="0">
                  <a:pos x="9" y="613"/>
                </a:cxn>
                <a:cxn ang="0">
                  <a:pos x="0" y="501"/>
                </a:cxn>
                <a:cxn ang="0">
                  <a:pos x="0" y="0"/>
                </a:cxn>
              </a:cxnLst>
              <a:rect l="0" t="0" r="r" b="b"/>
              <a:pathLst>
                <a:path w="249" h="718">
                  <a:moveTo>
                    <a:pt x="0" y="0"/>
                  </a:moveTo>
                  <a:cubicBezTo>
                    <a:pt x="97" y="0"/>
                    <a:pt x="97" y="0"/>
                    <a:pt x="97" y="0"/>
                  </a:cubicBezTo>
                  <a:cubicBezTo>
                    <a:pt x="97" y="153"/>
                    <a:pt x="97" y="153"/>
                    <a:pt x="97" y="153"/>
                  </a:cubicBezTo>
                  <a:cubicBezTo>
                    <a:pt x="249" y="153"/>
                    <a:pt x="249" y="153"/>
                    <a:pt x="249" y="153"/>
                  </a:cubicBezTo>
                  <a:cubicBezTo>
                    <a:pt x="249" y="215"/>
                    <a:pt x="249" y="215"/>
                    <a:pt x="249" y="215"/>
                  </a:cubicBezTo>
                  <a:cubicBezTo>
                    <a:pt x="97" y="215"/>
                    <a:pt x="97" y="215"/>
                    <a:pt x="97" y="215"/>
                  </a:cubicBezTo>
                  <a:cubicBezTo>
                    <a:pt x="97" y="515"/>
                    <a:pt x="97" y="515"/>
                    <a:pt x="97" y="515"/>
                  </a:cubicBezTo>
                  <a:cubicBezTo>
                    <a:pt x="97" y="572"/>
                    <a:pt x="105" y="610"/>
                    <a:pt x="122" y="630"/>
                  </a:cubicBezTo>
                  <a:cubicBezTo>
                    <a:pt x="134" y="644"/>
                    <a:pt x="152" y="652"/>
                    <a:pt x="176" y="655"/>
                  </a:cubicBezTo>
                  <a:cubicBezTo>
                    <a:pt x="184" y="656"/>
                    <a:pt x="197" y="657"/>
                    <a:pt x="217" y="657"/>
                  </a:cubicBezTo>
                  <a:cubicBezTo>
                    <a:pt x="249" y="657"/>
                    <a:pt x="249" y="657"/>
                    <a:pt x="249" y="657"/>
                  </a:cubicBezTo>
                  <a:cubicBezTo>
                    <a:pt x="249" y="718"/>
                    <a:pt x="249" y="718"/>
                    <a:pt x="249" y="718"/>
                  </a:cubicBezTo>
                  <a:cubicBezTo>
                    <a:pt x="197" y="718"/>
                    <a:pt x="197" y="718"/>
                    <a:pt x="197" y="718"/>
                  </a:cubicBezTo>
                  <a:cubicBezTo>
                    <a:pt x="155" y="718"/>
                    <a:pt x="123" y="715"/>
                    <a:pt x="99" y="709"/>
                  </a:cubicBezTo>
                  <a:cubicBezTo>
                    <a:pt x="50" y="695"/>
                    <a:pt x="20" y="663"/>
                    <a:pt x="9" y="613"/>
                  </a:cubicBezTo>
                  <a:cubicBezTo>
                    <a:pt x="3" y="586"/>
                    <a:pt x="0" y="549"/>
                    <a:pt x="0" y="501"/>
                  </a:cubicBezTo>
                  <a:lnTo>
                    <a:pt x="0" y="0"/>
                  </a:lnTo>
                  <a:close/>
                </a:path>
              </a:pathLst>
            </a:custGeom>
            <a:solidFill>
              <a:srgbClr val="000000"/>
            </a:solidFill>
            <a:ln w="9525">
              <a:noFill/>
              <a:round/>
              <a:headEnd/>
              <a:tailEnd/>
            </a:ln>
          </p:spPr>
          <p:txBody>
            <a:bodyPr/>
            <a:lstStyle/>
            <a:p>
              <a:endParaRPr lang="de-DE" dirty="0">
                <a:solidFill>
                  <a:srgbClr val="000000"/>
                </a:solidFill>
              </a:endParaRPr>
            </a:p>
          </p:txBody>
        </p:sp>
        <p:sp>
          <p:nvSpPr>
            <p:cNvPr id="74" name="Freeform 16"/>
            <p:cNvSpPr>
              <a:spLocks noEditPoints="1"/>
            </p:cNvSpPr>
            <p:nvPr/>
          </p:nvSpPr>
          <p:spPr bwMode="gray">
            <a:xfrm>
              <a:off x="3971925" y="3094038"/>
              <a:ext cx="150813" cy="190500"/>
            </a:xfrm>
            <a:custGeom>
              <a:avLst/>
              <a:gdLst/>
              <a:ahLst/>
              <a:cxnLst>
                <a:cxn ang="0">
                  <a:pos x="238" y="0"/>
                </a:cxn>
                <a:cxn ang="0">
                  <a:pos x="419" y="81"/>
                </a:cxn>
                <a:cxn ang="0">
                  <a:pos x="476" y="299"/>
                </a:cxn>
                <a:cxn ang="0">
                  <a:pos x="419" y="516"/>
                </a:cxn>
                <a:cxn ang="0">
                  <a:pos x="239" y="597"/>
                </a:cxn>
                <a:cxn ang="0">
                  <a:pos x="0" y="295"/>
                </a:cxn>
                <a:cxn ang="0">
                  <a:pos x="57" y="81"/>
                </a:cxn>
                <a:cxn ang="0">
                  <a:pos x="238" y="0"/>
                </a:cxn>
                <a:cxn ang="0">
                  <a:pos x="238" y="59"/>
                </a:cxn>
                <a:cxn ang="0">
                  <a:pos x="125" y="132"/>
                </a:cxn>
                <a:cxn ang="0">
                  <a:pos x="99" y="296"/>
                </a:cxn>
                <a:cxn ang="0">
                  <a:pos x="125" y="465"/>
                </a:cxn>
                <a:cxn ang="0">
                  <a:pos x="238" y="539"/>
                </a:cxn>
                <a:cxn ang="0">
                  <a:pos x="351" y="465"/>
                </a:cxn>
                <a:cxn ang="0">
                  <a:pos x="377" y="299"/>
                </a:cxn>
                <a:cxn ang="0">
                  <a:pos x="351" y="132"/>
                </a:cxn>
                <a:cxn ang="0">
                  <a:pos x="238" y="59"/>
                </a:cxn>
              </a:cxnLst>
              <a:rect l="0" t="0" r="r" b="b"/>
              <a:pathLst>
                <a:path w="476" h="597">
                  <a:moveTo>
                    <a:pt x="238" y="0"/>
                  </a:moveTo>
                  <a:cubicBezTo>
                    <a:pt x="319" y="0"/>
                    <a:pt x="379" y="27"/>
                    <a:pt x="419" y="81"/>
                  </a:cubicBezTo>
                  <a:cubicBezTo>
                    <a:pt x="457" y="133"/>
                    <a:pt x="476" y="205"/>
                    <a:pt x="476" y="299"/>
                  </a:cubicBezTo>
                  <a:cubicBezTo>
                    <a:pt x="476" y="391"/>
                    <a:pt x="457" y="464"/>
                    <a:pt x="419" y="516"/>
                  </a:cubicBezTo>
                  <a:cubicBezTo>
                    <a:pt x="380" y="570"/>
                    <a:pt x="320" y="597"/>
                    <a:pt x="239" y="597"/>
                  </a:cubicBezTo>
                  <a:cubicBezTo>
                    <a:pt x="79" y="597"/>
                    <a:pt x="0" y="496"/>
                    <a:pt x="0" y="295"/>
                  </a:cubicBezTo>
                  <a:cubicBezTo>
                    <a:pt x="0" y="204"/>
                    <a:pt x="19" y="133"/>
                    <a:pt x="57" y="81"/>
                  </a:cubicBezTo>
                  <a:cubicBezTo>
                    <a:pt x="96" y="27"/>
                    <a:pt x="157" y="0"/>
                    <a:pt x="238" y="0"/>
                  </a:cubicBezTo>
                  <a:moveTo>
                    <a:pt x="238" y="59"/>
                  </a:moveTo>
                  <a:cubicBezTo>
                    <a:pt x="183" y="59"/>
                    <a:pt x="145" y="83"/>
                    <a:pt x="125" y="132"/>
                  </a:cubicBezTo>
                  <a:cubicBezTo>
                    <a:pt x="107" y="173"/>
                    <a:pt x="99" y="227"/>
                    <a:pt x="99" y="296"/>
                  </a:cubicBezTo>
                  <a:cubicBezTo>
                    <a:pt x="99" y="368"/>
                    <a:pt x="107" y="424"/>
                    <a:pt x="125" y="465"/>
                  </a:cubicBezTo>
                  <a:cubicBezTo>
                    <a:pt x="145" y="514"/>
                    <a:pt x="183" y="539"/>
                    <a:pt x="238" y="539"/>
                  </a:cubicBezTo>
                  <a:cubicBezTo>
                    <a:pt x="293" y="539"/>
                    <a:pt x="330" y="514"/>
                    <a:pt x="351" y="465"/>
                  </a:cubicBezTo>
                  <a:cubicBezTo>
                    <a:pt x="368" y="424"/>
                    <a:pt x="377" y="369"/>
                    <a:pt x="377" y="299"/>
                  </a:cubicBezTo>
                  <a:cubicBezTo>
                    <a:pt x="377" y="227"/>
                    <a:pt x="368" y="172"/>
                    <a:pt x="351" y="132"/>
                  </a:cubicBezTo>
                  <a:cubicBezTo>
                    <a:pt x="330" y="83"/>
                    <a:pt x="292" y="59"/>
                    <a:pt x="238" y="59"/>
                  </a:cubicBezTo>
                </a:path>
              </a:pathLst>
            </a:custGeom>
            <a:solidFill>
              <a:srgbClr val="000000"/>
            </a:solidFill>
            <a:ln w="9525">
              <a:noFill/>
              <a:round/>
              <a:headEnd/>
              <a:tailEnd/>
            </a:ln>
          </p:spPr>
          <p:txBody>
            <a:bodyPr/>
            <a:lstStyle/>
            <a:p>
              <a:endParaRPr lang="de-DE" dirty="0">
                <a:solidFill>
                  <a:srgbClr val="000000"/>
                </a:solidFill>
              </a:endParaRPr>
            </a:p>
          </p:txBody>
        </p:sp>
        <p:sp>
          <p:nvSpPr>
            <p:cNvPr id="75" name="Freeform 17"/>
            <p:cNvSpPr>
              <a:spLocks/>
            </p:cNvSpPr>
            <p:nvPr/>
          </p:nvSpPr>
          <p:spPr bwMode="gray">
            <a:xfrm>
              <a:off x="4167188" y="3094038"/>
              <a:ext cx="231775" cy="184150"/>
            </a:xfrm>
            <a:custGeom>
              <a:avLst/>
              <a:gdLst/>
              <a:ahLst/>
              <a:cxnLst>
                <a:cxn ang="0">
                  <a:pos x="0" y="581"/>
                </a:cxn>
                <a:cxn ang="0">
                  <a:pos x="0" y="23"/>
                </a:cxn>
                <a:cxn ang="0">
                  <a:pos x="209" y="0"/>
                </a:cxn>
                <a:cxn ang="0">
                  <a:pos x="360" y="37"/>
                </a:cxn>
                <a:cxn ang="0">
                  <a:pos x="541" y="0"/>
                </a:cxn>
                <a:cxn ang="0">
                  <a:pos x="714" y="90"/>
                </a:cxn>
                <a:cxn ang="0">
                  <a:pos x="730" y="234"/>
                </a:cxn>
                <a:cxn ang="0">
                  <a:pos x="730" y="581"/>
                </a:cxn>
                <a:cxn ang="0">
                  <a:pos x="634" y="581"/>
                </a:cxn>
                <a:cxn ang="0">
                  <a:pos x="634" y="240"/>
                </a:cxn>
                <a:cxn ang="0">
                  <a:pos x="618" y="106"/>
                </a:cxn>
                <a:cxn ang="0">
                  <a:pos x="528" y="59"/>
                </a:cxn>
                <a:cxn ang="0">
                  <a:pos x="413" y="85"/>
                </a:cxn>
                <a:cxn ang="0">
                  <a:pos x="413" y="581"/>
                </a:cxn>
                <a:cxn ang="0">
                  <a:pos x="317" y="581"/>
                </a:cxn>
                <a:cxn ang="0">
                  <a:pos x="317" y="236"/>
                </a:cxn>
                <a:cxn ang="0">
                  <a:pos x="301" y="106"/>
                </a:cxn>
                <a:cxn ang="0">
                  <a:pos x="209" y="59"/>
                </a:cxn>
                <a:cxn ang="0">
                  <a:pos x="96" y="71"/>
                </a:cxn>
                <a:cxn ang="0">
                  <a:pos x="96" y="581"/>
                </a:cxn>
                <a:cxn ang="0">
                  <a:pos x="0" y="581"/>
                </a:cxn>
              </a:cxnLst>
              <a:rect l="0" t="0" r="r" b="b"/>
              <a:pathLst>
                <a:path w="730" h="581">
                  <a:moveTo>
                    <a:pt x="0" y="581"/>
                  </a:moveTo>
                  <a:cubicBezTo>
                    <a:pt x="0" y="23"/>
                    <a:pt x="0" y="23"/>
                    <a:pt x="0" y="23"/>
                  </a:cubicBezTo>
                  <a:cubicBezTo>
                    <a:pt x="88" y="8"/>
                    <a:pt x="158" y="0"/>
                    <a:pt x="209" y="0"/>
                  </a:cubicBezTo>
                  <a:cubicBezTo>
                    <a:pt x="276" y="0"/>
                    <a:pt x="326" y="12"/>
                    <a:pt x="360" y="37"/>
                  </a:cubicBezTo>
                  <a:cubicBezTo>
                    <a:pt x="421" y="12"/>
                    <a:pt x="481" y="0"/>
                    <a:pt x="541" y="0"/>
                  </a:cubicBezTo>
                  <a:cubicBezTo>
                    <a:pt x="632" y="0"/>
                    <a:pt x="690" y="30"/>
                    <a:pt x="714" y="90"/>
                  </a:cubicBezTo>
                  <a:cubicBezTo>
                    <a:pt x="725" y="118"/>
                    <a:pt x="730" y="166"/>
                    <a:pt x="730" y="234"/>
                  </a:cubicBezTo>
                  <a:cubicBezTo>
                    <a:pt x="730" y="581"/>
                    <a:pt x="730" y="581"/>
                    <a:pt x="730" y="581"/>
                  </a:cubicBezTo>
                  <a:cubicBezTo>
                    <a:pt x="634" y="581"/>
                    <a:pt x="634" y="581"/>
                    <a:pt x="634" y="581"/>
                  </a:cubicBezTo>
                  <a:cubicBezTo>
                    <a:pt x="634" y="240"/>
                    <a:pt x="634" y="240"/>
                    <a:pt x="634" y="240"/>
                  </a:cubicBezTo>
                  <a:cubicBezTo>
                    <a:pt x="634" y="174"/>
                    <a:pt x="628" y="129"/>
                    <a:pt x="618" y="106"/>
                  </a:cubicBezTo>
                  <a:cubicBezTo>
                    <a:pt x="604" y="75"/>
                    <a:pt x="574" y="59"/>
                    <a:pt x="528" y="59"/>
                  </a:cubicBezTo>
                  <a:cubicBezTo>
                    <a:pt x="491" y="59"/>
                    <a:pt x="452" y="68"/>
                    <a:pt x="413" y="85"/>
                  </a:cubicBezTo>
                  <a:cubicBezTo>
                    <a:pt x="413" y="581"/>
                    <a:pt x="413" y="581"/>
                    <a:pt x="413" y="581"/>
                  </a:cubicBezTo>
                  <a:cubicBezTo>
                    <a:pt x="317" y="581"/>
                    <a:pt x="317" y="581"/>
                    <a:pt x="317" y="581"/>
                  </a:cubicBezTo>
                  <a:cubicBezTo>
                    <a:pt x="317" y="236"/>
                    <a:pt x="317" y="236"/>
                    <a:pt x="317" y="236"/>
                  </a:cubicBezTo>
                  <a:cubicBezTo>
                    <a:pt x="317" y="172"/>
                    <a:pt x="312" y="129"/>
                    <a:pt x="301" y="106"/>
                  </a:cubicBezTo>
                  <a:cubicBezTo>
                    <a:pt x="286" y="75"/>
                    <a:pt x="255" y="59"/>
                    <a:pt x="209" y="59"/>
                  </a:cubicBezTo>
                  <a:cubicBezTo>
                    <a:pt x="173" y="59"/>
                    <a:pt x="135" y="63"/>
                    <a:pt x="96" y="71"/>
                  </a:cubicBezTo>
                  <a:cubicBezTo>
                    <a:pt x="96" y="581"/>
                    <a:pt x="96" y="581"/>
                    <a:pt x="96" y="581"/>
                  </a:cubicBezTo>
                  <a:lnTo>
                    <a:pt x="0" y="581"/>
                  </a:lnTo>
                  <a:close/>
                </a:path>
              </a:pathLst>
            </a:custGeom>
            <a:solidFill>
              <a:srgbClr val="000000"/>
            </a:solidFill>
            <a:ln w="9525">
              <a:noFill/>
              <a:round/>
              <a:headEnd/>
              <a:tailEnd/>
            </a:ln>
          </p:spPr>
          <p:txBody>
            <a:bodyPr/>
            <a:lstStyle/>
            <a:p>
              <a:endParaRPr lang="de-DE" dirty="0">
                <a:solidFill>
                  <a:srgbClr val="000000"/>
                </a:solidFill>
              </a:endParaRPr>
            </a:p>
          </p:txBody>
        </p:sp>
        <p:sp>
          <p:nvSpPr>
            <p:cNvPr id="76" name="Freeform 18"/>
            <p:cNvSpPr>
              <a:spLocks noEditPoints="1"/>
            </p:cNvSpPr>
            <p:nvPr/>
          </p:nvSpPr>
          <p:spPr bwMode="gray">
            <a:xfrm>
              <a:off x="4440238" y="3094038"/>
              <a:ext cx="150813" cy="190500"/>
            </a:xfrm>
            <a:custGeom>
              <a:avLst/>
              <a:gdLst/>
              <a:ahLst/>
              <a:cxnLst>
                <a:cxn ang="0">
                  <a:pos x="238" y="0"/>
                </a:cxn>
                <a:cxn ang="0">
                  <a:pos x="418" y="81"/>
                </a:cxn>
                <a:cxn ang="0">
                  <a:pos x="475" y="299"/>
                </a:cxn>
                <a:cxn ang="0">
                  <a:pos x="418" y="516"/>
                </a:cxn>
                <a:cxn ang="0">
                  <a:pos x="238" y="597"/>
                </a:cxn>
                <a:cxn ang="0">
                  <a:pos x="0" y="295"/>
                </a:cxn>
                <a:cxn ang="0">
                  <a:pos x="57" y="81"/>
                </a:cxn>
                <a:cxn ang="0">
                  <a:pos x="238" y="0"/>
                </a:cxn>
                <a:cxn ang="0">
                  <a:pos x="238" y="59"/>
                </a:cxn>
                <a:cxn ang="0">
                  <a:pos x="124" y="132"/>
                </a:cxn>
                <a:cxn ang="0">
                  <a:pos x="98" y="296"/>
                </a:cxn>
                <a:cxn ang="0">
                  <a:pos x="124" y="465"/>
                </a:cxn>
                <a:cxn ang="0">
                  <a:pos x="238" y="539"/>
                </a:cxn>
                <a:cxn ang="0">
                  <a:pos x="350" y="465"/>
                </a:cxn>
                <a:cxn ang="0">
                  <a:pos x="376" y="299"/>
                </a:cxn>
                <a:cxn ang="0">
                  <a:pos x="350" y="132"/>
                </a:cxn>
                <a:cxn ang="0">
                  <a:pos x="238" y="59"/>
                </a:cxn>
              </a:cxnLst>
              <a:rect l="0" t="0" r="r" b="b"/>
              <a:pathLst>
                <a:path w="475" h="597">
                  <a:moveTo>
                    <a:pt x="238" y="0"/>
                  </a:moveTo>
                  <a:cubicBezTo>
                    <a:pt x="319" y="0"/>
                    <a:pt x="379" y="27"/>
                    <a:pt x="418" y="81"/>
                  </a:cubicBezTo>
                  <a:cubicBezTo>
                    <a:pt x="456" y="133"/>
                    <a:pt x="475" y="205"/>
                    <a:pt x="475" y="299"/>
                  </a:cubicBezTo>
                  <a:cubicBezTo>
                    <a:pt x="475" y="391"/>
                    <a:pt x="456" y="464"/>
                    <a:pt x="418" y="516"/>
                  </a:cubicBezTo>
                  <a:cubicBezTo>
                    <a:pt x="379" y="570"/>
                    <a:pt x="319" y="597"/>
                    <a:pt x="238" y="597"/>
                  </a:cubicBezTo>
                  <a:cubicBezTo>
                    <a:pt x="79" y="597"/>
                    <a:pt x="0" y="496"/>
                    <a:pt x="0" y="295"/>
                  </a:cubicBezTo>
                  <a:cubicBezTo>
                    <a:pt x="0" y="204"/>
                    <a:pt x="19" y="133"/>
                    <a:pt x="57" y="81"/>
                  </a:cubicBezTo>
                  <a:cubicBezTo>
                    <a:pt x="96" y="27"/>
                    <a:pt x="156" y="0"/>
                    <a:pt x="238" y="0"/>
                  </a:cubicBezTo>
                  <a:moveTo>
                    <a:pt x="238" y="59"/>
                  </a:moveTo>
                  <a:cubicBezTo>
                    <a:pt x="183" y="59"/>
                    <a:pt x="145" y="83"/>
                    <a:pt x="124" y="132"/>
                  </a:cubicBezTo>
                  <a:cubicBezTo>
                    <a:pt x="107" y="173"/>
                    <a:pt x="98" y="227"/>
                    <a:pt x="98" y="296"/>
                  </a:cubicBezTo>
                  <a:cubicBezTo>
                    <a:pt x="98" y="368"/>
                    <a:pt x="107" y="424"/>
                    <a:pt x="124" y="465"/>
                  </a:cubicBezTo>
                  <a:cubicBezTo>
                    <a:pt x="145" y="514"/>
                    <a:pt x="183" y="539"/>
                    <a:pt x="238" y="539"/>
                  </a:cubicBezTo>
                  <a:cubicBezTo>
                    <a:pt x="292" y="539"/>
                    <a:pt x="330" y="514"/>
                    <a:pt x="350" y="465"/>
                  </a:cubicBezTo>
                  <a:cubicBezTo>
                    <a:pt x="368" y="424"/>
                    <a:pt x="376" y="369"/>
                    <a:pt x="376" y="299"/>
                  </a:cubicBezTo>
                  <a:cubicBezTo>
                    <a:pt x="376" y="227"/>
                    <a:pt x="368" y="172"/>
                    <a:pt x="350" y="132"/>
                  </a:cubicBezTo>
                  <a:cubicBezTo>
                    <a:pt x="329" y="83"/>
                    <a:pt x="292" y="59"/>
                    <a:pt x="238" y="59"/>
                  </a:cubicBezTo>
                </a:path>
              </a:pathLst>
            </a:custGeom>
            <a:solidFill>
              <a:srgbClr val="000000"/>
            </a:solidFill>
            <a:ln w="9525">
              <a:noFill/>
              <a:round/>
              <a:headEnd/>
              <a:tailEnd/>
            </a:ln>
          </p:spPr>
          <p:txBody>
            <a:bodyPr/>
            <a:lstStyle/>
            <a:p>
              <a:endParaRPr lang="de-DE" dirty="0">
                <a:solidFill>
                  <a:srgbClr val="000000"/>
                </a:solidFill>
              </a:endParaRPr>
            </a:p>
          </p:txBody>
        </p:sp>
        <p:sp>
          <p:nvSpPr>
            <p:cNvPr id="77" name="Freeform 19"/>
            <p:cNvSpPr>
              <a:spLocks/>
            </p:cNvSpPr>
            <p:nvPr/>
          </p:nvSpPr>
          <p:spPr bwMode="gray">
            <a:xfrm>
              <a:off x="4638675" y="3094038"/>
              <a:ext cx="77788" cy="184150"/>
            </a:xfrm>
            <a:custGeom>
              <a:avLst/>
              <a:gdLst/>
              <a:ahLst/>
              <a:cxnLst>
                <a:cxn ang="0">
                  <a:pos x="0" y="581"/>
                </a:cxn>
                <a:cxn ang="0">
                  <a:pos x="0" y="25"/>
                </a:cxn>
                <a:cxn ang="0">
                  <a:pos x="244" y="0"/>
                </a:cxn>
                <a:cxn ang="0">
                  <a:pos x="244" y="61"/>
                </a:cxn>
                <a:cxn ang="0">
                  <a:pos x="97" y="71"/>
                </a:cxn>
                <a:cxn ang="0">
                  <a:pos x="97" y="581"/>
                </a:cxn>
                <a:cxn ang="0">
                  <a:pos x="0" y="581"/>
                </a:cxn>
              </a:cxnLst>
              <a:rect l="0" t="0" r="r" b="b"/>
              <a:pathLst>
                <a:path w="244" h="581">
                  <a:moveTo>
                    <a:pt x="0" y="581"/>
                  </a:moveTo>
                  <a:cubicBezTo>
                    <a:pt x="0" y="25"/>
                    <a:pt x="0" y="25"/>
                    <a:pt x="0" y="25"/>
                  </a:cubicBezTo>
                  <a:cubicBezTo>
                    <a:pt x="74" y="9"/>
                    <a:pt x="155" y="1"/>
                    <a:pt x="244" y="0"/>
                  </a:cubicBezTo>
                  <a:cubicBezTo>
                    <a:pt x="244" y="61"/>
                    <a:pt x="244" y="61"/>
                    <a:pt x="244" y="61"/>
                  </a:cubicBezTo>
                  <a:cubicBezTo>
                    <a:pt x="190" y="61"/>
                    <a:pt x="141" y="65"/>
                    <a:pt x="97" y="71"/>
                  </a:cubicBezTo>
                  <a:cubicBezTo>
                    <a:pt x="97" y="581"/>
                    <a:pt x="97" y="581"/>
                    <a:pt x="97" y="581"/>
                  </a:cubicBezTo>
                  <a:lnTo>
                    <a:pt x="0" y="581"/>
                  </a:lnTo>
                  <a:close/>
                </a:path>
              </a:pathLst>
            </a:custGeom>
            <a:solidFill>
              <a:srgbClr val="000000"/>
            </a:solidFill>
            <a:ln w="9525">
              <a:noFill/>
              <a:round/>
              <a:headEnd/>
              <a:tailEnd/>
            </a:ln>
          </p:spPr>
          <p:txBody>
            <a:bodyPr/>
            <a:lstStyle/>
            <a:p>
              <a:endParaRPr lang="de-DE" dirty="0">
                <a:solidFill>
                  <a:srgbClr val="000000"/>
                </a:solidFill>
              </a:endParaRPr>
            </a:p>
          </p:txBody>
        </p:sp>
        <p:sp>
          <p:nvSpPr>
            <p:cNvPr id="78" name="Freeform 20"/>
            <p:cNvSpPr>
              <a:spLocks/>
            </p:cNvSpPr>
            <p:nvPr/>
          </p:nvSpPr>
          <p:spPr bwMode="gray">
            <a:xfrm>
              <a:off x="4749800" y="3094038"/>
              <a:ext cx="77788" cy="184150"/>
            </a:xfrm>
            <a:custGeom>
              <a:avLst/>
              <a:gdLst/>
              <a:ahLst/>
              <a:cxnLst>
                <a:cxn ang="0">
                  <a:pos x="0" y="581"/>
                </a:cxn>
                <a:cxn ang="0">
                  <a:pos x="0" y="25"/>
                </a:cxn>
                <a:cxn ang="0">
                  <a:pos x="244" y="0"/>
                </a:cxn>
                <a:cxn ang="0">
                  <a:pos x="244" y="61"/>
                </a:cxn>
                <a:cxn ang="0">
                  <a:pos x="97" y="71"/>
                </a:cxn>
                <a:cxn ang="0">
                  <a:pos x="97" y="581"/>
                </a:cxn>
                <a:cxn ang="0">
                  <a:pos x="0" y="581"/>
                </a:cxn>
              </a:cxnLst>
              <a:rect l="0" t="0" r="r" b="b"/>
              <a:pathLst>
                <a:path w="244" h="581">
                  <a:moveTo>
                    <a:pt x="0" y="581"/>
                  </a:moveTo>
                  <a:cubicBezTo>
                    <a:pt x="0" y="25"/>
                    <a:pt x="0" y="25"/>
                    <a:pt x="0" y="25"/>
                  </a:cubicBezTo>
                  <a:cubicBezTo>
                    <a:pt x="74" y="9"/>
                    <a:pt x="155" y="1"/>
                    <a:pt x="244" y="0"/>
                  </a:cubicBezTo>
                  <a:cubicBezTo>
                    <a:pt x="244" y="61"/>
                    <a:pt x="244" y="61"/>
                    <a:pt x="244" y="61"/>
                  </a:cubicBezTo>
                  <a:cubicBezTo>
                    <a:pt x="190" y="61"/>
                    <a:pt x="140" y="65"/>
                    <a:pt x="97" y="71"/>
                  </a:cubicBezTo>
                  <a:cubicBezTo>
                    <a:pt x="97" y="581"/>
                    <a:pt x="97" y="581"/>
                    <a:pt x="97" y="581"/>
                  </a:cubicBezTo>
                  <a:lnTo>
                    <a:pt x="0" y="581"/>
                  </a:lnTo>
                  <a:close/>
                </a:path>
              </a:pathLst>
            </a:custGeom>
            <a:solidFill>
              <a:srgbClr val="000000"/>
            </a:solidFill>
            <a:ln w="9525">
              <a:noFill/>
              <a:round/>
              <a:headEnd/>
              <a:tailEnd/>
            </a:ln>
          </p:spPr>
          <p:txBody>
            <a:bodyPr/>
            <a:lstStyle/>
            <a:p>
              <a:endParaRPr lang="de-DE" dirty="0">
                <a:solidFill>
                  <a:srgbClr val="000000"/>
                </a:solidFill>
              </a:endParaRPr>
            </a:p>
          </p:txBody>
        </p:sp>
        <p:sp>
          <p:nvSpPr>
            <p:cNvPr id="79" name="Freeform 21"/>
            <p:cNvSpPr>
              <a:spLocks noEditPoints="1"/>
            </p:cNvSpPr>
            <p:nvPr/>
          </p:nvSpPr>
          <p:spPr bwMode="gray">
            <a:xfrm>
              <a:off x="4848225" y="3094038"/>
              <a:ext cx="150813" cy="190500"/>
            </a:xfrm>
            <a:custGeom>
              <a:avLst/>
              <a:gdLst/>
              <a:ahLst/>
              <a:cxnLst>
                <a:cxn ang="0">
                  <a:pos x="238" y="0"/>
                </a:cxn>
                <a:cxn ang="0">
                  <a:pos x="419" y="81"/>
                </a:cxn>
                <a:cxn ang="0">
                  <a:pos x="476" y="299"/>
                </a:cxn>
                <a:cxn ang="0">
                  <a:pos x="419" y="516"/>
                </a:cxn>
                <a:cxn ang="0">
                  <a:pos x="239" y="597"/>
                </a:cxn>
                <a:cxn ang="0">
                  <a:pos x="0" y="295"/>
                </a:cxn>
                <a:cxn ang="0">
                  <a:pos x="57" y="81"/>
                </a:cxn>
                <a:cxn ang="0">
                  <a:pos x="238" y="0"/>
                </a:cxn>
                <a:cxn ang="0">
                  <a:pos x="238" y="59"/>
                </a:cxn>
                <a:cxn ang="0">
                  <a:pos x="125" y="132"/>
                </a:cxn>
                <a:cxn ang="0">
                  <a:pos x="99" y="296"/>
                </a:cxn>
                <a:cxn ang="0">
                  <a:pos x="125" y="465"/>
                </a:cxn>
                <a:cxn ang="0">
                  <a:pos x="238" y="539"/>
                </a:cxn>
                <a:cxn ang="0">
                  <a:pos x="351" y="465"/>
                </a:cxn>
                <a:cxn ang="0">
                  <a:pos x="377" y="299"/>
                </a:cxn>
                <a:cxn ang="0">
                  <a:pos x="351" y="132"/>
                </a:cxn>
                <a:cxn ang="0">
                  <a:pos x="238" y="59"/>
                </a:cxn>
              </a:cxnLst>
              <a:rect l="0" t="0" r="r" b="b"/>
              <a:pathLst>
                <a:path w="476" h="597">
                  <a:moveTo>
                    <a:pt x="238" y="0"/>
                  </a:moveTo>
                  <a:cubicBezTo>
                    <a:pt x="319" y="0"/>
                    <a:pt x="379" y="27"/>
                    <a:pt x="419" y="81"/>
                  </a:cubicBezTo>
                  <a:cubicBezTo>
                    <a:pt x="457" y="133"/>
                    <a:pt x="476" y="205"/>
                    <a:pt x="476" y="299"/>
                  </a:cubicBezTo>
                  <a:cubicBezTo>
                    <a:pt x="476" y="391"/>
                    <a:pt x="457" y="464"/>
                    <a:pt x="419" y="516"/>
                  </a:cubicBezTo>
                  <a:cubicBezTo>
                    <a:pt x="380" y="570"/>
                    <a:pt x="320" y="597"/>
                    <a:pt x="239" y="597"/>
                  </a:cubicBezTo>
                  <a:cubicBezTo>
                    <a:pt x="80" y="597"/>
                    <a:pt x="0" y="496"/>
                    <a:pt x="0" y="295"/>
                  </a:cubicBezTo>
                  <a:cubicBezTo>
                    <a:pt x="0" y="204"/>
                    <a:pt x="19" y="133"/>
                    <a:pt x="57" y="81"/>
                  </a:cubicBezTo>
                  <a:cubicBezTo>
                    <a:pt x="97" y="27"/>
                    <a:pt x="157" y="0"/>
                    <a:pt x="238" y="0"/>
                  </a:cubicBezTo>
                  <a:moveTo>
                    <a:pt x="238" y="59"/>
                  </a:moveTo>
                  <a:cubicBezTo>
                    <a:pt x="184" y="59"/>
                    <a:pt x="146" y="83"/>
                    <a:pt x="125" y="132"/>
                  </a:cubicBezTo>
                  <a:cubicBezTo>
                    <a:pt x="108" y="173"/>
                    <a:pt x="99" y="227"/>
                    <a:pt x="99" y="296"/>
                  </a:cubicBezTo>
                  <a:cubicBezTo>
                    <a:pt x="99" y="368"/>
                    <a:pt x="108" y="424"/>
                    <a:pt x="125" y="465"/>
                  </a:cubicBezTo>
                  <a:cubicBezTo>
                    <a:pt x="146" y="514"/>
                    <a:pt x="184" y="539"/>
                    <a:pt x="238" y="539"/>
                  </a:cubicBezTo>
                  <a:cubicBezTo>
                    <a:pt x="293" y="539"/>
                    <a:pt x="331" y="514"/>
                    <a:pt x="351" y="465"/>
                  </a:cubicBezTo>
                  <a:cubicBezTo>
                    <a:pt x="368" y="424"/>
                    <a:pt x="377" y="369"/>
                    <a:pt x="377" y="299"/>
                  </a:cubicBezTo>
                  <a:cubicBezTo>
                    <a:pt x="377" y="227"/>
                    <a:pt x="368" y="172"/>
                    <a:pt x="351" y="132"/>
                  </a:cubicBezTo>
                  <a:cubicBezTo>
                    <a:pt x="330" y="83"/>
                    <a:pt x="293" y="59"/>
                    <a:pt x="238" y="59"/>
                  </a:cubicBezTo>
                </a:path>
              </a:pathLst>
            </a:custGeom>
            <a:solidFill>
              <a:srgbClr val="000000"/>
            </a:solidFill>
            <a:ln w="9525">
              <a:noFill/>
              <a:round/>
              <a:headEnd/>
              <a:tailEnd/>
            </a:ln>
          </p:spPr>
          <p:txBody>
            <a:bodyPr/>
            <a:lstStyle/>
            <a:p>
              <a:endParaRPr lang="de-DE" dirty="0">
                <a:solidFill>
                  <a:srgbClr val="000000"/>
                </a:solidFill>
              </a:endParaRPr>
            </a:p>
          </p:txBody>
        </p:sp>
        <p:sp>
          <p:nvSpPr>
            <p:cNvPr id="80" name="Freeform 22"/>
            <p:cNvSpPr>
              <a:spLocks/>
            </p:cNvSpPr>
            <p:nvPr/>
          </p:nvSpPr>
          <p:spPr bwMode="gray">
            <a:xfrm>
              <a:off x="5019675" y="3098800"/>
              <a:ext cx="230188" cy="179388"/>
            </a:xfrm>
            <a:custGeom>
              <a:avLst/>
              <a:gdLst/>
              <a:ahLst/>
              <a:cxnLst>
                <a:cxn ang="0">
                  <a:pos x="159" y="565"/>
                </a:cxn>
                <a:cxn ang="0">
                  <a:pos x="0" y="0"/>
                </a:cxn>
                <a:cxn ang="0">
                  <a:pos x="97" y="0"/>
                </a:cxn>
                <a:cxn ang="0">
                  <a:pos x="217" y="461"/>
                </a:cxn>
                <a:cxn ang="0">
                  <a:pos x="323" y="0"/>
                </a:cxn>
                <a:cxn ang="0">
                  <a:pos x="418" y="0"/>
                </a:cxn>
                <a:cxn ang="0">
                  <a:pos x="529" y="461"/>
                </a:cxn>
                <a:cxn ang="0">
                  <a:pos x="649" y="0"/>
                </a:cxn>
                <a:cxn ang="0">
                  <a:pos x="728" y="0"/>
                </a:cxn>
                <a:cxn ang="0">
                  <a:pos x="568" y="565"/>
                </a:cxn>
                <a:cxn ang="0">
                  <a:pos x="472" y="565"/>
                </a:cxn>
                <a:cxn ang="0">
                  <a:pos x="388" y="199"/>
                </a:cxn>
                <a:cxn ang="0">
                  <a:pos x="366" y="84"/>
                </a:cxn>
                <a:cxn ang="0">
                  <a:pos x="345" y="199"/>
                </a:cxn>
                <a:cxn ang="0">
                  <a:pos x="260" y="565"/>
                </a:cxn>
                <a:cxn ang="0">
                  <a:pos x="159" y="565"/>
                </a:cxn>
              </a:cxnLst>
              <a:rect l="0" t="0" r="r" b="b"/>
              <a:pathLst>
                <a:path w="728" h="565">
                  <a:moveTo>
                    <a:pt x="159" y="565"/>
                  </a:moveTo>
                  <a:cubicBezTo>
                    <a:pt x="0" y="0"/>
                    <a:pt x="0" y="0"/>
                    <a:pt x="0" y="0"/>
                  </a:cubicBezTo>
                  <a:cubicBezTo>
                    <a:pt x="97" y="0"/>
                    <a:pt x="97" y="0"/>
                    <a:pt x="97" y="0"/>
                  </a:cubicBezTo>
                  <a:cubicBezTo>
                    <a:pt x="217" y="461"/>
                    <a:pt x="217" y="461"/>
                    <a:pt x="217" y="461"/>
                  </a:cubicBezTo>
                  <a:cubicBezTo>
                    <a:pt x="323" y="0"/>
                    <a:pt x="323" y="0"/>
                    <a:pt x="323" y="0"/>
                  </a:cubicBezTo>
                  <a:cubicBezTo>
                    <a:pt x="418" y="0"/>
                    <a:pt x="418" y="0"/>
                    <a:pt x="418" y="0"/>
                  </a:cubicBezTo>
                  <a:cubicBezTo>
                    <a:pt x="529" y="461"/>
                    <a:pt x="529" y="461"/>
                    <a:pt x="529" y="461"/>
                  </a:cubicBezTo>
                  <a:cubicBezTo>
                    <a:pt x="649" y="0"/>
                    <a:pt x="649" y="0"/>
                    <a:pt x="649" y="0"/>
                  </a:cubicBezTo>
                  <a:cubicBezTo>
                    <a:pt x="728" y="0"/>
                    <a:pt x="728" y="0"/>
                    <a:pt x="728" y="0"/>
                  </a:cubicBezTo>
                  <a:cubicBezTo>
                    <a:pt x="568" y="565"/>
                    <a:pt x="568" y="565"/>
                    <a:pt x="568" y="565"/>
                  </a:cubicBezTo>
                  <a:cubicBezTo>
                    <a:pt x="472" y="565"/>
                    <a:pt x="472" y="565"/>
                    <a:pt x="472" y="565"/>
                  </a:cubicBezTo>
                  <a:cubicBezTo>
                    <a:pt x="388" y="199"/>
                    <a:pt x="388" y="199"/>
                    <a:pt x="388" y="199"/>
                  </a:cubicBezTo>
                  <a:cubicBezTo>
                    <a:pt x="381" y="173"/>
                    <a:pt x="374" y="135"/>
                    <a:pt x="366" y="84"/>
                  </a:cubicBezTo>
                  <a:cubicBezTo>
                    <a:pt x="360" y="125"/>
                    <a:pt x="353" y="163"/>
                    <a:pt x="345" y="199"/>
                  </a:cubicBezTo>
                  <a:cubicBezTo>
                    <a:pt x="260" y="565"/>
                    <a:pt x="260" y="565"/>
                    <a:pt x="260" y="565"/>
                  </a:cubicBezTo>
                  <a:lnTo>
                    <a:pt x="159" y="565"/>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1" name="Freeform 23"/>
            <p:cNvSpPr>
              <a:spLocks/>
            </p:cNvSpPr>
            <p:nvPr/>
          </p:nvSpPr>
          <p:spPr bwMode="gray">
            <a:xfrm>
              <a:off x="5341938" y="3098800"/>
              <a:ext cx="231775" cy="179388"/>
            </a:xfrm>
            <a:custGeom>
              <a:avLst/>
              <a:gdLst/>
              <a:ahLst/>
              <a:cxnLst>
                <a:cxn ang="0">
                  <a:pos x="160" y="565"/>
                </a:cxn>
                <a:cxn ang="0">
                  <a:pos x="0" y="0"/>
                </a:cxn>
                <a:cxn ang="0">
                  <a:pos x="98" y="0"/>
                </a:cxn>
                <a:cxn ang="0">
                  <a:pos x="217" y="461"/>
                </a:cxn>
                <a:cxn ang="0">
                  <a:pos x="323" y="0"/>
                </a:cxn>
                <a:cxn ang="0">
                  <a:pos x="419" y="0"/>
                </a:cxn>
                <a:cxn ang="0">
                  <a:pos x="530" y="461"/>
                </a:cxn>
                <a:cxn ang="0">
                  <a:pos x="650" y="0"/>
                </a:cxn>
                <a:cxn ang="0">
                  <a:pos x="728" y="0"/>
                </a:cxn>
                <a:cxn ang="0">
                  <a:pos x="569" y="565"/>
                </a:cxn>
                <a:cxn ang="0">
                  <a:pos x="473" y="565"/>
                </a:cxn>
                <a:cxn ang="0">
                  <a:pos x="388" y="199"/>
                </a:cxn>
                <a:cxn ang="0">
                  <a:pos x="367" y="84"/>
                </a:cxn>
                <a:cxn ang="0">
                  <a:pos x="345" y="199"/>
                </a:cxn>
                <a:cxn ang="0">
                  <a:pos x="261" y="565"/>
                </a:cxn>
                <a:cxn ang="0">
                  <a:pos x="160" y="565"/>
                </a:cxn>
              </a:cxnLst>
              <a:rect l="0" t="0" r="r" b="b"/>
              <a:pathLst>
                <a:path w="728" h="565">
                  <a:moveTo>
                    <a:pt x="160" y="565"/>
                  </a:moveTo>
                  <a:cubicBezTo>
                    <a:pt x="0" y="0"/>
                    <a:pt x="0" y="0"/>
                    <a:pt x="0" y="0"/>
                  </a:cubicBezTo>
                  <a:cubicBezTo>
                    <a:pt x="98" y="0"/>
                    <a:pt x="98" y="0"/>
                    <a:pt x="98" y="0"/>
                  </a:cubicBezTo>
                  <a:cubicBezTo>
                    <a:pt x="217" y="461"/>
                    <a:pt x="217" y="461"/>
                    <a:pt x="217" y="461"/>
                  </a:cubicBezTo>
                  <a:cubicBezTo>
                    <a:pt x="323" y="0"/>
                    <a:pt x="323" y="0"/>
                    <a:pt x="323" y="0"/>
                  </a:cubicBezTo>
                  <a:cubicBezTo>
                    <a:pt x="419" y="0"/>
                    <a:pt x="419" y="0"/>
                    <a:pt x="419" y="0"/>
                  </a:cubicBezTo>
                  <a:cubicBezTo>
                    <a:pt x="530" y="461"/>
                    <a:pt x="530" y="461"/>
                    <a:pt x="530" y="461"/>
                  </a:cubicBezTo>
                  <a:cubicBezTo>
                    <a:pt x="650" y="0"/>
                    <a:pt x="650" y="0"/>
                    <a:pt x="650" y="0"/>
                  </a:cubicBezTo>
                  <a:cubicBezTo>
                    <a:pt x="728" y="0"/>
                    <a:pt x="728" y="0"/>
                    <a:pt x="728" y="0"/>
                  </a:cubicBezTo>
                  <a:cubicBezTo>
                    <a:pt x="569" y="565"/>
                    <a:pt x="569" y="565"/>
                    <a:pt x="569" y="565"/>
                  </a:cubicBezTo>
                  <a:cubicBezTo>
                    <a:pt x="473" y="565"/>
                    <a:pt x="473" y="565"/>
                    <a:pt x="473" y="565"/>
                  </a:cubicBezTo>
                  <a:cubicBezTo>
                    <a:pt x="388" y="199"/>
                    <a:pt x="388" y="199"/>
                    <a:pt x="388" y="199"/>
                  </a:cubicBezTo>
                  <a:cubicBezTo>
                    <a:pt x="382" y="173"/>
                    <a:pt x="375" y="135"/>
                    <a:pt x="367" y="84"/>
                  </a:cubicBezTo>
                  <a:cubicBezTo>
                    <a:pt x="361" y="125"/>
                    <a:pt x="354" y="163"/>
                    <a:pt x="345" y="199"/>
                  </a:cubicBezTo>
                  <a:cubicBezTo>
                    <a:pt x="261" y="565"/>
                    <a:pt x="261" y="565"/>
                    <a:pt x="261" y="565"/>
                  </a:cubicBezTo>
                  <a:lnTo>
                    <a:pt x="160" y="565"/>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2" name="Freeform 24"/>
            <p:cNvSpPr>
              <a:spLocks noEditPoints="1"/>
            </p:cNvSpPr>
            <p:nvPr/>
          </p:nvSpPr>
          <p:spPr bwMode="gray">
            <a:xfrm>
              <a:off x="5603875" y="3033713"/>
              <a:ext cx="38100" cy="244475"/>
            </a:xfrm>
            <a:custGeom>
              <a:avLst/>
              <a:gdLst/>
              <a:ahLst/>
              <a:cxnLst>
                <a:cxn ang="0">
                  <a:pos x="59" y="0"/>
                </a:cxn>
                <a:cxn ang="0">
                  <a:pos x="103" y="19"/>
                </a:cxn>
                <a:cxn ang="0">
                  <a:pos x="118" y="59"/>
                </a:cxn>
                <a:cxn ang="0">
                  <a:pos x="99" y="103"/>
                </a:cxn>
                <a:cxn ang="0">
                  <a:pos x="59" y="118"/>
                </a:cxn>
                <a:cxn ang="0">
                  <a:pos x="15" y="99"/>
                </a:cxn>
                <a:cxn ang="0">
                  <a:pos x="0" y="58"/>
                </a:cxn>
                <a:cxn ang="0">
                  <a:pos x="20" y="15"/>
                </a:cxn>
                <a:cxn ang="0">
                  <a:pos x="59" y="0"/>
                </a:cxn>
                <a:cxn ang="0">
                  <a:pos x="12" y="207"/>
                </a:cxn>
                <a:cxn ang="0">
                  <a:pos x="109" y="207"/>
                </a:cxn>
                <a:cxn ang="0">
                  <a:pos x="109" y="772"/>
                </a:cxn>
                <a:cxn ang="0">
                  <a:pos x="12" y="772"/>
                </a:cxn>
                <a:cxn ang="0">
                  <a:pos x="12" y="207"/>
                </a:cxn>
              </a:cxnLst>
              <a:rect l="0" t="0" r="r" b="b"/>
              <a:pathLst>
                <a:path w="118" h="772">
                  <a:moveTo>
                    <a:pt x="59" y="0"/>
                  </a:moveTo>
                  <a:cubicBezTo>
                    <a:pt x="77" y="0"/>
                    <a:pt x="91" y="6"/>
                    <a:pt x="103" y="19"/>
                  </a:cubicBezTo>
                  <a:cubicBezTo>
                    <a:pt x="113" y="31"/>
                    <a:pt x="118" y="44"/>
                    <a:pt x="118" y="59"/>
                  </a:cubicBezTo>
                  <a:cubicBezTo>
                    <a:pt x="118" y="77"/>
                    <a:pt x="112" y="91"/>
                    <a:pt x="99" y="103"/>
                  </a:cubicBezTo>
                  <a:cubicBezTo>
                    <a:pt x="88" y="113"/>
                    <a:pt x="74" y="118"/>
                    <a:pt x="59" y="118"/>
                  </a:cubicBezTo>
                  <a:cubicBezTo>
                    <a:pt x="41" y="118"/>
                    <a:pt x="27" y="112"/>
                    <a:pt x="15" y="99"/>
                  </a:cubicBezTo>
                  <a:cubicBezTo>
                    <a:pt x="5" y="88"/>
                    <a:pt x="0" y="74"/>
                    <a:pt x="0" y="58"/>
                  </a:cubicBezTo>
                  <a:cubicBezTo>
                    <a:pt x="0" y="41"/>
                    <a:pt x="7" y="27"/>
                    <a:pt x="20" y="15"/>
                  </a:cubicBezTo>
                  <a:cubicBezTo>
                    <a:pt x="31" y="5"/>
                    <a:pt x="44" y="0"/>
                    <a:pt x="59" y="0"/>
                  </a:cubicBezTo>
                  <a:moveTo>
                    <a:pt x="12" y="207"/>
                  </a:moveTo>
                  <a:cubicBezTo>
                    <a:pt x="109" y="207"/>
                    <a:pt x="109" y="207"/>
                    <a:pt x="109" y="207"/>
                  </a:cubicBezTo>
                  <a:cubicBezTo>
                    <a:pt x="109" y="772"/>
                    <a:pt x="109" y="772"/>
                    <a:pt x="109" y="772"/>
                  </a:cubicBezTo>
                  <a:cubicBezTo>
                    <a:pt x="12" y="772"/>
                    <a:pt x="12" y="772"/>
                    <a:pt x="12" y="772"/>
                  </a:cubicBezTo>
                  <a:lnTo>
                    <a:pt x="12" y="207"/>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3" name="Freeform 25"/>
            <p:cNvSpPr>
              <a:spLocks/>
            </p:cNvSpPr>
            <p:nvPr/>
          </p:nvSpPr>
          <p:spPr bwMode="gray">
            <a:xfrm>
              <a:off x="5694363" y="3051175"/>
              <a:ext cx="79375" cy="227013"/>
            </a:xfrm>
            <a:custGeom>
              <a:avLst/>
              <a:gdLst/>
              <a:ahLst/>
              <a:cxnLst>
                <a:cxn ang="0">
                  <a:pos x="0" y="0"/>
                </a:cxn>
                <a:cxn ang="0">
                  <a:pos x="96" y="0"/>
                </a:cxn>
                <a:cxn ang="0">
                  <a:pos x="96" y="153"/>
                </a:cxn>
                <a:cxn ang="0">
                  <a:pos x="248" y="153"/>
                </a:cxn>
                <a:cxn ang="0">
                  <a:pos x="248" y="215"/>
                </a:cxn>
                <a:cxn ang="0">
                  <a:pos x="96" y="215"/>
                </a:cxn>
                <a:cxn ang="0">
                  <a:pos x="96" y="515"/>
                </a:cxn>
                <a:cxn ang="0">
                  <a:pos x="122" y="630"/>
                </a:cxn>
                <a:cxn ang="0">
                  <a:pos x="175" y="655"/>
                </a:cxn>
                <a:cxn ang="0">
                  <a:pos x="217" y="657"/>
                </a:cxn>
                <a:cxn ang="0">
                  <a:pos x="248" y="657"/>
                </a:cxn>
                <a:cxn ang="0">
                  <a:pos x="248" y="718"/>
                </a:cxn>
                <a:cxn ang="0">
                  <a:pos x="196" y="718"/>
                </a:cxn>
                <a:cxn ang="0">
                  <a:pos x="99" y="709"/>
                </a:cxn>
                <a:cxn ang="0">
                  <a:pos x="8" y="613"/>
                </a:cxn>
                <a:cxn ang="0">
                  <a:pos x="0" y="501"/>
                </a:cxn>
                <a:cxn ang="0">
                  <a:pos x="0" y="0"/>
                </a:cxn>
              </a:cxnLst>
              <a:rect l="0" t="0" r="r" b="b"/>
              <a:pathLst>
                <a:path w="248" h="718">
                  <a:moveTo>
                    <a:pt x="0" y="0"/>
                  </a:moveTo>
                  <a:cubicBezTo>
                    <a:pt x="96" y="0"/>
                    <a:pt x="96" y="0"/>
                    <a:pt x="96" y="0"/>
                  </a:cubicBezTo>
                  <a:cubicBezTo>
                    <a:pt x="96" y="153"/>
                    <a:pt x="96" y="153"/>
                    <a:pt x="96" y="153"/>
                  </a:cubicBezTo>
                  <a:cubicBezTo>
                    <a:pt x="248" y="153"/>
                    <a:pt x="248" y="153"/>
                    <a:pt x="248" y="153"/>
                  </a:cubicBezTo>
                  <a:cubicBezTo>
                    <a:pt x="248" y="215"/>
                    <a:pt x="248" y="215"/>
                    <a:pt x="248" y="215"/>
                  </a:cubicBezTo>
                  <a:cubicBezTo>
                    <a:pt x="96" y="215"/>
                    <a:pt x="96" y="215"/>
                    <a:pt x="96" y="215"/>
                  </a:cubicBezTo>
                  <a:cubicBezTo>
                    <a:pt x="96" y="515"/>
                    <a:pt x="96" y="515"/>
                    <a:pt x="96" y="515"/>
                  </a:cubicBezTo>
                  <a:cubicBezTo>
                    <a:pt x="96" y="572"/>
                    <a:pt x="105" y="610"/>
                    <a:pt x="122" y="630"/>
                  </a:cubicBezTo>
                  <a:cubicBezTo>
                    <a:pt x="134" y="644"/>
                    <a:pt x="151" y="652"/>
                    <a:pt x="175" y="655"/>
                  </a:cubicBezTo>
                  <a:cubicBezTo>
                    <a:pt x="183" y="656"/>
                    <a:pt x="197" y="657"/>
                    <a:pt x="217" y="657"/>
                  </a:cubicBezTo>
                  <a:cubicBezTo>
                    <a:pt x="248" y="657"/>
                    <a:pt x="248" y="657"/>
                    <a:pt x="248" y="657"/>
                  </a:cubicBezTo>
                  <a:cubicBezTo>
                    <a:pt x="248" y="718"/>
                    <a:pt x="248" y="718"/>
                    <a:pt x="248" y="718"/>
                  </a:cubicBezTo>
                  <a:cubicBezTo>
                    <a:pt x="196" y="718"/>
                    <a:pt x="196" y="718"/>
                    <a:pt x="196" y="718"/>
                  </a:cubicBezTo>
                  <a:cubicBezTo>
                    <a:pt x="155" y="718"/>
                    <a:pt x="122" y="715"/>
                    <a:pt x="99" y="709"/>
                  </a:cubicBezTo>
                  <a:cubicBezTo>
                    <a:pt x="49" y="695"/>
                    <a:pt x="19" y="663"/>
                    <a:pt x="8" y="613"/>
                  </a:cubicBezTo>
                  <a:cubicBezTo>
                    <a:pt x="3" y="586"/>
                    <a:pt x="0" y="549"/>
                    <a:pt x="0" y="501"/>
                  </a:cubicBezTo>
                  <a:lnTo>
                    <a:pt x="0" y="0"/>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4" name="Freeform 26"/>
            <p:cNvSpPr>
              <a:spLocks/>
            </p:cNvSpPr>
            <p:nvPr/>
          </p:nvSpPr>
          <p:spPr bwMode="gray">
            <a:xfrm>
              <a:off x="5810250" y="3008313"/>
              <a:ext cx="136525" cy="269875"/>
            </a:xfrm>
            <a:custGeom>
              <a:avLst/>
              <a:gdLst/>
              <a:ahLst/>
              <a:cxnLst>
                <a:cxn ang="0">
                  <a:pos x="0" y="851"/>
                </a:cxn>
                <a:cxn ang="0">
                  <a:pos x="0" y="0"/>
                </a:cxn>
                <a:cxn ang="0">
                  <a:pos x="96" y="0"/>
                </a:cxn>
                <a:cxn ang="0">
                  <a:pos x="96" y="300"/>
                </a:cxn>
                <a:cxn ang="0">
                  <a:pos x="239" y="270"/>
                </a:cxn>
                <a:cxn ang="0">
                  <a:pos x="411" y="359"/>
                </a:cxn>
                <a:cxn ang="0">
                  <a:pos x="429" y="504"/>
                </a:cxn>
                <a:cxn ang="0">
                  <a:pos x="429" y="851"/>
                </a:cxn>
                <a:cxn ang="0">
                  <a:pos x="332" y="851"/>
                </a:cxn>
                <a:cxn ang="0">
                  <a:pos x="332" y="489"/>
                </a:cxn>
                <a:cxn ang="0">
                  <a:pos x="315" y="374"/>
                </a:cxn>
                <a:cxn ang="0">
                  <a:pos x="230" y="329"/>
                </a:cxn>
                <a:cxn ang="0">
                  <a:pos x="96" y="363"/>
                </a:cxn>
                <a:cxn ang="0">
                  <a:pos x="96" y="851"/>
                </a:cxn>
                <a:cxn ang="0">
                  <a:pos x="0" y="851"/>
                </a:cxn>
              </a:cxnLst>
              <a:rect l="0" t="0" r="r" b="b"/>
              <a:pathLst>
                <a:path w="429" h="851">
                  <a:moveTo>
                    <a:pt x="0" y="851"/>
                  </a:moveTo>
                  <a:cubicBezTo>
                    <a:pt x="0" y="0"/>
                    <a:pt x="0" y="0"/>
                    <a:pt x="0" y="0"/>
                  </a:cubicBezTo>
                  <a:cubicBezTo>
                    <a:pt x="96" y="0"/>
                    <a:pt x="96" y="0"/>
                    <a:pt x="96" y="0"/>
                  </a:cubicBezTo>
                  <a:cubicBezTo>
                    <a:pt x="96" y="300"/>
                    <a:pt x="96" y="300"/>
                    <a:pt x="96" y="300"/>
                  </a:cubicBezTo>
                  <a:cubicBezTo>
                    <a:pt x="147" y="280"/>
                    <a:pt x="194" y="270"/>
                    <a:pt x="239" y="270"/>
                  </a:cubicBezTo>
                  <a:cubicBezTo>
                    <a:pt x="328" y="270"/>
                    <a:pt x="386" y="300"/>
                    <a:pt x="411" y="359"/>
                  </a:cubicBezTo>
                  <a:cubicBezTo>
                    <a:pt x="423" y="386"/>
                    <a:pt x="429" y="434"/>
                    <a:pt x="429" y="504"/>
                  </a:cubicBezTo>
                  <a:cubicBezTo>
                    <a:pt x="429" y="851"/>
                    <a:pt x="429" y="851"/>
                    <a:pt x="429" y="851"/>
                  </a:cubicBezTo>
                  <a:cubicBezTo>
                    <a:pt x="332" y="851"/>
                    <a:pt x="332" y="851"/>
                    <a:pt x="332" y="851"/>
                  </a:cubicBezTo>
                  <a:cubicBezTo>
                    <a:pt x="332" y="489"/>
                    <a:pt x="332" y="489"/>
                    <a:pt x="332" y="489"/>
                  </a:cubicBezTo>
                  <a:cubicBezTo>
                    <a:pt x="332" y="435"/>
                    <a:pt x="326" y="397"/>
                    <a:pt x="315" y="374"/>
                  </a:cubicBezTo>
                  <a:cubicBezTo>
                    <a:pt x="300" y="344"/>
                    <a:pt x="271" y="329"/>
                    <a:pt x="230" y="329"/>
                  </a:cubicBezTo>
                  <a:cubicBezTo>
                    <a:pt x="192" y="329"/>
                    <a:pt x="147" y="340"/>
                    <a:pt x="96" y="363"/>
                  </a:cubicBezTo>
                  <a:cubicBezTo>
                    <a:pt x="96" y="851"/>
                    <a:pt x="96" y="851"/>
                    <a:pt x="96" y="851"/>
                  </a:cubicBezTo>
                  <a:lnTo>
                    <a:pt x="0" y="851"/>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5" name="Freeform 27"/>
            <p:cNvSpPr>
              <a:spLocks/>
            </p:cNvSpPr>
            <p:nvPr/>
          </p:nvSpPr>
          <p:spPr bwMode="gray">
            <a:xfrm>
              <a:off x="6061075" y="3098800"/>
              <a:ext cx="150813" cy="266700"/>
            </a:xfrm>
            <a:custGeom>
              <a:avLst/>
              <a:gdLst/>
              <a:ahLst/>
              <a:cxnLst>
                <a:cxn ang="0">
                  <a:pos x="42" y="115"/>
                </a:cxn>
                <a:cxn ang="0">
                  <a:pos x="0" y="0"/>
                </a:cxn>
                <a:cxn ang="0">
                  <a:pos x="20" y="0"/>
                </a:cxn>
                <a:cxn ang="0">
                  <a:pos x="50" y="91"/>
                </a:cxn>
                <a:cxn ang="0">
                  <a:pos x="78" y="0"/>
                </a:cxn>
                <a:cxn ang="0">
                  <a:pos x="95" y="0"/>
                </a:cxn>
                <a:cxn ang="0">
                  <a:pos x="38" y="168"/>
                </a:cxn>
                <a:cxn ang="0">
                  <a:pos x="21" y="168"/>
                </a:cxn>
                <a:cxn ang="0">
                  <a:pos x="42" y="115"/>
                </a:cxn>
              </a:cxnLst>
              <a:rect l="0" t="0" r="r" b="b"/>
              <a:pathLst>
                <a:path w="95" h="168">
                  <a:moveTo>
                    <a:pt x="42" y="115"/>
                  </a:moveTo>
                  <a:lnTo>
                    <a:pt x="0" y="0"/>
                  </a:lnTo>
                  <a:lnTo>
                    <a:pt x="20" y="0"/>
                  </a:lnTo>
                  <a:lnTo>
                    <a:pt x="50" y="91"/>
                  </a:lnTo>
                  <a:lnTo>
                    <a:pt x="78" y="0"/>
                  </a:lnTo>
                  <a:lnTo>
                    <a:pt x="95" y="0"/>
                  </a:lnTo>
                  <a:lnTo>
                    <a:pt x="38" y="168"/>
                  </a:lnTo>
                  <a:lnTo>
                    <a:pt x="21" y="168"/>
                  </a:lnTo>
                  <a:lnTo>
                    <a:pt x="42" y="115"/>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6" name="Freeform 28"/>
            <p:cNvSpPr>
              <a:spLocks noEditPoints="1"/>
            </p:cNvSpPr>
            <p:nvPr/>
          </p:nvSpPr>
          <p:spPr bwMode="gray">
            <a:xfrm>
              <a:off x="6230938" y="3094038"/>
              <a:ext cx="150813" cy="190500"/>
            </a:xfrm>
            <a:custGeom>
              <a:avLst/>
              <a:gdLst/>
              <a:ahLst/>
              <a:cxnLst>
                <a:cxn ang="0">
                  <a:pos x="238" y="0"/>
                </a:cxn>
                <a:cxn ang="0">
                  <a:pos x="418" y="81"/>
                </a:cxn>
                <a:cxn ang="0">
                  <a:pos x="475" y="299"/>
                </a:cxn>
                <a:cxn ang="0">
                  <a:pos x="418" y="516"/>
                </a:cxn>
                <a:cxn ang="0">
                  <a:pos x="238" y="597"/>
                </a:cxn>
                <a:cxn ang="0">
                  <a:pos x="0" y="295"/>
                </a:cxn>
                <a:cxn ang="0">
                  <a:pos x="57" y="81"/>
                </a:cxn>
                <a:cxn ang="0">
                  <a:pos x="238" y="0"/>
                </a:cxn>
                <a:cxn ang="0">
                  <a:pos x="238" y="59"/>
                </a:cxn>
                <a:cxn ang="0">
                  <a:pos x="124" y="132"/>
                </a:cxn>
                <a:cxn ang="0">
                  <a:pos x="98" y="296"/>
                </a:cxn>
                <a:cxn ang="0">
                  <a:pos x="124" y="465"/>
                </a:cxn>
                <a:cxn ang="0">
                  <a:pos x="238" y="539"/>
                </a:cxn>
                <a:cxn ang="0">
                  <a:pos x="351" y="465"/>
                </a:cxn>
                <a:cxn ang="0">
                  <a:pos x="376" y="299"/>
                </a:cxn>
                <a:cxn ang="0">
                  <a:pos x="351" y="132"/>
                </a:cxn>
                <a:cxn ang="0">
                  <a:pos x="238" y="59"/>
                </a:cxn>
              </a:cxnLst>
              <a:rect l="0" t="0" r="r" b="b"/>
              <a:pathLst>
                <a:path w="475" h="597">
                  <a:moveTo>
                    <a:pt x="238" y="0"/>
                  </a:moveTo>
                  <a:cubicBezTo>
                    <a:pt x="319" y="0"/>
                    <a:pt x="379" y="27"/>
                    <a:pt x="418" y="81"/>
                  </a:cubicBezTo>
                  <a:cubicBezTo>
                    <a:pt x="456" y="133"/>
                    <a:pt x="475" y="205"/>
                    <a:pt x="475" y="299"/>
                  </a:cubicBezTo>
                  <a:cubicBezTo>
                    <a:pt x="475" y="391"/>
                    <a:pt x="456" y="464"/>
                    <a:pt x="418" y="516"/>
                  </a:cubicBezTo>
                  <a:cubicBezTo>
                    <a:pt x="380" y="570"/>
                    <a:pt x="320" y="597"/>
                    <a:pt x="238" y="597"/>
                  </a:cubicBezTo>
                  <a:cubicBezTo>
                    <a:pt x="79" y="597"/>
                    <a:pt x="0" y="496"/>
                    <a:pt x="0" y="295"/>
                  </a:cubicBezTo>
                  <a:cubicBezTo>
                    <a:pt x="0" y="204"/>
                    <a:pt x="19" y="133"/>
                    <a:pt x="57" y="81"/>
                  </a:cubicBezTo>
                  <a:cubicBezTo>
                    <a:pt x="96" y="27"/>
                    <a:pt x="157" y="0"/>
                    <a:pt x="238" y="0"/>
                  </a:cubicBezTo>
                  <a:moveTo>
                    <a:pt x="238" y="59"/>
                  </a:moveTo>
                  <a:cubicBezTo>
                    <a:pt x="183" y="59"/>
                    <a:pt x="145" y="83"/>
                    <a:pt x="124" y="132"/>
                  </a:cubicBezTo>
                  <a:cubicBezTo>
                    <a:pt x="107" y="173"/>
                    <a:pt x="98" y="227"/>
                    <a:pt x="98" y="296"/>
                  </a:cubicBezTo>
                  <a:cubicBezTo>
                    <a:pt x="98" y="368"/>
                    <a:pt x="107" y="424"/>
                    <a:pt x="124" y="465"/>
                  </a:cubicBezTo>
                  <a:cubicBezTo>
                    <a:pt x="145" y="514"/>
                    <a:pt x="183" y="539"/>
                    <a:pt x="238" y="539"/>
                  </a:cubicBezTo>
                  <a:cubicBezTo>
                    <a:pt x="292" y="539"/>
                    <a:pt x="330" y="514"/>
                    <a:pt x="351" y="465"/>
                  </a:cubicBezTo>
                  <a:cubicBezTo>
                    <a:pt x="368" y="424"/>
                    <a:pt x="376" y="369"/>
                    <a:pt x="376" y="299"/>
                  </a:cubicBezTo>
                  <a:cubicBezTo>
                    <a:pt x="376" y="227"/>
                    <a:pt x="368" y="172"/>
                    <a:pt x="351" y="132"/>
                  </a:cubicBezTo>
                  <a:cubicBezTo>
                    <a:pt x="329" y="83"/>
                    <a:pt x="292" y="59"/>
                    <a:pt x="238" y="59"/>
                  </a:cubicBezTo>
                </a:path>
              </a:pathLst>
            </a:custGeom>
            <a:solidFill>
              <a:srgbClr val="000000"/>
            </a:solidFill>
            <a:ln w="9525">
              <a:noFill/>
              <a:round/>
              <a:headEnd/>
              <a:tailEnd/>
            </a:ln>
          </p:spPr>
          <p:txBody>
            <a:bodyPr/>
            <a:lstStyle/>
            <a:p>
              <a:endParaRPr lang="de-DE" dirty="0">
                <a:solidFill>
                  <a:srgbClr val="000000"/>
                </a:solidFill>
              </a:endParaRPr>
            </a:p>
          </p:txBody>
        </p:sp>
        <p:sp>
          <p:nvSpPr>
            <p:cNvPr id="87" name="Freeform 29"/>
            <p:cNvSpPr>
              <a:spLocks/>
            </p:cNvSpPr>
            <p:nvPr/>
          </p:nvSpPr>
          <p:spPr bwMode="gray">
            <a:xfrm>
              <a:off x="6423025" y="3098800"/>
              <a:ext cx="131763" cy="185738"/>
            </a:xfrm>
            <a:custGeom>
              <a:avLst/>
              <a:gdLst/>
              <a:ahLst/>
              <a:cxnLst>
                <a:cxn ang="0">
                  <a:pos x="0" y="0"/>
                </a:cxn>
                <a:cxn ang="0">
                  <a:pos x="96" y="0"/>
                </a:cxn>
                <a:cxn ang="0">
                  <a:pos x="96" y="349"/>
                </a:cxn>
                <a:cxn ang="0">
                  <a:pos x="114" y="477"/>
                </a:cxn>
                <a:cxn ang="0">
                  <a:pos x="154" y="514"/>
                </a:cxn>
                <a:cxn ang="0">
                  <a:pos x="216" y="523"/>
                </a:cxn>
                <a:cxn ang="0">
                  <a:pos x="316" y="508"/>
                </a:cxn>
                <a:cxn ang="0">
                  <a:pos x="316" y="0"/>
                </a:cxn>
                <a:cxn ang="0">
                  <a:pos x="412" y="0"/>
                </a:cxn>
                <a:cxn ang="0">
                  <a:pos x="412" y="556"/>
                </a:cxn>
                <a:cxn ang="0">
                  <a:pos x="210" y="581"/>
                </a:cxn>
                <a:cxn ang="0">
                  <a:pos x="67" y="551"/>
                </a:cxn>
                <a:cxn ang="0">
                  <a:pos x="4" y="445"/>
                </a:cxn>
                <a:cxn ang="0">
                  <a:pos x="0" y="356"/>
                </a:cxn>
                <a:cxn ang="0">
                  <a:pos x="0" y="0"/>
                </a:cxn>
              </a:cxnLst>
              <a:rect l="0" t="0" r="r" b="b"/>
              <a:pathLst>
                <a:path w="412" h="581">
                  <a:moveTo>
                    <a:pt x="0" y="0"/>
                  </a:moveTo>
                  <a:cubicBezTo>
                    <a:pt x="96" y="0"/>
                    <a:pt x="96" y="0"/>
                    <a:pt x="96" y="0"/>
                  </a:cubicBezTo>
                  <a:cubicBezTo>
                    <a:pt x="96" y="349"/>
                    <a:pt x="96" y="349"/>
                    <a:pt x="96" y="349"/>
                  </a:cubicBezTo>
                  <a:cubicBezTo>
                    <a:pt x="96" y="413"/>
                    <a:pt x="102" y="456"/>
                    <a:pt x="114" y="477"/>
                  </a:cubicBezTo>
                  <a:cubicBezTo>
                    <a:pt x="123" y="495"/>
                    <a:pt x="136" y="507"/>
                    <a:pt x="154" y="514"/>
                  </a:cubicBezTo>
                  <a:cubicBezTo>
                    <a:pt x="168" y="520"/>
                    <a:pt x="189" y="523"/>
                    <a:pt x="216" y="523"/>
                  </a:cubicBezTo>
                  <a:cubicBezTo>
                    <a:pt x="248" y="523"/>
                    <a:pt x="281" y="518"/>
                    <a:pt x="316" y="508"/>
                  </a:cubicBezTo>
                  <a:cubicBezTo>
                    <a:pt x="316" y="0"/>
                    <a:pt x="316" y="0"/>
                    <a:pt x="316" y="0"/>
                  </a:cubicBezTo>
                  <a:cubicBezTo>
                    <a:pt x="412" y="0"/>
                    <a:pt x="412" y="0"/>
                    <a:pt x="412" y="0"/>
                  </a:cubicBezTo>
                  <a:cubicBezTo>
                    <a:pt x="412" y="556"/>
                    <a:pt x="412" y="556"/>
                    <a:pt x="412" y="556"/>
                  </a:cubicBezTo>
                  <a:cubicBezTo>
                    <a:pt x="341" y="573"/>
                    <a:pt x="273" y="581"/>
                    <a:pt x="210" y="581"/>
                  </a:cubicBezTo>
                  <a:cubicBezTo>
                    <a:pt x="146" y="581"/>
                    <a:pt x="98" y="571"/>
                    <a:pt x="67" y="551"/>
                  </a:cubicBezTo>
                  <a:cubicBezTo>
                    <a:pt x="32" y="528"/>
                    <a:pt x="11" y="493"/>
                    <a:pt x="4" y="445"/>
                  </a:cubicBezTo>
                  <a:cubicBezTo>
                    <a:pt x="1" y="422"/>
                    <a:pt x="0" y="393"/>
                    <a:pt x="0" y="356"/>
                  </a:cubicBezTo>
                  <a:lnTo>
                    <a:pt x="0" y="0"/>
                  </a:lnTo>
                  <a:close/>
                </a:path>
              </a:pathLst>
            </a:custGeom>
            <a:solidFill>
              <a:srgbClr val="000000"/>
            </a:solidFill>
            <a:ln w="9525">
              <a:noFill/>
              <a:round/>
              <a:headEnd/>
              <a:tailEnd/>
            </a:ln>
          </p:spPr>
          <p:txBody>
            <a:bodyPr/>
            <a:lstStyle/>
            <a:p>
              <a:endParaRPr lang="de-DE" dirty="0">
                <a:solidFill>
                  <a:srgbClr val="000000"/>
                </a:solidFill>
              </a:endParaRPr>
            </a:p>
          </p:txBody>
        </p:sp>
        <p:sp>
          <p:nvSpPr>
            <p:cNvPr id="88" name="Freeform 30"/>
            <p:cNvSpPr>
              <a:spLocks/>
            </p:cNvSpPr>
            <p:nvPr/>
          </p:nvSpPr>
          <p:spPr bwMode="gray">
            <a:xfrm>
              <a:off x="4097338" y="1362075"/>
              <a:ext cx="590550" cy="455613"/>
            </a:xfrm>
            <a:custGeom>
              <a:avLst/>
              <a:gdLst/>
              <a:ahLst/>
              <a:cxnLst>
                <a:cxn ang="0">
                  <a:pos x="755" y="601"/>
                </a:cxn>
                <a:cxn ang="0">
                  <a:pos x="470" y="505"/>
                </a:cxn>
                <a:cxn ang="0">
                  <a:pos x="1" y="970"/>
                </a:cxn>
                <a:cxn ang="0">
                  <a:pos x="470" y="1433"/>
                </a:cxn>
                <a:cxn ang="0">
                  <a:pos x="827" y="1272"/>
                </a:cxn>
                <a:cxn ang="0">
                  <a:pos x="827" y="1015"/>
                </a:cxn>
                <a:cxn ang="0">
                  <a:pos x="605" y="1232"/>
                </a:cxn>
                <a:cxn ang="0">
                  <a:pos x="470" y="1260"/>
                </a:cxn>
                <a:cxn ang="0">
                  <a:pos x="176" y="970"/>
                </a:cxn>
                <a:cxn ang="0">
                  <a:pos x="470" y="678"/>
                </a:cxn>
                <a:cxn ang="0">
                  <a:pos x="676" y="763"/>
                </a:cxn>
                <a:cxn ang="0">
                  <a:pos x="859" y="973"/>
                </a:cxn>
                <a:cxn ang="0">
                  <a:pos x="1281" y="1157"/>
                </a:cxn>
                <a:cxn ang="0">
                  <a:pos x="1858" y="582"/>
                </a:cxn>
                <a:cxn ang="0">
                  <a:pos x="1281" y="0"/>
                </a:cxn>
                <a:cxn ang="0">
                  <a:pos x="827" y="231"/>
                </a:cxn>
                <a:cxn ang="0">
                  <a:pos x="827" y="577"/>
                </a:cxn>
                <a:cxn ang="0">
                  <a:pos x="1281" y="182"/>
                </a:cxn>
                <a:cxn ang="0">
                  <a:pos x="1677" y="582"/>
                </a:cxn>
                <a:cxn ang="0">
                  <a:pos x="1281" y="978"/>
                </a:cxn>
                <a:cxn ang="0">
                  <a:pos x="1024" y="884"/>
                </a:cxn>
                <a:cxn ang="0">
                  <a:pos x="755" y="601"/>
                </a:cxn>
              </a:cxnLst>
              <a:rect l="0" t="0" r="r" b="b"/>
              <a:pathLst>
                <a:path w="1858" h="1434">
                  <a:moveTo>
                    <a:pt x="755" y="601"/>
                  </a:moveTo>
                  <a:cubicBezTo>
                    <a:pt x="687" y="541"/>
                    <a:pt x="578" y="505"/>
                    <a:pt x="470" y="505"/>
                  </a:cubicBezTo>
                  <a:cubicBezTo>
                    <a:pt x="212" y="504"/>
                    <a:pt x="2" y="707"/>
                    <a:pt x="1" y="970"/>
                  </a:cubicBezTo>
                  <a:cubicBezTo>
                    <a:pt x="0" y="1228"/>
                    <a:pt x="212" y="1433"/>
                    <a:pt x="470" y="1433"/>
                  </a:cubicBezTo>
                  <a:cubicBezTo>
                    <a:pt x="615" y="1434"/>
                    <a:pt x="741" y="1375"/>
                    <a:pt x="827" y="1272"/>
                  </a:cubicBezTo>
                  <a:cubicBezTo>
                    <a:pt x="827" y="1015"/>
                    <a:pt x="827" y="1015"/>
                    <a:pt x="827" y="1015"/>
                  </a:cubicBezTo>
                  <a:cubicBezTo>
                    <a:pt x="781" y="1095"/>
                    <a:pt x="689" y="1197"/>
                    <a:pt x="605" y="1232"/>
                  </a:cubicBezTo>
                  <a:cubicBezTo>
                    <a:pt x="563" y="1249"/>
                    <a:pt x="520" y="1260"/>
                    <a:pt x="470" y="1260"/>
                  </a:cubicBezTo>
                  <a:cubicBezTo>
                    <a:pt x="309" y="1260"/>
                    <a:pt x="176" y="1135"/>
                    <a:pt x="176" y="970"/>
                  </a:cubicBezTo>
                  <a:cubicBezTo>
                    <a:pt x="176" y="818"/>
                    <a:pt x="299" y="677"/>
                    <a:pt x="470" y="678"/>
                  </a:cubicBezTo>
                  <a:cubicBezTo>
                    <a:pt x="551" y="678"/>
                    <a:pt x="623" y="711"/>
                    <a:pt x="676" y="763"/>
                  </a:cubicBezTo>
                  <a:cubicBezTo>
                    <a:pt x="732" y="817"/>
                    <a:pt x="818" y="929"/>
                    <a:pt x="859" y="973"/>
                  </a:cubicBezTo>
                  <a:cubicBezTo>
                    <a:pt x="964" y="1086"/>
                    <a:pt x="1115" y="1157"/>
                    <a:pt x="1281" y="1157"/>
                  </a:cubicBezTo>
                  <a:cubicBezTo>
                    <a:pt x="1599" y="1158"/>
                    <a:pt x="1858" y="900"/>
                    <a:pt x="1858" y="582"/>
                  </a:cubicBezTo>
                  <a:cubicBezTo>
                    <a:pt x="1858" y="264"/>
                    <a:pt x="1599" y="0"/>
                    <a:pt x="1281" y="0"/>
                  </a:cubicBezTo>
                  <a:cubicBezTo>
                    <a:pt x="1096" y="0"/>
                    <a:pt x="933" y="96"/>
                    <a:pt x="827" y="231"/>
                  </a:cubicBezTo>
                  <a:cubicBezTo>
                    <a:pt x="827" y="577"/>
                    <a:pt x="827" y="577"/>
                    <a:pt x="827" y="577"/>
                  </a:cubicBezTo>
                  <a:cubicBezTo>
                    <a:pt x="908" y="358"/>
                    <a:pt x="1053" y="182"/>
                    <a:pt x="1281" y="182"/>
                  </a:cubicBezTo>
                  <a:cubicBezTo>
                    <a:pt x="1500" y="182"/>
                    <a:pt x="1677" y="363"/>
                    <a:pt x="1677" y="582"/>
                  </a:cubicBezTo>
                  <a:cubicBezTo>
                    <a:pt x="1676" y="801"/>
                    <a:pt x="1500" y="979"/>
                    <a:pt x="1281" y="978"/>
                  </a:cubicBezTo>
                  <a:cubicBezTo>
                    <a:pt x="1183" y="978"/>
                    <a:pt x="1093" y="942"/>
                    <a:pt x="1024" y="884"/>
                  </a:cubicBezTo>
                  <a:cubicBezTo>
                    <a:pt x="938" y="817"/>
                    <a:pt x="843" y="675"/>
                    <a:pt x="755" y="601"/>
                  </a:cubicBezTo>
                </a:path>
              </a:pathLst>
            </a:custGeom>
            <a:solidFill>
              <a:srgbClr val="FF0000"/>
            </a:solidFill>
            <a:ln w="9525">
              <a:noFill/>
              <a:round/>
              <a:headEnd/>
              <a:tailEnd/>
            </a:ln>
          </p:spPr>
          <p:txBody>
            <a:bodyPr/>
            <a:lstStyle/>
            <a:p>
              <a:endParaRPr lang="de-DE" dirty="0">
                <a:solidFill>
                  <a:srgbClr val="000000"/>
                </a:solidFill>
              </a:endParaRPr>
            </a:p>
          </p:txBody>
        </p:sp>
        <p:sp>
          <p:nvSpPr>
            <p:cNvPr id="89" name="Freeform 31"/>
            <p:cNvSpPr>
              <a:spLocks/>
            </p:cNvSpPr>
            <p:nvPr/>
          </p:nvSpPr>
          <p:spPr bwMode="gray">
            <a:xfrm>
              <a:off x="3133725" y="1857375"/>
              <a:ext cx="406400" cy="661988"/>
            </a:xfrm>
            <a:custGeom>
              <a:avLst/>
              <a:gdLst/>
              <a:ahLst/>
              <a:cxnLst>
                <a:cxn ang="0">
                  <a:pos x="0" y="0"/>
                </a:cxn>
                <a:cxn ang="0">
                  <a:pos x="1276" y="0"/>
                </a:cxn>
                <a:cxn ang="0">
                  <a:pos x="1276" y="355"/>
                </a:cxn>
                <a:cxn ang="0">
                  <a:pos x="1072" y="215"/>
                </a:cxn>
                <a:cxn ang="0">
                  <a:pos x="482" y="215"/>
                </a:cxn>
                <a:cxn ang="0">
                  <a:pos x="482" y="828"/>
                </a:cxn>
                <a:cxn ang="0">
                  <a:pos x="1122" y="828"/>
                </a:cxn>
                <a:cxn ang="0">
                  <a:pos x="1122" y="1153"/>
                </a:cxn>
                <a:cxn ang="0">
                  <a:pos x="947" y="1049"/>
                </a:cxn>
                <a:cxn ang="0">
                  <a:pos x="482" y="1049"/>
                </a:cxn>
                <a:cxn ang="0">
                  <a:pos x="482" y="1886"/>
                </a:cxn>
                <a:cxn ang="0">
                  <a:pos x="616" y="2083"/>
                </a:cxn>
                <a:cxn ang="0">
                  <a:pos x="9" y="2083"/>
                </a:cxn>
                <a:cxn ang="0">
                  <a:pos x="136" y="1886"/>
                </a:cxn>
                <a:cxn ang="0">
                  <a:pos x="136" y="219"/>
                </a:cxn>
                <a:cxn ang="0">
                  <a:pos x="0" y="0"/>
                </a:cxn>
              </a:cxnLst>
              <a:rect l="0" t="0" r="r" b="b"/>
              <a:pathLst>
                <a:path w="1276" h="2083">
                  <a:moveTo>
                    <a:pt x="0" y="0"/>
                  </a:moveTo>
                  <a:cubicBezTo>
                    <a:pt x="1276" y="0"/>
                    <a:pt x="1276" y="0"/>
                    <a:pt x="1276" y="0"/>
                  </a:cubicBezTo>
                  <a:cubicBezTo>
                    <a:pt x="1276" y="355"/>
                    <a:pt x="1276" y="355"/>
                    <a:pt x="1276" y="355"/>
                  </a:cubicBezTo>
                  <a:cubicBezTo>
                    <a:pt x="1276" y="355"/>
                    <a:pt x="1210" y="215"/>
                    <a:pt x="1072" y="215"/>
                  </a:cubicBezTo>
                  <a:cubicBezTo>
                    <a:pt x="482" y="215"/>
                    <a:pt x="482" y="215"/>
                    <a:pt x="482" y="215"/>
                  </a:cubicBezTo>
                  <a:cubicBezTo>
                    <a:pt x="482" y="828"/>
                    <a:pt x="482" y="828"/>
                    <a:pt x="482" y="828"/>
                  </a:cubicBezTo>
                  <a:cubicBezTo>
                    <a:pt x="1122" y="828"/>
                    <a:pt x="1122" y="828"/>
                    <a:pt x="1122" y="828"/>
                  </a:cubicBezTo>
                  <a:cubicBezTo>
                    <a:pt x="1122" y="1153"/>
                    <a:pt x="1122" y="1153"/>
                    <a:pt x="1122" y="1153"/>
                  </a:cubicBezTo>
                  <a:cubicBezTo>
                    <a:pt x="1122" y="1153"/>
                    <a:pt x="1101" y="1049"/>
                    <a:pt x="947" y="1049"/>
                  </a:cubicBezTo>
                  <a:cubicBezTo>
                    <a:pt x="482" y="1049"/>
                    <a:pt x="482" y="1049"/>
                    <a:pt x="482" y="1049"/>
                  </a:cubicBezTo>
                  <a:cubicBezTo>
                    <a:pt x="482" y="1886"/>
                    <a:pt x="482" y="1886"/>
                    <a:pt x="482" y="1886"/>
                  </a:cubicBezTo>
                  <a:cubicBezTo>
                    <a:pt x="482" y="2010"/>
                    <a:pt x="616" y="2083"/>
                    <a:pt x="616" y="2083"/>
                  </a:cubicBezTo>
                  <a:cubicBezTo>
                    <a:pt x="9" y="2083"/>
                    <a:pt x="9" y="2083"/>
                    <a:pt x="9" y="2083"/>
                  </a:cubicBezTo>
                  <a:cubicBezTo>
                    <a:pt x="9" y="2083"/>
                    <a:pt x="136" y="2019"/>
                    <a:pt x="136" y="1886"/>
                  </a:cubicBezTo>
                  <a:cubicBezTo>
                    <a:pt x="136" y="219"/>
                    <a:pt x="136" y="219"/>
                    <a:pt x="136" y="219"/>
                  </a:cubicBezTo>
                  <a:cubicBezTo>
                    <a:pt x="136" y="79"/>
                    <a:pt x="0" y="0"/>
                    <a:pt x="0" y="0"/>
                  </a:cubicBezTo>
                  <a:close/>
                </a:path>
              </a:pathLst>
            </a:custGeom>
            <a:solidFill>
              <a:srgbClr val="FF0000"/>
            </a:solidFill>
            <a:ln w="9525">
              <a:noFill/>
              <a:round/>
              <a:headEnd/>
              <a:tailEnd/>
            </a:ln>
          </p:spPr>
          <p:txBody>
            <a:bodyPr/>
            <a:lstStyle/>
            <a:p>
              <a:endParaRPr lang="de-DE" dirty="0">
                <a:solidFill>
                  <a:srgbClr val="000000"/>
                </a:solidFill>
              </a:endParaRPr>
            </a:p>
          </p:txBody>
        </p:sp>
        <p:sp>
          <p:nvSpPr>
            <p:cNvPr id="90" name="Freeform 32"/>
            <p:cNvSpPr>
              <a:spLocks/>
            </p:cNvSpPr>
            <p:nvPr/>
          </p:nvSpPr>
          <p:spPr bwMode="gray">
            <a:xfrm>
              <a:off x="4090988" y="1858963"/>
              <a:ext cx="268288" cy="922338"/>
            </a:xfrm>
            <a:custGeom>
              <a:avLst/>
              <a:gdLst/>
              <a:ahLst/>
              <a:cxnLst>
                <a:cxn ang="0">
                  <a:pos x="193" y="0"/>
                </a:cxn>
                <a:cxn ang="0">
                  <a:pos x="842" y="0"/>
                </a:cxn>
                <a:cxn ang="0">
                  <a:pos x="697" y="181"/>
                </a:cxn>
                <a:cxn ang="0">
                  <a:pos x="697" y="2135"/>
                </a:cxn>
                <a:cxn ang="0">
                  <a:pos x="0" y="2902"/>
                </a:cxn>
                <a:cxn ang="0">
                  <a:pos x="332" y="2135"/>
                </a:cxn>
                <a:cxn ang="0">
                  <a:pos x="332" y="181"/>
                </a:cxn>
                <a:cxn ang="0">
                  <a:pos x="193" y="0"/>
                </a:cxn>
              </a:cxnLst>
              <a:rect l="0" t="0" r="r" b="b"/>
              <a:pathLst>
                <a:path w="842" h="2904">
                  <a:moveTo>
                    <a:pt x="193" y="0"/>
                  </a:moveTo>
                  <a:cubicBezTo>
                    <a:pt x="842" y="0"/>
                    <a:pt x="842" y="0"/>
                    <a:pt x="842" y="0"/>
                  </a:cubicBezTo>
                  <a:cubicBezTo>
                    <a:pt x="842" y="0"/>
                    <a:pt x="697" y="69"/>
                    <a:pt x="697" y="181"/>
                  </a:cubicBezTo>
                  <a:cubicBezTo>
                    <a:pt x="697" y="2135"/>
                    <a:pt x="697" y="2135"/>
                    <a:pt x="697" y="2135"/>
                  </a:cubicBezTo>
                  <a:cubicBezTo>
                    <a:pt x="697" y="2796"/>
                    <a:pt x="34" y="2904"/>
                    <a:pt x="0" y="2902"/>
                  </a:cubicBezTo>
                  <a:cubicBezTo>
                    <a:pt x="56" y="2866"/>
                    <a:pt x="331" y="2631"/>
                    <a:pt x="332" y="2135"/>
                  </a:cubicBezTo>
                  <a:cubicBezTo>
                    <a:pt x="332" y="181"/>
                    <a:pt x="332" y="181"/>
                    <a:pt x="332" y="181"/>
                  </a:cubicBezTo>
                  <a:cubicBezTo>
                    <a:pt x="333" y="76"/>
                    <a:pt x="193" y="0"/>
                    <a:pt x="193" y="0"/>
                  </a:cubicBezTo>
                  <a:close/>
                </a:path>
              </a:pathLst>
            </a:custGeom>
            <a:solidFill>
              <a:srgbClr val="FF0000"/>
            </a:solidFill>
            <a:ln w="9525">
              <a:noFill/>
              <a:round/>
              <a:headEnd/>
              <a:tailEnd/>
            </a:ln>
          </p:spPr>
          <p:txBody>
            <a:bodyPr/>
            <a:lstStyle/>
            <a:p>
              <a:endParaRPr lang="de-DE" dirty="0">
                <a:solidFill>
                  <a:srgbClr val="000000"/>
                </a:solidFill>
              </a:endParaRPr>
            </a:p>
          </p:txBody>
        </p:sp>
        <p:sp>
          <p:nvSpPr>
            <p:cNvPr id="91" name="Freeform 33"/>
            <p:cNvSpPr>
              <a:spLocks/>
            </p:cNvSpPr>
            <p:nvPr/>
          </p:nvSpPr>
          <p:spPr bwMode="gray">
            <a:xfrm>
              <a:off x="4387850" y="1858963"/>
              <a:ext cx="206375" cy="661988"/>
            </a:xfrm>
            <a:custGeom>
              <a:avLst/>
              <a:gdLst/>
              <a:ahLst/>
              <a:cxnLst>
                <a:cxn ang="0">
                  <a:pos x="0" y="0"/>
                </a:cxn>
                <a:cxn ang="0">
                  <a:pos x="651" y="0"/>
                </a:cxn>
                <a:cxn ang="0">
                  <a:pos x="507" y="184"/>
                </a:cxn>
                <a:cxn ang="0">
                  <a:pos x="507" y="1886"/>
                </a:cxn>
                <a:cxn ang="0">
                  <a:pos x="651" y="2084"/>
                </a:cxn>
                <a:cxn ang="0">
                  <a:pos x="0" y="2084"/>
                </a:cxn>
                <a:cxn ang="0">
                  <a:pos x="145" y="1886"/>
                </a:cxn>
                <a:cxn ang="0">
                  <a:pos x="145" y="184"/>
                </a:cxn>
                <a:cxn ang="0">
                  <a:pos x="0" y="0"/>
                </a:cxn>
              </a:cxnLst>
              <a:rect l="0" t="0" r="r" b="b"/>
              <a:pathLst>
                <a:path w="651" h="2084">
                  <a:moveTo>
                    <a:pt x="0" y="0"/>
                  </a:moveTo>
                  <a:cubicBezTo>
                    <a:pt x="651" y="0"/>
                    <a:pt x="651" y="0"/>
                    <a:pt x="651" y="0"/>
                  </a:cubicBezTo>
                  <a:cubicBezTo>
                    <a:pt x="651" y="0"/>
                    <a:pt x="507" y="69"/>
                    <a:pt x="507" y="184"/>
                  </a:cubicBezTo>
                  <a:cubicBezTo>
                    <a:pt x="507" y="1886"/>
                    <a:pt x="507" y="1886"/>
                    <a:pt x="507" y="1886"/>
                  </a:cubicBezTo>
                  <a:cubicBezTo>
                    <a:pt x="507" y="2008"/>
                    <a:pt x="651" y="2084"/>
                    <a:pt x="651" y="2084"/>
                  </a:cubicBezTo>
                  <a:cubicBezTo>
                    <a:pt x="0" y="2084"/>
                    <a:pt x="0" y="2084"/>
                    <a:pt x="0" y="2084"/>
                  </a:cubicBezTo>
                  <a:cubicBezTo>
                    <a:pt x="0" y="2084"/>
                    <a:pt x="145" y="2008"/>
                    <a:pt x="145" y="1886"/>
                  </a:cubicBezTo>
                  <a:cubicBezTo>
                    <a:pt x="145" y="184"/>
                    <a:pt x="145" y="184"/>
                    <a:pt x="145" y="184"/>
                  </a:cubicBezTo>
                  <a:cubicBezTo>
                    <a:pt x="145" y="69"/>
                    <a:pt x="0" y="0"/>
                    <a:pt x="0" y="0"/>
                  </a:cubicBezTo>
                  <a:close/>
                </a:path>
              </a:pathLst>
            </a:custGeom>
            <a:solidFill>
              <a:srgbClr val="FF0000"/>
            </a:solidFill>
            <a:ln w="9525">
              <a:noFill/>
              <a:round/>
              <a:headEnd/>
              <a:tailEnd/>
            </a:ln>
          </p:spPr>
          <p:txBody>
            <a:bodyPr/>
            <a:lstStyle/>
            <a:p>
              <a:endParaRPr lang="de-DE" dirty="0">
                <a:solidFill>
                  <a:srgbClr val="000000"/>
                </a:solidFill>
              </a:endParaRPr>
            </a:p>
          </p:txBody>
        </p:sp>
        <p:sp>
          <p:nvSpPr>
            <p:cNvPr id="92" name="Freeform 34"/>
            <p:cNvSpPr>
              <a:spLocks/>
            </p:cNvSpPr>
            <p:nvPr/>
          </p:nvSpPr>
          <p:spPr bwMode="gray">
            <a:xfrm>
              <a:off x="4595813" y="1858963"/>
              <a:ext cx="495300" cy="661988"/>
            </a:xfrm>
            <a:custGeom>
              <a:avLst/>
              <a:gdLst/>
              <a:ahLst/>
              <a:cxnLst>
                <a:cxn ang="0">
                  <a:pos x="127" y="0"/>
                </a:cxn>
                <a:cxn ang="0">
                  <a:pos x="1559" y="0"/>
                </a:cxn>
                <a:cxn ang="0">
                  <a:pos x="1438" y="378"/>
                </a:cxn>
                <a:cxn ang="0">
                  <a:pos x="1263" y="219"/>
                </a:cxn>
                <a:cxn ang="0">
                  <a:pos x="966" y="219"/>
                </a:cxn>
                <a:cxn ang="0">
                  <a:pos x="966" y="1886"/>
                </a:cxn>
                <a:cxn ang="0">
                  <a:pos x="1106" y="2083"/>
                </a:cxn>
                <a:cxn ang="0">
                  <a:pos x="468" y="2083"/>
                </a:cxn>
                <a:cxn ang="0">
                  <a:pos x="606" y="1886"/>
                </a:cxn>
                <a:cxn ang="0">
                  <a:pos x="606" y="219"/>
                </a:cxn>
                <a:cxn ang="0">
                  <a:pos x="248" y="219"/>
                </a:cxn>
                <a:cxn ang="0">
                  <a:pos x="0" y="410"/>
                </a:cxn>
                <a:cxn ang="0">
                  <a:pos x="127" y="0"/>
                </a:cxn>
              </a:cxnLst>
              <a:rect l="0" t="0" r="r" b="b"/>
              <a:pathLst>
                <a:path w="1559" h="2083">
                  <a:moveTo>
                    <a:pt x="127" y="0"/>
                  </a:moveTo>
                  <a:cubicBezTo>
                    <a:pt x="1559" y="0"/>
                    <a:pt x="1559" y="0"/>
                    <a:pt x="1559" y="0"/>
                  </a:cubicBezTo>
                  <a:cubicBezTo>
                    <a:pt x="1438" y="378"/>
                    <a:pt x="1438" y="378"/>
                    <a:pt x="1438" y="378"/>
                  </a:cubicBezTo>
                  <a:cubicBezTo>
                    <a:pt x="1438" y="378"/>
                    <a:pt x="1401" y="219"/>
                    <a:pt x="1263" y="219"/>
                  </a:cubicBezTo>
                  <a:cubicBezTo>
                    <a:pt x="966" y="219"/>
                    <a:pt x="966" y="219"/>
                    <a:pt x="966" y="219"/>
                  </a:cubicBezTo>
                  <a:cubicBezTo>
                    <a:pt x="966" y="1886"/>
                    <a:pt x="966" y="1886"/>
                    <a:pt x="966" y="1886"/>
                  </a:cubicBezTo>
                  <a:cubicBezTo>
                    <a:pt x="966" y="1991"/>
                    <a:pt x="1106" y="2083"/>
                    <a:pt x="1106" y="2083"/>
                  </a:cubicBezTo>
                  <a:cubicBezTo>
                    <a:pt x="468" y="2083"/>
                    <a:pt x="468" y="2083"/>
                    <a:pt x="468" y="2083"/>
                  </a:cubicBezTo>
                  <a:cubicBezTo>
                    <a:pt x="468" y="2083"/>
                    <a:pt x="606" y="2000"/>
                    <a:pt x="606" y="1886"/>
                  </a:cubicBezTo>
                  <a:cubicBezTo>
                    <a:pt x="606" y="219"/>
                    <a:pt x="606" y="219"/>
                    <a:pt x="606" y="219"/>
                  </a:cubicBezTo>
                  <a:cubicBezTo>
                    <a:pt x="248" y="219"/>
                    <a:pt x="248" y="219"/>
                    <a:pt x="248" y="219"/>
                  </a:cubicBezTo>
                  <a:cubicBezTo>
                    <a:pt x="146" y="219"/>
                    <a:pt x="0" y="410"/>
                    <a:pt x="0" y="410"/>
                  </a:cubicBezTo>
                  <a:lnTo>
                    <a:pt x="127" y="0"/>
                  </a:lnTo>
                  <a:close/>
                </a:path>
              </a:pathLst>
            </a:custGeom>
            <a:solidFill>
              <a:srgbClr val="FF0000"/>
            </a:solidFill>
            <a:ln w="9525">
              <a:noFill/>
              <a:round/>
              <a:headEnd/>
              <a:tailEnd/>
            </a:ln>
          </p:spPr>
          <p:txBody>
            <a:bodyPr/>
            <a:lstStyle/>
            <a:p>
              <a:endParaRPr lang="de-DE" dirty="0">
                <a:solidFill>
                  <a:srgbClr val="000000"/>
                </a:solidFill>
              </a:endParaRPr>
            </a:p>
          </p:txBody>
        </p:sp>
        <p:sp>
          <p:nvSpPr>
            <p:cNvPr id="93" name="Freeform 35"/>
            <p:cNvSpPr>
              <a:spLocks/>
            </p:cNvSpPr>
            <p:nvPr/>
          </p:nvSpPr>
          <p:spPr bwMode="gray">
            <a:xfrm>
              <a:off x="5495925" y="1858963"/>
              <a:ext cx="554038" cy="671513"/>
            </a:xfrm>
            <a:custGeom>
              <a:avLst/>
              <a:gdLst/>
              <a:ahLst/>
              <a:cxnLst>
                <a:cxn ang="0">
                  <a:pos x="1116" y="0"/>
                </a:cxn>
                <a:cxn ang="0">
                  <a:pos x="1743" y="0"/>
                </a:cxn>
                <a:cxn ang="0">
                  <a:pos x="1609" y="184"/>
                </a:cxn>
                <a:cxn ang="0">
                  <a:pos x="1609" y="1445"/>
                </a:cxn>
                <a:cxn ang="0">
                  <a:pos x="889" y="2115"/>
                </a:cxn>
                <a:cxn ang="0">
                  <a:pos x="138" y="1445"/>
                </a:cxn>
                <a:cxn ang="0">
                  <a:pos x="138" y="184"/>
                </a:cxn>
                <a:cxn ang="0">
                  <a:pos x="0" y="0"/>
                </a:cxn>
                <a:cxn ang="0">
                  <a:pos x="645" y="0"/>
                </a:cxn>
                <a:cxn ang="0">
                  <a:pos x="502" y="184"/>
                </a:cxn>
                <a:cxn ang="0">
                  <a:pos x="502" y="1445"/>
                </a:cxn>
                <a:cxn ang="0">
                  <a:pos x="889" y="1890"/>
                </a:cxn>
                <a:cxn ang="0">
                  <a:pos x="1258" y="1445"/>
                </a:cxn>
                <a:cxn ang="0">
                  <a:pos x="1258" y="184"/>
                </a:cxn>
                <a:cxn ang="0">
                  <a:pos x="1116" y="0"/>
                </a:cxn>
              </a:cxnLst>
              <a:rect l="0" t="0" r="r" b="b"/>
              <a:pathLst>
                <a:path w="1743" h="2115">
                  <a:moveTo>
                    <a:pt x="1116" y="0"/>
                  </a:moveTo>
                  <a:cubicBezTo>
                    <a:pt x="1743" y="0"/>
                    <a:pt x="1743" y="0"/>
                    <a:pt x="1743" y="0"/>
                  </a:cubicBezTo>
                  <a:cubicBezTo>
                    <a:pt x="1743" y="0"/>
                    <a:pt x="1609" y="71"/>
                    <a:pt x="1609" y="184"/>
                  </a:cubicBezTo>
                  <a:cubicBezTo>
                    <a:pt x="1609" y="1445"/>
                    <a:pt x="1609" y="1445"/>
                    <a:pt x="1609" y="1445"/>
                  </a:cubicBezTo>
                  <a:cubicBezTo>
                    <a:pt x="1608" y="1957"/>
                    <a:pt x="1183" y="2115"/>
                    <a:pt x="889" y="2115"/>
                  </a:cubicBezTo>
                  <a:cubicBezTo>
                    <a:pt x="596" y="2115"/>
                    <a:pt x="138" y="1955"/>
                    <a:pt x="138" y="1445"/>
                  </a:cubicBezTo>
                  <a:cubicBezTo>
                    <a:pt x="138" y="184"/>
                    <a:pt x="138" y="184"/>
                    <a:pt x="138" y="184"/>
                  </a:cubicBezTo>
                  <a:cubicBezTo>
                    <a:pt x="139" y="71"/>
                    <a:pt x="0" y="0"/>
                    <a:pt x="0" y="0"/>
                  </a:cubicBezTo>
                  <a:cubicBezTo>
                    <a:pt x="645" y="0"/>
                    <a:pt x="645" y="0"/>
                    <a:pt x="645" y="0"/>
                  </a:cubicBezTo>
                  <a:cubicBezTo>
                    <a:pt x="645" y="0"/>
                    <a:pt x="502" y="69"/>
                    <a:pt x="502" y="184"/>
                  </a:cubicBezTo>
                  <a:cubicBezTo>
                    <a:pt x="502" y="1445"/>
                    <a:pt x="502" y="1445"/>
                    <a:pt x="502" y="1445"/>
                  </a:cubicBezTo>
                  <a:cubicBezTo>
                    <a:pt x="502" y="1714"/>
                    <a:pt x="680" y="1890"/>
                    <a:pt x="889" y="1890"/>
                  </a:cubicBezTo>
                  <a:cubicBezTo>
                    <a:pt x="1098" y="1890"/>
                    <a:pt x="1257" y="1707"/>
                    <a:pt x="1258" y="1445"/>
                  </a:cubicBezTo>
                  <a:cubicBezTo>
                    <a:pt x="1258" y="184"/>
                    <a:pt x="1258" y="184"/>
                    <a:pt x="1258" y="184"/>
                  </a:cubicBezTo>
                  <a:cubicBezTo>
                    <a:pt x="1258" y="71"/>
                    <a:pt x="1116" y="0"/>
                    <a:pt x="1116" y="0"/>
                  </a:cubicBezTo>
                  <a:close/>
                </a:path>
              </a:pathLst>
            </a:custGeom>
            <a:solidFill>
              <a:srgbClr val="FF0000"/>
            </a:solidFill>
            <a:ln w="9525">
              <a:noFill/>
              <a:round/>
              <a:headEnd/>
              <a:tailEnd/>
            </a:ln>
          </p:spPr>
          <p:txBody>
            <a:bodyPr/>
            <a:lstStyle/>
            <a:p>
              <a:endParaRPr lang="de-DE" dirty="0">
                <a:solidFill>
                  <a:srgbClr val="000000"/>
                </a:solidFill>
              </a:endParaRPr>
            </a:p>
          </p:txBody>
        </p:sp>
        <p:sp>
          <p:nvSpPr>
            <p:cNvPr id="94" name="Freeform 36"/>
            <p:cNvSpPr>
              <a:spLocks/>
            </p:cNvSpPr>
            <p:nvPr/>
          </p:nvSpPr>
          <p:spPr bwMode="gray">
            <a:xfrm>
              <a:off x="3557588" y="1858963"/>
              <a:ext cx="558800" cy="673100"/>
            </a:xfrm>
            <a:custGeom>
              <a:avLst/>
              <a:gdLst/>
              <a:ahLst/>
              <a:cxnLst>
                <a:cxn ang="0">
                  <a:pos x="1122" y="0"/>
                </a:cxn>
                <a:cxn ang="0">
                  <a:pos x="1760" y="0"/>
                </a:cxn>
                <a:cxn ang="0">
                  <a:pos x="1625" y="186"/>
                </a:cxn>
                <a:cxn ang="0">
                  <a:pos x="1624" y="1444"/>
                </a:cxn>
                <a:cxn ang="0">
                  <a:pos x="882" y="2120"/>
                </a:cxn>
                <a:cxn ang="0">
                  <a:pos x="131" y="1444"/>
                </a:cxn>
                <a:cxn ang="0">
                  <a:pos x="130" y="186"/>
                </a:cxn>
                <a:cxn ang="0">
                  <a:pos x="0" y="0"/>
                </a:cxn>
                <a:cxn ang="0">
                  <a:pos x="645" y="0"/>
                </a:cxn>
                <a:cxn ang="0">
                  <a:pos x="496" y="186"/>
                </a:cxn>
                <a:cxn ang="0">
                  <a:pos x="495" y="1444"/>
                </a:cxn>
                <a:cxn ang="0">
                  <a:pos x="882" y="1895"/>
                </a:cxn>
                <a:cxn ang="0">
                  <a:pos x="1258" y="1444"/>
                </a:cxn>
                <a:cxn ang="0">
                  <a:pos x="1259" y="186"/>
                </a:cxn>
                <a:cxn ang="0">
                  <a:pos x="1122" y="0"/>
                </a:cxn>
              </a:cxnLst>
              <a:rect l="0" t="0" r="r" b="b"/>
              <a:pathLst>
                <a:path w="1760" h="2120">
                  <a:moveTo>
                    <a:pt x="1122" y="0"/>
                  </a:moveTo>
                  <a:cubicBezTo>
                    <a:pt x="1760" y="0"/>
                    <a:pt x="1760" y="0"/>
                    <a:pt x="1760" y="0"/>
                  </a:cubicBezTo>
                  <a:cubicBezTo>
                    <a:pt x="1760" y="0"/>
                    <a:pt x="1625" y="74"/>
                    <a:pt x="1625" y="186"/>
                  </a:cubicBezTo>
                  <a:cubicBezTo>
                    <a:pt x="1625" y="186"/>
                    <a:pt x="1624" y="1444"/>
                    <a:pt x="1624" y="1444"/>
                  </a:cubicBezTo>
                  <a:cubicBezTo>
                    <a:pt x="1624" y="1959"/>
                    <a:pt x="1179" y="2120"/>
                    <a:pt x="882" y="2120"/>
                  </a:cubicBezTo>
                  <a:cubicBezTo>
                    <a:pt x="589" y="2120"/>
                    <a:pt x="131" y="1956"/>
                    <a:pt x="131" y="1444"/>
                  </a:cubicBezTo>
                  <a:cubicBezTo>
                    <a:pt x="130" y="186"/>
                    <a:pt x="130" y="186"/>
                    <a:pt x="130" y="186"/>
                  </a:cubicBezTo>
                  <a:cubicBezTo>
                    <a:pt x="130" y="73"/>
                    <a:pt x="0" y="0"/>
                    <a:pt x="0" y="0"/>
                  </a:cubicBezTo>
                  <a:cubicBezTo>
                    <a:pt x="645" y="0"/>
                    <a:pt x="645" y="0"/>
                    <a:pt x="645" y="0"/>
                  </a:cubicBezTo>
                  <a:cubicBezTo>
                    <a:pt x="645" y="0"/>
                    <a:pt x="496" y="73"/>
                    <a:pt x="496" y="186"/>
                  </a:cubicBezTo>
                  <a:cubicBezTo>
                    <a:pt x="495" y="1444"/>
                    <a:pt x="495" y="1444"/>
                    <a:pt x="495" y="1444"/>
                  </a:cubicBezTo>
                  <a:cubicBezTo>
                    <a:pt x="495" y="1710"/>
                    <a:pt x="673" y="1894"/>
                    <a:pt x="882" y="1895"/>
                  </a:cubicBezTo>
                  <a:cubicBezTo>
                    <a:pt x="1091" y="1896"/>
                    <a:pt x="1258" y="1708"/>
                    <a:pt x="1258" y="1444"/>
                  </a:cubicBezTo>
                  <a:cubicBezTo>
                    <a:pt x="1259" y="186"/>
                    <a:pt x="1259" y="186"/>
                    <a:pt x="1259" y="186"/>
                  </a:cubicBezTo>
                  <a:cubicBezTo>
                    <a:pt x="1259" y="73"/>
                    <a:pt x="1122" y="0"/>
                    <a:pt x="1122" y="0"/>
                  </a:cubicBezTo>
                  <a:close/>
                </a:path>
              </a:pathLst>
            </a:custGeom>
            <a:solidFill>
              <a:srgbClr val="FF0000"/>
            </a:solidFill>
            <a:ln w="9525">
              <a:noFill/>
              <a:round/>
              <a:headEnd/>
              <a:tailEnd/>
            </a:ln>
          </p:spPr>
          <p:txBody>
            <a:bodyPr/>
            <a:lstStyle/>
            <a:p>
              <a:endParaRPr lang="de-DE" dirty="0">
                <a:solidFill>
                  <a:srgbClr val="000000"/>
                </a:solidFill>
              </a:endParaRPr>
            </a:p>
          </p:txBody>
        </p:sp>
        <p:sp>
          <p:nvSpPr>
            <p:cNvPr id="95" name="Freeform 37"/>
            <p:cNvSpPr>
              <a:spLocks/>
            </p:cNvSpPr>
            <p:nvPr/>
          </p:nvSpPr>
          <p:spPr bwMode="gray">
            <a:xfrm>
              <a:off x="5068888" y="1844675"/>
              <a:ext cx="425450" cy="687388"/>
            </a:xfrm>
            <a:custGeom>
              <a:avLst/>
              <a:gdLst/>
              <a:ahLst/>
              <a:cxnLst>
                <a:cxn ang="0">
                  <a:pos x="1152" y="375"/>
                </a:cxn>
                <a:cxn ang="0">
                  <a:pos x="800" y="216"/>
                </a:cxn>
                <a:cxn ang="0">
                  <a:pos x="396" y="531"/>
                </a:cxn>
                <a:cxn ang="0">
                  <a:pos x="782" y="922"/>
                </a:cxn>
                <a:cxn ang="0">
                  <a:pos x="1340" y="1550"/>
                </a:cxn>
                <a:cxn ang="0">
                  <a:pos x="511" y="2163"/>
                </a:cxn>
                <a:cxn ang="0">
                  <a:pos x="121" y="2109"/>
                </a:cxn>
                <a:cxn ang="0">
                  <a:pos x="0" y="1709"/>
                </a:cxn>
                <a:cxn ang="0">
                  <a:pos x="517" y="1936"/>
                </a:cxn>
                <a:cxn ang="0">
                  <a:pos x="983" y="1594"/>
                </a:cxn>
                <a:cxn ang="0">
                  <a:pos x="36" y="573"/>
                </a:cxn>
                <a:cxn ang="0">
                  <a:pos x="765" y="0"/>
                </a:cxn>
                <a:cxn ang="0">
                  <a:pos x="1153" y="53"/>
                </a:cxn>
                <a:cxn ang="0">
                  <a:pos x="1152" y="375"/>
                </a:cxn>
              </a:cxnLst>
              <a:rect l="0" t="0" r="r" b="b"/>
              <a:pathLst>
                <a:path w="1341" h="2163">
                  <a:moveTo>
                    <a:pt x="1152" y="375"/>
                  </a:moveTo>
                  <a:cubicBezTo>
                    <a:pt x="1152" y="375"/>
                    <a:pt x="1062" y="217"/>
                    <a:pt x="800" y="216"/>
                  </a:cubicBezTo>
                  <a:cubicBezTo>
                    <a:pt x="539" y="215"/>
                    <a:pt x="396" y="353"/>
                    <a:pt x="396" y="531"/>
                  </a:cubicBezTo>
                  <a:cubicBezTo>
                    <a:pt x="395" y="733"/>
                    <a:pt x="547" y="809"/>
                    <a:pt x="782" y="922"/>
                  </a:cubicBezTo>
                  <a:cubicBezTo>
                    <a:pt x="1005" y="1029"/>
                    <a:pt x="1341" y="1177"/>
                    <a:pt x="1340" y="1550"/>
                  </a:cubicBezTo>
                  <a:cubicBezTo>
                    <a:pt x="1339" y="1884"/>
                    <a:pt x="1042" y="2163"/>
                    <a:pt x="511" y="2163"/>
                  </a:cubicBezTo>
                  <a:cubicBezTo>
                    <a:pt x="347" y="2163"/>
                    <a:pt x="121" y="2109"/>
                    <a:pt x="121" y="2109"/>
                  </a:cubicBezTo>
                  <a:cubicBezTo>
                    <a:pt x="0" y="1709"/>
                    <a:pt x="0" y="1709"/>
                    <a:pt x="0" y="1709"/>
                  </a:cubicBezTo>
                  <a:cubicBezTo>
                    <a:pt x="112" y="1819"/>
                    <a:pt x="312" y="1936"/>
                    <a:pt x="517" y="1936"/>
                  </a:cubicBezTo>
                  <a:cubicBezTo>
                    <a:pt x="729" y="1936"/>
                    <a:pt x="983" y="1805"/>
                    <a:pt x="983" y="1594"/>
                  </a:cubicBezTo>
                  <a:cubicBezTo>
                    <a:pt x="983" y="1187"/>
                    <a:pt x="36" y="1255"/>
                    <a:pt x="36" y="573"/>
                  </a:cubicBezTo>
                  <a:cubicBezTo>
                    <a:pt x="36" y="339"/>
                    <a:pt x="199" y="0"/>
                    <a:pt x="765" y="0"/>
                  </a:cubicBezTo>
                  <a:cubicBezTo>
                    <a:pt x="948" y="0"/>
                    <a:pt x="1153" y="53"/>
                    <a:pt x="1153" y="53"/>
                  </a:cubicBezTo>
                  <a:lnTo>
                    <a:pt x="1152" y="375"/>
                  </a:lnTo>
                  <a:close/>
                </a:path>
              </a:pathLst>
            </a:custGeom>
            <a:solidFill>
              <a:srgbClr val="FF0000"/>
            </a:solidFill>
            <a:ln w="9525">
              <a:noFill/>
              <a:round/>
              <a:headEnd/>
              <a:tailEnd/>
            </a:ln>
          </p:spPr>
          <p:txBody>
            <a:bodyPr/>
            <a:lstStyle/>
            <a:p>
              <a:endParaRPr lang="de-DE" dirty="0">
                <a:solidFill>
                  <a:srgbClr val="000000"/>
                </a:solidFill>
              </a:endParaRPr>
            </a:p>
          </p:txBody>
        </p:sp>
      </p:grpSp>
    </p:spTree>
  </p:cSld>
  <p:clrMapOvr>
    <a:masterClrMapping/>
  </p:clrMapOvr>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Click to edit Master title style</a:t>
            </a:r>
            <a:endParaRPr lang="de-DE"/>
          </a:p>
        </p:txBody>
      </p:sp>
      <p:sp>
        <p:nvSpPr>
          <p:cNvPr id="3" name="Inhaltsplatzhalt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Tree>
    <p:extLst>
      <p:ext uri="{BB962C8B-B14F-4D97-AF65-F5344CB8AC3E}">
        <p14:creationId xmlns:p14="http://schemas.microsoft.com/office/powerpoint/2010/main" val="3329784416"/>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84.xml"/><Relationship Id="rId13" Type="http://schemas.openxmlformats.org/officeDocument/2006/relationships/slideLayout" Target="../slideLayouts/slideLayout189.xml"/><Relationship Id="rId18" Type="http://schemas.openxmlformats.org/officeDocument/2006/relationships/slideLayout" Target="../slideLayouts/slideLayout194.xml"/><Relationship Id="rId26" Type="http://schemas.openxmlformats.org/officeDocument/2006/relationships/slideLayout" Target="../slideLayouts/slideLayout202.xml"/><Relationship Id="rId3" Type="http://schemas.openxmlformats.org/officeDocument/2006/relationships/slideLayout" Target="../slideLayouts/slideLayout179.xml"/><Relationship Id="rId21" Type="http://schemas.openxmlformats.org/officeDocument/2006/relationships/slideLayout" Target="../slideLayouts/slideLayout197.xml"/><Relationship Id="rId34" Type="http://schemas.openxmlformats.org/officeDocument/2006/relationships/slideLayout" Target="../slideLayouts/slideLayout210.xml"/><Relationship Id="rId7" Type="http://schemas.openxmlformats.org/officeDocument/2006/relationships/slideLayout" Target="../slideLayouts/slideLayout183.xml"/><Relationship Id="rId12" Type="http://schemas.openxmlformats.org/officeDocument/2006/relationships/slideLayout" Target="../slideLayouts/slideLayout188.xml"/><Relationship Id="rId17" Type="http://schemas.openxmlformats.org/officeDocument/2006/relationships/slideLayout" Target="../slideLayouts/slideLayout193.xml"/><Relationship Id="rId25" Type="http://schemas.openxmlformats.org/officeDocument/2006/relationships/slideLayout" Target="../slideLayouts/slideLayout201.xml"/><Relationship Id="rId33" Type="http://schemas.openxmlformats.org/officeDocument/2006/relationships/slideLayout" Target="../slideLayouts/slideLayout209.xml"/><Relationship Id="rId38" Type="http://schemas.openxmlformats.org/officeDocument/2006/relationships/image" Target="../media/image13.jpeg"/><Relationship Id="rId2" Type="http://schemas.openxmlformats.org/officeDocument/2006/relationships/slideLayout" Target="../slideLayouts/slideLayout178.xml"/><Relationship Id="rId16" Type="http://schemas.openxmlformats.org/officeDocument/2006/relationships/slideLayout" Target="../slideLayouts/slideLayout192.xml"/><Relationship Id="rId20" Type="http://schemas.openxmlformats.org/officeDocument/2006/relationships/slideLayout" Target="../slideLayouts/slideLayout196.xml"/><Relationship Id="rId29" Type="http://schemas.openxmlformats.org/officeDocument/2006/relationships/slideLayout" Target="../slideLayouts/slideLayout205.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24" Type="http://schemas.openxmlformats.org/officeDocument/2006/relationships/slideLayout" Target="../slideLayouts/slideLayout200.xml"/><Relationship Id="rId32" Type="http://schemas.openxmlformats.org/officeDocument/2006/relationships/slideLayout" Target="../slideLayouts/slideLayout208.xml"/><Relationship Id="rId37" Type="http://schemas.openxmlformats.org/officeDocument/2006/relationships/tags" Target="../tags/tag99.xml"/><Relationship Id="rId5" Type="http://schemas.openxmlformats.org/officeDocument/2006/relationships/slideLayout" Target="../slideLayouts/slideLayout181.xml"/><Relationship Id="rId15" Type="http://schemas.openxmlformats.org/officeDocument/2006/relationships/slideLayout" Target="../slideLayouts/slideLayout191.xml"/><Relationship Id="rId23" Type="http://schemas.openxmlformats.org/officeDocument/2006/relationships/slideLayout" Target="../slideLayouts/slideLayout199.xml"/><Relationship Id="rId28" Type="http://schemas.openxmlformats.org/officeDocument/2006/relationships/slideLayout" Target="../slideLayouts/slideLayout204.xml"/><Relationship Id="rId36" Type="http://schemas.openxmlformats.org/officeDocument/2006/relationships/tags" Target="../tags/tag98.xml"/><Relationship Id="rId10" Type="http://schemas.openxmlformats.org/officeDocument/2006/relationships/slideLayout" Target="../slideLayouts/slideLayout186.xml"/><Relationship Id="rId19" Type="http://schemas.openxmlformats.org/officeDocument/2006/relationships/slideLayout" Target="../slideLayouts/slideLayout195.xml"/><Relationship Id="rId31" Type="http://schemas.openxmlformats.org/officeDocument/2006/relationships/slideLayout" Target="../slideLayouts/slideLayout207.xml"/><Relationship Id="rId4" Type="http://schemas.openxmlformats.org/officeDocument/2006/relationships/slideLayout" Target="../slideLayouts/slideLayout180.xml"/><Relationship Id="rId9" Type="http://schemas.openxmlformats.org/officeDocument/2006/relationships/slideLayout" Target="../slideLayouts/slideLayout185.xml"/><Relationship Id="rId14" Type="http://schemas.openxmlformats.org/officeDocument/2006/relationships/slideLayout" Target="../slideLayouts/slideLayout190.xml"/><Relationship Id="rId22" Type="http://schemas.openxmlformats.org/officeDocument/2006/relationships/slideLayout" Target="../slideLayouts/slideLayout198.xml"/><Relationship Id="rId27" Type="http://schemas.openxmlformats.org/officeDocument/2006/relationships/slideLayout" Target="../slideLayouts/slideLayout203.xml"/><Relationship Id="rId30" Type="http://schemas.openxmlformats.org/officeDocument/2006/relationships/slideLayout" Target="../slideLayouts/slideLayout206.xml"/><Relationship Id="rId35"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18.xml"/><Relationship Id="rId13" Type="http://schemas.openxmlformats.org/officeDocument/2006/relationships/slideLayout" Target="../slideLayouts/slideLayout223.xml"/><Relationship Id="rId3" Type="http://schemas.openxmlformats.org/officeDocument/2006/relationships/slideLayout" Target="../slideLayouts/slideLayout213.xml"/><Relationship Id="rId7" Type="http://schemas.openxmlformats.org/officeDocument/2006/relationships/slideLayout" Target="../slideLayouts/slideLayout217.xml"/><Relationship Id="rId12" Type="http://schemas.openxmlformats.org/officeDocument/2006/relationships/slideLayout" Target="../slideLayouts/slideLayout222.xml"/><Relationship Id="rId2" Type="http://schemas.openxmlformats.org/officeDocument/2006/relationships/slideLayout" Target="../slideLayouts/slideLayout212.xml"/><Relationship Id="rId1" Type="http://schemas.openxmlformats.org/officeDocument/2006/relationships/slideLayout" Target="../slideLayouts/slideLayout211.xml"/><Relationship Id="rId6" Type="http://schemas.openxmlformats.org/officeDocument/2006/relationships/slideLayout" Target="../slideLayouts/slideLayout216.xml"/><Relationship Id="rId11" Type="http://schemas.openxmlformats.org/officeDocument/2006/relationships/slideLayout" Target="../slideLayouts/slideLayout221.xml"/><Relationship Id="rId5" Type="http://schemas.openxmlformats.org/officeDocument/2006/relationships/slideLayout" Target="../slideLayouts/slideLayout215.xml"/><Relationship Id="rId15" Type="http://schemas.openxmlformats.org/officeDocument/2006/relationships/theme" Target="../theme/theme11.xml"/><Relationship Id="rId10" Type="http://schemas.openxmlformats.org/officeDocument/2006/relationships/slideLayout" Target="../slideLayouts/slideLayout220.xml"/><Relationship Id="rId4" Type="http://schemas.openxmlformats.org/officeDocument/2006/relationships/slideLayout" Target="../slideLayouts/slideLayout214.xml"/><Relationship Id="rId9" Type="http://schemas.openxmlformats.org/officeDocument/2006/relationships/slideLayout" Target="../slideLayouts/slideLayout219.xml"/><Relationship Id="rId14" Type="http://schemas.openxmlformats.org/officeDocument/2006/relationships/slideLayout" Target="../slideLayouts/slideLayout224.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32.xml"/><Relationship Id="rId13" Type="http://schemas.openxmlformats.org/officeDocument/2006/relationships/slideLayout" Target="../slideLayouts/slideLayout237.xml"/><Relationship Id="rId18" Type="http://schemas.openxmlformats.org/officeDocument/2006/relationships/slideLayout" Target="../slideLayouts/slideLayout242.xml"/><Relationship Id="rId26" Type="http://schemas.openxmlformats.org/officeDocument/2006/relationships/slideLayout" Target="../slideLayouts/slideLayout250.xml"/><Relationship Id="rId3" Type="http://schemas.openxmlformats.org/officeDocument/2006/relationships/slideLayout" Target="../slideLayouts/slideLayout227.xml"/><Relationship Id="rId21" Type="http://schemas.openxmlformats.org/officeDocument/2006/relationships/slideLayout" Target="../slideLayouts/slideLayout245.xml"/><Relationship Id="rId7" Type="http://schemas.openxmlformats.org/officeDocument/2006/relationships/slideLayout" Target="../slideLayouts/slideLayout231.xml"/><Relationship Id="rId12" Type="http://schemas.openxmlformats.org/officeDocument/2006/relationships/slideLayout" Target="../slideLayouts/slideLayout236.xml"/><Relationship Id="rId17" Type="http://schemas.openxmlformats.org/officeDocument/2006/relationships/slideLayout" Target="../slideLayouts/slideLayout241.xml"/><Relationship Id="rId25" Type="http://schemas.openxmlformats.org/officeDocument/2006/relationships/slideLayout" Target="../slideLayouts/slideLayout249.xml"/><Relationship Id="rId2" Type="http://schemas.openxmlformats.org/officeDocument/2006/relationships/slideLayout" Target="../slideLayouts/slideLayout226.xml"/><Relationship Id="rId16" Type="http://schemas.openxmlformats.org/officeDocument/2006/relationships/slideLayout" Target="../slideLayouts/slideLayout240.xml"/><Relationship Id="rId20" Type="http://schemas.openxmlformats.org/officeDocument/2006/relationships/slideLayout" Target="../slideLayouts/slideLayout244.xml"/><Relationship Id="rId29" Type="http://schemas.openxmlformats.org/officeDocument/2006/relationships/tags" Target="../tags/tag113.xml"/><Relationship Id="rId1" Type="http://schemas.openxmlformats.org/officeDocument/2006/relationships/slideLayout" Target="../slideLayouts/slideLayout225.xml"/><Relationship Id="rId6" Type="http://schemas.openxmlformats.org/officeDocument/2006/relationships/slideLayout" Target="../slideLayouts/slideLayout230.xml"/><Relationship Id="rId11" Type="http://schemas.openxmlformats.org/officeDocument/2006/relationships/slideLayout" Target="../slideLayouts/slideLayout235.xml"/><Relationship Id="rId24" Type="http://schemas.openxmlformats.org/officeDocument/2006/relationships/slideLayout" Target="../slideLayouts/slideLayout248.xml"/><Relationship Id="rId5" Type="http://schemas.openxmlformats.org/officeDocument/2006/relationships/slideLayout" Target="../slideLayouts/slideLayout229.xml"/><Relationship Id="rId15" Type="http://schemas.openxmlformats.org/officeDocument/2006/relationships/slideLayout" Target="../slideLayouts/slideLayout239.xml"/><Relationship Id="rId23" Type="http://schemas.openxmlformats.org/officeDocument/2006/relationships/slideLayout" Target="../slideLayouts/slideLayout247.xml"/><Relationship Id="rId28" Type="http://schemas.openxmlformats.org/officeDocument/2006/relationships/theme" Target="../theme/theme12.xml"/><Relationship Id="rId10" Type="http://schemas.openxmlformats.org/officeDocument/2006/relationships/slideLayout" Target="../slideLayouts/slideLayout234.xml"/><Relationship Id="rId19" Type="http://schemas.openxmlformats.org/officeDocument/2006/relationships/slideLayout" Target="../slideLayouts/slideLayout243.xml"/><Relationship Id="rId31" Type="http://schemas.openxmlformats.org/officeDocument/2006/relationships/image" Target="../media/image18.jpeg"/><Relationship Id="rId4" Type="http://schemas.openxmlformats.org/officeDocument/2006/relationships/slideLayout" Target="../slideLayouts/slideLayout228.xml"/><Relationship Id="rId9" Type="http://schemas.openxmlformats.org/officeDocument/2006/relationships/slideLayout" Target="../slideLayouts/slideLayout233.xml"/><Relationship Id="rId14" Type="http://schemas.openxmlformats.org/officeDocument/2006/relationships/slideLayout" Target="../slideLayouts/slideLayout238.xml"/><Relationship Id="rId22" Type="http://schemas.openxmlformats.org/officeDocument/2006/relationships/slideLayout" Target="../slideLayouts/slideLayout246.xml"/><Relationship Id="rId27" Type="http://schemas.openxmlformats.org/officeDocument/2006/relationships/slideLayout" Target="../slideLayouts/slideLayout251.xml"/><Relationship Id="rId30" Type="http://schemas.openxmlformats.org/officeDocument/2006/relationships/tags" Target="../tags/tag114.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259.xml"/><Relationship Id="rId13" Type="http://schemas.openxmlformats.org/officeDocument/2006/relationships/slideLayout" Target="../slideLayouts/slideLayout264.xml"/><Relationship Id="rId18" Type="http://schemas.openxmlformats.org/officeDocument/2006/relationships/slideLayout" Target="../slideLayouts/slideLayout269.xml"/><Relationship Id="rId26" Type="http://schemas.openxmlformats.org/officeDocument/2006/relationships/slideLayout" Target="../slideLayouts/slideLayout277.xml"/><Relationship Id="rId3" Type="http://schemas.openxmlformats.org/officeDocument/2006/relationships/slideLayout" Target="../slideLayouts/slideLayout254.xml"/><Relationship Id="rId21" Type="http://schemas.openxmlformats.org/officeDocument/2006/relationships/slideLayout" Target="../slideLayouts/slideLayout272.xml"/><Relationship Id="rId7" Type="http://schemas.openxmlformats.org/officeDocument/2006/relationships/slideLayout" Target="../slideLayouts/slideLayout258.xml"/><Relationship Id="rId12" Type="http://schemas.openxmlformats.org/officeDocument/2006/relationships/slideLayout" Target="../slideLayouts/slideLayout263.xml"/><Relationship Id="rId17" Type="http://schemas.openxmlformats.org/officeDocument/2006/relationships/slideLayout" Target="../slideLayouts/slideLayout268.xml"/><Relationship Id="rId25" Type="http://schemas.openxmlformats.org/officeDocument/2006/relationships/slideLayout" Target="../slideLayouts/slideLayout276.xml"/><Relationship Id="rId2" Type="http://schemas.openxmlformats.org/officeDocument/2006/relationships/slideLayout" Target="../slideLayouts/slideLayout253.xml"/><Relationship Id="rId16" Type="http://schemas.openxmlformats.org/officeDocument/2006/relationships/slideLayout" Target="../slideLayouts/slideLayout267.xml"/><Relationship Id="rId20" Type="http://schemas.openxmlformats.org/officeDocument/2006/relationships/slideLayout" Target="../slideLayouts/slideLayout271.xml"/><Relationship Id="rId29" Type="http://schemas.openxmlformats.org/officeDocument/2006/relationships/tags" Target="../tags/tag135.xml"/><Relationship Id="rId1" Type="http://schemas.openxmlformats.org/officeDocument/2006/relationships/slideLayout" Target="../slideLayouts/slideLayout252.xml"/><Relationship Id="rId6" Type="http://schemas.openxmlformats.org/officeDocument/2006/relationships/slideLayout" Target="../slideLayouts/slideLayout257.xml"/><Relationship Id="rId11" Type="http://schemas.openxmlformats.org/officeDocument/2006/relationships/slideLayout" Target="../slideLayouts/slideLayout262.xml"/><Relationship Id="rId24" Type="http://schemas.openxmlformats.org/officeDocument/2006/relationships/slideLayout" Target="../slideLayouts/slideLayout275.xml"/><Relationship Id="rId5" Type="http://schemas.openxmlformats.org/officeDocument/2006/relationships/slideLayout" Target="../slideLayouts/slideLayout256.xml"/><Relationship Id="rId15" Type="http://schemas.openxmlformats.org/officeDocument/2006/relationships/slideLayout" Target="../slideLayouts/slideLayout266.xml"/><Relationship Id="rId23" Type="http://schemas.openxmlformats.org/officeDocument/2006/relationships/slideLayout" Target="../slideLayouts/slideLayout274.xml"/><Relationship Id="rId28" Type="http://schemas.openxmlformats.org/officeDocument/2006/relationships/theme" Target="../theme/theme13.xml"/><Relationship Id="rId10" Type="http://schemas.openxmlformats.org/officeDocument/2006/relationships/slideLayout" Target="../slideLayouts/slideLayout261.xml"/><Relationship Id="rId19" Type="http://schemas.openxmlformats.org/officeDocument/2006/relationships/slideLayout" Target="../slideLayouts/slideLayout270.xml"/><Relationship Id="rId31" Type="http://schemas.openxmlformats.org/officeDocument/2006/relationships/image" Target="../media/image18.jpeg"/><Relationship Id="rId4" Type="http://schemas.openxmlformats.org/officeDocument/2006/relationships/slideLayout" Target="../slideLayouts/slideLayout255.xml"/><Relationship Id="rId9" Type="http://schemas.openxmlformats.org/officeDocument/2006/relationships/slideLayout" Target="../slideLayouts/slideLayout260.xml"/><Relationship Id="rId14" Type="http://schemas.openxmlformats.org/officeDocument/2006/relationships/slideLayout" Target="../slideLayouts/slideLayout265.xml"/><Relationship Id="rId22" Type="http://schemas.openxmlformats.org/officeDocument/2006/relationships/slideLayout" Target="../slideLayouts/slideLayout273.xml"/><Relationship Id="rId27" Type="http://schemas.openxmlformats.org/officeDocument/2006/relationships/slideLayout" Target="../slideLayouts/slideLayout278.xml"/><Relationship Id="rId30" Type="http://schemas.openxmlformats.org/officeDocument/2006/relationships/tags" Target="../tags/tag136.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86.xml"/><Relationship Id="rId13" Type="http://schemas.openxmlformats.org/officeDocument/2006/relationships/slideLayout" Target="../slideLayouts/slideLayout291.xml"/><Relationship Id="rId18" Type="http://schemas.openxmlformats.org/officeDocument/2006/relationships/slideLayout" Target="../slideLayouts/slideLayout296.xml"/><Relationship Id="rId26" Type="http://schemas.openxmlformats.org/officeDocument/2006/relationships/slideLayout" Target="../slideLayouts/slideLayout304.xml"/><Relationship Id="rId3" Type="http://schemas.openxmlformats.org/officeDocument/2006/relationships/slideLayout" Target="../slideLayouts/slideLayout281.xml"/><Relationship Id="rId21" Type="http://schemas.openxmlformats.org/officeDocument/2006/relationships/slideLayout" Target="../slideLayouts/slideLayout299.xml"/><Relationship Id="rId7" Type="http://schemas.openxmlformats.org/officeDocument/2006/relationships/slideLayout" Target="../slideLayouts/slideLayout285.xml"/><Relationship Id="rId12" Type="http://schemas.openxmlformats.org/officeDocument/2006/relationships/slideLayout" Target="../slideLayouts/slideLayout290.xml"/><Relationship Id="rId17" Type="http://schemas.openxmlformats.org/officeDocument/2006/relationships/slideLayout" Target="../slideLayouts/slideLayout295.xml"/><Relationship Id="rId25" Type="http://schemas.openxmlformats.org/officeDocument/2006/relationships/slideLayout" Target="../slideLayouts/slideLayout303.xml"/><Relationship Id="rId2" Type="http://schemas.openxmlformats.org/officeDocument/2006/relationships/slideLayout" Target="../slideLayouts/slideLayout280.xml"/><Relationship Id="rId16" Type="http://schemas.openxmlformats.org/officeDocument/2006/relationships/slideLayout" Target="../slideLayouts/slideLayout294.xml"/><Relationship Id="rId20" Type="http://schemas.openxmlformats.org/officeDocument/2006/relationships/slideLayout" Target="../slideLayouts/slideLayout298.xml"/><Relationship Id="rId29" Type="http://schemas.openxmlformats.org/officeDocument/2006/relationships/tags" Target="../tags/tag157.xml"/><Relationship Id="rId1" Type="http://schemas.openxmlformats.org/officeDocument/2006/relationships/slideLayout" Target="../slideLayouts/slideLayout279.xml"/><Relationship Id="rId6" Type="http://schemas.openxmlformats.org/officeDocument/2006/relationships/slideLayout" Target="../slideLayouts/slideLayout284.xml"/><Relationship Id="rId11" Type="http://schemas.openxmlformats.org/officeDocument/2006/relationships/slideLayout" Target="../slideLayouts/slideLayout289.xml"/><Relationship Id="rId24" Type="http://schemas.openxmlformats.org/officeDocument/2006/relationships/slideLayout" Target="../slideLayouts/slideLayout302.xml"/><Relationship Id="rId5" Type="http://schemas.openxmlformats.org/officeDocument/2006/relationships/slideLayout" Target="../slideLayouts/slideLayout283.xml"/><Relationship Id="rId15" Type="http://schemas.openxmlformats.org/officeDocument/2006/relationships/slideLayout" Target="../slideLayouts/slideLayout293.xml"/><Relationship Id="rId23" Type="http://schemas.openxmlformats.org/officeDocument/2006/relationships/slideLayout" Target="../slideLayouts/slideLayout301.xml"/><Relationship Id="rId28" Type="http://schemas.openxmlformats.org/officeDocument/2006/relationships/theme" Target="../theme/theme14.xml"/><Relationship Id="rId10" Type="http://schemas.openxmlformats.org/officeDocument/2006/relationships/slideLayout" Target="../slideLayouts/slideLayout288.xml"/><Relationship Id="rId19" Type="http://schemas.openxmlformats.org/officeDocument/2006/relationships/slideLayout" Target="../slideLayouts/slideLayout297.xml"/><Relationship Id="rId31" Type="http://schemas.openxmlformats.org/officeDocument/2006/relationships/image" Target="../media/image18.jpeg"/><Relationship Id="rId4" Type="http://schemas.openxmlformats.org/officeDocument/2006/relationships/slideLayout" Target="../slideLayouts/slideLayout282.xml"/><Relationship Id="rId9" Type="http://schemas.openxmlformats.org/officeDocument/2006/relationships/slideLayout" Target="../slideLayouts/slideLayout287.xml"/><Relationship Id="rId14" Type="http://schemas.openxmlformats.org/officeDocument/2006/relationships/slideLayout" Target="../slideLayouts/slideLayout292.xml"/><Relationship Id="rId22" Type="http://schemas.openxmlformats.org/officeDocument/2006/relationships/slideLayout" Target="../slideLayouts/slideLayout300.xml"/><Relationship Id="rId27" Type="http://schemas.openxmlformats.org/officeDocument/2006/relationships/slideLayout" Target="../slideLayouts/slideLayout305.xml"/><Relationship Id="rId30" Type="http://schemas.openxmlformats.org/officeDocument/2006/relationships/tags" Target="../tags/tag158.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313.xml"/><Relationship Id="rId13" Type="http://schemas.openxmlformats.org/officeDocument/2006/relationships/slideLayout" Target="../slideLayouts/slideLayout318.xml"/><Relationship Id="rId18" Type="http://schemas.openxmlformats.org/officeDocument/2006/relationships/slideLayout" Target="../slideLayouts/slideLayout323.xml"/><Relationship Id="rId26" Type="http://schemas.openxmlformats.org/officeDocument/2006/relationships/slideLayout" Target="../slideLayouts/slideLayout331.xml"/><Relationship Id="rId39" Type="http://schemas.openxmlformats.org/officeDocument/2006/relationships/tags" Target="../tags/tag179.xml"/><Relationship Id="rId3" Type="http://schemas.openxmlformats.org/officeDocument/2006/relationships/slideLayout" Target="../slideLayouts/slideLayout308.xml"/><Relationship Id="rId21" Type="http://schemas.openxmlformats.org/officeDocument/2006/relationships/slideLayout" Target="../slideLayouts/slideLayout326.xml"/><Relationship Id="rId34" Type="http://schemas.openxmlformats.org/officeDocument/2006/relationships/slideLayout" Target="../slideLayouts/slideLayout339.xml"/><Relationship Id="rId7" Type="http://schemas.openxmlformats.org/officeDocument/2006/relationships/slideLayout" Target="../slideLayouts/slideLayout312.xml"/><Relationship Id="rId12" Type="http://schemas.openxmlformats.org/officeDocument/2006/relationships/slideLayout" Target="../slideLayouts/slideLayout317.xml"/><Relationship Id="rId17" Type="http://schemas.openxmlformats.org/officeDocument/2006/relationships/slideLayout" Target="../slideLayouts/slideLayout322.xml"/><Relationship Id="rId25" Type="http://schemas.openxmlformats.org/officeDocument/2006/relationships/slideLayout" Target="../slideLayouts/slideLayout330.xml"/><Relationship Id="rId33" Type="http://schemas.openxmlformats.org/officeDocument/2006/relationships/slideLayout" Target="../slideLayouts/slideLayout338.xml"/><Relationship Id="rId38" Type="http://schemas.openxmlformats.org/officeDocument/2006/relationships/theme" Target="../theme/theme15.xml"/><Relationship Id="rId2" Type="http://schemas.openxmlformats.org/officeDocument/2006/relationships/slideLayout" Target="../slideLayouts/slideLayout307.xml"/><Relationship Id="rId16" Type="http://schemas.openxmlformats.org/officeDocument/2006/relationships/slideLayout" Target="../slideLayouts/slideLayout321.xml"/><Relationship Id="rId20" Type="http://schemas.openxmlformats.org/officeDocument/2006/relationships/slideLayout" Target="../slideLayouts/slideLayout325.xml"/><Relationship Id="rId29" Type="http://schemas.openxmlformats.org/officeDocument/2006/relationships/slideLayout" Target="../slideLayouts/slideLayout334.xml"/><Relationship Id="rId41" Type="http://schemas.openxmlformats.org/officeDocument/2006/relationships/image" Target="../media/image18.jpeg"/><Relationship Id="rId1" Type="http://schemas.openxmlformats.org/officeDocument/2006/relationships/slideLayout" Target="../slideLayouts/slideLayout306.xml"/><Relationship Id="rId6" Type="http://schemas.openxmlformats.org/officeDocument/2006/relationships/slideLayout" Target="../slideLayouts/slideLayout311.xml"/><Relationship Id="rId11" Type="http://schemas.openxmlformats.org/officeDocument/2006/relationships/slideLayout" Target="../slideLayouts/slideLayout316.xml"/><Relationship Id="rId24" Type="http://schemas.openxmlformats.org/officeDocument/2006/relationships/slideLayout" Target="../slideLayouts/slideLayout329.xml"/><Relationship Id="rId32" Type="http://schemas.openxmlformats.org/officeDocument/2006/relationships/slideLayout" Target="../slideLayouts/slideLayout337.xml"/><Relationship Id="rId37" Type="http://schemas.openxmlformats.org/officeDocument/2006/relationships/slideLayout" Target="../slideLayouts/slideLayout342.xml"/><Relationship Id="rId40" Type="http://schemas.openxmlformats.org/officeDocument/2006/relationships/tags" Target="../tags/tag180.xml"/><Relationship Id="rId5" Type="http://schemas.openxmlformats.org/officeDocument/2006/relationships/slideLayout" Target="../slideLayouts/slideLayout310.xml"/><Relationship Id="rId15" Type="http://schemas.openxmlformats.org/officeDocument/2006/relationships/slideLayout" Target="../slideLayouts/slideLayout320.xml"/><Relationship Id="rId23" Type="http://schemas.openxmlformats.org/officeDocument/2006/relationships/slideLayout" Target="../slideLayouts/slideLayout328.xml"/><Relationship Id="rId28" Type="http://schemas.openxmlformats.org/officeDocument/2006/relationships/slideLayout" Target="../slideLayouts/slideLayout333.xml"/><Relationship Id="rId36" Type="http://schemas.openxmlformats.org/officeDocument/2006/relationships/slideLayout" Target="../slideLayouts/slideLayout341.xml"/><Relationship Id="rId10" Type="http://schemas.openxmlformats.org/officeDocument/2006/relationships/slideLayout" Target="../slideLayouts/slideLayout315.xml"/><Relationship Id="rId19" Type="http://schemas.openxmlformats.org/officeDocument/2006/relationships/slideLayout" Target="../slideLayouts/slideLayout324.xml"/><Relationship Id="rId31" Type="http://schemas.openxmlformats.org/officeDocument/2006/relationships/slideLayout" Target="../slideLayouts/slideLayout336.xml"/><Relationship Id="rId4" Type="http://schemas.openxmlformats.org/officeDocument/2006/relationships/slideLayout" Target="../slideLayouts/slideLayout309.xml"/><Relationship Id="rId9" Type="http://schemas.openxmlformats.org/officeDocument/2006/relationships/slideLayout" Target="../slideLayouts/slideLayout314.xml"/><Relationship Id="rId14" Type="http://schemas.openxmlformats.org/officeDocument/2006/relationships/slideLayout" Target="../slideLayouts/slideLayout319.xml"/><Relationship Id="rId22" Type="http://schemas.openxmlformats.org/officeDocument/2006/relationships/slideLayout" Target="../slideLayouts/slideLayout327.xml"/><Relationship Id="rId27" Type="http://schemas.openxmlformats.org/officeDocument/2006/relationships/slideLayout" Target="../slideLayouts/slideLayout332.xml"/><Relationship Id="rId30" Type="http://schemas.openxmlformats.org/officeDocument/2006/relationships/slideLayout" Target="../slideLayouts/slideLayout335.xml"/><Relationship Id="rId35" Type="http://schemas.openxmlformats.org/officeDocument/2006/relationships/slideLayout" Target="../slideLayouts/slideLayout34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slideLayout" Target="../slideLayouts/slideLayout39.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34" Type="http://schemas.openxmlformats.org/officeDocument/2006/relationships/image" Target="../media/image13.jpeg"/><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slideLayout" Target="../slideLayouts/slideLayout38.xml"/><Relationship Id="rId33" Type="http://schemas.openxmlformats.org/officeDocument/2006/relationships/tags" Target="../tags/tag24.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29" Type="http://schemas.openxmlformats.org/officeDocument/2006/relationships/slideLayout" Target="../slideLayouts/slideLayout4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32" Type="http://schemas.openxmlformats.org/officeDocument/2006/relationships/tags" Target="../tags/tag23.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28" Type="http://schemas.openxmlformats.org/officeDocument/2006/relationships/slideLayout" Target="../slideLayouts/slideLayout41.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31" Type="http://schemas.openxmlformats.org/officeDocument/2006/relationships/theme" Target="../theme/theme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 Id="rId27" Type="http://schemas.openxmlformats.org/officeDocument/2006/relationships/slideLayout" Target="../slideLayouts/slideLayout40.xml"/><Relationship Id="rId30" Type="http://schemas.openxmlformats.org/officeDocument/2006/relationships/slideLayout" Target="../slideLayouts/slideLayout4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slideLayout" Target="../slideLayouts/slideLayout61.xml"/><Relationship Id="rId26" Type="http://schemas.openxmlformats.org/officeDocument/2006/relationships/tags" Target="../tags/tag37.xml"/><Relationship Id="rId3" Type="http://schemas.openxmlformats.org/officeDocument/2006/relationships/slideLayout" Target="../slideLayouts/slideLayout46.xml"/><Relationship Id="rId21" Type="http://schemas.openxmlformats.org/officeDocument/2006/relationships/slideLayout" Target="../slideLayouts/slideLayout64.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slideLayout" Target="../slideLayouts/slideLayout60.xml"/><Relationship Id="rId25" Type="http://schemas.openxmlformats.org/officeDocument/2006/relationships/theme" Target="../theme/theme3.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20" Type="http://schemas.openxmlformats.org/officeDocument/2006/relationships/slideLayout" Target="../slideLayouts/slideLayout63.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24" Type="http://schemas.openxmlformats.org/officeDocument/2006/relationships/slideLayout" Target="../slideLayouts/slideLayout67.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23" Type="http://schemas.openxmlformats.org/officeDocument/2006/relationships/slideLayout" Target="../slideLayouts/slideLayout66.xml"/><Relationship Id="rId28" Type="http://schemas.openxmlformats.org/officeDocument/2006/relationships/image" Target="../media/image17.jpeg"/><Relationship Id="rId10" Type="http://schemas.openxmlformats.org/officeDocument/2006/relationships/slideLayout" Target="../slideLayouts/slideLayout53.xml"/><Relationship Id="rId19" Type="http://schemas.openxmlformats.org/officeDocument/2006/relationships/slideLayout" Target="../slideLayouts/slideLayout62.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 Id="rId22" Type="http://schemas.openxmlformats.org/officeDocument/2006/relationships/slideLayout" Target="../slideLayouts/slideLayout65.xml"/><Relationship Id="rId27" Type="http://schemas.openxmlformats.org/officeDocument/2006/relationships/tags" Target="../tags/tag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 Type="http://schemas.openxmlformats.org/officeDocument/2006/relationships/slideLayout" Target="../slideLayouts/slideLayout70.xml"/><Relationship Id="rId21" Type="http://schemas.openxmlformats.org/officeDocument/2006/relationships/slideLayout" Target="../slideLayouts/slideLayout88.xml"/><Relationship Id="rId34" Type="http://schemas.openxmlformats.org/officeDocument/2006/relationships/tags" Target="../tags/tag51.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theme" Target="../theme/theme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slideLayout" Target="../slideLayouts/slideLayout99.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image" Target="../media/image18.jpeg"/><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slideLayout" Target="../slideLayouts/slideLayout98.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35" Type="http://schemas.openxmlformats.org/officeDocument/2006/relationships/tags" Target="../tags/tag5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slideLayout" Target="../slideLayouts/slideLayout112.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20.xml"/><Relationship Id="rId13" Type="http://schemas.openxmlformats.org/officeDocument/2006/relationships/slideLayout" Target="../slideLayouts/slideLayout125.xml"/><Relationship Id="rId18" Type="http://schemas.openxmlformats.org/officeDocument/2006/relationships/slideLayout" Target="../slideLayouts/slideLayout130.xml"/><Relationship Id="rId3" Type="http://schemas.openxmlformats.org/officeDocument/2006/relationships/slideLayout" Target="../slideLayouts/slideLayout115.xml"/><Relationship Id="rId21" Type="http://schemas.openxmlformats.org/officeDocument/2006/relationships/slideLayout" Target="../slideLayouts/slideLayout133.xml"/><Relationship Id="rId7" Type="http://schemas.openxmlformats.org/officeDocument/2006/relationships/slideLayout" Target="../slideLayouts/slideLayout119.xml"/><Relationship Id="rId12" Type="http://schemas.openxmlformats.org/officeDocument/2006/relationships/slideLayout" Target="../slideLayouts/slideLayout124.xml"/><Relationship Id="rId17" Type="http://schemas.openxmlformats.org/officeDocument/2006/relationships/slideLayout" Target="../slideLayouts/slideLayout129.xml"/><Relationship Id="rId2" Type="http://schemas.openxmlformats.org/officeDocument/2006/relationships/slideLayout" Target="../slideLayouts/slideLayout114.xml"/><Relationship Id="rId16" Type="http://schemas.openxmlformats.org/officeDocument/2006/relationships/slideLayout" Target="../slideLayouts/slideLayout128.xml"/><Relationship Id="rId20" Type="http://schemas.openxmlformats.org/officeDocument/2006/relationships/slideLayout" Target="../slideLayouts/slideLayout132.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5" Type="http://schemas.openxmlformats.org/officeDocument/2006/relationships/slideLayout" Target="../slideLayouts/slideLayout127.xml"/><Relationship Id="rId10" Type="http://schemas.openxmlformats.org/officeDocument/2006/relationships/slideLayout" Target="../slideLayouts/slideLayout122.xml"/><Relationship Id="rId19" Type="http://schemas.openxmlformats.org/officeDocument/2006/relationships/slideLayout" Target="../slideLayouts/slideLayout131.xml"/><Relationship Id="rId4" Type="http://schemas.openxmlformats.org/officeDocument/2006/relationships/slideLayout" Target="../slideLayouts/slideLayout116.xml"/><Relationship Id="rId9" Type="http://schemas.openxmlformats.org/officeDocument/2006/relationships/slideLayout" Target="../slideLayouts/slideLayout121.xml"/><Relationship Id="rId14" Type="http://schemas.openxmlformats.org/officeDocument/2006/relationships/slideLayout" Target="../slideLayouts/slideLayout126.xml"/><Relationship Id="rId22"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41.xml"/><Relationship Id="rId13" Type="http://schemas.openxmlformats.org/officeDocument/2006/relationships/theme" Target="../theme/theme7.xml"/><Relationship Id="rId3" Type="http://schemas.openxmlformats.org/officeDocument/2006/relationships/slideLayout" Target="../slideLayouts/slideLayout136.xml"/><Relationship Id="rId7" Type="http://schemas.openxmlformats.org/officeDocument/2006/relationships/slideLayout" Target="../slideLayouts/slideLayout140.xml"/><Relationship Id="rId12" Type="http://schemas.openxmlformats.org/officeDocument/2006/relationships/slideLayout" Target="../slideLayouts/slideLayout145.xml"/><Relationship Id="rId2" Type="http://schemas.openxmlformats.org/officeDocument/2006/relationships/slideLayout" Target="../slideLayouts/slideLayout135.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5" Type="http://schemas.openxmlformats.org/officeDocument/2006/relationships/slideLayout" Target="../slideLayouts/slideLayout138.xml"/><Relationship Id="rId10" Type="http://schemas.openxmlformats.org/officeDocument/2006/relationships/slideLayout" Target="../slideLayouts/slideLayout143.xml"/><Relationship Id="rId4" Type="http://schemas.openxmlformats.org/officeDocument/2006/relationships/slideLayout" Target="../slideLayouts/slideLayout137.xml"/><Relationship Id="rId9" Type="http://schemas.openxmlformats.org/officeDocument/2006/relationships/slideLayout" Target="../slideLayouts/slideLayout142.xml"/><Relationship Id="rId14" Type="http://schemas.openxmlformats.org/officeDocument/2006/relationships/image" Target="../media/image27.jpe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53.xml"/><Relationship Id="rId13" Type="http://schemas.openxmlformats.org/officeDocument/2006/relationships/slideLayout" Target="../slideLayouts/slideLayout158.xml"/><Relationship Id="rId18" Type="http://schemas.openxmlformats.org/officeDocument/2006/relationships/slideLayout" Target="../slideLayouts/slideLayout163.xml"/><Relationship Id="rId3" Type="http://schemas.openxmlformats.org/officeDocument/2006/relationships/slideLayout" Target="../slideLayouts/slideLayout148.xml"/><Relationship Id="rId21" Type="http://schemas.openxmlformats.org/officeDocument/2006/relationships/theme" Target="../theme/theme8.xml"/><Relationship Id="rId7" Type="http://schemas.openxmlformats.org/officeDocument/2006/relationships/slideLayout" Target="../slideLayouts/slideLayout152.xml"/><Relationship Id="rId12" Type="http://schemas.openxmlformats.org/officeDocument/2006/relationships/slideLayout" Target="../slideLayouts/slideLayout157.xml"/><Relationship Id="rId17" Type="http://schemas.openxmlformats.org/officeDocument/2006/relationships/slideLayout" Target="../slideLayouts/slideLayout162.xml"/><Relationship Id="rId2" Type="http://schemas.openxmlformats.org/officeDocument/2006/relationships/slideLayout" Target="../slideLayouts/slideLayout147.xml"/><Relationship Id="rId16" Type="http://schemas.openxmlformats.org/officeDocument/2006/relationships/slideLayout" Target="../slideLayouts/slideLayout161.xml"/><Relationship Id="rId20" Type="http://schemas.openxmlformats.org/officeDocument/2006/relationships/slideLayout" Target="../slideLayouts/slideLayout165.xml"/><Relationship Id="rId1" Type="http://schemas.openxmlformats.org/officeDocument/2006/relationships/slideLayout" Target="../slideLayouts/slideLayout146.xml"/><Relationship Id="rId6" Type="http://schemas.openxmlformats.org/officeDocument/2006/relationships/slideLayout" Target="../slideLayouts/slideLayout151.xml"/><Relationship Id="rId11" Type="http://schemas.openxmlformats.org/officeDocument/2006/relationships/slideLayout" Target="../slideLayouts/slideLayout156.xml"/><Relationship Id="rId5" Type="http://schemas.openxmlformats.org/officeDocument/2006/relationships/slideLayout" Target="../slideLayouts/slideLayout150.xml"/><Relationship Id="rId15" Type="http://schemas.openxmlformats.org/officeDocument/2006/relationships/slideLayout" Target="../slideLayouts/slideLayout160.xml"/><Relationship Id="rId10" Type="http://schemas.openxmlformats.org/officeDocument/2006/relationships/slideLayout" Target="../slideLayouts/slideLayout155.xml"/><Relationship Id="rId19" Type="http://schemas.openxmlformats.org/officeDocument/2006/relationships/slideLayout" Target="../slideLayouts/slideLayout164.xml"/><Relationship Id="rId4" Type="http://schemas.openxmlformats.org/officeDocument/2006/relationships/slideLayout" Target="../slideLayouts/slideLayout149.xml"/><Relationship Id="rId9" Type="http://schemas.openxmlformats.org/officeDocument/2006/relationships/slideLayout" Target="../slideLayouts/slideLayout154.xml"/><Relationship Id="rId14" Type="http://schemas.openxmlformats.org/officeDocument/2006/relationships/slideLayout" Target="../slideLayouts/slideLayout159.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73.xml"/><Relationship Id="rId13" Type="http://schemas.openxmlformats.org/officeDocument/2006/relationships/tags" Target="../tags/tag76.xml"/><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9.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bwMode="gray">
          <a:xfrm>
            <a:off x="466731" y="189270"/>
            <a:ext cx="7489746" cy="63715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lvl="0" algn="l" rtl="0" fontAlgn="base">
              <a:spcBef>
                <a:spcPct val="0"/>
              </a:spcBef>
              <a:spcAft>
                <a:spcPct val="0"/>
              </a:spcAft>
              <a:tabLst>
                <a:tab pos="3676650" algn="l"/>
              </a:tabLst>
            </a:pPr>
            <a:endParaRPr lang="en-US" noProof="0" dirty="0"/>
          </a:p>
        </p:txBody>
      </p:sp>
      <p:sp>
        <p:nvSpPr>
          <p:cNvPr id="7" name="VCT_Marker_ID_7" hidden="1"/>
          <p:cNvSpPr/>
          <p:nvPr>
            <p:custDataLst>
              <p:tags r:id="rId15"/>
            </p:custDataLst>
          </p:nvPr>
        </p:nvSpPr>
        <p:spPr>
          <a:xfrm>
            <a:off x="1270002" y="95251"/>
            <a:ext cx="127001" cy="95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p:cNvGrpSpPr/>
          <p:nvPr/>
        </p:nvGrpSpPr>
        <p:grpSpPr>
          <a:xfrm>
            <a:off x="20570" y="411515"/>
            <a:ext cx="895497" cy="435425"/>
            <a:chOff x="8008039" y="247965"/>
            <a:chExt cx="895497" cy="435425"/>
          </a:xfrm>
        </p:grpSpPr>
        <p:sp>
          <p:nvSpPr>
            <p:cNvPr id="37" name="Freeform 71"/>
            <p:cNvSpPr>
              <a:spLocks/>
            </p:cNvSpPr>
            <p:nvPr userDrawn="1"/>
          </p:nvSpPr>
          <p:spPr bwMode="gray">
            <a:xfrm>
              <a:off x="8303800" y="247965"/>
              <a:ext cx="180743" cy="13966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w="9525">
              <a:noFill/>
              <a:round/>
              <a:headEnd/>
              <a:tailEnd/>
            </a:ln>
          </p:spPr>
          <p:txBody>
            <a:bodyPr/>
            <a:lstStyle/>
            <a:p>
              <a:endParaRPr lang="en-GB"/>
            </a:p>
          </p:txBody>
        </p:sp>
        <p:sp>
          <p:nvSpPr>
            <p:cNvPr id="38" name="Freeform 72"/>
            <p:cNvSpPr>
              <a:spLocks/>
            </p:cNvSpPr>
            <p:nvPr userDrawn="1"/>
          </p:nvSpPr>
          <p:spPr bwMode="gray">
            <a:xfrm>
              <a:off x="8008039" y="399953"/>
              <a:ext cx="124603" cy="202651"/>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w="9525">
              <a:noFill/>
              <a:round/>
              <a:headEnd/>
              <a:tailEnd/>
            </a:ln>
          </p:spPr>
          <p:txBody>
            <a:bodyPr/>
            <a:lstStyle/>
            <a:p>
              <a:endParaRPr lang="en-GB"/>
            </a:p>
          </p:txBody>
        </p:sp>
        <p:sp>
          <p:nvSpPr>
            <p:cNvPr id="39" name="Freeform 73"/>
            <p:cNvSpPr>
              <a:spLocks/>
            </p:cNvSpPr>
            <p:nvPr userDrawn="1"/>
          </p:nvSpPr>
          <p:spPr bwMode="gray">
            <a:xfrm>
              <a:off x="8302431" y="399953"/>
              <a:ext cx="82156" cy="28343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w="9525">
              <a:noFill/>
              <a:round/>
              <a:headEnd/>
              <a:tailEnd/>
            </a:ln>
          </p:spPr>
          <p:txBody>
            <a:bodyPr/>
            <a:lstStyle/>
            <a:p>
              <a:endParaRPr lang="en-GB"/>
            </a:p>
          </p:txBody>
        </p:sp>
        <p:sp>
          <p:nvSpPr>
            <p:cNvPr id="41" name="Freeform 74"/>
            <p:cNvSpPr>
              <a:spLocks/>
            </p:cNvSpPr>
            <p:nvPr userDrawn="1"/>
          </p:nvSpPr>
          <p:spPr bwMode="gray">
            <a:xfrm>
              <a:off x="8392802" y="399953"/>
              <a:ext cx="64355" cy="202651"/>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w="9525">
              <a:noFill/>
              <a:round/>
              <a:headEnd/>
              <a:tailEnd/>
            </a:ln>
          </p:spPr>
          <p:txBody>
            <a:bodyPr/>
            <a:lstStyle/>
            <a:p>
              <a:endParaRPr lang="en-GB"/>
            </a:p>
          </p:txBody>
        </p:sp>
        <p:sp>
          <p:nvSpPr>
            <p:cNvPr id="42" name="Freeform 75"/>
            <p:cNvSpPr>
              <a:spLocks/>
            </p:cNvSpPr>
            <p:nvPr userDrawn="1"/>
          </p:nvSpPr>
          <p:spPr bwMode="gray">
            <a:xfrm>
              <a:off x="8457157" y="399953"/>
              <a:ext cx="151988" cy="202651"/>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w="9525">
              <a:noFill/>
              <a:round/>
              <a:headEnd/>
              <a:tailEnd/>
            </a:ln>
          </p:spPr>
          <p:txBody>
            <a:bodyPr/>
            <a:lstStyle/>
            <a:p>
              <a:endParaRPr lang="en-GB"/>
            </a:p>
          </p:txBody>
        </p:sp>
        <p:sp>
          <p:nvSpPr>
            <p:cNvPr id="43" name="Freeform 76"/>
            <p:cNvSpPr>
              <a:spLocks/>
            </p:cNvSpPr>
            <p:nvPr userDrawn="1"/>
          </p:nvSpPr>
          <p:spPr bwMode="gray">
            <a:xfrm>
              <a:off x="8733748" y="399953"/>
              <a:ext cx="169788" cy="206759"/>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w="9525">
              <a:noFill/>
              <a:round/>
              <a:headEnd/>
              <a:tailEnd/>
            </a:ln>
          </p:spPr>
          <p:txBody>
            <a:bodyPr/>
            <a:lstStyle/>
            <a:p>
              <a:endParaRPr lang="en-GB"/>
            </a:p>
          </p:txBody>
        </p:sp>
        <p:sp>
          <p:nvSpPr>
            <p:cNvPr id="44" name="Freeform 77"/>
            <p:cNvSpPr>
              <a:spLocks/>
            </p:cNvSpPr>
            <p:nvPr userDrawn="1"/>
          </p:nvSpPr>
          <p:spPr bwMode="gray">
            <a:xfrm>
              <a:off x="8138119" y="399953"/>
              <a:ext cx="171158" cy="206759"/>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w="9525">
              <a:noFill/>
              <a:round/>
              <a:headEnd/>
              <a:tailEnd/>
            </a:ln>
          </p:spPr>
          <p:txBody>
            <a:bodyPr/>
            <a:lstStyle/>
            <a:p>
              <a:endParaRPr lang="en-GB"/>
            </a:p>
          </p:txBody>
        </p:sp>
        <p:sp>
          <p:nvSpPr>
            <p:cNvPr id="45" name="Freeform 78"/>
            <p:cNvSpPr>
              <a:spLocks/>
            </p:cNvSpPr>
            <p:nvPr userDrawn="1"/>
          </p:nvSpPr>
          <p:spPr bwMode="gray">
            <a:xfrm>
              <a:off x="8602299" y="395845"/>
              <a:ext cx="130080" cy="210866"/>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w="9525">
              <a:noFill/>
              <a:round/>
              <a:headEnd/>
              <a:tailEnd/>
            </a:ln>
          </p:spPr>
          <p:txBody>
            <a:bodyPr/>
            <a:lstStyle/>
            <a:p>
              <a:endParaRPr lang="en-GB"/>
            </a:p>
          </p:txBody>
        </p:sp>
      </p:grpSp>
      <p:sp>
        <p:nvSpPr>
          <p:cNvPr id="5" name="Footer Placeholder 4"/>
          <p:cNvSpPr>
            <a:spLocks noGrp="1"/>
          </p:cNvSpPr>
          <p:nvPr>
            <p:ph type="ftr" sz="quarter" idx="3"/>
          </p:nvPr>
        </p:nvSpPr>
        <p:spPr>
          <a:xfrm>
            <a:off x="5910139" y="4856960"/>
            <a:ext cx="3086100" cy="274637"/>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endParaRPr lang="en-US"/>
          </a:p>
        </p:txBody>
      </p:sp>
      <p:sp>
        <p:nvSpPr>
          <p:cNvPr id="6" name="Slide Number Placeholder 5"/>
          <p:cNvSpPr>
            <a:spLocks noGrp="1"/>
          </p:cNvSpPr>
          <p:nvPr>
            <p:ph type="sldNum" sz="quarter" idx="4"/>
          </p:nvPr>
        </p:nvSpPr>
        <p:spPr>
          <a:xfrm>
            <a:off x="4044114" y="4856960"/>
            <a:ext cx="1055772" cy="274637"/>
          </a:xfrm>
          <a:prstGeom prst="rect">
            <a:avLst/>
          </a:prstGeom>
        </p:spPr>
        <p:txBody>
          <a:bodyPr vert="horz" lIns="91440" tIns="45720" rIns="91440" bIns="45720" rtlCol="0" anchor="ctr"/>
          <a:lstStyle>
            <a:lvl1pPr algn="ctr">
              <a:defRPr sz="800">
                <a:solidFill>
                  <a:schemeClr val="tx1">
                    <a:tint val="75000"/>
                  </a:schemeClr>
                </a:solidFill>
              </a:defRPr>
            </a:lvl1pPr>
          </a:lstStyle>
          <a:p>
            <a:fld id="{BA82CA73-5B89-47DC-9531-A1D6C8D78F7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4012" r:id="rId12"/>
    <p:sldLayoutId id="2147484019"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tabLst>
          <a:tab pos="2871788" algn="l"/>
          <a:tab pos="3676650" algn="l"/>
        </a:tabLst>
        <a:defRPr kumimoji="1" lang="de-DE" altLang="ja-JP" sz="2600" kern="1200" dirty="0" smtClean="0">
          <a:solidFill>
            <a:schemeClr val="bg1"/>
          </a:solidFill>
          <a:latin typeface="+mj-lt"/>
          <a:ea typeface="+mj-ea"/>
          <a:cs typeface="+mj-cs"/>
        </a:defRPr>
      </a:lvl1pPr>
    </p:titleStyle>
    <p:bodyStyle>
      <a:lvl1pPr marL="269875" indent="-269875" algn="l" defTabSz="914400" rtl="0" eaLnBrk="1" latinLnBrk="0" hangingPunct="1">
        <a:lnSpc>
          <a:spcPct val="100000"/>
        </a:lnSpc>
        <a:spcBef>
          <a:spcPts val="600"/>
        </a:spcBef>
        <a:spcAft>
          <a:spcPts val="200"/>
        </a:spcAft>
        <a:buClr>
          <a:schemeClr val="accent1"/>
        </a:buClr>
        <a:buFont typeface="Wingdings" pitchFamily="2" charset="2"/>
        <a:buChar char=""/>
        <a:defRPr sz="2000" b="0" kern="1200">
          <a:solidFill>
            <a:schemeClr val="tx1"/>
          </a:solidFill>
          <a:latin typeface="Fujitsu Sans Light" pitchFamily="34" charset="0"/>
          <a:ea typeface="+mn-ea"/>
          <a:cs typeface="+mn-cs"/>
        </a:defRPr>
      </a:lvl1pPr>
      <a:lvl2pPr marL="539750" indent="-269875" algn="l" defTabSz="914400" rtl="0" eaLnBrk="1" latinLnBrk="0" hangingPunct="1">
        <a:lnSpc>
          <a:spcPct val="100000"/>
        </a:lnSpc>
        <a:spcBef>
          <a:spcPts val="600"/>
        </a:spcBef>
        <a:spcAft>
          <a:spcPts val="200"/>
        </a:spcAft>
        <a:buClr>
          <a:schemeClr val="tx2"/>
        </a:buClr>
        <a:buFont typeface="Arial" pitchFamily="34" charset="0"/>
        <a:buChar char="‒"/>
        <a:defRPr sz="1600" kern="1200">
          <a:solidFill>
            <a:schemeClr val="tx1"/>
          </a:solidFill>
          <a:latin typeface="Fujitsu Sans Light" pitchFamily="34" charset="0"/>
          <a:ea typeface="+mn-ea"/>
          <a:cs typeface="+mn-cs"/>
        </a:defRPr>
      </a:lvl2pPr>
      <a:lvl3pPr marL="714375" indent="-174625" algn="l" defTabSz="914400" rtl="0" eaLnBrk="1" latinLnBrk="0" hangingPunct="1">
        <a:lnSpc>
          <a:spcPct val="100000"/>
        </a:lnSpc>
        <a:spcBef>
          <a:spcPts val="600"/>
        </a:spcBef>
        <a:spcAft>
          <a:spcPts val="200"/>
        </a:spcAft>
        <a:buClr>
          <a:schemeClr val="tx2"/>
        </a:buClr>
        <a:buFont typeface="Arial" pitchFamily="34" charset="0"/>
        <a:buChar char="•"/>
        <a:tabLst/>
        <a:defRPr sz="1400" kern="1200">
          <a:solidFill>
            <a:schemeClr val="tx1"/>
          </a:solidFill>
          <a:latin typeface="Fujitsu Sans Light" pitchFamily="34" charset="0"/>
          <a:ea typeface="+mn-ea"/>
          <a:cs typeface="+mn-cs"/>
        </a:defRPr>
      </a:lvl3pPr>
      <a:lvl4pPr marL="896938" indent="-182563" algn="l" defTabSz="896938" rtl="0" eaLnBrk="1" latinLnBrk="0" hangingPunct="1">
        <a:lnSpc>
          <a:spcPct val="100000"/>
        </a:lnSpc>
        <a:spcBef>
          <a:spcPts val="600"/>
        </a:spcBef>
        <a:spcAft>
          <a:spcPts val="200"/>
        </a:spcAft>
        <a:buClr>
          <a:schemeClr val="tx2"/>
        </a:buClr>
        <a:buFont typeface="Arial" pitchFamily="34" charset="0"/>
        <a:buChar char="•"/>
        <a:defRPr sz="1200" kern="1200">
          <a:solidFill>
            <a:schemeClr val="tx1"/>
          </a:solidFill>
          <a:latin typeface="Fujitsu Sans Light" pitchFamily="34" charset="0"/>
          <a:ea typeface="+mn-ea"/>
          <a:cs typeface="+mn-cs"/>
        </a:defRPr>
      </a:lvl4pPr>
      <a:lvl5pPr marL="1079500" indent="-182563" algn="l" defTabSz="914400" rtl="0" eaLnBrk="1" latinLnBrk="0" hangingPunct="1">
        <a:lnSpc>
          <a:spcPct val="100000"/>
        </a:lnSpc>
        <a:spcBef>
          <a:spcPts val="600"/>
        </a:spcBef>
        <a:spcAft>
          <a:spcPts val="200"/>
        </a:spcAft>
        <a:buClr>
          <a:schemeClr val="tx2"/>
        </a:buClr>
        <a:buFont typeface="Arial" pitchFamily="34" charset="0"/>
        <a:buChar char="•"/>
        <a:defRPr sz="1100" kern="1200">
          <a:solidFill>
            <a:schemeClr val="tx1"/>
          </a:solidFill>
          <a:latin typeface="Fujitsu Sans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3" name="Bild 2" descr="RM_1.jpg"/>
          <p:cNvPicPr>
            <a:picLocks noChangeAspect="1"/>
          </p:cNvPicPr>
          <p:nvPr/>
        </p:nvPicPr>
        <p:blipFill>
          <a:blip r:embed="rId38" cstate="screen">
            <a:extLst>
              <a:ext uri="{28A0092B-C50C-407E-A947-70E740481C1C}">
                <a14:useLocalDpi xmlns:a14="http://schemas.microsoft.com/office/drawing/2010/main" val="0"/>
              </a:ext>
            </a:extLst>
          </a:blip>
          <a:stretch>
            <a:fillRect/>
          </a:stretch>
        </p:blipFill>
        <p:spPr>
          <a:xfrm>
            <a:off x="1" y="0"/>
            <a:ext cx="9142676" cy="5143500"/>
          </a:xfrm>
          <a:prstGeom prst="rect">
            <a:avLst/>
          </a:prstGeom>
        </p:spPr>
      </p:pic>
      <p:sp>
        <p:nvSpPr>
          <p:cNvPr id="16" name="Text Placeholder 39"/>
          <p:cNvSpPr>
            <a:spLocks noGrp="1"/>
          </p:cNvSpPr>
          <p:nvPr>
            <p:ph type="body" idx="1"/>
            <p:custDataLst>
              <p:tags r:id="rId36"/>
            </p:custDataLst>
          </p:nvPr>
        </p:nvSpPr>
        <p:spPr bwMode="gray">
          <a:xfrm>
            <a:off x="466725" y="1131889"/>
            <a:ext cx="8426450" cy="3744912"/>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grpSp>
        <p:nvGrpSpPr>
          <p:cNvPr id="4" name="Group 2"/>
          <p:cNvGrpSpPr/>
          <p:nvPr/>
        </p:nvGrpSpPr>
        <p:grpSpPr>
          <a:xfrm>
            <a:off x="8008067" y="247979"/>
            <a:ext cx="895497" cy="435425"/>
            <a:chOff x="8008039" y="247965"/>
            <a:chExt cx="895497" cy="435425"/>
          </a:xfrm>
        </p:grpSpPr>
        <p:sp>
          <p:nvSpPr>
            <p:cNvPr id="18" name="Freeform 71"/>
            <p:cNvSpPr>
              <a:spLocks/>
            </p:cNvSpPr>
            <p:nvPr userDrawn="1"/>
          </p:nvSpPr>
          <p:spPr bwMode="gray">
            <a:xfrm>
              <a:off x="8303800" y="247965"/>
              <a:ext cx="180743" cy="13966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w="9525">
              <a:noFill/>
              <a:round/>
              <a:headEnd/>
              <a:tailEnd/>
            </a:ln>
          </p:spPr>
          <p:txBody>
            <a:bodyPr/>
            <a:lstStyle/>
            <a:p>
              <a:endParaRPr lang="en-GB">
                <a:solidFill>
                  <a:srgbClr val="000000"/>
                </a:solidFill>
              </a:endParaRPr>
            </a:p>
          </p:txBody>
        </p:sp>
        <p:sp>
          <p:nvSpPr>
            <p:cNvPr id="19" name="Freeform 72"/>
            <p:cNvSpPr>
              <a:spLocks/>
            </p:cNvSpPr>
            <p:nvPr userDrawn="1"/>
          </p:nvSpPr>
          <p:spPr bwMode="gray">
            <a:xfrm>
              <a:off x="8008039" y="399953"/>
              <a:ext cx="124603" cy="202651"/>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20" name="Freeform 73"/>
            <p:cNvSpPr>
              <a:spLocks/>
            </p:cNvSpPr>
            <p:nvPr userDrawn="1"/>
          </p:nvSpPr>
          <p:spPr bwMode="gray">
            <a:xfrm>
              <a:off x="8302431" y="399953"/>
              <a:ext cx="82156" cy="28343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21" name="Freeform 74"/>
            <p:cNvSpPr>
              <a:spLocks/>
            </p:cNvSpPr>
            <p:nvPr userDrawn="1"/>
          </p:nvSpPr>
          <p:spPr bwMode="gray">
            <a:xfrm>
              <a:off x="8392802" y="399953"/>
              <a:ext cx="64355" cy="202651"/>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22" name="Freeform 75"/>
            <p:cNvSpPr>
              <a:spLocks/>
            </p:cNvSpPr>
            <p:nvPr userDrawn="1"/>
          </p:nvSpPr>
          <p:spPr bwMode="gray">
            <a:xfrm>
              <a:off x="8457157" y="399953"/>
              <a:ext cx="151988" cy="202651"/>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w="9525">
              <a:noFill/>
              <a:round/>
              <a:headEnd/>
              <a:tailEnd/>
            </a:ln>
          </p:spPr>
          <p:txBody>
            <a:bodyPr/>
            <a:lstStyle/>
            <a:p>
              <a:endParaRPr lang="en-GB">
                <a:solidFill>
                  <a:srgbClr val="000000"/>
                </a:solidFill>
              </a:endParaRPr>
            </a:p>
          </p:txBody>
        </p:sp>
        <p:sp>
          <p:nvSpPr>
            <p:cNvPr id="23" name="Freeform 76"/>
            <p:cNvSpPr>
              <a:spLocks/>
            </p:cNvSpPr>
            <p:nvPr userDrawn="1"/>
          </p:nvSpPr>
          <p:spPr bwMode="gray">
            <a:xfrm>
              <a:off x="8733748" y="399953"/>
              <a:ext cx="169788" cy="206759"/>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24" name="Freeform 77"/>
            <p:cNvSpPr>
              <a:spLocks/>
            </p:cNvSpPr>
            <p:nvPr userDrawn="1"/>
          </p:nvSpPr>
          <p:spPr bwMode="gray">
            <a:xfrm>
              <a:off x="8138119" y="399953"/>
              <a:ext cx="171158" cy="206759"/>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25" name="Freeform 78"/>
            <p:cNvSpPr>
              <a:spLocks/>
            </p:cNvSpPr>
            <p:nvPr userDrawn="1"/>
          </p:nvSpPr>
          <p:spPr bwMode="gray">
            <a:xfrm>
              <a:off x="8602299" y="395845"/>
              <a:ext cx="130080" cy="210866"/>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w="9525">
              <a:noFill/>
              <a:round/>
              <a:headEnd/>
              <a:tailEnd/>
            </a:ln>
          </p:spPr>
          <p:txBody>
            <a:bodyPr/>
            <a:lstStyle/>
            <a:p>
              <a:endParaRPr lang="en-GB">
                <a:solidFill>
                  <a:srgbClr val="000000"/>
                </a:solidFill>
              </a:endParaRPr>
            </a:p>
          </p:txBody>
        </p:sp>
      </p:grpSp>
      <p:sp>
        <p:nvSpPr>
          <p:cNvPr id="2" name="Titelplatzhalter 1"/>
          <p:cNvSpPr>
            <a:spLocks noGrp="1"/>
          </p:cNvSpPr>
          <p:nvPr>
            <p:ph type="title"/>
          </p:nvPr>
        </p:nvSpPr>
        <p:spPr bwMode="gray">
          <a:xfrm>
            <a:off x="466748" y="189279"/>
            <a:ext cx="7489746" cy="63715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lvl="0" algn="l" rtl="0" fontAlgn="base">
              <a:spcBef>
                <a:spcPct val="0"/>
              </a:spcBef>
              <a:spcAft>
                <a:spcPct val="0"/>
              </a:spcAft>
              <a:tabLst>
                <a:tab pos="3676650" algn="l"/>
              </a:tabLst>
            </a:pPr>
            <a:endParaRPr lang="en-US" noProof="0" dirty="0"/>
          </a:p>
        </p:txBody>
      </p:sp>
      <p:sp>
        <p:nvSpPr>
          <p:cNvPr id="7" name="VCT_Marker_ID_7" hidden="1"/>
          <p:cNvSpPr/>
          <p:nvPr>
            <p:custDataLst>
              <p:tags r:id="rId37"/>
            </p:custDataLst>
          </p:nvPr>
        </p:nvSpPr>
        <p:spPr>
          <a:xfrm>
            <a:off x="1270002" y="95251"/>
            <a:ext cx="127001" cy="95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5" name="Footer Placeholder 4"/>
          <p:cNvSpPr>
            <a:spLocks noGrp="1"/>
          </p:cNvSpPr>
          <p:nvPr>
            <p:ph type="ftr" sz="quarter" idx="3"/>
          </p:nvPr>
        </p:nvSpPr>
        <p:spPr>
          <a:xfrm>
            <a:off x="5910139" y="4856969"/>
            <a:ext cx="3086100" cy="274637"/>
          </a:xfrm>
          <a:prstGeom prst="rect">
            <a:avLst/>
          </a:prstGeom>
        </p:spPr>
        <p:txBody>
          <a:bodyPr vert="horz" lIns="91440" tIns="45720" rIns="91440" bIns="45720" rtlCol="0" anchor="ctr"/>
          <a:lstStyle>
            <a:lvl1pPr algn="r">
              <a:defRPr sz="800">
                <a:solidFill>
                  <a:schemeClr val="tx1">
                    <a:tint val="75000"/>
                  </a:schemeClr>
                </a:solidFill>
              </a:defRPr>
            </a:lvl1pPr>
          </a:lstStyle>
          <a:p>
            <a:r>
              <a:rPr lang="en-GB" smtClean="0">
                <a:solidFill>
                  <a:srgbClr val="000000">
                    <a:tint val="75000"/>
                  </a:srgbClr>
                </a:solidFill>
              </a:rPr>
              <a:t>© FUJITSU LIMITED 2014</a:t>
            </a:r>
            <a:endParaRPr lang="en-GB" dirty="0">
              <a:solidFill>
                <a:srgbClr val="000000">
                  <a:tint val="75000"/>
                </a:srgbClr>
              </a:solidFill>
            </a:endParaRPr>
          </a:p>
        </p:txBody>
      </p:sp>
      <p:sp>
        <p:nvSpPr>
          <p:cNvPr id="6" name="Slide Number Placeholder 5"/>
          <p:cNvSpPr>
            <a:spLocks noGrp="1"/>
          </p:cNvSpPr>
          <p:nvPr>
            <p:ph type="sldNum" sz="quarter" idx="4"/>
          </p:nvPr>
        </p:nvSpPr>
        <p:spPr>
          <a:xfrm>
            <a:off x="4044114" y="4856969"/>
            <a:ext cx="1055772" cy="274637"/>
          </a:xfrm>
          <a:prstGeom prst="rect">
            <a:avLst/>
          </a:prstGeom>
        </p:spPr>
        <p:txBody>
          <a:bodyPr vert="horz" lIns="91440" tIns="45720" rIns="91440" bIns="45720" rtlCol="0" anchor="ctr"/>
          <a:lstStyle>
            <a:lvl1pPr algn="ctr">
              <a:defRPr sz="800">
                <a:solidFill>
                  <a:schemeClr val="tx1">
                    <a:tint val="75000"/>
                  </a:schemeClr>
                </a:solidFill>
              </a:defRPr>
            </a:lvl1pPr>
          </a:lstStyle>
          <a:p>
            <a:fld id="{DB1452FB-80B4-4EFB-A3AA-013940B1C537}"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979208820"/>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 id="2147483854" r:id="rId14"/>
    <p:sldLayoutId id="2147483855" r:id="rId15"/>
    <p:sldLayoutId id="2147483856" r:id="rId16"/>
    <p:sldLayoutId id="2147483857" r:id="rId17"/>
    <p:sldLayoutId id="2147483858" r:id="rId18"/>
    <p:sldLayoutId id="2147483859" r:id="rId19"/>
    <p:sldLayoutId id="2147483860" r:id="rId20"/>
    <p:sldLayoutId id="2147483861" r:id="rId21"/>
    <p:sldLayoutId id="2147483862" r:id="rId22"/>
    <p:sldLayoutId id="2147483863" r:id="rId23"/>
    <p:sldLayoutId id="2147483864" r:id="rId24"/>
    <p:sldLayoutId id="2147483865" r:id="rId25"/>
    <p:sldLayoutId id="2147483866" r:id="rId26"/>
    <p:sldLayoutId id="2147483867" r:id="rId27"/>
    <p:sldLayoutId id="2147483868" r:id="rId28"/>
    <p:sldLayoutId id="2147483869" r:id="rId29"/>
    <p:sldLayoutId id="2147483870" r:id="rId30"/>
    <p:sldLayoutId id="2147483871" r:id="rId31"/>
    <p:sldLayoutId id="2147483872" r:id="rId32"/>
    <p:sldLayoutId id="2147483873" r:id="rId33"/>
    <p:sldLayoutId id="2147483874" r:id="rId3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dt="0"/>
  <p:txStyles>
    <p:titleStyle>
      <a:lvl1pPr algn="l" defTabSz="914400" rtl="0" eaLnBrk="1" latinLnBrk="0" hangingPunct="1">
        <a:lnSpc>
          <a:spcPct val="90000"/>
        </a:lnSpc>
        <a:spcBef>
          <a:spcPct val="0"/>
        </a:spcBef>
        <a:buNone/>
        <a:tabLst>
          <a:tab pos="2871788" algn="l"/>
          <a:tab pos="3676650" algn="l"/>
        </a:tabLst>
        <a:defRPr kumimoji="1" lang="de-DE" altLang="ja-JP" sz="2600" kern="1200" dirty="0" smtClean="0">
          <a:solidFill>
            <a:schemeClr val="bg1"/>
          </a:solidFill>
          <a:latin typeface="+mj-lt"/>
          <a:ea typeface="+mj-ea"/>
          <a:cs typeface="+mj-cs"/>
        </a:defRPr>
      </a:lvl1pPr>
    </p:titleStyle>
    <p:bodyStyle>
      <a:lvl1pPr marL="269875" indent="-269875" algn="l" defTabSz="914400" rtl="0" eaLnBrk="1" latinLnBrk="0" hangingPunct="1">
        <a:lnSpc>
          <a:spcPct val="100000"/>
        </a:lnSpc>
        <a:spcBef>
          <a:spcPts val="600"/>
        </a:spcBef>
        <a:spcAft>
          <a:spcPts val="200"/>
        </a:spcAft>
        <a:buClr>
          <a:schemeClr val="accent1"/>
        </a:buClr>
        <a:buFont typeface="Wingdings" pitchFamily="2" charset="2"/>
        <a:buChar char=""/>
        <a:defRPr sz="2000" b="0" kern="1200">
          <a:solidFill>
            <a:schemeClr val="tx1"/>
          </a:solidFill>
          <a:latin typeface="Fujitsu Sans Light" pitchFamily="34" charset="0"/>
          <a:ea typeface="+mn-ea"/>
          <a:cs typeface="+mn-cs"/>
        </a:defRPr>
      </a:lvl1pPr>
      <a:lvl2pPr marL="539750" indent="-269875" algn="l" defTabSz="914400" rtl="0" eaLnBrk="1" latinLnBrk="0" hangingPunct="1">
        <a:lnSpc>
          <a:spcPct val="100000"/>
        </a:lnSpc>
        <a:spcBef>
          <a:spcPts val="600"/>
        </a:spcBef>
        <a:spcAft>
          <a:spcPts val="200"/>
        </a:spcAft>
        <a:buClr>
          <a:schemeClr val="tx2"/>
        </a:buClr>
        <a:buFont typeface="Arial" pitchFamily="34" charset="0"/>
        <a:buChar char="‒"/>
        <a:defRPr sz="1600" kern="1200">
          <a:solidFill>
            <a:schemeClr val="tx1"/>
          </a:solidFill>
          <a:latin typeface="Fujitsu Sans Light" pitchFamily="34" charset="0"/>
          <a:ea typeface="+mn-ea"/>
          <a:cs typeface="+mn-cs"/>
        </a:defRPr>
      </a:lvl2pPr>
      <a:lvl3pPr marL="714375" indent="-174625" algn="l" defTabSz="914400" rtl="0" eaLnBrk="1" latinLnBrk="0" hangingPunct="1">
        <a:lnSpc>
          <a:spcPct val="100000"/>
        </a:lnSpc>
        <a:spcBef>
          <a:spcPts val="600"/>
        </a:spcBef>
        <a:spcAft>
          <a:spcPts val="200"/>
        </a:spcAft>
        <a:buClr>
          <a:schemeClr val="tx2"/>
        </a:buClr>
        <a:buFont typeface="Arial" pitchFamily="34" charset="0"/>
        <a:buChar char="•"/>
        <a:tabLst/>
        <a:defRPr sz="1400" kern="1200">
          <a:solidFill>
            <a:schemeClr val="tx1"/>
          </a:solidFill>
          <a:latin typeface="Fujitsu Sans Light" pitchFamily="34" charset="0"/>
          <a:ea typeface="+mn-ea"/>
          <a:cs typeface="+mn-cs"/>
        </a:defRPr>
      </a:lvl3pPr>
      <a:lvl4pPr marL="896938" indent="-182563" algn="l" defTabSz="896938" rtl="0" eaLnBrk="1" latinLnBrk="0" hangingPunct="1">
        <a:lnSpc>
          <a:spcPct val="100000"/>
        </a:lnSpc>
        <a:spcBef>
          <a:spcPts val="600"/>
        </a:spcBef>
        <a:spcAft>
          <a:spcPts val="200"/>
        </a:spcAft>
        <a:buClr>
          <a:schemeClr val="tx2"/>
        </a:buClr>
        <a:buFont typeface="Arial" pitchFamily="34" charset="0"/>
        <a:buChar char="•"/>
        <a:defRPr sz="1200" kern="1200">
          <a:solidFill>
            <a:schemeClr val="tx1"/>
          </a:solidFill>
          <a:latin typeface="Fujitsu Sans Light" pitchFamily="34" charset="0"/>
          <a:ea typeface="+mn-ea"/>
          <a:cs typeface="+mn-cs"/>
        </a:defRPr>
      </a:lvl4pPr>
      <a:lvl5pPr marL="1079500" indent="-182563" algn="l" defTabSz="914400" rtl="0" eaLnBrk="1" latinLnBrk="0" hangingPunct="1">
        <a:lnSpc>
          <a:spcPct val="100000"/>
        </a:lnSpc>
        <a:spcBef>
          <a:spcPts val="600"/>
        </a:spcBef>
        <a:spcAft>
          <a:spcPts val="200"/>
        </a:spcAft>
        <a:buClr>
          <a:schemeClr val="tx2"/>
        </a:buClr>
        <a:buFont typeface="Arial" pitchFamily="34" charset="0"/>
        <a:buChar char="•"/>
        <a:defRPr sz="1100" kern="1200">
          <a:solidFill>
            <a:schemeClr val="tx1"/>
          </a:solidFill>
          <a:latin typeface="Fujitsu Sans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361475" name="Rectangle 3"/>
          <p:cNvSpPr>
            <a:spLocks noGrp="1" noChangeArrowheads="1"/>
          </p:cNvSpPr>
          <p:nvPr>
            <p:ph type="body" idx="1"/>
          </p:nvPr>
        </p:nvSpPr>
        <p:spPr bwMode="gray">
          <a:xfrm>
            <a:off x="233392" y="1080755"/>
            <a:ext cx="8645525" cy="3742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ja-JP" altLang="en-US" dirty="0" smtClean="0"/>
              <a:t>第１レベル第１レベル第１レベル第１レベル第１レベル第１レベル第１レベル第１レベル第１レベル第１レベル第１レベル第１レベル</a:t>
            </a:r>
          </a:p>
          <a:p>
            <a:pPr lvl="1"/>
            <a:r>
              <a:rPr lang="ja-JP" altLang="en-US" dirty="0" smtClean="0"/>
              <a:t>第２レベル第２レベル第２レベル第２レベル第２レベル第２レベル第２レベル第２レベル第２レベル第２レベル第２レベル第２レベル第２レベル第２レベル第２レベル</a:t>
            </a:r>
          </a:p>
          <a:p>
            <a:pPr lvl="2"/>
            <a:r>
              <a:rPr lang="ja-JP" altLang="en-US" dirty="0" smtClean="0"/>
              <a:t>第３レベル第３レベル第３レベル第３レベル第３レベル第３レベル第３レベル第３レベル第３レベル第３レベル第３レベル第３レベル第３レベル第３レベル第３レベル第３レベル第３レベル第３レベル第３レベル第３レベル第３レベル第３レベル第３レベル</a:t>
            </a:r>
          </a:p>
          <a:p>
            <a:pPr lvl="3"/>
            <a:r>
              <a:rPr lang="ja-JP" altLang="en-US" dirty="0" smtClean="0"/>
              <a:t>第４レベル第４レベル第４レベル第４レベル第４レベル第４レベル第４レベル第４レベル第４レベル第４レベル第４レベル第４レベル第４レベル第４レベル第４レベル第４レベル第４レベル第４レベル</a:t>
            </a:r>
          </a:p>
        </p:txBody>
      </p:sp>
      <p:sp>
        <p:nvSpPr>
          <p:cNvPr id="361476" name="Rectangle 4"/>
          <p:cNvSpPr>
            <a:spLocks noGrp="1" noChangeArrowheads="1"/>
          </p:cNvSpPr>
          <p:nvPr>
            <p:ph type="title"/>
          </p:nvPr>
        </p:nvSpPr>
        <p:spPr bwMode="gray">
          <a:xfrm>
            <a:off x="233391" y="128550"/>
            <a:ext cx="7564437" cy="625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ja-JP" altLang="en-US" dirty="0" smtClean="0"/>
              <a:t>マスタ タイトルの書式設定</a:t>
            </a:r>
          </a:p>
        </p:txBody>
      </p:sp>
      <p:sp>
        <p:nvSpPr>
          <p:cNvPr id="361477" name="Rectangle 5"/>
          <p:cNvSpPr>
            <a:spLocks noGrp="1" noChangeArrowheads="1"/>
          </p:cNvSpPr>
          <p:nvPr>
            <p:ph type="ftr" sz="quarter" idx="3"/>
          </p:nvPr>
        </p:nvSpPr>
        <p:spPr bwMode="gray">
          <a:xfrm>
            <a:off x="4932364" y="4935617"/>
            <a:ext cx="3960812" cy="201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fontAlgn="base">
              <a:defRPr kumimoji="0" sz="600">
                <a:solidFill>
                  <a:schemeClr val="tx1"/>
                </a:solidFill>
                <a:latin typeface="Fujitsu Sans Light" pitchFamily="34" charset="0"/>
                <a:ea typeface="FUJI-新ゴ M" panose="020B0500000000000000" pitchFamily="50" charset="-128"/>
              </a:defRPr>
            </a:lvl1pPr>
          </a:lstStyle>
          <a:p>
            <a:pPr>
              <a:spcBef>
                <a:spcPct val="0"/>
              </a:spcBef>
              <a:spcAft>
                <a:spcPct val="0"/>
              </a:spcAft>
            </a:pPr>
            <a:endParaRPr lang="de-DE" altLang="ja-JP" dirty="0">
              <a:solidFill>
                <a:srgbClr val="000000"/>
              </a:solidFill>
            </a:endParaRPr>
          </a:p>
        </p:txBody>
      </p:sp>
      <p:sp>
        <p:nvSpPr>
          <p:cNvPr id="5" name="スライド番号プレースホルダー 3"/>
          <p:cNvSpPr>
            <a:spLocks noGrp="1"/>
          </p:cNvSpPr>
          <p:nvPr>
            <p:ph type="sldNum" sz="quarter" idx="4"/>
          </p:nvPr>
        </p:nvSpPr>
        <p:spPr>
          <a:xfrm>
            <a:off x="4300542" y="4961688"/>
            <a:ext cx="539749" cy="201550"/>
          </a:xfrm>
          <a:prstGeom prst="rect">
            <a:avLst/>
          </a:prstGeom>
        </p:spPr>
        <p:txBody>
          <a:bodyPr/>
          <a:lstStyle>
            <a:lvl1pPr>
              <a:defRPr smtClean="0"/>
            </a:lvl1pPr>
          </a:lstStyle>
          <a:p>
            <a:pPr algn="ctr" fontAlgn="ctr">
              <a:spcBef>
                <a:spcPct val="0"/>
              </a:spcBef>
              <a:spcAft>
                <a:spcPct val="0"/>
              </a:spcAft>
              <a:defRPr/>
            </a:pPr>
            <a:fld id="{3D3B4DFA-4076-4D5D-A549-6F3246E580A3}" type="slidenum">
              <a:rPr kumimoji="1" lang="de-DE" altLang="ja-JP" sz="1600">
                <a:solidFill>
                  <a:srgbClr val="000000"/>
                </a:solidFill>
              </a:rPr>
              <a:pPr algn="ctr" fontAlgn="ctr">
                <a:spcBef>
                  <a:spcPct val="0"/>
                </a:spcBef>
                <a:spcAft>
                  <a:spcPct val="0"/>
                </a:spcAft>
                <a:defRPr/>
              </a:pPr>
              <a:t>‹#›</a:t>
            </a:fld>
            <a:endParaRPr kumimoji="1" lang="de-DE" altLang="ja-JP" sz="1600">
              <a:solidFill>
                <a:srgbClr val="000000"/>
              </a:solidFill>
            </a:endParaRPr>
          </a:p>
        </p:txBody>
      </p:sp>
    </p:spTree>
    <p:extLst>
      <p:ext uri="{BB962C8B-B14F-4D97-AF65-F5344CB8AC3E}">
        <p14:creationId xmlns:p14="http://schemas.microsoft.com/office/powerpoint/2010/main" val="4233446518"/>
      </p:ext>
    </p:extLst>
  </p:cSld>
  <p:clrMap bg1="lt1" tx1="dk1" bg2="lt2" tx2="dk2" accent1="accent1" accent2="accent2" accent3="accent3" accent4="accent4" accent5="accent5" accent6="accent6" hlink="hlink" folHlink="folHlink"/>
  <p:sldLayoutIdLst>
    <p:sldLayoutId id="2147483876" r:id="rId1"/>
    <p:sldLayoutId id="2147483877" r:id="rId2"/>
    <p:sldLayoutId id="2147483878" r:id="rId3"/>
    <p:sldLayoutId id="2147483879" r:id="rId4"/>
    <p:sldLayoutId id="2147483880" r:id="rId5"/>
    <p:sldLayoutId id="2147483881" r:id="rId6"/>
    <p:sldLayoutId id="2147483882" r:id="rId7"/>
    <p:sldLayoutId id="2147483883" r:id="rId8"/>
    <p:sldLayoutId id="2147483884" r:id="rId9"/>
    <p:sldLayoutId id="2147483885" r:id="rId10"/>
    <p:sldLayoutId id="2147483886" r:id="rId11"/>
    <p:sldLayoutId id="2147483887" r:id="rId12"/>
    <p:sldLayoutId id="2147483888" r:id="rId13"/>
    <p:sldLayoutId id="2147483889" r:id="rId14"/>
  </p:sldLayoutIdLst>
  <p:timing>
    <p:tnLst>
      <p:par>
        <p:cTn id="1" dur="indefinite" restart="never" nodeType="tmRoot"/>
      </p:par>
    </p:tnLst>
  </p:timing>
  <p:hf hdr="0" ftr="0" dt="0"/>
  <p:txStyles>
    <p:titleStyle>
      <a:lvl1pPr algn="l" rtl="0" eaLnBrk="1" fontAlgn="ctr" hangingPunct="1">
        <a:lnSpc>
          <a:spcPct val="90000"/>
        </a:lnSpc>
        <a:spcBef>
          <a:spcPct val="0"/>
        </a:spcBef>
        <a:spcAft>
          <a:spcPct val="0"/>
        </a:spcAft>
        <a:defRPr kumimoji="1" sz="2800">
          <a:solidFill>
            <a:schemeClr val="tx2"/>
          </a:solidFill>
          <a:latin typeface="+mj-lt"/>
          <a:ea typeface="FUJI-新ゴ M" panose="020B0500000000000000" pitchFamily="50" charset="-128"/>
          <a:cs typeface="+mj-cs"/>
        </a:defRPr>
      </a:lvl1pPr>
      <a:lvl2pPr algn="l" rtl="0" eaLnBrk="1" fontAlgn="ctr" hangingPunct="1">
        <a:lnSpc>
          <a:spcPct val="90000"/>
        </a:lnSpc>
        <a:spcBef>
          <a:spcPct val="0"/>
        </a:spcBef>
        <a:spcAft>
          <a:spcPct val="0"/>
        </a:spcAft>
        <a:defRPr kumimoji="1" sz="2800">
          <a:solidFill>
            <a:schemeClr val="tx2"/>
          </a:solidFill>
          <a:latin typeface="Arial" charset="0"/>
          <a:ea typeface="ＭＳ Ｐゴシック" charset="-128"/>
        </a:defRPr>
      </a:lvl2pPr>
      <a:lvl3pPr algn="l" rtl="0" eaLnBrk="1" fontAlgn="ctr" hangingPunct="1">
        <a:lnSpc>
          <a:spcPct val="90000"/>
        </a:lnSpc>
        <a:spcBef>
          <a:spcPct val="0"/>
        </a:spcBef>
        <a:spcAft>
          <a:spcPct val="0"/>
        </a:spcAft>
        <a:defRPr kumimoji="1" sz="2800">
          <a:solidFill>
            <a:schemeClr val="tx2"/>
          </a:solidFill>
          <a:latin typeface="Arial" charset="0"/>
          <a:ea typeface="ＭＳ Ｐゴシック" charset="-128"/>
        </a:defRPr>
      </a:lvl3pPr>
      <a:lvl4pPr algn="l" rtl="0" eaLnBrk="1" fontAlgn="ctr" hangingPunct="1">
        <a:lnSpc>
          <a:spcPct val="90000"/>
        </a:lnSpc>
        <a:spcBef>
          <a:spcPct val="0"/>
        </a:spcBef>
        <a:spcAft>
          <a:spcPct val="0"/>
        </a:spcAft>
        <a:defRPr kumimoji="1" sz="2800">
          <a:solidFill>
            <a:schemeClr val="tx2"/>
          </a:solidFill>
          <a:latin typeface="Arial" charset="0"/>
          <a:ea typeface="ＭＳ Ｐゴシック" charset="-128"/>
        </a:defRPr>
      </a:lvl4pPr>
      <a:lvl5pPr algn="l" rtl="0" eaLnBrk="1" fontAlgn="ctr" hangingPunct="1">
        <a:lnSpc>
          <a:spcPct val="90000"/>
        </a:lnSpc>
        <a:spcBef>
          <a:spcPct val="0"/>
        </a:spcBef>
        <a:spcAft>
          <a:spcPct val="0"/>
        </a:spcAft>
        <a:defRPr kumimoji="1" sz="2800">
          <a:solidFill>
            <a:schemeClr val="tx2"/>
          </a:solidFill>
          <a:latin typeface="Arial" charset="0"/>
          <a:ea typeface="ＭＳ Ｐゴシック" charset="-128"/>
        </a:defRPr>
      </a:lvl5pPr>
      <a:lvl6pPr marL="457200" algn="l" rtl="0" eaLnBrk="1" fontAlgn="ctr" hangingPunct="1">
        <a:lnSpc>
          <a:spcPct val="90000"/>
        </a:lnSpc>
        <a:spcBef>
          <a:spcPct val="0"/>
        </a:spcBef>
        <a:spcAft>
          <a:spcPct val="0"/>
        </a:spcAft>
        <a:defRPr kumimoji="1" sz="2800">
          <a:solidFill>
            <a:schemeClr val="tx2"/>
          </a:solidFill>
          <a:latin typeface="Arial" charset="0"/>
          <a:ea typeface="ＭＳ Ｐゴシック" charset="-128"/>
        </a:defRPr>
      </a:lvl6pPr>
      <a:lvl7pPr marL="914400" algn="l" rtl="0" eaLnBrk="1" fontAlgn="ctr" hangingPunct="1">
        <a:lnSpc>
          <a:spcPct val="90000"/>
        </a:lnSpc>
        <a:spcBef>
          <a:spcPct val="0"/>
        </a:spcBef>
        <a:spcAft>
          <a:spcPct val="0"/>
        </a:spcAft>
        <a:defRPr kumimoji="1" sz="2800">
          <a:solidFill>
            <a:schemeClr val="tx2"/>
          </a:solidFill>
          <a:latin typeface="Arial" charset="0"/>
          <a:ea typeface="ＭＳ Ｐゴシック" charset="-128"/>
        </a:defRPr>
      </a:lvl7pPr>
      <a:lvl8pPr marL="1371600" algn="l" rtl="0" eaLnBrk="1" fontAlgn="ctr" hangingPunct="1">
        <a:lnSpc>
          <a:spcPct val="90000"/>
        </a:lnSpc>
        <a:spcBef>
          <a:spcPct val="0"/>
        </a:spcBef>
        <a:spcAft>
          <a:spcPct val="0"/>
        </a:spcAft>
        <a:defRPr kumimoji="1" sz="2800">
          <a:solidFill>
            <a:schemeClr val="tx2"/>
          </a:solidFill>
          <a:latin typeface="Arial" charset="0"/>
          <a:ea typeface="ＭＳ Ｐゴシック" charset="-128"/>
        </a:defRPr>
      </a:lvl8pPr>
      <a:lvl9pPr marL="1828800" algn="l" rtl="0" eaLnBrk="1" fontAlgn="ctr" hangingPunct="1">
        <a:lnSpc>
          <a:spcPct val="90000"/>
        </a:lnSpc>
        <a:spcBef>
          <a:spcPct val="0"/>
        </a:spcBef>
        <a:spcAft>
          <a:spcPct val="0"/>
        </a:spcAft>
        <a:defRPr kumimoji="1" sz="2800">
          <a:solidFill>
            <a:schemeClr val="tx2"/>
          </a:solidFill>
          <a:latin typeface="Arial" charset="0"/>
          <a:ea typeface="ＭＳ Ｐゴシック" charset="-128"/>
        </a:defRPr>
      </a:lvl9pPr>
    </p:titleStyle>
    <p:bodyStyle>
      <a:lvl1pPr marL="266700" indent="-266700" algn="l" defTabSz="809625" rtl="0" eaLnBrk="1" fontAlgn="ctr" hangingPunct="1">
        <a:lnSpc>
          <a:spcPct val="110000"/>
        </a:lnSpc>
        <a:spcBef>
          <a:spcPct val="20000"/>
        </a:spcBef>
        <a:spcAft>
          <a:spcPct val="10000"/>
        </a:spcAft>
        <a:buClr>
          <a:srgbClr val="A30B1A"/>
        </a:buClr>
        <a:buFont typeface="Wingdings" pitchFamily="2" charset="2"/>
        <a:buChar char="n"/>
        <a:defRPr kumimoji="1" sz="2200">
          <a:solidFill>
            <a:schemeClr val="tx1"/>
          </a:solidFill>
          <a:latin typeface="+mn-lt"/>
          <a:ea typeface="FUJI-新ゴ M" panose="020B0500000000000000" pitchFamily="50" charset="-128"/>
          <a:cs typeface="+mn-cs"/>
        </a:defRPr>
      </a:lvl1pPr>
      <a:lvl2pPr marL="514350" indent="-246063" algn="l" defTabSz="809625" rtl="0" eaLnBrk="1" fontAlgn="ctr" hangingPunct="1">
        <a:lnSpc>
          <a:spcPct val="110000"/>
        </a:lnSpc>
        <a:spcBef>
          <a:spcPct val="20000"/>
        </a:spcBef>
        <a:spcAft>
          <a:spcPct val="10000"/>
        </a:spcAft>
        <a:buClr>
          <a:srgbClr val="87867E"/>
        </a:buClr>
        <a:buFont typeface="Wingdings" pitchFamily="2" charset="2"/>
        <a:buChar char="n"/>
        <a:defRPr kumimoji="1">
          <a:solidFill>
            <a:schemeClr val="tx1"/>
          </a:solidFill>
          <a:latin typeface="+mn-lt"/>
          <a:ea typeface="FUJI-新ゴ M" panose="020B0500000000000000" pitchFamily="50" charset="-128"/>
        </a:defRPr>
      </a:lvl2pPr>
      <a:lvl3pPr marL="536575" algn="l" defTabSz="809625" rtl="0" eaLnBrk="1" fontAlgn="ctr" hangingPunct="1">
        <a:lnSpc>
          <a:spcPct val="110000"/>
        </a:lnSpc>
        <a:spcBef>
          <a:spcPct val="20000"/>
        </a:spcBef>
        <a:spcAft>
          <a:spcPct val="10000"/>
        </a:spcAft>
        <a:buClr>
          <a:srgbClr val="808080"/>
        </a:buClr>
        <a:buFont typeface="Wingdings" pitchFamily="2" charset="2"/>
        <a:defRPr kumimoji="1" sz="1600">
          <a:solidFill>
            <a:schemeClr val="tx1"/>
          </a:solidFill>
          <a:latin typeface="+mn-lt"/>
          <a:ea typeface="FUJI-新ゴ M" panose="020B0500000000000000" pitchFamily="50" charset="-128"/>
        </a:defRPr>
      </a:lvl3pPr>
      <a:lvl4pPr marL="717550" indent="-136525" algn="l" defTabSz="809625" rtl="0" eaLnBrk="1" fontAlgn="base" hangingPunct="1">
        <a:lnSpc>
          <a:spcPct val="110000"/>
        </a:lnSpc>
        <a:spcBef>
          <a:spcPct val="20000"/>
        </a:spcBef>
        <a:spcAft>
          <a:spcPct val="10000"/>
        </a:spcAft>
        <a:buClr>
          <a:srgbClr val="87867E"/>
        </a:buClr>
        <a:buSzPct val="50000"/>
        <a:buFont typeface="Wingdings" pitchFamily="2" charset="2"/>
        <a:buChar char="l"/>
        <a:defRPr kumimoji="1" sz="1400">
          <a:solidFill>
            <a:schemeClr val="tx1"/>
          </a:solidFill>
          <a:latin typeface="+mn-lt"/>
          <a:ea typeface="FUJI-新ゴ M" panose="020B0500000000000000" pitchFamily="50" charset="-128"/>
        </a:defRPr>
      </a:lvl4pPr>
      <a:lvl5pPr marL="2057400" indent="-228600" algn="l" defTabSz="809625" rtl="0" eaLnBrk="1" fontAlgn="base" hangingPunct="1">
        <a:spcBef>
          <a:spcPct val="20000"/>
        </a:spcBef>
        <a:spcAft>
          <a:spcPct val="0"/>
        </a:spcAft>
        <a:buChar char="»"/>
        <a:defRPr kumimoji="1" sz="2000">
          <a:solidFill>
            <a:schemeClr val="tx1"/>
          </a:solidFill>
          <a:latin typeface="+mn-lt"/>
          <a:ea typeface="+mn-ea"/>
        </a:defRPr>
      </a:lvl5pPr>
      <a:lvl6pPr marL="2514600" indent="-228600" algn="l" defTabSz="809625" rtl="0" eaLnBrk="1" fontAlgn="base" hangingPunct="1">
        <a:spcBef>
          <a:spcPct val="20000"/>
        </a:spcBef>
        <a:spcAft>
          <a:spcPct val="0"/>
        </a:spcAft>
        <a:buChar char="»"/>
        <a:defRPr kumimoji="1" sz="2000">
          <a:solidFill>
            <a:schemeClr val="tx1"/>
          </a:solidFill>
          <a:latin typeface="+mn-lt"/>
          <a:ea typeface="+mn-ea"/>
        </a:defRPr>
      </a:lvl6pPr>
      <a:lvl7pPr marL="2971800" indent="-228600" algn="l" defTabSz="809625" rtl="0" eaLnBrk="1" fontAlgn="base" hangingPunct="1">
        <a:spcBef>
          <a:spcPct val="20000"/>
        </a:spcBef>
        <a:spcAft>
          <a:spcPct val="0"/>
        </a:spcAft>
        <a:buChar char="»"/>
        <a:defRPr kumimoji="1" sz="2000">
          <a:solidFill>
            <a:schemeClr val="tx1"/>
          </a:solidFill>
          <a:latin typeface="+mn-lt"/>
          <a:ea typeface="+mn-ea"/>
        </a:defRPr>
      </a:lvl7pPr>
      <a:lvl8pPr marL="3429000" indent="-228600" algn="l" defTabSz="809625" rtl="0" eaLnBrk="1" fontAlgn="base" hangingPunct="1">
        <a:spcBef>
          <a:spcPct val="20000"/>
        </a:spcBef>
        <a:spcAft>
          <a:spcPct val="0"/>
        </a:spcAft>
        <a:buChar char="»"/>
        <a:defRPr kumimoji="1" sz="2000">
          <a:solidFill>
            <a:schemeClr val="tx1"/>
          </a:solidFill>
          <a:latin typeface="+mn-lt"/>
          <a:ea typeface="+mn-ea"/>
        </a:defRPr>
      </a:lvl8pPr>
      <a:lvl9pPr marL="3886200" indent="-228600" algn="l" defTabSz="809625" rtl="0" eaLnBrk="1" fontAlgn="base" hangingPunct="1">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pic>
        <p:nvPicPr>
          <p:cNvPr id="32" name="Picture 2" descr="C_Gray_24_L150"/>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gray">
          <a:xfrm>
            <a:off x="0" y="0"/>
            <a:ext cx="9144000" cy="1390650"/>
          </a:xfrm>
          <a:prstGeom prst="rect">
            <a:avLst/>
          </a:prstGeom>
          <a:noFill/>
        </p:spPr>
      </p:pic>
      <p:sp>
        <p:nvSpPr>
          <p:cNvPr id="2" name="Titelplatzhalter 1"/>
          <p:cNvSpPr>
            <a:spLocks noGrp="1"/>
          </p:cNvSpPr>
          <p:nvPr>
            <p:ph type="title"/>
          </p:nvPr>
        </p:nvSpPr>
        <p:spPr bwMode="gray">
          <a:xfrm>
            <a:off x="250826" y="72573"/>
            <a:ext cx="7561264" cy="77095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lvl="0" algn="l" rtl="0" fontAlgn="base">
              <a:spcBef>
                <a:spcPct val="0"/>
              </a:spcBef>
              <a:spcAft>
                <a:spcPct val="0"/>
              </a:spcAft>
              <a:tabLst>
                <a:tab pos="3676650" algn="l"/>
              </a:tabLst>
            </a:pPr>
            <a:endParaRPr lang="en-US" noProof="0" dirty="0"/>
          </a:p>
        </p:txBody>
      </p:sp>
      <p:sp>
        <p:nvSpPr>
          <p:cNvPr id="7" name="VCT_Marker_ID_7" hidden="1"/>
          <p:cNvSpPr/>
          <p:nvPr>
            <p:custDataLst>
              <p:tags r:id="rId29"/>
            </p:custDataLst>
          </p:nvPr>
        </p:nvSpPr>
        <p:spPr>
          <a:xfrm>
            <a:off x="1270002" y="95251"/>
            <a:ext cx="127001" cy="95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2" name="Rectangle 21"/>
          <p:cNvSpPr/>
          <p:nvPr/>
        </p:nvSpPr>
        <p:spPr bwMode="gray">
          <a:xfrm>
            <a:off x="4302000" y="4937125"/>
            <a:ext cx="540000" cy="2016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algn="ctr" fontAlgn="base">
              <a:spcBef>
                <a:spcPct val="0"/>
              </a:spcBef>
              <a:spcAft>
                <a:spcPct val="0"/>
              </a:spcAft>
            </a:pPr>
            <a:fld id="{AC746033-9F45-4508-8446-72AA2BBAAD2A}" type="slidenum">
              <a:rPr lang="en-US" altLang="ja-JP" sz="800" smtClean="0">
                <a:solidFill>
                  <a:srgbClr val="000000"/>
                </a:solidFill>
                <a:ea typeface="ＭＳ Ｐゴシック" charset="-128"/>
              </a:rPr>
              <a:pPr algn="ctr" fontAlgn="base">
                <a:spcBef>
                  <a:spcPct val="0"/>
                </a:spcBef>
                <a:spcAft>
                  <a:spcPct val="0"/>
                </a:spcAft>
              </a:pPr>
              <a:t>‹#›</a:t>
            </a:fld>
            <a:endParaRPr lang="en-US" altLang="ja-JP" sz="800" dirty="0" smtClean="0">
              <a:solidFill>
                <a:srgbClr val="000000"/>
              </a:solidFill>
              <a:ea typeface="ＭＳ Ｐゴシック" charset="-128"/>
            </a:endParaRPr>
          </a:p>
        </p:txBody>
      </p:sp>
      <p:sp>
        <p:nvSpPr>
          <p:cNvPr id="40" name="Text Placeholder 39"/>
          <p:cNvSpPr>
            <a:spLocks noGrp="1"/>
          </p:cNvSpPr>
          <p:nvPr>
            <p:ph type="body" idx="1"/>
            <p:custDataLst>
              <p:tags r:id="rId30"/>
            </p:custDataLst>
          </p:nvPr>
        </p:nvSpPr>
        <p:spPr bwMode="gray">
          <a:xfrm>
            <a:off x="250825" y="987427"/>
            <a:ext cx="8642350" cy="3816350"/>
          </a:xfrm>
          <a:prstGeom prst="rect">
            <a:avLst/>
          </a:prstGeom>
        </p:spPr>
        <p:txBody>
          <a:bodyPr vert="horz" lIns="0" tIns="0" rIns="0" bIns="0" rtlCol="0">
            <a:noAutofit/>
          </a:body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en-US" dirty="0"/>
          </a:p>
        </p:txBody>
      </p:sp>
      <p:grpSp>
        <p:nvGrpSpPr>
          <p:cNvPr id="110" name="Group 109"/>
          <p:cNvGrpSpPr/>
          <p:nvPr/>
        </p:nvGrpSpPr>
        <p:grpSpPr>
          <a:xfrm>
            <a:off x="8010525" y="249254"/>
            <a:ext cx="892176" cy="434975"/>
            <a:chOff x="8010525" y="249238"/>
            <a:chExt cx="892176" cy="434975"/>
          </a:xfrm>
        </p:grpSpPr>
        <p:sp>
          <p:nvSpPr>
            <p:cNvPr id="80" name="Freeform 68"/>
            <p:cNvSpPr>
              <a:spLocks/>
            </p:cNvSpPr>
            <p:nvPr userDrawn="1"/>
          </p:nvSpPr>
          <p:spPr bwMode="gray">
            <a:xfrm>
              <a:off x="8305800" y="249238"/>
              <a:ext cx="179388" cy="139700"/>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1" name="Freeform 69"/>
            <p:cNvSpPr>
              <a:spLocks/>
            </p:cNvSpPr>
            <p:nvPr userDrawn="1"/>
          </p:nvSpPr>
          <p:spPr bwMode="gray">
            <a:xfrm>
              <a:off x="8010525" y="401638"/>
              <a:ext cx="123825" cy="201613"/>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2" name="Freeform 70"/>
            <p:cNvSpPr>
              <a:spLocks/>
            </p:cNvSpPr>
            <p:nvPr userDrawn="1"/>
          </p:nvSpPr>
          <p:spPr bwMode="gray">
            <a:xfrm>
              <a:off x="8304213" y="401638"/>
              <a:ext cx="80963" cy="282575"/>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3" name="Freeform 71"/>
            <p:cNvSpPr>
              <a:spLocks/>
            </p:cNvSpPr>
            <p:nvPr userDrawn="1"/>
          </p:nvSpPr>
          <p:spPr bwMode="gray">
            <a:xfrm>
              <a:off x="8394700" y="401638"/>
              <a:ext cx="63500" cy="201613"/>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4" name="Freeform 72"/>
            <p:cNvSpPr>
              <a:spLocks/>
            </p:cNvSpPr>
            <p:nvPr userDrawn="1"/>
          </p:nvSpPr>
          <p:spPr bwMode="gray">
            <a:xfrm>
              <a:off x="8458200" y="401638"/>
              <a:ext cx="150813" cy="201613"/>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5" name="Freeform 73"/>
            <p:cNvSpPr>
              <a:spLocks/>
            </p:cNvSpPr>
            <p:nvPr userDrawn="1"/>
          </p:nvSpPr>
          <p:spPr bwMode="gray">
            <a:xfrm>
              <a:off x="8732838" y="401638"/>
              <a:ext cx="169863" cy="204788"/>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6" name="Freeform 74"/>
            <p:cNvSpPr>
              <a:spLocks/>
            </p:cNvSpPr>
            <p:nvPr userDrawn="1"/>
          </p:nvSpPr>
          <p:spPr bwMode="gray">
            <a:xfrm>
              <a:off x="8140700" y="401638"/>
              <a:ext cx="169863" cy="206375"/>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7" name="Freeform 75"/>
            <p:cNvSpPr>
              <a:spLocks/>
            </p:cNvSpPr>
            <p:nvPr userDrawn="1"/>
          </p:nvSpPr>
          <p:spPr bwMode="gray">
            <a:xfrm>
              <a:off x="8602663" y="396875"/>
              <a:ext cx="130175" cy="211138"/>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grpSp>
      <p:sp>
        <p:nvSpPr>
          <p:cNvPr id="19" name="Line 4"/>
          <p:cNvSpPr>
            <a:spLocks noChangeShapeType="1"/>
          </p:cNvSpPr>
          <p:nvPr/>
        </p:nvSpPr>
        <p:spPr bwMode="gray">
          <a:xfrm>
            <a:off x="0" y="4948080"/>
            <a:ext cx="9144000" cy="0"/>
          </a:xfrm>
          <a:prstGeom prst="line">
            <a:avLst/>
          </a:prstGeom>
          <a:noFill/>
          <a:ln w="12700">
            <a:solidFill>
              <a:srgbClr val="87867E"/>
            </a:solidFill>
            <a:round/>
            <a:headEnd/>
            <a:tailEnd/>
          </a:ln>
          <a:effectLst/>
        </p:spPr>
        <p:txBody>
          <a:bodyPr/>
          <a:lstStyle/>
          <a:p>
            <a:endParaRPr lang="en-GB" dirty="0">
              <a:solidFill>
                <a:srgbClr val="000000"/>
              </a:solidFill>
            </a:endParaRPr>
          </a:p>
        </p:txBody>
      </p:sp>
      <p:sp>
        <p:nvSpPr>
          <p:cNvPr id="25" name="Footer Placeholder 110"/>
          <p:cNvSpPr txBox="1">
            <a:spLocks/>
          </p:cNvSpPr>
          <p:nvPr/>
        </p:nvSpPr>
        <p:spPr>
          <a:xfrm>
            <a:off x="4932042" y="4933384"/>
            <a:ext cx="3963600" cy="2016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lang="en-US">
                <a:solidFill>
                  <a:srgbClr val="000000"/>
                </a:solidFill>
              </a:rPr>
              <a:t>© </a:t>
            </a:r>
            <a:r>
              <a:rPr>
                <a:solidFill>
                  <a:srgbClr val="000000"/>
                </a:solidFill>
              </a:rPr>
              <a:t>Copyright 2014 FUJITSU</a:t>
            </a:r>
          </a:p>
        </p:txBody>
      </p:sp>
      <p:grpSp>
        <p:nvGrpSpPr>
          <p:cNvPr id="21" name="Gruppieren 20"/>
          <p:cNvGrpSpPr/>
          <p:nvPr/>
        </p:nvGrpSpPr>
        <p:grpSpPr>
          <a:xfrm>
            <a:off x="200792" y="4984170"/>
            <a:ext cx="1520820" cy="140630"/>
            <a:chOff x="3419871" y="4623985"/>
            <a:chExt cx="1520819" cy="140629"/>
          </a:xfrm>
        </p:grpSpPr>
        <p:sp>
          <p:nvSpPr>
            <p:cNvPr id="23" name="Freeform 30"/>
            <p:cNvSpPr>
              <a:spLocks/>
            </p:cNvSpPr>
            <p:nvPr/>
          </p:nvSpPr>
          <p:spPr bwMode="auto">
            <a:xfrm>
              <a:off x="3419871" y="4623985"/>
              <a:ext cx="1520819" cy="139477"/>
            </a:xfrm>
            <a:custGeom>
              <a:avLst/>
              <a:gdLst>
                <a:gd name="T0" fmla="*/ 408 w 8125"/>
                <a:gd name="T1" fmla="*/ 0 h 816"/>
                <a:gd name="T2" fmla="*/ 0 w 8125"/>
                <a:gd name="T3" fmla="*/ 408 h 816"/>
                <a:gd name="T4" fmla="*/ 408 w 8125"/>
                <a:gd name="T5" fmla="*/ 816 h 816"/>
                <a:gd name="T6" fmla="*/ 7717 w 8125"/>
                <a:gd name="T7" fmla="*/ 816 h 816"/>
                <a:gd name="T8" fmla="*/ 8125 w 8125"/>
                <a:gd name="T9" fmla="*/ 408 h 816"/>
                <a:gd name="T10" fmla="*/ 7717 w 8125"/>
                <a:gd name="T11" fmla="*/ 0 h 816"/>
                <a:gd name="T12" fmla="*/ 408 w 8125"/>
                <a:gd name="T13" fmla="*/ 0 h 816"/>
              </a:gdLst>
              <a:ahLst/>
              <a:cxnLst>
                <a:cxn ang="0">
                  <a:pos x="T0" y="T1"/>
                </a:cxn>
                <a:cxn ang="0">
                  <a:pos x="T2" y="T3"/>
                </a:cxn>
                <a:cxn ang="0">
                  <a:pos x="T4" y="T5"/>
                </a:cxn>
                <a:cxn ang="0">
                  <a:pos x="T6" y="T7"/>
                </a:cxn>
                <a:cxn ang="0">
                  <a:pos x="T8" y="T9"/>
                </a:cxn>
                <a:cxn ang="0">
                  <a:pos x="T10" y="T11"/>
                </a:cxn>
                <a:cxn ang="0">
                  <a:pos x="T12" y="T13"/>
                </a:cxn>
              </a:cxnLst>
              <a:rect l="0" t="0" r="r" b="b"/>
              <a:pathLst>
                <a:path w="8125" h="816">
                  <a:moveTo>
                    <a:pt x="408" y="0"/>
                  </a:moveTo>
                  <a:cubicBezTo>
                    <a:pt x="183" y="0"/>
                    <a:pt x="0" y="183"/>
                    <a:pt x="0" y="408"/>
                  </a:cubicBezTo>
                  <a:cubicBezTo>
                    <a:pt x="0" y="634"/>
                    <a:pt x="183" y="816"/>
                    <a:pt x="408" y="816"/>
                  </a:cubicBezTo>
                  <a:lnTo>
                    <a:pt x="7717" y="816"/>
                  </a:lnTo>
                  <a:cubicBezTo>
                    <a:pt x="7942" y="816"/>
                    <a:pt x="8125" y="634"/>
                    <a:pt x="8125" y="408"/>
                  </a:cubicBezTo>
                  <a:cubicBezTo>
                    <a:pt x="8125" y="183"/>
                    <a:pt x="7942" y="0"/>
                    <a:pt x="7717" y="0"/>
                  </a:cubicBezTo>
                  <a:lnTo>
                    <a:pt x="408" y="0"/>
                  </a:lnTo>
                  <a:close/>
                </a:path>
              </a:pathLst>
            </a:custGeom>
            <a:noFill/>
            <a:ln w="19050" cap="rnd">
              <a:solidFill>
                <a:srgbClr val="B72C1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a:solidFill>
                  <a:srgbClr val="000000"/>
                </a:solidFill>
              </a:endParaRPr>
            </a:p>
          </p:txBody>
        </p:sp>
        <p:sp>
          <p:nvSpPr>
            <p:cNvPr id="26" name="Rectangle 32"/>
            <p:cNvSpPr>
              <a:spLocks noChangeArrowheads="1"/>
            </p:cNvSpPr>
            <p:nvPr/>
          </p:nvSpPr>
          <p:spPr bwMode="auto">
            <a:xfrm>
              <a:off x="3656045" y="4626116"/>
              <a:ext cx="1205457" cy="138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r>
                <a:rPr lang="de-DE" sz="900" b="1" dirty="0" smtClean="0">
                  <a:solidFill>
                    <a:srgbClr val="B72C15"/>
                  </a:solidFill>
                </a:rPr>
                <a:t>INTERNAL USE ONLY</a:t>
              </a:r>
              <a:endParaRPr lang="de-DE" sz="900" b="1" dirty="0" smtClean="0">
                <a:solidFill>
                  <a:srgbClr val="000000"/>
                </a:solidFill>
              </a:endParaRPr>
            </a:p>
          </p:txBody>
        </p:sp>
        <p:sp>
          <p:nvSpPr>
            <p:cNvPr id="27" name="Freeform 33"/>
            <p:cNvSpPr>
              <a:spLocks noEditPoints="1"/>
            </p:cNvSpPr>
            <p:nvPr/>
          </p:nvSpPr>
          <p:spPr bwMode="auto">
            <a:xfrm>
              <a:off x="3474867" y="4642695"/>
              <a:ext cx="125909" cy="107159"/>
            </a:xfrm>
            <a:custGeom>
              <a:avLst/>
              <a:gdLst>
                <a:gd name="T0" fmla="*/ 0 w 592"/>
                <a:gd name="T1" fmla="*/ 296 h 592"/>
                <a:gd name="T2" fmla="*/ 296 w 592"/>
                <a:gd name="T3" fmla="*/ 0 h 592"/>
                <a:gd name="T4" fmla="*/ 592 w 592"/>
                <a:gd name="T5" fmla="*/ 296 h 592"/>
                <a:gd name="T6" fmla="*/ 296 w 592"/>
                <a:gd name="T7" fmla="*/ 592 h 592"/>
                <a:gd name="T8" fmla="*/ 0 w 592"/>
                <a:gd name="T9" fmla="*/ 296 h 592"/>
                <a:gd name="T10" fmla="*/ 477 w 592"/>
                <a:gd name="T11" fmla="*/ 425 h 592"/>
                <a:gd name="T12" fmla="*/ 518 w 592"/>
                <a:gd name="T13" fmla="*/ 296 h 592"/>
                <a:gd name="T14" fmla="*/ 296 w 592"/>
                <a:gd name="T15" fmla="*/ 74 h 592"/>
                <a:gd name="T16" fmla="*/ 167 w 592"/>
                <a:gd name="T17" fmla="*/ 115 h 592"/>
                <a:gd name="T18" fmla="*/ 477 w 592"/>
                <a:gd name="T19" fmla="*/ 425 h 592"/>
                <a:gd name="T20" fmla="*/ 115 w 592"/>
                <a:gd name="T21" fmla="*/ 168 h 592"/>
                <a:gd name="T22" fmla="*/ 74 w 592"/>
                <a:gd name="T23" fmla="*/ 296 h 592"/>
                <a:gd name="T24" fmla="*/ 296 w 592"/>
                <a:gd name="T25" fmla="*/ 518 h 592"/>
                <a:gd name="T26" fmla="*/ 425 w 592"/>
                <a:gd name="T27" fmla="*/ 477 h 592"/>
                <a:gd name="T28" fmla="*/ 115 w 592"/>
                <a:gd name="T29" fmla="*/ 168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2" h="592">
                  <a:moveTo>
                    <a:pt x="0" y="296"/>
                  </a:moveTo>
                  <a:cubicBezTo>
                    <a:pt x="0" y="133"/>
                    <a:pt x="133" y="0"/>
                    <a:pt x="296" y="0"/>
                  </a:cubicBezTo>
                  <a:cubicBezTo>
                    <a:pt x="459" y="0"/>
                    <a:pt x="592" y="133"/>
                    <a:pt x="592" y="296"/>
                  </a:cubicBezTo>
                  <a:cubicBezTo>
                    <a:pt x="592" y="460"/>
                    <a:pt x="459" y="592"/>
                    <a:pt x="296" y="592"/>
                  </a:cubicBezTo>
                  <a:cubicBezTo>
                    <a:pt x="133" y="592"/>
                    <a:pt x="0" y="460"/>
                    <a:pt x="0" y="296"/>
                  </a:cubicBezTo>
                  <a:close/>
                  <a:moveTo>
                    <a:pt x="477" y="425"/>
                  </a:moveTo>
                  <a:cubicBezTo>
                    <a:pt x="503" y="387"/>
                    <a:pt x="518" y="342"/>
                    <a:pt x="518" y="296"/>
                  </a:cubicBezTo>
                  <a:cubicBezTo>
                    <a:pt x="518" y="174"/>
                    <a:pt x="418" y="74"/>
                    <a:pt x="296" y="74"/>
                  </a:cubicBezTo>
                  <a:cubicBezTo>
                    <a:pt x="250" y="74"/>
                    <a:pt x="205" y="89"/>
                    <a:pt x="167" y="115"/>
                  </a:cubicBezTo>
                  <a:lnTo>
                    <a:pt x="477" y="425"/>
                  </a:lnTo>
                  <a:close/>
                  <a:moveTo>
                    <a:pt x="115" y="168"/>
                  </a:moveTo>
                  <a:cubicBezTo>
                    <a:pt x="88" y="205"/>
                    <a:pt x="74" y="250"/>
                    <a:pt x="74" y="296"/>
                  </a:cubicBezTo>
                  <a:cubicBezTo>
                    <a:pt x="74" y="419"/>
                    <a:pt x="173" y="518"/>
                    <a:pt x="296" y="518"/>
                  </a:cubicBezTo>
                  <a:cubicBezTo>
                    <a:pt x="342" y="518"/>
                    <a:pt x="387" y="504"/>
                    <a:pt x="425" y="477"/>
                  </a:cubicBezTo>
                  <a:lnTo>
                    <a:pt x="115" y="168"/>
                  </a:lnTo>
                  <a:close/>
                </a:path>
              </a:pathLst>
            </a:custGeom>
            <a:solidFill>
              <a:srgbClr val="B72C15"/>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a:solidFill>
                  <a:srgbClr val="000000"/>
                </a:solidFill>
              </a:endParaRPr>
            </a:p>
          </p:txBody>
        </p:sp>
      </p:grpSp>
    </p:spTree>
    <p:extLst>
      <p:ext uri="{BB962C8B-B14F-4D97-AF65-F5344CB8AC3E}">
        <p14:creationId xmlns:p14="http://schemas.microsoft.com/office/powerpoint/2010/main" val="3073298876"/>
      </p:ext>
    </p:extLst>
  </p:cSld>
  <p:clrMap bg1="lt1" tx1="dk1" bg2="lt2" tx2="dk2" accent1="accent1" accent2="accent2" accent3="accent3" accent4="accent4" accent5="accent5" accent6="accent6" hlink="hlink" folHlink="folHlink"/>
  <p:sldLayoutIdLst>
    <p:sldLayoutId id="2147483891" r:id="rId1"/>
    <p:sldLayoutId id="2147483892" r:id="rId2"/>
    <p:sldLayoutId id="2147483893" r:id="rId3"/>
    <p:sldLayoutId id="2147483894" r:id="rId4"/>
    <p:sldLayoutId id="2147483895" r:id="rId5"/>
    <p:sldLayoutId id="2147483896" r:id="rId6"/>
    <p:sldLayoutId id="2147483897" r:id="rId7"/>
    <p:sldLayoutId id="2147483898" r:id="rId8"/>
    <p:sldLayoutId id="2147483899" r:id="rId9"/>
    <p:sldLayoutId id="2147483900" r:id="rId10"/>
    <p:sldLayoutId id="2147483901" r:id="rId11"/>
    <p:sldLayoutId id="2147483902" r:id="rId12"/>
    <p:sldLayoutId id="2147483903" r:id="rId13"/>
    <p:sldLayoutId id="2147483904" r:id="rId14"/>
    <p:sldLayoutId id="2147483905" r:id="rId15"/>
    <p:sldLayoutId id="2147483906" r:id="rId16"/>
    <p:sldLayoutId id="2147483907" r:id="rId17"/>
    <p:sldLayoutId id="2147483908" r:id="rId18"/>
    <p:sldLayoutId id="2147483909" r:id="rId19"/>
    <p:sldLayoutId id="2147483910" r:id="rId20"/>
    <p:sldLayoutId id="2147483911" r:id="rId21"/>
    <p:sldLayoutId id="2147483912" r:id="rId22"/>
    <p:sldLayoutId id="2147483913" r:id="rId23"/>
    <p:sldLayoutId id="2147483914" r:id="rId24"/>
    <p:sldLayoutId id="2147483915" r:id="rId25"/>
    <p:sldLayoutId id="2147483916" r:id="rId26"/>
    <p:sldLayoutId id="2147483917" r:id="rId27"/>
  </p:sldLayoutIdLst>
  <p:timing>
    <p:tnLst>
      <p:par>
        <p:cTn id="1" dur="indefinite" restart="never" nodeType="tmRoot"/>
      </p:par>
    </p:tnLst>
  </p:timing>
  <p:hf sldNum="0" hdr="0" dt="0"/>
  <p:txStyles>
    <p:titleStyle>
      <a:lvl1pPr algn="l" defTabSz="914400" rtl="0" eaLnBrk="1" latinLnBrk="0" hangingPunct="1">
        <a:lnSpc>
          <a:spcPct val="90000"/>
        </a:lnSpc>
        <a:spcBef>
          <a:spcPct val="0"/>
        </a:spcBef>
        <a:buNone/>
        <a:tabLst>
          <a:tab pos="2871788" algn="l"/>
          <a:tab pos="3676650" algn="l"/>
        </a:tabLst>
        <a:defRPr kumimoji="1" lang="de-DE" altLang="ja-JP" sz="2800" kern="1200" dirty="0" smtClean="0">
          <a:solidFill>
            <a:schemeClr val="tx1"/>
          </a:solidFill>
          <a:latin typeface="+mj-lt"/>
          <a:ea typeface="+mj-ea"/>
          <a:cs typeface="+mj-cs"/>
        </a:defRPr>
      </a:lvl1pPr>
    </p:titleStyle>
    <p:bodyStyle>
      <a:lvl1pPr marL="269875" indent="-269875" algn="l" defTabSz="914400" rtl="0" eaLnBrk="1" latinLnBrk="0" hangingPunct="1">
        <a:lnSpc>
          <a:spcPct val="110000"/>
        </a:lnSpc>
        <a:spcBef>
          <a:spcPts val="300"/>
        </a:spcBef>
        <a:spcAft>
          <a:spcPts val="200"/>
        </a:spcAft>
        <a:buClr>
          <a:schemeClr val="accent2"/>
        </a:buClr>
        <a:buFont typeface="Wingdings" pitchFamily="2" charset="2"/>
        <a:buChar char=""/>
        <a:defRPr sz="2200" b="0" kern="1200">
          <a:solidFill>
            <a:schemeClr val="tx1"/>
          </a:solidFill>
          <a:latin typeface="+mn-lt"/>
          <a:ea typeface="+mn-ea"/>
          <a:cs typeface="+mn-cs"/>
        </a:defRPr>
      </a:lvl1pPr>
      <a:lvl2pPr marL="539750" indent="-269875" algn="l" defTabSz="914400" rtl="0" eaLnBrk="1" latinLnBrk="0" hangingPunct="1">
        <a:lnSpc>
          <a:spcPct val="110000"/>
        </a:lnSpc>
        <a:spcBef>
          <a:spcPts val="300"/>
        </a:spcBef>
        <a:spcAft>
          <a:spcPts val="200"/>
        </a:spcAft>
        <a:buClr>
          <a:schemeClr val="tx2"/>
        </a:buClr>
        <a:buFont typeface="Wingdings" pitchFamily="2" charset="2"/>
        <a:buChar char=""/>
        <a:defRPr sz="1800" kern="1200">
          <a:solidFill>
            <a:schemeClr val="tx1"/>
          </a:solidFill>
          <a:latin typeface="+mn-lt"/>
          <a:ea typeface="+mn-ea"/>
          <a:cs typeface="+mn-cs"/>
        </a:defRPr>
      </a:lvl2pPr>
      <a:lvl3pPr marL="714375" indent="-174625" algn="l" defTabSz="914400" rtl="0" eaLnBrk="1" latinLnBrk="0" hangingPunct="1">
        <a:lnSpc>
          <a:spcPct val="110000"/>
        </a:lnSpc>
        <a:spcBef>
          <a:spcPts val="300"/>
        </a:spcBef>
        <a:spcAft>
          <a:spcPts val="200"/>
        </a:spcAft>
        <a:buClr>
          <a:schemeClr val="tx2"/>
        </a:buClr>
        <a:buFont typeface="Arial" pitchFamily="34" charset="0"/>
        <a:buChar char="•"/>
        <a:tabLst/>
        <a:defRPr sz="1600" kern="1200">
          <a:solidFill>
            <a:schemeClr val="tx1"/>
          </a:solidFill>
          <a:latin typeface="+mn-lt"/>
          <a:ea typeface="+mn-ea"/>
          <a:cs typeface="+mn-cs"/>
        </a:defRPr>
      </a:lvl3pPr>
      <a:lvl4pPr marL="896938" indent="-182563" algn="l" defTabSz="896938" rtl="0" eaLnBrk="1" latinLnBrk="0" hangingPunct="1">
        <a:lnSpc>
          <a:spcPct val="110000"/>
        </a:lnSpc>
        <a:spcBef>
          <a:spcPts val="300"/>
        </a:spcBef>
        <a:spcAft>
          <a:spcPts val="200"/>
        </a:spcAft>
        <a:buClr>
          <a:schemeClr val="tx2"/>
        </a:buClr>
        <a:buFont typeface="Arial" pitchFamily="34" charset="0"/>
        <a:buChar char="•"/>
        <a:defRPr sz="1400" kern="1200">
          <a:solidFill>
            <a:schemeClr val="tx1"/>
          </a:solidFill>
          <a:latin typeface="+mn-lt"/>
          <a:ea typeface="+mn-ea"/>
          <a:cs typeface="+mn-cs"/>
        </a:defRPr>
      </a:lvl4pPr>
      <a:lvl5pPr marL="1079500" indent="-182563" algn="l" defTabSz="914400" rtl="0" eaLnBrk="1" latinLnBrk="0" hangingPunct="1">
        <a:lnSpc>
          <a:spcPct val="110000"/>
        </a:lnSpc>
        <a:spcBef>
          <a:spcPts val="300"/>
        </a:spcBef>
        <a:spcAft>
          <a:spcPts val="200"/>
        </a:spcAft>
        <a:buClr>
          <a:schemeClr val="tx2"/>
        </a:buClr>
        <a:buFont typeface="Arial"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pic>
        <p:nvPicPr>
          <p:cNvPr id="32" name="Picture 2" descr="C_Gray_24_L150"/>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gray">
          <a:xfrm>
            <a:off x="0" y="0"/>
            <a:ext cx="9144000" cy="1390650"/>
          </a:xfrm>
          <a:prstGeom prst="rect">
            <a:avLst/>
          </a:prstGeom>
          <a:noFill/>
        </p:spPr>
      </p:pic>
      <p:sp>
        <p:nvSpPr>
          <p:cNvPr id="2" name="Titelplatzhalter 1"/>
          <p:cNvSpPr>
            <a:spLocks noGrp="1"/>
          </p:cNvSpPr>
          <p:nvPr>
            <p:ph type="title"/>
          </p:nvPr>
        </p:nvSpPr>
        <p:spPr bwMode="gray">
          <a:xfrm>
            <a:off x="250826" y="72574"/>
            <a:ext cx="7561264" cy="77095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lvl="0" algn="l" rtl="0" fontAlgn="base">
              <a:spcBef>
                <a:spcPct val="0"/>
              </a:spcBef>
              <a:spcAft>
                <a:spcPct val="0"/>
              </a:spcAft>
              <a:tabLst>
                <a:tab pos="3676650" algn="l"/>
              </a:tabLst>
            </a:pPr>
            <a:endParaRPr lang="en-US" noProof="0" dirty="0"/>
          </a:p>
        </p:txBody>
      </p:sp>
      <p:sp>
        <p:nvSpPr>
          <p:cNvPr id="7" name="VCT_Marker_ID_7" hidden="1"/>
          <p:cNvSpPr/>
          <p:nvPr>
            <p:custDataLst>
              <p:tags r:id="rId29"/>
            </p:custDataLst>
          </p:nvPr>
        </p:nvSpPr>
        <p:spPr>
          <a:xfrm>
            <a:off x="1270002" y="95251"/>
            <a:ext cx="127001" cy="95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2" name="Rectangle 21"/>
          <p:cNvSpPr/>
          <p:nvPr/>
        </p:nvSpPr>
        <p:spPr bwMode="gray">
          <a:xfrm>
            <a:off x="4302000" y="4937125"/>
            <a:ext cx="540000" cy="2016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algn="ctr" fontAlgn="base">
              <a:spcBef>
                <a:spcPct val="0"/>
              </a:spcBef>
              <a:spcAft>
                <a:spcPct val="0"/>
              </a:spcAft>
            </a:pPr>
            <a:fld id="{AC746033-9F45-4508-8446-72AA2BBAAD2A}" type="slidenum">
              <a:rPr lang="en-US" altLang="ja-JP" sz="800" smtClean="0">
                <a:solidFill>
                  <a:srgbClr val="000000"/>
                </a:solidFill>
                <a:ea typeface="ＭＳ Ｐゴシック" charset="-128"/>
              </a:rPr>
              <a:pPr algn="ctr" fontAlgn="base">
                <a:spcBef>
                  <a:spcPct val="0"/>
                </a:spcBef>
                <a:spcAft>
                  <a:spcPct val="0"/>
                </a:spcAft>
              </a:pPr>
              <a:t>‹#›</a:t>
            </a:fld>
            <a:endParaRPr lang="en-US" altLang="ja-JP" sz="800" dirty="0" smtClean="0">
              <a:solidFill>
                <a:srgbClr val="000000"/>
              </a:solidFill>
              <a:ea typeface="ＭＳ Ｐゴシック" charset="-128"/>
            </a:endParaRPr>
          </a:p>
        </p:txBody>
      </p:sp>
      <p:sp>
        <p:nvSpPr>
          <p:cNvPr id="40" name="Text Placeholder 39"/>
          <p:cNvSpPr>
            <a:spLocks noGrp="1"/>
          </p:cNvSpPr>
          <p:nvPr>
            <p:ph type="body" idx="1"/>
            <p:custDataLst>
              <p:tags r:id="rId30"/>
            </p:custDataLst>
          </p:nvPr>
        </p:nvSpPr>
        <p:spPr bwMode="gray">
          <a:xfrm>
            <a:off x="250825" y="987427"/>
            <a:ext cx="8642350" cy="3816350"/>
          </a:xfrm>
          <a:prstGeom prst="rect">
            <a:avLst/>
          </a:prstGeom>
        </p:spPr>
        <p:txBody>
          <a:bodyPr vert="horz" lIns="0" tIns="0" rIns="0" bIns="0" rtlCol="0">
            <a:noAutofit/>
          </a:body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en-US" dirty="0"/>
          </a:p>
        </p:txBody>
      </p:sp>
      <p:grpSp>
        <p:nvGrpSpPr>
          <p:cNvPr id="110" name="Group 109"/>
          <p:cNvGrpSpPr/>
          <p:nvPr/>
        </p:nvGrpSpPr>
        <p:grpSpPr>
          <a:xfrm>
            <a:off x="8010525" y="249255"/>
            <a:ext cx="892176" cy="434975"/>
            <a:chOff x="8010525" y="249238"/>
            <a:chExt cx="892176" cy="434975"/>
          </a:xfrm>
        </p:grpSpPr>
        <p:sp>
          <p:nvSpPr>
            <p:cNvPr id="80" name="Freeform 68"/>
            <p:cNvSpPr>
              <a:spLocks/>
            </p:cNvSpPr>
            <p:nvPr userDrawn="1"/>
          </p:nvSpPr>
          <p:spPr bwMode="gray">
            <a:xfrm>
              <a:off x="8305800" y="249238"/>
              <a:ext cx="179388" cy="139700"/>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1" name="Freeform 69"/>
            <p:cNvSpPr>
              <a:spLocks/>
            </p:cNvSpPr>
            <p:nvPr userDrawn="1"/>
          </p:nvSpPr>
          <p:spPr bwMode="gray">
            <a:xfrm>
              <a:off x="8010525" y="401638"/>
              <a:ext cx="123825" cy="201613"/>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2" name="Freeform 70"/>
            <p:cNvSpPr>
              <a:spLocks/>
            </p:cNvSpPr>
            <p:nvPr userDrawn="1"/>
          </p:nvSpPr>
          <p:spPr bwMode="gray">
            <a:xfrm>
              <a:off x="8304213" y="401638"/>
              <a:ext cx="80963" cy="282575"/>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3" name="Freeform 71"/>
            <p:cNvSpPr>
              <a:spLocks/>
            </p:cNvSpPr>
            <p:nvPr userDrawn="1"/>
          </p:nvSpPr>
          <p:spPr bwMode="gray">
            <a:xfrm>
              <a:off x="8394700" y="401638"/>
              <a:ext cx="63500" cy="201613"/>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4" name="Freeform 72"/>
            <p:cNvSpPr>
              <a:spLocks/>
            </p:cNvSpPr>
            <p:nvPr userDrawn="1"/>
          </p:nvSpPr>
          <p:spPr bwMode="gray">
            <a:xfrm>
              <a:off x="8458200" y="401638"/>
              <a:ext cx="150813" cy="201613"/>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5" name="Freeform 73"/>
            <p:cNvSpPr>
              <a:spLocks/>
            </p:cNvSpPr>
            <p:nvPr userDrawn="1"/>
          </p:nvSpPr>
          <p:spPr bwMode="gray">
            <a:xfrm>
              <a:off x="8732838" y="401638"/>
              <a:ext cx="169863" cy="204788"/>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6" name="Freeform 74"/>
            <p:cNvSpPr>
              <a:spLocks/>
            </p:cNvSpPr>
            <p:nvPr userDrawn="1"/>
          </p:nvSpPr>
          <p:spPr bwMode="gray">
            <a:xfrm>
              <a:off x="8140700" y="401638"/>
              <a:ext cx="169863" cy="206375"/>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7" name="Freeform 75"/>
            <p:cNvSpPr>
              <a:spLocks/>
            </p:cNvSpPr>
            <p:nvPr userDrawn="1"/>
          </p:nvSpPr>
          <p:spPr bwMode="gray">
            <a:xfrm>
              <a:off x="8602663" y="396875"/>
              <a:ext cx="130175" cy="211138"/>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grpSp>
      <p:sp>
        <p:nvSpPr>
          <p:cNvPr id="19" name="Line 4"/>
          <p:cNvSpPr>
            <a:spLocks noChangeShapeType="1"/>
          </p:cNvSpPr>
          <p:nvPr/>
        </p:nvSpPr>
        <p:spPr bwMode="gray">
          <a:xfrm>
            <a:off x="0" y="4948080"/>
            <a:ext cx="9144000" cy="0"/>
          </a:xfrm>
          <a:prstGeom prst="line">
            <a:avLst/>
          </a:prstGeom>
          <a:noFill/>
          <a:ln w="12700">
            <a:solidFill>
              <a:srgbClr val="87867E"/>
            </a:solidFill>
            <a:round/>
            <a:headEnd/>
            <a:tailEnd/>
          </a:ln>
          <a:effectLst/>
        </p:spPr>
        <p:txBody>
          <a:bodyPr/>
          <a:lstStyle/>
          <a:p>
            <a:endParaRPr lang="en-GB" dirty="0">
              <a:solidFill>
                <a:srgbClr val="000000"/>
              </a:solidFill>
            </a:endParaRPr>
          </a:p>
        </p:txBody>
      </p:sp>
      <p:sp>
        <p:nvSpPr>
          <p:cNvPr id="25" name="Footer Placeholder 110"/>
          <p:cNvSpPr txBox="1">
            <a:spLocks/>
          </p:cNvSpPr>
          <p:nvPr/>
        </p:nvSpPr>
        <p:spPr>
          <a:xfrm>
            <a:off x="4932042" y="4933384"/>
            <a:ext cx="3963600" cy="2016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lang="en-US">
                <a:solidFill>
                  <a:srgbClr val="000000"/>
                </a:solidFill>
              </a:rPr>
              <a:t>© </a:t>
            </a:r>
            <a:r>
              <a:rPr>
                <a:solidFill>
                  <a:srgbClr val="000000"/>
                </a:solidFill>
              </a:rPr>
              <a:t>Copyright 2014 FUJITSU</a:t>
            </a:r>
          </a:p>
        </p:txBody>
      </p:sp>
      <p:grpSp>
        <p:nvGrpSpPr>
          <p:cNvPr id="21" name="Gruppieren 20"/>
          <p:cNvGrpSpPr/>
          <p:nvPr/>
        </p:nvGrpSpPr>
        <p:grpSpPr>
          <a:xfrm>
            <a:off x="200792" y="4984170"/>
            <a:ext cx="1520820" cy="140630"/>
            <a:chOff x="3419871" y="4623985"/>
            <a:chExt cx="1520819" cy="140629"/>
          </a:xfrm>
        </p:grpSpPr>
        <p:sp>
          <p:nvSpPr>
            <p:cNvPr id="23" name="Freeform 30"/>
            <p:cNvSpPr>
              <a:spLocks/>
            </p:cNvSpPr>
            <p:nvPr/>
          </p:nvSpPr>
          <p:spPr bwMode="auto">
            <a:xfrm>
              <a:off x="3419871" y="4623985"/>
              <a:ext cx="1520819" cy="139477"/>
            </a:xfrm>
            <a:custGeom>
              <a:avLst/>
              <a:gdLst>
                <a:gd name="T0" fmla="*/ 408 w 8125"/>
                <a:gd name="T1" fmla="*/ 0 h 816"/>
                <a:gd name="T2" fmla="*/ 0 w 8125"/>
                <a:gd name="T3" fmla="*/ 408 h 816"/>
                <a:gd name="T4" fmla="*/ 408 w 8125"/>
                <a:gd name="T5" fmla="*/ 816 h 816"/>
                <a:gd name="T6" fmla="*/ 7717 w 8125"/>
                <a:gd name="T7" fmla="*/ 816 h 816"/>
                <a:gd name="T8" fmla="*/ 8125 w 8125"/>
                <a:gd name="T9" fmla="*/ 408 h 816"/>
                <a:gd name="T10" fmla="*/ 7717 w 8125"/>
                <a:gd name="T11" fmla="*/ 0 h 816"/>
                <a:gd name="T12" fmla="*/ 408 w 8125"/>
                <a:gd name="T13" fmla="*/ 0 h 816"/>
              </a:gdLst>
              <a:ahLst/>
              <a:cxnLst>
                <a:cxn ang="0">
                  <a:pos x="T0" y="T1"/>
                </a:cxn>
                <a:cxn ang="0">
                  <a:pos x="T2" y="T3"/>
                </a:cxn>
                <a:cxn ang="0">
                  <a:pos x="T4" y="T5"/>
                </a:cxn>
                <a:cxn ang="0">
                  <a:pos x="T6" y="T7"/>
                </a:cxn>
                <a:cxn ang="0">
                  <a:pos x="T8" y="T9"/>
                </a:cxn>
                <a:cxn ang="0">
                  <a:pos x="T10" y="T11"/>
                </a:cxn>
                <a:cxn ang="0">
                  <a:pos x="T12" y="T13"/>
                </a:cxn>
              </a:cxnLst>
              <a:rect l="0" t="0" r="r" b="b"/>
              <a:pathLst>
                <a:path w="8125" h="816">
                  <a:moveTo>
                    <a:pt x="408" y="0"/>
                  </a:moveTo>
                  <a:cubicBezTo>
                    <a:pt x="183" y="0"/>
                    <a:pt x="0" y="183"/>
                    <a:pt x="0" y="408"/>
                  </a:cubicBezTo>
                  <a:cubicBezTo>
                    <a:pt x="0" y="634"/>
                    <a:pt x="183" y="816"/>
                    <a:pt x="408" y="816"/>
                  </a:cubicBezTo>
                  <a:lnTo>
                    <a:pt x="7717" y="816"/>
                  </a:lnTo>
                  <a:cubicBezTo>
                    <a:pt x="7942" y="816"/>
                    <a:pt x="8125" y="634"/>
                    <a:pt x="8125" y="408"/>
                  </a:cubicBezTo>
                  <a:cubicBezTo>
                    <a:pt x="8125" y="183"/>
                    <a:pt x="7942" y="0"/>
                    <a:pt x="7717" y="0"/>
                  </a:cubicBezTo>
                  <a:lnTo>
                    <a:pt x="408" y="0"/>
                  </a:lnTo>
                  <a:close/>
                </a:path>
              </a:pathLst>
            </a:custGeom>
            <a:noFill/>
            <a:ln w="19050" cap="rnd">
              <a:solidFill>
                <a:srgbClr val="B72C1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a:solidFill>
                  <a:srgbClr val="000000"/>
                </a:solidFill>
              </a:endParaRPr>
            </a:p>
          </p:txBody>
        </p:sp>
        <p:sp>
          <p:nvSpPr>
            <p:cNvPr id="26" name="Rectangle 32"/>
            <p:cNvSpPr>
              <a:spLocks noChangeArrowheads="1"/>
            </p:cNvSpPr>
            <p:nvPr/>
          </p:nvSpPr>
          <p:spPr bwMode="auto">
            <a:xfrm>
              <a:off x="3656045" y="4626116"/>
              <a:ext cx="1205457" cy="138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r>
                <a:rPr lang="de-DE" sz="900" b="1" dirty="0" smtClean="0">
                  <a:solidFill>
                    <a:srgbClr val="B72C15"/>
                  </a:solidFill>
                </a:rPr>
                <a:t>INTERNAL USE ONLY</a:t>
              </a:r>
              <a:endParaRPr lang="de-DE" sz="900" b="1" dirty="0" smtClean="0">
                <a:solidFill>
                  <a:srgbClr val="000000"/>
                </a:solidFill>
              </a:endParaRPr>
            </a:p>
          </p:txBody>
        </p:sp>
        <p:sp>
          <p:nvSpPr>
            <p:cNvPr id="27" name="Freeform 33"/>
            <p:cNvSpPr>
              <a:spLocks noEditPoints="1"/>
            </p:cNvSpPr>
            <p:nvPr/>
          </p:nvSpPr>
          <p:spPr bwMode="auto">
            <a:xfrm>
              <a:off x="3474867" y="4642695"/>
              <a:ext cx="125909" cy="107159"/>
            </a:xfrm>
            <a:custGeom>
              <a:avLst/>
              <a:gdLst>
                <a:gd name="T0" fmla="*/ 0 w 592"/>
                <a:gd name="T1" fmla="*/ 296 h 592"/>
                <a:gd name="T2" fmla="*/ 296 w 592"/>
                <a:gd name="T3" fmla="*/ 0 h 592"/>
                <a:gd name="T4" fmla="*/ 592 w 592"/>
                <a:gd name="T5" fmla="*/ 296 h 592"/>
                <a:gd name="T6" fmla="*/ 296 w 592"/>
                <a:gd name="T7" fmla="*/ 592 h 592"/>
                <a:gd name="T8" fmla="*/ 0 w 592"/>
                <a:gd name="T9" fmla="*/ 296 h 592"/>
                <a:gd name="T10" fmla="*/ 477 w 592"/>
                <a:gd name="T11" fmla="*/ 425 h 592"/>
                <a:gd name="T12" fmla="*/ 518 w 592"/>
                <a:gd name="T13" fmla="*/ 296 h 592"/>
                <a:gd name="T14" fmla="*/ 296 w 592"/>
                <a:gd name="T15" fmla="*/ 74 h 592"/>
                <a:gd name="T16" fmla="*/ 167 w 592"/>
                <a:gd name="T17" fmla="*/ 115 h 592"/>
                <a:gd name="T18" fmla="*/ 477 w 592"/>
                <a:gd name="T19" fmla="*/ 425 h 592"/>
                <a:gd name="T20" fmla="*/ 115 w 592"/>
                <a:gd name="T21" fmla="*/ 168 h 592"/>
                <a:gd name="T22" fmla="*/ 74 w 592"/>
                <a:gd name="T23" fmla="*/ 296 h 592"/>
                <a:gd name="T24" fmla="*/ 296 w 592"/>
                <a:gd name="T25" fmla="*/ 518 h 592"/>
                <a:gd name="T26" fmla="*/ 425 w 592"/>
                <a:gd name="T27" fmla="*/ 477 h 592"/>
                <a:gd name="T28" fmla="*/ 115 w 592"/>
                <a:gd name="T29" fmla="*/ 168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2" h="592">
                  <a:moveTo>
                    <a:pt x="0" y="296"/>
                  </a:moveTo>
                  <a:cubicBezTo>
                    <a:pt x="0" y="133"/>
                    <a:pt x="133" y="0"/>
                    <a:pt x="296" y="0"/>
                  </a:cubicBezTo>
                  <a:cubicBezTo>
                    <a:pt x="459" y="0"/>
                    <a:pt x="592" y="133"/>
                    <a:pt x="592" y="296"/>
                  </a:cubicBezTo>
                  <a:cubicBezTo>
                    <a:pt x="592" y="460"/>
                    <a:pt x="459" y="592"/>
                    <a:pt x="296" y="592"/>
                  </a:cubicBezTo>
                  <a:cubicBezTo>
                    <a:pt x="133" y="592"/>
                    <a:pt x="0" y="460"/>
                    <a:pt x="0" y="296"/>
                  </a:cubicBezTo>
                  <a:close/>
                  <a:moveTo>
                    <a:pt x="477" y="425"/>
                  </a:moveTo>
                  <a:cubicBezTo>
                    <a:pt x="503" y="387"/>
                    <a:pt x="518" y="342"/>
                    <a:pt x="518" y="296"/>
                  </a:cubicBezTo>
                  <a:cubicBezTo>
                    <a:pt x="518" y="174"/>
                    <a:pt x="418" y="74"/>
                    <a:pt x="296" y="74"/>
                  </a:cubicBezTo>
                  <a:cubicBezTo>
                    <a:pt x="250" y="74"/>
                    <a:pt x="205" y="89"/>
                    <a:pt x="167" y="115"/>
                  </a:cubicBezTo>
                  <a:lnTo>
                    <a:pt x="477" y="425"/>
                  </a:lnTo>
                  <a:close/>
                  <a:moveTo>
                    <a:pt x="115" y="168"/>
                  </a:moveTo>
                  <a:cubicBezTo>
                    <a:pt x="88" y="205"/>
                    <a:pt x="74" y="250"/>
                    <a:pt x="74" y="296"/>
                  </a:cubicBezTo>
                  <a:cubicBezTo>
                    <a:pt x="74" y="419"/>
                    <a:pt x="173" y="518"/>
                    <a:pt x="296" y="518"/>
                  </a:cubicBezTo>
                  <a:cubicBezTo>
                    <a:pt x="342" y="518"/>
                    <a:pt x="387" y="504"/>
                    <a:pt x="425" y="477"/>
                  </a:cubicBezTo>
                  <a:lnTo>
                    <a:pt x="115" y="168"/>
                  </a:lnTo>
                  <a:close/>
                </a:path>
              </a:pathLst>
            </a:custGeom>
            <a:solidFill>
              <a:srgbClr val="B72C15"/>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a:solidFill>
                  <a:srgbClr val="000000"/>
                </a:solidFill>
              </a:endParaRPr>
            </a:p>
          </p:txBody>
        </p:sp>
      </p:grpSp>
    </p:spTree>
    <p:extLst>
      <p:ext uri="{BB962C8B-B14F-4D97-AF65-F5344CB8AC3E}">
        <p14:creationId xmlns:p14="http://schemas.microsoft.com/office/powerpoint/2010/main" val="656780004"/>
      </p:ext>
    </p:extLst>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 id="2147483928" r:id="rId10"/>
    <p:sldLayoutId id="2147483929" r:id="rId11"/>
    <p:sldLayoutId id="2147483930" r:id="rId12"/>
    <p:sldLayoutId id="2147483931" r:id="rId13"/>
    <p:sldLayoutId id="2147483932" r:id="rId14"/>
    <p:sldLayoutId id="2147483933" r:id="rId15"/>
    <p:sldLayoutId id="2147483934" r:id="rId16"/>
    <p:sldLayoutId id="2147483935" r:id="rId17"/>
    <p:sldLayoutId id="2147483936" r:id="rId18"/>
    <p:sldLayoutId id="2147483937" r:id="rId19"/>
    <p:sldLayoutId id="2147483938" r:id="rId20"/>
    <p:sldLayoutId id="2147483939" r:id="rId21"/>
    <p:sldLayoutId id="2147483940" r:id="rId22"/>
    <p:sldLayoutId id="2147483941" r:id="rId23"/>
    <p:sldLayoutId id="2147483942" r:id="rId24"/>
    <p:sldLayoutId id="2147483943" r:id="rId25"/>
    <p:sldLayoutId id="2147483944" r:id="rId26"/>
    <p:sldLayoutId id="2147483945" r:id="rId27"/>
  </p:sldLayoutIdLst>
  <p:timing>
    <p:tnLst>
      <p:par>
        <p:cTn id="1" dur="indefinite" restart="never" nodeType="tmRoot"/>
      </p:par>
    </p:tnLst>
  </p:timing>
  <p:hf sldNum="0" hdr="0" dt="0"/>
  <p:txStyles>
    <p:titleStyle>
      <a:lvl1pPr algn="l" defTabSz="914400" rtl="0" eaLnBrk="1" latinLnBrk="0" hangingPunct="1">
        <a:lnSpc>
          <a:spcPct val="90000"/>
        </a:lnSpc>
        <a:spcBef>
          <a:spcPct val="0"/>
        </a:spcBef>
        <a:buNone/>
        <a:tabLst>
          <a:tab pos="2871788" algn="l"/>
          <a:tab pos="3676650" algn="l"/>
        </a:tabLst>
        <a:defRPr kumimoji="1" lang="de-DE" altLang="ja-JP" sz="2800" kern="1200" dirty="0" smtClean="0">
          <a:solidFill>
            <a:schemeClr val="tx1"/>
          </a:solidFill>
          <a:latin typeface="+mj-lt"/>
          <a:ea typeface="+mj-ea"/>
          <a:cs typeface="+mj-cs"/>
        </a:defRPr>
      </a:lvl1pPr>
    </p:titleStyle>
    <p:bodyStyle>
      <a:lvl1pPr marL="269875" indent="-269875" algn="l" defTabSz="914400" rtl="0" eaLnBrk="1" latinLnBrk="0" hangingPunct="1">
        <a:lnSpc>
          <a:spcPct val="110000"/>
        </a:lnSpc>
        <a:spcBef>
          <a:spcPts val="300"/>
        </a:spcBef>
        <a:spcAft>
          <a:spcPts val="200"/>
        </a:spcAft>
        <a:buClr>
          <a:schemeClr val="accent2"/>
        </a:buClr>
        <a:buFont typeface="Wingdings" pitchFamily="2" charset="2"/>
        <a:buChar char=""/>
        <a:defRPr sz="2200" b="0" kern="1200">
          <a:solidFill>
            <a:schemeClr val="tx1"/>
          </a:solidFill>
          <a:latin typeface="+mn-lt"/>
          <a:ea typeface="+mn-ea"/>
          <a:cs typeface="+mn-cs"/>
        </a:defRPr>
      </a:lvl1pPr>
      <a:lvl2pPr marL="539750" indent="-269875" algn="l" defTabSz="914400" rtl="0" eaLnBrk="1" latinLnBrk="0" hangingPunct="1">
        <a:lnSpc>
          <a:spcPct val="110000"/>
        </a:lnSpc>
        <a:spcBef>
          <a:spcPts val="300"/>
        </a:spcBef>
        <a:spcAft>
          <a:spcPts val="200"/>
        </a:spcAft>
        <a:buClr>
          <a:schemeClr val="tx2"/>
        </a:buClr>
        <a:buFont typeface="Wingdings" pitchFamily="2" charset="2"/>
        <a:buChar char=""/>
        <a:defRPr sz="1800" kern="1200">
          <a:solidFill>
            <a:schemeClr val="tx1"/>
          </a:solidFill>
          <a:latin typeface="+mn-lt"/>
          <a:ea typeface="+mn-ea"/>
          <a:cs typeface="+mn-cs"/>
        </a:defRPr>
      </a:lvl2pPr>
      <a:lvl3pPr marL="714375" indent="-174625" algn="l" defTabSz="914400" rtl="0" eaLnBrk="1" latinLnBrk="0" hangingPunct="1">
        <a:lnSpc>
          <a:spcPct val="110000"/>
        </a:lnSpc>
        <a:spcBef>
          <a:spcPts val="300"/>
        </a:spcBef>
        <a:spcAft>
          <a:spcPts val="200"/>
        </a:spcAft>
        <a:buClr>
          <a:schemeClr val="tx2"/>
        </a:buClr>
        <a:buFont typeface="Arial" pitchFamily="34" charset="0"/>
        <a:buChar char="•"/>
        <a:tabLst/>
        <a:defRPr sz="1600" kern="1200">
          <a:solidFill>
            <a:schemeClr val="tx1"/>
          </a:solidFill>
          <a:latin typeface="+mn-lt"/>
          <a:ea typeface="+mn-ea"/>
          <a:cs typeface="+mn-cs"/>
        </a:defRPr>
      </a:lvl3pPr>
      <a:lvl4pPr marL="896938" indent="-182563" algn="l" defTabSz="896938" rtl="0" eaLnBrk="1" latinLnBrk="0" hangingPunct="1">
        <a:lnSpc>
          <a:spcPct val="110000"/>
        </a:lnSpc>
        <a:spcBef>
          <a:spcPts val="300"/>
        </a:spcBef>
        <a:spcAft>
          <a:spcPts val="200"/>
        </a:spcAft>
        <a:buClr>
          <a:schemeClr val="tx2"/>
        </a:buClr>
        <a:buFont typeface="Arial" pitchFamily="34" charset="0"/>
        <a:buChar char="•"/>
        <a:defRPr sz="1400" kern="1200">
          <a:solidFill>
            <a:schemeClr val="tx1"/>
          </a:solidFill>
          <a:latin typeface="+mn-lt"/>
          <a:ea typeface="+mn-ea"/>
          <a:cs typeface="+mn-cs"/>
        </a:defRPr>
      </a:lvl4pPr>
      <a:lvl5pPr marL="1079500" indent="-182563" algn="l" defTabSz="914400" rtl="0" eaLnBrk="1" latinLnBrk="0" hangingPunct="1">
        <a:lnSpc>
          <a:spcPct val="110000"/>
        </a:lnSpc>
        <a:spcBef>
          <a:spcPts val="300"/>
        </a:spcBef>
        <a:spcAft>
          <a:spcPts val="200"/>
        </a:spcAft>
        <a:buClr>
          <a:schemeClr val="tx2"/>
        </a:buClr>
        <a:buFont typeface="Arial"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pic>
        <p:nvPicPr>
          <p:cNvPr id="32" name="Picture 2" descr="C_Gray_24_L150"/>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gray">
          <a:xfrm>
            <a:off x="0" y="0"/>
            <a:ext cx="9144000" cy="1390650"/>
          </a:xfrm>
          <a:prstGeom prst="rect">
            <a:avLst/>
          </a:prstGeom>
          <a:noFill/>
        </p:spPr>
      </p:pic>
      <p:sp>
        <p:nvSpPr>
          <p:cNvPr id="2" name="Titelplatzhalter 1"/>
          <p:cNvSpPr>
            <a:spLocks noGrp="1"/>
          </p:cNvSpPr>
          <p:nvPr>
            <p:ph type="title"/>
          </p:nvPr>
        </p:nvSpPr>
        <p:spPr bwMode="gray">
          <a:xfrm>
            <a:off x="250826" y="72575"/>
            <a:ext cx="7561264" cy="77095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lvl="0" algn="l" rtl="0" fontAlgn="base">
              <a:spcBef>
                <a:spcPct val="0"/>
              </a:spcBef>
              <a:spcAft>
                <a:spcPct val="0"/>
              </a:spcAft>
              <a:tabLst>
                <a:tab pos="3676650" algn="l"/>
              </a:tabLst>
            </a:pPr>
            <a:endParaRPr lang="en-US" noProof="0" dirty="0"/>
          </a:p>
        </p:txBody>
      </p:sp>
      <p:sp>
        <p:nvSpPr>
          <p:cNvPr id="7" name="VCT_Marker_ID_7" hidden="1"/>
          <p:cNvSpPr/>
          <p:nvPr>
            <p:custDataLst>
              <p:tags r:id="rId29"/>
            </p:custDataLst>
          </p:nvPr>
        </p:nvSpPr>
        <p:spPr>
          <a:xfrm>
            <a:off x="1270002" y="95251"/>
            <a:ext cx="127001" cy="95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2" name="Rectangle 21"/>
          <p:cNvSpPr/>
          <p:nvPr/>
        </p:nvSpPr>
        <p:spPr bwMode="gray">
          <a:xfrm>
            <a:off x="4302000" y="4937125"/>
            <a:ext cx="540000" cy="2016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algn="ctr" fontAlgn="base">
              <a:spcBef>
                <a:spcPct val="0"/>
              </a:spcBef>
              <a:spcAft>
                <a:spcPct val="0"/>
              </a:spcAft>
            </a:pPr>
            <a:fld id="{AC746033-9F45-4508-8446-72AA2BBAAD2A}" type="slidenum">
              <a:rPr lang="en-US" altLang="ja-JP" sz="800" smtClean="0">
                <a:solidFill>
                  <a:srgbClr val="000000"/>
                </a:solidFill>
                <a:ea typeface="ＭＳ Ｐゴシック" charset="-128"/>
              </a:rPr>
              <a:pPr algn="ctr" fontAlgn="base">
                <a:spcBef>
                  <a:spcPct val="0"/>
                </a:spcBef>
                <a:spcAft>
                  <a:spcPct val="0"/>
                </a:spcAft>
              </a:pPr>
              <a:t>‹#›</a:t>
            </a:fld>
            <a:endParaRPr lang="en-US" altLang="ja-JP" sz="800" dirty="0" smtClean="0">
              <a:solidFill>
                <a:srgbClr val="000000"/>
              </a:solidFill>
              <a:ea typeface="ＭＳ Ｐゴシック" charset="-128"/>
            </a:endParaRPr>
          </a:p>
        </p:txBody>
      </p:sp>
      <p:sp>
        <p:nvSpPr>
          <p:cNvPr id="40" name="Text Placeholder 39"/>
          <p:cNvSpPr>
            <a:spLocks noGrp="1"/>
          </p:cNvSpPr>
          <p:nvPr>
            <p:ph type="body" idx="1"/>
            <p:custDataLst>
              <p:tags r:id="rId30"/>
            </p:custDataLst>
          </p:nvPr>
        </p:nvSpPr>
        <p:spPr bwMode="gray">
          <a:xfrm>
            <a:off x="250825" y="987427"/>
            <a:ext cx="8642350" cy="3816350"/>
          </a:xfrm>
          <a:prstGeom prst="rect">
            <a:avLst/>
          </a:prstGeom>
        </p:spPr>
        <p:txBody>
          <a:bodyPr vert="horz" lIns="0" tIns="0" rIns="0" bIns="0" rtlCol="0">
            <a:noAutofit/>
          </a:body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en-US" dirty="0"/>
          </a:p>
        </p:txBody>
      </p:sp>
      <p:grpSp>
        <p:nvGrpSpPr>
          <p:cNvPr id="110" name="Group 109"/>
          <p:cNvGrpSpPr/>
          <p:nvPr/>
        </p:nvGrpSpPr>
        <p:grpSpPr>
          <a:xfrm>
            <a:off x="8010525" y="249256"/>
            <a:ext cx="892176" cy="434975"/>
            <a:chOff x="8010525" y="249238"/>
            <a:chExt cx="892176" cy="434975"/>
          </a:xfrm>
        </p:grpSpPr>
        <p:sp>
          <p:nvSpPr>
            <p:cNvPr id="80" name="Freeform 68"/>
            <p:cNvSpPr>
              <a:spLocks/>
            </p:cNvSpPr>
            <p:nvPr userDrawn="1"/>
          </p:nvSpPr>
          <p:spPr bwMode="gray">
            <a:xfrm>
              <a:off x="8305800" y="249238"/>
              <a:ext cx="179388" cy="139700"/>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1" name="Freeform 69"/>
            <p:cNvSpPr>
              <a:spLocks/>
            </p:cNvSpPr>
            <p:nvPr userDrawn="1"/>
          </p:nvSpPr>
          <p:spPr bwMode="gray">
            <a:xfrm>
              <a:off x="8010525" y="401638"/>
              <a:ext cx="123825" cy="201613"/>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2" name="Freeform 70"/>
            <p:cNvSpPr>
              <a:spLocks/>
            </p:cNvSpPr>
            <p:nvPr userDrawn="1"/>
          </p:nvSpPr>
          <p:spPr bwMode="gray">
            <a:xfrm>
              <a:off x="8304213" y="401638"/>
              <a:ext cx="80963" cy="282575"/>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3" name="Freeform 71"/>
            <p:cNvSpPr>
              <a:spLocks/>
            </p:cNvSpPr>
            <p:nvPr userDrawn="1"/>
          </p:nvSpPr>
          <p:spPr bwMode="gray">
            <a:xfrm>
              <a:off x="8394700" y="401638"/>
              <a:ext cx="63500" cy="201613"/>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4" name="Freeform 72"/>
            <p:cNvSpPr>
              <a:spLocks/>
            </p:cNvSpPr>
            <p:nvPr userDrawn="1"/>
          </p:nvSpPr>
          <p:spPr bwMode="gray">
            <a:xfrm>
              <a:off x="8458200" y="401638"/>
              <a:ext cx="150813" cy="201613"/>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5" name="Freeform 73"/>
            <p:cNvSpPr>
              <a:spLocks/>
            </p:cNvSpPr>
            <p:nvPr userDrawn="1"/>
          </p:nvSpPr>
          <p:spPr bwMode="gray">
            <a:xfrm>
              <a:off x="8732838" y="401638"/>
              <a:ext cx="169863" cy="204788"/>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6" name="Freeform 74"/>
            <p:cNvSpPr>
              <a:spLocks/>
            </p:cNvSpPr>
            <p:nvPr userDrawn="1"/>
          </p:nvSpPr>
          <p:spPr bwMode="gray">
            <a:xfrm>
              <a:off x="8140700" y="401638"/>
              <a:ext cx="169863" cy="206375"/>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7" name="Freeform 75"/>
            <p:cNvSpPr>
              <a:spLocks/>
            </p:cNvSpPr>
            <p:nvPr userDrawn="1"/>
          </p:nvSpPr>
          <p:spPr bwMode="gray">
            <a:xfrm>
              <a:off x="8602663" y="396875"/>
              <a:ext cx="130175" cy="211138"/>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grpSp>
      <p:sp>
        <p:nvSpPr>
          <p:cNvPr id="19" name="Line 4"/>
          <p:cNvSpPr>
            <a:spLocks noChangeShapeType="1"/>
          </p:cNvSpPr>
          <p:nvPr/>
        </p:nvSpPr>
        <p:spPr bwMode="gray">
          <a:xfrm>
            <a:off x="0" y="4948080"/>
            <a:ext cx="9144000" cy="0"/>
          </a:xfrm>
          <a:prstGeom prst="line">
            <a:avLst/>
          </a:prstGeom>
          <a:noFill/>
          <a:ln w="12700">
            <a:solidFill>
              <a:srgbClr val="87867E"/>
            </a:solidFill>
            <a:round/>
            <a:headEnd/>
            <a:tailEnd/>
          </a:ln>
          <a:effectLst/>
        </p:spPr>
        <p:txBody>
          <a:bodyPr/>
          <a:lstStyle/>
          <a:p>
            <a:endParaRPr lang="en-GB" dirty="0">
              <a:solidFill>
                <a:srgbClr val="000000"/>
              </a:solidFill>
            </a:endParaRPr>
          </a:p>
        </p:txBody>
      </p:sp>
      <p:sp>
        <p:nvSpPr>
          <p:cNvPr id="25" name="Footer Placeholder 110"/>
          <p:cNvSpPr txBox="1">
            <a:spLocks/>
          </p:cNvSpPr>
          <p:nvPr/>
        </p:nvSpPr>
        <p:spPr>
          <a:xfrm>
            <a:off x="4932042" y="4933384"/>
            <a:ext cx="3963600" cy="2016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lang="en-US">
                <a:solidFill>
                  <a:srgbClr val="000000"/>
                </a:solidFill>
              </a:rPr>
              <a:t>© </a:t>
            </a:r>
            <a:r>
              <a:rPr>
                <a:solidFill>
                  <a:srgbClr val="000000"/>
                </a:solidFill>
              </a:rPr>
              <a:t>Copyright 2014 FUJITSU</a:t>
            </a:r>
          </a:p>
        </p:txBody>
      </p:sp>
      <p:grpSp>
        <p:nvGrpSpPr>
          <p:cNvPr id="21" name="Gruppieren 20"/>
          <p:cNvGrpSpPr/>
          <p:nvPr/>
        </p:nvGrpSpPr>
        <p:grpSpPr>
          <a:xfrm>
            <a:off x="200792" y="4984170"/>
            <a:ext cx="1520820" cy="140630"/>
            <a:chOff x="3419871" y="4623985"/>
            <a:chExt cx="1520819" cy="140629"/>
          </a:xfrm>
        </p:grpSpPr>
        <p:sp>
          <p:nvSpPr>
            <p:cNvPr id="23" name="Freeform 30"/>
            <p:cNvSpPr>
              <a:spLocks/>
            </p:cNvSpPr>
            <p:nvPr/>
          </p:nvSpPr>
          <p:spPr bwMode="auto">
            <a:xfrm>
              <a:off x="3419871" y="4623985"/>
              <a:ext cx="1520819" cy="139477"/>
            </a:xfrm>
            <a:custGeom>
              <a:avLst/>
              <a:gdLst>
                <a:gd name="T0" fmla="*/ 408 w 8125"/>
                <a:gd name="T1" fmla="*/ 0 h 816"/>
                <a:gd name="T2" fmla="*/ 0 w 8125"/>
                <a:gd name="T3" fmla="*/ 408 h 816"/>
                <a:gd name="T4" fmla="*/ 408 w 8125"/>
                <a:gd name="T5" fmla="*/ 816 h 816"/>
                <a:gd name="T6" fmla="*/ 7717 w 8125"/>
                <a:gd name="T7" fmla="*/ 816 h 816"/>
                <a:gd name="T8" fmla="*/ 8125 w 8125"/>
                <a:gd name="T9" fmla="*/ 408 h 816"/>
                <a:gd name="T10" fmla="*/ 7717 w 8125"/>
                <a:gd name="T11" fmla="*/ 0 h 816"/>
                <a:gd name="T12" fmla="*/ 408 w 8125"/>
                <a:gd name="T13" fmla="*/ 0 h 816"/>
              </a:gdLst>
              <a:ahLst/>
              <a:cxnLst>
                <a:cxn ang="0">
                  <a:pos x="T0" y="T1"/>
                </a:cxn>
                <a:cxn ang="0">
                  <a:pos x="T2" y="T3"/>
                </a:cxn>
                <a:cxn ang="0">
                  <a:pos x="T4" y="T5"/>
                </a:cxn>
                <a:cxn ang="0">
                  <a:pos x="T6" y="T7"/>
                </a:cxn>
                <a:cxn ang="0">
                  <a:pos x="T8" y="T9"/>
                </a:cxn>
                <a:cxn ang="0">
                  <a:pos x="T10" y="T11"/>
                </a:cxn>
                <a:cxn ang="0">
                  <a:pos x="T12" y="T13"/>
                </a:cxn>
              </a:cxnLst>
              <a:rect l="0" t="0" r="r" b="b"/>
              <a:pathLst>
                <a:path w="8125" h="816">
                  <a:moveTo>
                    <a:pt x="408" y="0"/>
                  </a:moveTo>
                  <a:cubicBezTo>
                    <a:pt x="183" y="0"/>
                    <a:pt x="0" y="183"/>
                    <a:pt x="0" y="408"/>
                  </a:cubicBezTo>
                  <a:cubicBezTo>
                    <a:pt x="0" y="634"/>
                    <a:pt x="183" y="816"/>
                    <a:pt x="408" y="816"/>
                  </a:cubicBezTo>
                  <a:lnTo>
                    <a:pt x="7717" y="816"/>
                  </a:lnTo>
                  <a:cubicBezTo>
                    <a:pt x="7942" y="816"/>
                    <a:pt x="8125" y="634"/>
                    <a:pt x="8125" y="408"/>
                  </a:cubicBezTo>
                  <a:cubicBezTo>
                    <a:pt x="8125" y="183"/>
                    <a:pt x="7942" y="0"/>
                    <a:pt x="7717" y="0"/>
                  </a:cubicBezTo>
                  <a:lnTo>
                    <a:pt x="408" y="0"/>
                  </a:lnTo>
                  <a:close/>
                </a:path>
              </a:pathLst>
            </a:custGeom>
            <a:noFill/>
            <a:ln w="19050" cap="rnd">
              <a:solidFill>
                <a:srgbClr val="B72C1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a:solidFill>
                  <a:srgbClr val="000000"/>
                </a:solidFill>
              </a:endParaRPr>
            </a:p>
          </p:txBody>
        </p:sp>
        <p:sp>
          <p:nvSpPr>
            <p:cNvPr id="26" name="Rectangle 32"/>
            <p:cNvSpPr>
              <a:spLocks noChangeArrowheads="1"/>
            </p:cNvSpPr>
            <p:nvPr/>
          </p:nvSpPr>
          <p:spPr bwMode="auto">
            <a:xfrm>
              <a:off x="3656045" y="4626116"/>
              <a:ext cx="1205457" cy="138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r>
                <a:rPr lang="de-DE" sz="900" b="1" dirty="0" smtClean="0">
                  <a:solidFill>
                    <a:srgbClr val="B72C15"/>
                  </a:solidFill>
                </a:rPr>
                <a:t>INTERNAL USE ONLY</a:t>
              </a:r>
              <a:endParaRPr lang="de-DE" sz="900" b="1" dirty="0" smtClean="0">
                <a:solidFill>
                  <a:srgbClr val="000000"/>
                </a:solidFill>
              </a:endParaRPr>
            </a:p>
          </p:txBody>
        </p:sp>
        <p:sp>
          <p:nvSpPr>
            <p:cNvPr id="27" name="Freeform 33"/>
            <p:cNvSpPr>
              <a:spLocks noEditPoints="1"/>
            </p:cNvSpPr>
            <p:nvPr/>
          </p:nvSpPr>
          <p:spPr bwMode="auto">
            <a:xfrm>
              <a:off x="3474867" y="4642695"/>
              <a:ext cx="125909" cy="107159"/>
            </a:xfrm>
            <a:custGeom>
              <a:avLst/>
              <a:gdLst>
                <a:gd name="T0" fmla="*/ 0 w 592"/>
                <a:gd name="T1" fmla="*/ 296 h 592"/>
                <a:gd name="T2" fmla="*/ 296 w 592"/>
                <a:gd name="T3" fmla="*/ 0 h 592"/>
                <a:gd name="T4" fmla="*/ 592 w 592"/>
                <a:gd name="T5" fmla="*/ 296 h 592"/>
                <a:gd name="T6" fmla="*/ 296 w 592"/>
                <a:gd name="T7" fmla="*/ 592 h 592"/>
                <a:gd name="T8" fmla="*/ 0 w 592"/>
                <a:gd name="T9" fmla="*/ 296 h 592"/>
                <a:gd name="T10" fmla="*/ 477 w 592"/>
                <a:gd name="T11" fmla="*/ 425 h 592"/>
                <a:gd name="T12" fmla="*/ 518 w 592"/>
                <a:gd name="T13" fmla="*/ 296 h 592"/>
                <a:gd name="T14" fmla="*/ 296 w 592"/>
                <a:gd name="T15" fmla="*/ 74 h 592"/>
                <a:gd name="T16" fmla="*/ 167 w 592"/>
                <a:gd name="T17" fmla="*/ 115 h 592"/>
                <a:gd name="T18" fmla="*/ 477 w 592"/>
                <a:gd name="T19" fmla="*/ 425 h 592"/>
                <a:gd name="T20" fmla="*/ 115 w 592"/>
                <a:gd name="T21" fmla="*/ 168 h 592"/>
                <a:gd name="T22" fmla="*/ 74 w 592"/>
                <a:gd name="T23" fmla="*/ 296 h 592"/>
                <a:gd name="T24" fmla="*/ 296 w 592"/>
                <a:gd name="T25" fmla="*/ 518 h 592"/>
                <a:gd name="T26" fmla="*/ 425 w 592"/>
                <a:gd name="T27" fmla="*/ 477 h 592"/>
                <a:gd name="T28" fmla="*/ 115 w 592"/>
                <a:gd name="T29" fmla="*/ 168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2" h="592">
                  <a:moveTo>
                    <a:pt x="0" y="296"/>
                  </a:moveTo>
                  <a:cubicBezTo>
                    <a:pt x="0" y="133"/>
                    <a:pt x="133" y="0"/>
                    <a:pt x="296" y="0"/>
                  </a:cubicBezTo>
                  <a:cubicBezTo>
                    <a:pt x="459" y="0"/>
                    <a:pt x="592" y="133"/>
                    <a:pt x="592" y="296"/>
                  </a:cubicBezTo>
                  <a:cubicBezTo>
                    <a:pt x="592" y="460"/>
                    <a:pt x="459" y="592"/>
                    <a:pt x="296" y="592"/>
                  </a:cubicBezTo>
                  <a:cubicBezTo>
                    <a:pt x="133" y="592"/>
                    <a:pt x="0" y="460"/>
                    <a:pt x="0" y="296"/>
                  </a:cubicBezTo>
                  <a:close/>
                  <a:moveTo>
                    <a:pt x="477" y="425"/>
                  </a:moveTo>
                  <a:cubicBezTo>
                    <a:pt x="503" y="387"/>
                    <a:pt x="518" y="342"/>
                    <a:pt x="518" y="296"/>
                  </a:cubicBezTo>
                  <a:cubicBezTo>
                    <a:pt x="518" y="174"/>
                    <a:pt x="418" y="74"/>
                    <a:pt x="296" y="74"/>
                  </a:cubicBezTo>
                  <a:cubicBezTo>
                    <a:pt x="250" y="74"/>
                    <a:pt x="205" y="89"/>
                    <a:pt x="167" y="115"/>
                  </a:cubicBezTo>
                  <a:lnTo>
                    <a:pt x="477" y="425"/>
                  </a:lnTo>
                  <a:close/>
                  <a:moveTo>
                    <a:pt x="115" y="168"/>
                  </a:moveTo>
                  <a:cubicBezTo>
                    <a:pt x="88" y="205"/>
                    <a:pt x="74" y="250"/>
                    <a:pt x="74" y="296"/>
                  </a:cubicBezTo>
                  <a:cubicBezTo>
                    <a:pt x="74" y="419"/>
                    <a:pt x="173" y="518"/>
                    <a:pt x="296" y="518"/>
                  </a:cubicBezTo>
                  <a:cubicBezTo>
                    <a:pt x="342" y="518"/>
                    <a:pt x="387" y="504"/>
                    <a:pt x="425" y="477"/>
                  </a:cubicBezTo>
                  <a:lnTo>
                    <a:pt x="115" y="168"/>
                  </a:lnTo>
                  <a:close/>
                </a:path>
              </a:pathLst>
            </a:custGeom>
            <a:solidFill>
              <a:srgbClr val="B72C15"/>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a:solidFill>
                  <a:srgbClr val="000000"/>
                </a:solidFill>
              </a:endParaRPr>
            </a:p>
          </p:txBody>
        </p:sp>
      </p:grpSp>
    </p:spTree>
    <p:extLst>
      <p:ext uri="{BB962C8B-B14F-4D97-AF65-F5344CB8AC3E}">
        <p14:creationId xmlns:p14="http://schemas.microsoft.com/office/powerpoint/2010/main" val="3093889152"/>
      </p:ext>
    </p:extLst>
  </p:cSld>
  <p:clrMap bg1="lt1" tx1="dk1" bg2="lt2" tx2="dk2" accent1="accent1" accent2="accent2" accent3="accent3" accent4="accent4" accent5="accent5" accent6="accent6" hlink="hlink" folHlink="folHlink"/>
  <p:sldLayoutIdLst>
    <p:sldLayoutId id="2147483947" r:id="rId1"/>
    <p:sldLayoutId id="2147483948" r:id="rId2"/>
    <p:sldLayoutId id="2147483949" r:id="rId3"/>
    <p:sldLayoutId id="2147483950" r:id="rId4"/>
    <p:sldLayoutId id="2147483951" r:id="rId5"/>
    <p:sldLayoutId id="2147483952" r:id="rId6"/>
    <p:sldLayoutId id="2147483953" r:id="rId7"/>
    <p:sldLayoutId id="2147483954" r:id="rId8"/>
    <p:sldLayoutId id="2147483955" r:id="rId9"/>
    <p:sldLayoutId id="2147483956" r:id="rId10"/>
    <p:sldLayoutId id="2147483957" r:id="rId11"/>
    <p:sldLayoutId id="2147483958" r:id="rId12"/>
    <p:sldLayoutId id="2147483959" r:id="rId13"/>
    <p:sldLayoutId id="2147483960" r:id="rId14"/>
    <p:sldLayoutId id="2147483961" r:id="rId15"/>
    <p:sldLayoutId id="2147483962" r:id="rId16"/>
    <p:sldLayoutId id="2147483963" r:id="rId17"/>
    <p:sldLayoutId id="2147483964" r:id="rId18"/>
    <p:sldLayoutId id="2147483965" r:id="rId19"/>
    <p:sldLayoutId id="2147483966" r:id="rId20"/>
    <p:sldLayoutId id="2147483967" r:id="rId21"/>
    <p:sldLayoutId id="2147483968" r:id="rId22"/>
    <p:sldLayoutId id="2147483969" r:id="rId23"/>
    <p:sldLayoutId id="2147483970" r:id="rId24"/>
    <p:sldLayoutId id="2147483971" r:id="rId25"/>
    <p:sldLayoutId id="2147483972" r:id="rId26"/>
    <p:sldLayoutId id="2147483973" r:id="rId27"/>
  </p:sldLayoutIdLst>
  <p:timing>
    <p:tnLst>
      <p:par>
        <p:cTn id="1" dur="indefinite" restart="never" nodeType="tmRoot"/>
      </p:par>
    </p:tnLst>
  </p:timing>
  <p:hf sldNum="0" hdr="0" dt="0"/>
  <p:txStyles>
    <p:titleStyle>
      <a:lvl1pPr algn="l" defTabSz="914400" rtl="0" eaLnBrk="1" latinLnBrk="0" hangingPunct="1">
        <a:lnSpc>
          <a:spcPct val="90000"/>
        </a:lnSpc>
        <a:spcBef>
          <a:spcPct val="0"/>
        </a:spcBef>
        <a:buNone/>
        <a:tabLst>
          <a:tab pos="2871788" algn="l"/>
          <a:tab pos="3676650" algn="l"/>
        </a:tabLst>
        <a:defRPr kumimoji="1" lang="de-DE" altLang="ja-JP" sz="2800" kern="1200" dirty="0" smtClean="0">
          <a:solidFill>
            <a:schemeClr val="tx1"/>
          </a:solidFill>
          <a:latin typeface="+mj-lt"/>
          <a:ea typeface="+mj-ea"/>
          <a:cs typeface="+mj-cs"/>
        </a:defRPr>
      </a:lvl1pPr>
    </p:titleStyle>
    <p:bodyStyle>
      <a:lvl1pPr marL="269875" indent="-269875" algn="l" defTabSz="914400" rtl="0" eaLnBrk="1" latinLnBrk="0" hangingPunct="1">
        <a:lnSpc>
          <a:spcPct val="110000"/>
        </a:lnSpc>
        <a:spcBef>
          <a:spcPts val="300"/>
        </a:spcBef>
        <a:spcAft>
          <a:spcPts val="200"/>
        </a:spcAft>
        <a:buClr>
          <a:schemeClr val="accent2"/>
        </a:buClr>
        <a:buFont typeface="Wingdings" pitchFamily="2" charset="2"/>
        <a:buChar char=""/>
        <a:defRPr sz="2200" b="0" kern="1200">
          <a:solidFill>
            <a:schemeClr val="tx1"/>
          </a:solidFill>
          <a:latin typeface="+mn-lt"/>
          <a:ea typeface="+mn-ea"/>
          <a:cs typeface="+mn-cs"/>
        </a:defRPr>
      </a:lvl1pPr>
      <a:lvl2pPr marL="539750" indent="-269875" algn="l" defTabSz="914400" rtl="0" eaLnBrk="1" latinLnBrk="0" hangingPunct="1">
        <a:lnSpc>
          <a:spcPct val="110000"/>
        </a:lnSpc>
        <a:spcBef>
          <a:spcPts val="300"/>
        </a:spcBef>
        <a:spcAft>
          <a:spcPts val="200"/>
        </a:spcAft>
        <a:buClr>
          <a:schemeClr val="tx2"/>
        </a:buClr>
        <a:buFont typeface="Wingdings" pitchFamily="2" charset="2"/>
        <a:buChar char=""/>
        <a:defRPr sz="1800" kern="1200">
          <a:solidFill>
            <a:schemeClr val="tx1"/>
          </a:solidFill>
          <a:latin typeface="+mn-lt"/>
          <a:ea typeface="+mn-ea"/>
          <a:cs typeface="+mn-cs"/>
        </a:defRPr>
      </a:lvl2pPr>
      <a:lvl3pPr marL="714375" indent="-174625" algn="l" defTabSz="914400" rtl="0" eaLnBrk="1" latinLnBrk="0" hangingPunct="1">
        <a:lnSpc>
          <a:spcPct val="110000"/>
        </a:lnSpc>
        <a:spcBef>
          <a:spcPts val="300"/>
        </a:spcBef>
        <a:spcAft>
          <a:spcPts val="200"/>
        </a:spcAft>
        <a:buClr>
          <a:schemeClr val="tx2"/>
        </a:buClr>
        <a:buFont typeface="Arial" pitchFamily="34" charset="0"/>
        <a:buChar char="•"/>
        <a:tabLst/>
        <a:defRPr sz="1600" kern="1200">
          <a:solidFill>
            <a:schemeClr val="tx1"/>
          </a:solidFill>
          <a:latin typeface="+mn-lt"/>
          <a:ea typeface="+mn-ea"/>
          <a:cs typeface="+mn-cs"/>
        </a:defRPr>
      </a:lvl3pPr>
      <a:lvl4pPr marL="896938" indent="-182563" algn="l" defTabSz="896938" rtl="0" eaLnBrk="1" latinLnBrk="0" hangingPunct="1">
        <a:lnSpc>
          <a:spcPct val="110000"/>
        </a:lnSpc>
        <a:spcBef>
          <a:spcPts val="300"/>
        </a:spcBef>
        <a:spcAft>
          <a:spcPts val="200"/>
        </a:spcAft>
        <a:buClr>
          <a:schemeClr val="tx2"/>
        </a:buClr>
        <a:buFont typeface="Arial" pitchFamily="34" charset="0"/>
        <a:buChar char="•"/>
        <a:defRPr sz="1400" kern="1200">
          <a:solidFill>
            <a:schemeClr val="tx1"/>
          </a:solidFill>
          <a:latin typeface="+mn-lt"/>
          <a:ea typeface="+mn-ea"/>
          <a:cs typeface="+mn-cs"/>
        </a:defRPr>
      </a:lvl4pPr>
      <a:lvl5pPr marL="1079500" indent="-182563" algn="l" defTabSz="914400" rtl="0" eaLnBrk="1" latinLnBrk="0" hangingPunct="1">
        <a:lnSpc>
          <a:spcPct val="110000"/>
        </a:lnSpc>
        <a:spcBef>
          <a:spcPts val="300"/>
        </a:spcBef>
        <a:spcAft>
          <a:spcPts val="200"/>
        </a:spcAft>
        <a:buClr>
          <a:schemeClr val="tx2"/>
        </a:buClr>
        <a:buFont typeface="Arial"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pic>
        <p:nvPicPr>
          <p:cNvPr id="32" name="Picture 2" descr="C_Gray_24_L150"/>
          <p:cNvPicPr>
            <a:picLocks noChangeAspect="1" noChangeArrowheads="1"/>
          </p:cNvPicPr>
          <p:nvPr/>
        </p:nvPicPr>
        <p:blipFill>
          <a:blip r:embed="rId41" cstate="print"/>
          <a:srcRect/>
          <a:stretch>
            <a:fillRect/>
          </a:stretch>
        </p:blipFill>
        <p:spPr bwMode="gray">
          <a:xfrm>
            <a:off x="0" y="0"/>
            <a:ext cx="9144000" cy="1390650"/>
          </a:xfrm>
          <a:prstGeom prst="rect">
            <a:avLst/>
          </a:prstGeom>
          <a:noFill/>
        </p:spPr>
      </p:pic>
      <p:sp>
        <p:nvSpPr>
          <p:cNvPr id="2" name="Titelplatzhalter 1"/>
          <p:cNvSpPr>
            <a:spLocks noGrp="1"/>
          </p:cNvSpPr>
          <p:nvPr>
            <p:ph type="title"/>
          </p:nvPr>
        </p:nvSpPr>
        <p:spPr bwMode="gray">
          <a:xfrm>
            <a:off x="250826" y="72576"/>
            <a:ext cx="7561264" cy="77095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lvl="0" algn="l" rtl="0" fontAlgn="base">
              <a:spcBef>
                <a:spcPct val="0"/>
              </a:spcBef>
              <a:spcAft>
                <a:spcPct val="0"/>
              </a:spcAft>
              <a:tabLst>
                <a:tab pos="3676650" algn="l"/>
              </a:tabLst>
            </a:pPr>
            <a:endParaRPr lang="en-US" noProof="0" dirty="0"/>
          </a:p>
        </p:txBody>
      </p:sp>
      <p:sp>
        <p:nvSpPr>
          <p:cNvPr id="7" name="VCT_Marker_ID_7" hidden="1"/>
          <p:cNvSpPr/>
          <p:nvPr>
            <p:custDataLst>
              <p:tags r:id="rId39"/>
            </p:custDataLst>
          </p:nvPr>
        </p:nvSpPr>
        <p:spPr>
          <a:xfrm>
            <a:off x="1270002" y="95251"/>
            <a:ext cx="127001" cy="95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2" name="Rectangle 21"/>
          <p:cNvSpPr/>
          <p:nvPr/>
        </p:nvSpPr>
        <p:spPr bwMode="gray">
          <a:xfrm>
            <a:off x="4302000" y="4937125"/>
            <a:ext cx="540000" cy="2016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algn="ctr" fontAlgn="base">
              <a:spcBef>
                <a:spcPct val="0"/>
              </a:spcBef>
              <a:spcAft>
                <a:spcPct val="0"/>
              </a:spcAft>
            </a:pPr>
            <a:fld id="{AC746033-9F45-4508-8446-72AA2BBAAD2A}" type="slidenum">
              <a:rPr lang="en-US" altLang="ja-JP" sz="800" smtClean="0">
                <a:solidFill>
                  <a:srgbClr val="000000"/>
                </a:solidFill>
                <a:ea typeface="ＭＳ Ｐゴシック" charset="-128"/>
              </a:rPr>
              <a:pPr algn="ctr" fontAlgn="base">
                <a:spcBef>
                  <a:spcPct val="0"/>
                </a:spcBef>
                <a:spcAft>
                  <a:spcPct val="0"/>
                </a:spcAft>
              </a:pPr>
              <a:t>‹#›</a:t>
            </a:fld>
            <a:endParaRPr lang="en-US" altLang="ja-JP" sz="800" dirty="0" smtClean="0">
              <a:solidFill>
                <a:srgbClr val="000000"/>
              </a:solidFill>
              <a:ea typeface="ＭＳ Ｐゴシック" charset="-128"/>
            </a:endParaRPr>
          </a:p>
        </p:txBody>
      </p:sp>
      <p:sp>
        <p:nvSpPr>
          <p:cNvPr id="40" name="Text Placeholder 39"/>
          <p:cNvSpPr>
            <a:spLocks noGrp="1"/>
          </p:cNvSpPr>
          <p:nvPr>
            <p:ph type="body" idx="1"/>
            <p:custDataLst>
              <p:tags r:id="rId40"/>
            </p:custDataLst>
          </p:nvPr>
        </p:nvSpPr>
        <p:spPr bwMode="gray">
          <a:xfrm>
            <a:off x="250825" y="987427"/>
            <a:ext cx="8642350" cy="3816350"/>
          </a:xfrm>
          <a:prstGeom prst="rect">
            <a:avLst/>
          </a:prstGeom>
        </p:spPr>
        <p:txBody>
          <a:bodyPr vert="horz" lIns="0" tIns="0" rIns="0" bIns="0" rtlCol="0">
            <a:no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grpSp>
        <p:nvGrpSpPr>
          <p:cNvPr id="110" name="Group 109"/>
          <p:cNvGrpSpPr/>
          <p:nvPr/>
        </p:nvGrpSpPr>
        <p:grpSpPr>
          <a:xfrm>
            <a:off x="8172401" y="90019"/>
            <a:ext cx="892176" cy="434975"/>
            <a:chOff x="8010525" y="249238"/>
            <a:chExt cx="892176" cy="434975"/>
          </a:xfrm>
        </p:grpSpPr>
        <p:sp>
          <p:nvSpPr>
            <p:cNvPr id="80" name="Freeform 68"/>
            <p:cNvSpPr>
              <a:spLocks/>
            </p:cNvSpPr>
            <p:nvPr userDrawn="1"/>
          </p:nvSpPr>
          <p:spPr bwMode="gray">
            <a:xfrm>
              <a:off x="8305800" y="249238"/>
              <a:ext cx="179388" cy="139700"/>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1" name="Freeform 69"/>
            <p:cNvSpPr>
              <a:spLocks/>
            </p:cNvSpPr>
            <p:nvPr userDrawn="1"/>
          </p:nvSpPr>
          <p:spPr bwMode="gray">
            <a:xfrm>
              <a:off x="8010525" y="401638"/>
              <a:ext cx="123825" cy="201613"/>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2" name="Freeform 70"/>
            <p:cNvSpPr>
              <a:spLocks/>
            </p:cNvSpPr>
            <p:nvPr userDrawn="1"/>
          </p:nvSpPr>
          <p:spPr bwMode="gray">
            <a:xfrm>
              <a:off x="8304213" y="401638"/>
              <a:ext cx="80963" cy="282575"/>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3" name="Freeform 71"/>
            <p:cNvSpPr>
              <a:spLocks/>
            </p:cNvSpPr>
            <p:nvPr userDrawn="1"/>
          </p:nvSpPr>
          <p:spPr bwMode="gray">
            <a:xfrm>
              <a:off x="8394700" y="401638"/>
              <a:ext cx="63500" cy="201613"/>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4" name="Freeform 72"/>
            <p:cNvSpPr>
              <a:spLocks/>
            </p:cNvSpPr>
            <p:nvPr userDrawn="1"/>
          </p:nvSpPr>
          <p:spPr bwMode="gray">
            <a:xfrm>
              <a:off x="8458200" y="401638"/>
              <a:ext cx="150813" cy="201613"/>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5" name="Freeform 73"/>
            <p:cNvSpPr>
              <a:spLocks/>
            </p:cNvSpPr>
            <p:nvPr userDrawn="1"/>
          </p:nvSpPr>
          <p:spPr bwMode="gray">
            <a:xfrm>
              <a:off x="8732838" y="401638"/>
              <a:ext cx="169863" cy="204788"/>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6" name="Freeform 74"/>
            <p:cNvSpPr>
              <a:spLocks/>
            </p:cNvSpPr>
            <p:nvPr userDrawn="1"/>
          </p:nvSpPr>
          <p:spPr bwMode="gray">
            <a:xfrm>
              <a:off x="8140700" y="401638"/>
              <a:ext cx="169863" cy="206375"/>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7" name="Freeform 75"/>
            <p:cNvSpPr>
              <a:spLocks/>
            </p:cNvSpPr>
            <p:nvPr userDrawn="1"/>
          </p:nvSpPr>
          <p:spPr bwMode="gray">
            <a:xfrm>
              <a:off x="8602663" y="396875"/>
              <a:ext cx="130175" cy="211138"/>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grpSp>
      <p:sp>
        <p:nvSpPr>
          <p:cNvPr id="111" name="Footer Placeholder 110"/>
          <p:cNvSpPr>
            <a:spLocks noGrp="1"/>
          </p:cNvSpPr>
          <p:nvPr>
            <p:ph type="ftr" sz="quarter" idx="3"/>
          </p:nvPr>
        </p:nvSpPr>
        <p:spPr>
          <a:xfrm>
            <a:off x="4929576" y="4937125"/>
            <a:ext cx="3963600" cy="2016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r>
              <a:rPr>
                <a:solidFill>
                  <a:srgbClr val="000000"/>
                </a:solidFill>
              </a:rPr>
              <a:t>Copyright 2014 FUJITSU</a:t>
            </a:r>
          </a:p>
        </p:txBody>
      </p:sp>
      <p:sp>
        <p:nvSpPr>
          <p:cNvPr id="19" name="Line 4"/>
          <p:cNvSpPr>
            <a:spLocks noChangeShapeType="1"/>
          </p:cNvSpPr>
          <p:nvPr/>
        </p:nvSpPr>
        <p:spPr bwMode="gray">
          <a:xfrm>
            <a:off x="0" y="4948080"/>
            <a:ext cx="9144000" cy="0"/>
          </a:xfrm>
          <a:prstGeom prst="line">
            <a:avLst/>
          </a:prstGeom>
          <a:noFill/>
          <a:ln w="12700">
            <a:solidFill>
              <a:srgbClr val="87867E"/>
            </a:solidFill>
            <a:round/>
            <a:headEnd/>
            <a:tailEnd/>
          </a:ln>
          <a:effectLst/>
        </p:spPr>
        <p:txBody>
          <a:bodyPr/>
          <a:lstStyle/>
          <a:p>
            <a:endParaRPr lang="en-GB" dirty="0">
              <a:solidFill>
                <a:srgbClr val="000000"/>
              </a:solidFill>
            </a:endParaRPr>
          </a:p>
        </p:txBody>
      </p:sp>
    </p:spTree>
    <p:extLst>
      <p:ext uri="{BB962C8B-B14F-4D97-AF65-F5344CB8AC3E}">
        <p14:creationId xmlns:p14="http://schemas.microsoft.com/office/powerpoint/2010/main" val="3305972024"/>
      </p:ext>
    </p:extLst>
  </p:cSld>
  <p:clrMap bg1="lt1" tx1="dk1" bg2="lt2" tx2="dk2" accent1="accent1" accent2="accent2" accent3="accent3" accent4="accent4" accent5="accent5" accent6="accent6" hlink="hlink" folHlink="folHlink"/>
  <p:sldLayoutIdLst>
    <p:sldLayoutId id="2147483975" r:id="rId1"/>
    <p:sldLayoutId id="2147483976" r:id="rId2"/>
    <p:sldLayoutId id="2147483977" r:id="rId3"/>
    <p:sldLayoutId id="2147483978" r:id="rId4"/>
    <p:sldLayoutId id="2147483979" r:id="rId5"/>
    <p:sldLayoutId id="2147483980" r:id="rId6"/>
    <p:sldLayoutId id="2147483981" r:id="rId7"/>
    <p:sldLayoutId id="2147483982" r:id="rId8"/>
    <p:sldLayoutId id="2147483983" r:id="rId9"/>
    <p:sldLayoutId id="2147483984" r:id="rId10"/>
    <p:sldLayoutId id="2147483985" r:id="rId11"/>
    <p:sldLayoutId id="2147483986" r:id="rId12"/>
    <p:sldLayoutId id="2147483987" r:id="rId13"/>
    <p:sldLayoutId id="2147483988" r:id="rId14"/>
    <p:sldLayoutId id="2147483989" r:id="rId15"/>
    <p:sldLayoutId id="2147483990" r:id="rId16"/>
    <p:sldLayoutId id="2147483991" r:id="rId17"/>
    <p:sldLayoutId id="2147483992" r:id="rId18"/>
    <p:sldLayoutId id="2147483993" r:id="rId19"/>
    <p:sldLayoutId id="2147483994" r:id="rId20"/>
    <p:sldLayoutId id="2147483995" r:id="rId21"/>
    <p:sldLayoutId id="2147483996" r:id="rId22"/>
    <p:sldLayoutId id="2147483997" r:id="rId23"/>
    <p:sldLayoutId id="2147483998" r:id="rId24"/>
    <p:sldLayoutId id="2147483999" r:id="rId25"/>
    <p:sldLayoutId id="2147484000" r:id="rId26"/>
    <p:sldLayoutId id="2147484001" r:id="rId27"/>
    <p:sldLayoutId id="2147484002" r:id="rId28"/>
    <p:sldLayoutId id="2147484003" r:id="rId29"/>
    <p:sldLayoutId id="2147484004" r:id="rId30"/>
    <p:sldLayoutId id="2147484005" r:id="rId31"/>
    <p:sldLayoutId id="2147484006" r:id="rId32"/>
    <p:sldLayoutId id="2147484007" r:id="rId33"/>
    <p:sldLayoutId id="2147484008" r:id="rId34"/>
    <p:sldLayoutId id="2147484009" r:id="rId35"/>
    <p:sldLayoutId id="2147484010" r:id="rId36"/>
    <p:sldLayoutId id="2147484011" r:id="rId37"/>
  </p:sldLayoutIdLst>
  <p:transition>
    <p:wipe dir="r"/>
  </p:transition>
  <p:timing>
    <p:tnLst>
      <p:par>
        <p:cTn id="1" dur="indefinite" restart="never" nodeType="tmRoot"/>
      </p:par>
    </p:tnLst>
  </p:timing>
  <p:hf sldNum="0" hdr="0" dt="0"/>
  <p:txStyles>
    <p:titleStyle>
      <a:lvl1pPr algn="l" defTabSz="914400" rtl="0" eaLnBrk="1" latinLnBrk="0" hangingPunct="1">
        <a:lnSpc>
          <a:spcPct val="90000"/>
        </a:lnSpc>
        <a:spcBef>
          <a:spcPct val="0"/>
        </a:spcBef>
        <a:buNone/>
        <a:tabLst>
          <a:tab pos="2871788" algn="l"/>
          <a:tab pos="3676650" algn="l"/>
        </a:tabLst>
        <a:defRPr kumimoji="1" lang="de-DE" altLang="ja-JP" sz="2800" kern="1200" dirty="0" smtClean="0">
          <a:solidFill>
            <a:schemeClr val="tx1"/>
          </a:solidFill>
          <a:latin typeface="+mj-lt"/>
          <a:ea typeface="+mj-ea"/>
          <a:cs typeface="+mj-cs"/>
        </a:defRPr>
      </a:lvl1pPr>
    </p:titleStyle>
    <p:bodyStyle>
      <a:lvl1pPr marL="269875" indent="-269875" algn="l" defTabSz="914400" rtl="0" eaLnBrk="1" latinLnBrk="0" hangingPunct="1">
        <a:lnSpc>
          <a:spcPct val="110000"/>
        </a:lnSpc>
        <a:spcBef>
          <a:spcPts val="300"/>
        </a:spcBef>
        <a:spcAft>
          <a:spcPts val="200"/>
        </a:spcAft>
        <a:buClr>
          <a:schemeClr val="accent2"/>
        </a:buClr>
        <a:buFont typeface="Wingdings" pitchFamily="2" charset="2"/>
        <a:buChar char=""/>
        <a:defRPr sz="2200" b="0" kern="1200">
          <a:solidFill>
            <a:schemeClr val="tx1"/>
          </a:solidFill>
          <a:latin typeface="+mn-lt"/>
          <a:ea typeface="+mn-ea"/>
          <a:cs typeface="+mn-cs"/>
        </a:defRPr>
      </a:lvl1pPr>
      <a:lvl2pPr marL="539750" indent="-269875" algn="l" defTabSz="914400" rtl="0" eaLnBrk="1" latinLnBrk="0" hangingPunct="1">
        <a:lnSpc>
          <a:spcPct val="110000"/>
        </a:lnSpc>
        <a:spcBef>
          <a:spcPts val="300"/>
        </a:spcBef>
        <a:spcAft>
          <a:spcPts val="200"/>
        </a:spcAft>
        <a:buClr>
          <a:schemeClr val="tx2"/>
        </a:buClr>
        <a:buFont typeface="Wingdings" pitchFamily="2" charset="2"/>
        <a:buChar char=""/>
        <a:defRPr sz="1800" kern="1200">
          <a:solidFill>
            <a:schemeClr val="tx1"/>
          </a:solidFill>
          <a:latin typeface="+mn-lt"/>
          <a:ea typeface="+mn-ea"/>
          <a:cs typeface="+mn-cs"/>
        </a:defRPr>
      </a:lvl2pPr>
      <a:lvl3pPr marL="714375" indent="-174625" algn="l" defTabSz="914400" rtl="0" eaLnBrk="1" latinLnBrk="0" hangingPunct="1">
        <a:lnSpc>
          <a:spcPct val="110000"/>
        </a:lnSpc>
        <a:spcBef>
          <a:spcPts val="300"/>
        </a:spcBef>
        <a:spcAft>
          <a:spcPts val="200"/>
        </a:spcAft>
        <a:buClr>
          <a:schemeClr val="tx2"/>
        </a:buClr>
        <a:buFont typeface="Arial" pitchFamily="34" charset="0"/>
        <a:buChar char="•"/>
        <a:tabLst/>
        <a:defRPr sz="1600" kern="1200">
          <a:solidFill>
            <a:schemeClr val="tx1"/>
          </a:solidFill>
          <a:latin typeface="+mn-lt"/>
          <a:ea typeface="+mn-ea"/>
          <a:cs typeface="+mn-cs"/>
        </a:defRPr>
      </a:lvl3pPr>
      <a:lvl4pPr marL="896938" indent="-182563" algn="l" defTabSz="896938" rtl="0" eaLnBrk="1" latinLnBrk="0" hangingPunct="1">
        <a:lnSpc>
          <a:spcPct val="110000"/>
        </a:lnSpc>
        <a:spcBef>
          <a:spcPts val="300"/>
        </a:spcBef>
        <a:spcAft>
          <a:spcPts val="200"/>
        </a:spcAft>
        <a:buClr>
          <a:schemeClr val="tx2"/>
        </a:buClr>
        <a:buFont typeface="Arial" pitchFamily="34" charset="0"/>
        <a:buChar char="•"/>
        <a:defRPr sz="1400" kern="1200">
          <a:solidFill>
            <a:schemeClr val="tx1"/>
          </a:solidFill>
          <a:latin typeface="+mn-lt"/>
          <a:ea typeface="+mn-ea"/>
          <a:cs typeface="+mn-cs"/>
        </a:defRPr>
      </a:lvl4pPr>
      <a:lvl5pPr marL="1079500" indent="-182563" algn="l" defTabSz="914400" rtl="0" eaLnBrk="1" latinLnBrk="0" hangingPunct="1">
        <a:lnSpc>
          <a:spcPct val="110000"/>
        </a:lnSpc>
        <a:spcBef>
          <a:spcPts val="300"/>
        </a:spcBef>
        <a:spcAft>
          <a:spcPts val="200"/>
        </a:spcAft>
        <a:buClr>
          <a:schemeClr val="tx2"/>
        </a:buClr>
        <a:buFont typeface="Arial"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3" name="Bild 2" descr="RM_1.jpg"/>
          <p:cNvPicPr>
            <a:picLocks noChangeAspect="1"/>
          </p:cNvPicPr>
          <p:nvPr/>
        </p:nvPicPr>
        <p:blipFill>
          <a:blip r:embed="rId34" cstate="screen">
            <a:extLst>
              <a:ext uri="{28A0092B-C50C-407E-A947-70E740481C1C}">
                <a14:useLocalDpi xmlns:a14="http://schemas.microsoft.com/office/drawing/2010/main" val="0"/>
              </a:ext>
            </a:extLst>
          </a:blip>
          <a:stretch>
            <a:fillRect/>
          </a:stretch>
        </p:blipFill>
        <p:spPr>
          <a:xfrm>
            <a:off x="1" y="0"/>
            <a:ext cx="9142676" cy="5143500"/>
          </a:xfrm>
          <a:prstGeom prst="rect">
            <a:avLst/>
          </a:prstGeom>
        </p:spPr>
      </p:pic>
      <p:sp>
        <p:nvSpPr>
          <p:cNvPr id="16" name="Text Placeholder 39"/>
          <p:cNvSpPr>
            <a:spLocks noGrp="1"/>
          </p:cNvSpPr>
          <p:nvPr>
            <p:ph type="body" idx="1"/>
            <p:custDataLst>
              <p:tags r:id="rId32"/>
            </p:custDataLst>
          </p:nvPr>
        </p:nvSpPr>
        <p:spPr bwMode="gray">
          <a:xfrm>
            <a:off x="466725" y="1131889"/>
            <a:ext cx="8426450" cy="3744912"/>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grpSp>
        <p:nvGrpSpPr>
          <p:cNvPr id="17" name="Group 2"/>
          <p:cNvGrpSpPr/>
          <p:nvPr/>
        </p:nvGrpSpPr>
        <p:grpSpPr>
          <a:xfrm>
            <a:off x="8008051" y="247971"/>
            <a:ext cx="895497" cy="435425"/>
            <a:chOff x="8008039" y="247965"/>
            <a:chExt cx="895497" cy="435425"/>
          </a:xfrm>
        </p:grpSpPr>
        <p:sp>
          <p:nvSpPr>
            <p:cNvPr id="18" name="Freeform 71"/>
            <p:cNvSpPr>
              <a:spLocks/>
            </p:cNvSpPr>
            <p:nvPr userDrawn="1"/>
          </p:nvSpPr>
          <p:spPr bwMode="gray">
            <a:xfrm>
              <a:off x="8303800" y="247965"/>
              <a:ext cx="180743" cy="13966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w="9525">
              <a:noFill/>
              <a:round/>
              <a:headEnd/>
              <a:tailEnd/>
            </a:ln>
          </p:spPr>
          <p:txBody>
            <a:bodyPr/>
            <a:lstStyle/>
            <a:p>
              <a:endParaRPr lang="en-GB"/>
            </a:p>
          </p:txBody>
        </p:sp>
        <p:sp>
          <p:nvSpPr>
            <p:cNvPr id="19" name="Freeform 72"/>
            <p:cNvSpPr>
              <a:spLocks/>
            </p:cNvSpPr>
            <p:nvPr userDrawn="1"/>
          </p:nvSpPr>
          <p:spPr bwMode="gray">
            <a:xfrm>
              <a:off x="8008039" y="399953"/>
              <a:ext cx="124603" cy="202651"/>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w="9525">
              <a:noFill/>
              <a:round/>
              <a:headEnd/>
              <a:tailEnd/>
            </a:ln>
          </p:spPr>
          <p:txBody>
            <a:bodyPr/>
            <a:lstStyle/>
            <a:p>
              <a:endParaRPr lang="en-GB"/>
            </a:p>
          </p:txBody>
        </p:sp>
        <p:sp>
          <p:nvSpPr>
            <p:cNvPr id="20" name="Freeform 73"/>
            <p:cNvSpPr>
              <a:spLocks/>
            </p:cNvSpPr>
            <p:nvPr userDrawn="1"/>
          </p:nvSpPr>
          <p:spPr bwMode="gray">
            <a:xfrm>
              <a:off x="8302431" y="399953"/>
              <a:ext cx="82156" cy="28343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w="9525">
              <a:noFill/>
              <a:round/>
              <a:headEnd/>
              <a:tailEnd/>
            </a:ln>
          </p:spPr>
          <p:txBody>
            <a:bodyPr/>
            <a:lstStyle/>
            <a:p>
              <a:endParaRPr lang="en-GB"/>
            </a:p>
          </p:txBody>
        </p:sp>
        <p:sp>
          <p:nvSpPr>
            <p:cNvPr id="21" name="Freeform 74"/>
            <p:cNvSpPr>
              <a:spLocks/>
            </p:cNvSpPr>
            <p:nvPr userDrawn="1"/>
          </p:nvSpPr>
          <p:spPr bwMode="gray">
            <a:xfrm>
              <a:off x="8392802" y="399953"/>
              <a:ext cx="64355" cy="202651"/>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w="9525">
              <a:noFill/>
              <a:round/>
              <a:headEnd/>
              <a:tailEnd/>
            </a:ln>
          </p:spPr>
          <p:txBody>
            <a:bodyPr/>
            <a:lstStyle/>
            <a:p>
              <a:endParaRPr lang="en-GB"/>
            </a:p>
          </p:txBody>
        </p:sp>
        <p:sp>
          <p:nvSpPr>
            <p:cNvPr id="22" name="Freeform 75"/>
            <p:cNvSpPr>
              <a:spLocks/>
            </p:cNvSpPr>
            <p:nvPr userDrawn="1"/>
          </p:nvSpPr>
          <p:spPr bwMode="gray">
            <a:xfrm>
              <a:off x="8457157" y="399953"/>
              <a:ext cx="151988" cy="202651"/>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w="9525">
              <a:noFill/>
              <a:round/>
              <a:headEnd/>
              <a:tailEnd/>
            </a:ln>
          </p:spPr>
          <p:txBody>
            <a:bodyPr/>
            <a:lstStyle/>
            <a:p>
              <a:endParaRPr lang="en-GB"/>
            </a:p>
          </p:txBody>
        </p:sp>
        <p:sp>
          <p:nvSpPr>
            <p:cNvPr id="23" name="Freeform 76"/>
            <p:cNvSpPr>
              <a:spLocks/>
            </p:cNvSpPr>
            <p:nvPr userDrawn="1"/>
          </p:nvSpPr>
          <p:spPr bwMode="gray">
            <a:xfrm>
              <a:off x="8733748" y="399953"/>
              <a:ext cx="169788" cy="206759"/>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w="9525">
              <a:noFill/>
              <a:round/>
              <a:headEnd/>
              <a:tailEnd/>
            </a:ln>
          </p:spPr>
          <p:txBody>
            <a:bodyPr/>
            <a:lstStyle/>
            <a:p>
              <a:endParaRPr lang="en-GB"/>
            </a:p>
          </p:txBody>
        </p:sp>
        <p:sp>
          <p:nvSpPr>
            <p:cNvPr id="24" name="Freeform 77"/>
            <p:cNvSpPr>
              <a:spLocks/>
            </p:cNvSpPr>
            <p:nvPr userDrawn="1"/>
          </p:nvSpPr>
          <p:spPr bwMode="gray">
            <a:xfrm>
              <a:off x="8138119" y="399953"/>
              <a:ext cx="171158" cy="206759"/>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w="9525">
              <a:noFill/>
              <a:round/>
              <a:headEnd/>
              <a:tailEnd/>
            </a:ln>
          </p:spPr>
          <p:txBody>
            <a:bodyPr/>
            <a:lstStyle/>
            <a:p>
              <a:endParaRPr lang="en-GB"/>
            </a:p>
          </p:txBody>
        </p:sp>
        <p:sp>
          <p:nvSpPr>
            <p:cNvPr id="25" name="Freeform 78"/>
            <p:cNvSpPr>
              <a:spLocks/>
            </p:cNvSpPr>
            <p:nvPr userDrawn="1"/>
          </p:nvSpPr>
          <p:spPr bwMode="gray">
            <a:xfrm>
              <a:off x="8602299" y="395845"/>
              <a:ext cx="130080" cy="210866"/>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w="9525">
              <a:noFill/>
              <a:round/>
              <a:headEnd/>
              <a:tailEnd/>
            </a:ln>
          </p:spPr>
          <p:txBody>
            <a:bodyPr/>
            <a:lstStyle/>
            <a:p>
              <a:endParaRPr lang="en-GB"/>
            </a:p>
          </p:txBody>
        </p:sp>
      </p:grpSp>
      <p:sp>
        <p:nvSpPr>
          <p:cNvPr id="2" name="Titelplatzhalter 1"/>
          <p:cNvSpPr>
            <a:spLocks noGrp="1"/>
          </p:cNvSpPr>
          <p:nvPr>
            <p:ph type="title"/>
          </p:nvPr>
        </p:nvSpPr>
        <p:spPr bwMode="gray">
          <a:xfrm>
            <a:off x="466732" y="189271"/>
            <a:ext cx="7489746" cy="63715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lvl="0" algn="l" rtl="0" fontAlgn="base">
              <a:spcBef>
                <a:spcPct val="0"/>
              </a:spcBef>
              <a:spcAft>
                <a:spcPct val="0"/>
              </a:spcAft>
              <a:tabLst>
                <a:tab pos="3676650" algn="l"/>
              </a:tabLst>
            </a:pPr>
            <a:endParaRPr lang="en-US" noProof="0" dirty="0"/>
          </a:p>
        </p:txBody>
      </p:sp>
      <p:sp>
        <p:nvSpPr>
          <p:cNvPr id="7" name="VCT_Marker_ID_7" hidden="1"/>
          <p:cNvSpPr/>
          <p:nvPr>
            <p:custDataLst>
              <p:tags r:id="rId33"/>
            </p:custDataLst>
          </p:nvPr>
        </p:nvSpPr>
        <p:spPr>
          <a:xfrm>
            <a:off x="1270002" y="95251"/>
            <a:ext cx="127001" cy="95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3"/>
          </p:nvPr>
        </p:nvSpPr>
        <p:spPr>
          <a:xfrm>
            <a:off x="5910139" y="4856961"/>
            <a:ext cx="3086100" cy="274637"/>
          </a:xfrm>
          <a:prstGeom prst="rect">
            <a:avLst/>
          </a:prstGeom>
        </p:spPr>
        <p:txBody>
          <a:bodyPr vert="horz" lIns="91440" tIns="45720" rIns="91440" bIns="45720" rtlCol="0" anchor="ctr"/>
          <a:lstStyle>
            <a:lvl1pPr algn="r">
              <a:defRPr sz="800">
                <a:solidFill>
                  <a:schemeClr val="tx1">
                    <a:tint val="75000"/>
                  </a:schemeClr>
                </a:solidFill>
              </a:defRPr>
            </a:lvl1pPr>
          </a:lstStyle>
          <a:p>
            <a:r>
              <a:rPr lang="en-GB" smtClean="0"/>
              <a:t>© FUJITSU LIMITED 2014</a:t>
            </a:r>
            <a:endParaRPr lang="en-GB" dirty="0"/>
          </a:p>
        </p:txBody>
      </p:sp>
      <p:sp>
        <p:nvSpPr>
          <p:cNvPr id="6" name="Slide Number Placeholder 5"/>
          <p:cNvSpPr>
            <a:spLocks noGrp="1"/>
          </p:cNvSpPr>
          <p:nvPr>
            <p:ph type="sldNum" sz="quarter" idx="4"/>
          </p:nvPr>
        </p:nvSpPr>
        <p:spPr>
          <a:xfrm>
            <a:off x="4044114" y="4856961"/>
            <a:ext cx="1055772" cy="274637"/>
          </a:xfrm>
          <a:prstGeom prst="rect">
            <a:avLst/>
          </a:prstGeom>
        </p:spPr>
        <p:txBody>
          <a:bodyPr vert="horz" lIns="91440" tIns="45720" rIns="91440" bIns="45720" rtlCol="0" anchor="ctr"/>
          <a:lstStyle>
            <a:lvl1pPr algn="ctr">
              <a:defRPr sz="800">
                <a:solidFill>
                  <a:schemeClr val="tx1">
                    <a:tint val="75000"/>
                  </a:schemeClr>
                </a:solidFill>
              </a:defRPr>
            </a:lvl1pPr>
          </a:lstStyle>
          <a:p>
            <a:fld id="{DB1452FB-80B4-4EFB-A3AA-013940B1C537}" type="slidenum">
              <a:rPr lang="en-GB" smtClean="0"/>
              <a:pPr/>
              <a:t>‹#›</a:t>
            </a:fld>
            <a:endParaRPr lang="en-GB"/>
          </a:p>
        </p:txBody>
      </p:sp>
    </p:spTree>
    <p:extLst>
      <p:ext uri="{BB962C8B-B14F-4D97-AF65-F5344CB8AC3E}">
        <p14:creationId xmlns:p14="http://schemas.microsoft.com/office/powerpoint/2010/main" val="97920882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 id="2147483697" r:id="rId24"/>
    <p:sldLayoutId id="2147483698" r:id="rId25"/>
    <p:sldLayoutId id="2147483699" r:id="rId26"/>
    <p:sldLayoutId id="2147484013" r:id="rId27"/>
    <p:sldLayoutId id="2147484014" r:id="rId28"/>
    <p:sldLayoutId id="2147484015" r:id="rId29"/>
    <p:sldLayoutId id="2147484017" r:id="rId3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dt="0"/>
  <p:txStyles>
    <p:titleStyle>
      <a:lvl1pPr algn="l" defTabSz="914400" rtl="0" eaLnBrk="1" latinLnBrk="0" hangingPunct="1">
        <a:lnSpc>
          <a:spcPct val="90000"/>
        </a:lnSpc>
        <a:spcBef>
          <a:spcPct val="0"/>
        </a:spcBef>
        <a:buNone/>
        <a:tabLst>
          <a:tab pos="2871788" algn="l"/>
          <a:tab pos="3676650" algn="l"/>
        </a:tabLst>
        <a:defRPr kumimoji="1" lang="de-DE" altLang="ja-JP" sz="2600" kern="1200" dirty="0" smtClean="0">
          <a:solidFill>
            <a:schemeClr val="bg1"/>
          </a:solidFill>
          <a:latin typeface="+mj-lt"/>
          <a:ea typeface="+mj-ea"/>
          <a:cs typeface="+mj-cs"/>
        </a:defRPr>
      </a:lvl1pPr>
    </p:titleStyle>
    <p:bodyStyle>
      <a:lvl1pPr marL="269875" indent="-269875" algn="l" defTabSz="914400" rtl="0" eaLnBrk="1" latinLnBrk="0" hangingPunct="1">
        <a:lnSpc>
          <a:spcPct val="100000"/>
        </a:lnSpc>
        <a:spcBef>
          <a:spcPts val="600"/>
        </a:spcBef>
        <a:spcAft>
          <a:spcPts val="200"/>
        </a:spcAft>
        <a:buClr>
          <a:schemeClr val="accent1"/>
        </a:buClr>
        <a:buFont typeface="Wingdings" pitchFamily="2" charset="2"/>
        <a:buChar char=""/>
        <a:defRPr sz="2000" b="0" kern="1200">
          <a:solidFill>
            <a:schemeClr val="tx1"/>
          </a:solidFill>
          <a:latin typeface="Fujitsu Sans Light" pitchFamily="34" charset="0"/>
          <a:ea typeface="+mn-ea"/>
          <a:cs typeface="+mn-cs"/>
        </a:defRPr>
      </a:lvl1pPr>
      <a:lvl2pPr marL="539750" indent="-269875" algn="l" defTabSz="914400" rtl="0" eaLnBrk="1" latinLnBrk="0" hangingPunct="1">
        <a:lnSpc>
          <a:spcPct val="100000"/>
        </a:lnSpc>
        <a:spcBef>
          <a:spcPts val="600"/>
        </a:spcBef>
        <a:spcAft>
          <a:spcPts val="200"/>
        </a:spcAft>
        <a:buClr>
          <a:schemeClr val="tx2"/>
        </a:buClr>
        <a:buFont typeface="Arial" pitchFamily="34" charset="0"/>
        <a:buChar char="‒"/>
        <a:defRPr sz="1600" kern="1200">
          <a:solidFill>
            <a:schemeClr val="tx1"/>
          </a:solidFill>
          <a:latin typeface="Fujitsu Sans Light" pitchFamily="34" charset="0"/>
          <a:ea typeface="+mn-ea"/>
          <a:cs typeface="+mn-cs"/>
        </a:defRPr>
      </a:lvl2pPr>
      <a:lvl3pPr marL="714375" indent="-174625" algn="l" defTabSz="914400" rtl="0" eaLnBrk="1" latinLnBrk="0" hangingPunct="1">
        <a:lnSpc>
          <a:spcPct val="100000"/>
        </a:lnSpc>
        <a:spcBef>
          <a:spcPts val="600"/>
        </a:spcBef>
        <a:spcAft>
          <a:spcPts val="200"/>
        </a:spcAft>
        <a:buClr>
          <a:schemeClr val="tx2"/>
        </a:buClr>
        <a:buFont typeface="Arial" pitchFamily="34" charset="0"/>
        <a:buChar char="•"/>
        <a:tabLst/>
        <a:defRPr sz="1400" kern="1200">
          <a:solidFill>
            <a:schemeClr val="tx1"/>
          </a:solidFill>
          <a:latin typeface="Fujitsu Sans Light" pitchFamily="34" charset="0"/>
          <a:ea typeface="+mn-ea"/>
          <a:cs typeface="+mn-cs"/>
        </a:defRPr>
      </a:lvl3pPr>
      <a:lvl4pPr marL="896938" indent="-182563" algn="l" defTabSz="896938" rtl="0" eaLnBrk="1" latinLnBrk="0" hangingPunct="1">
        <a:lnSpc>
          <a:spcPct val="100000"/>
        </a:lnSpc>
        <a:spcBef>
          <a:spcPts val="600"/>
        </a:spcBef>
        <a:spcAft>
          <a:spcPts val="200"/>
        </a:spcAft>
        <a:buClr>
          <a:schemeClr val="tx2"/>
        </a:buClr>
        <a:buFont typeface="Arial" pitchFamily="34" charset="0"/>
        <a:buChar char="•"/>
        <a:defRPr sz="1200" kern="1200">
          <a:solidFill>
            <a:schemeClr val="tx1"/>
          </a:solidFill>
          <a:latin typeface="Fujitsu Sans Light" pitchFamily="34" charset="0"/>
          <a:ea typeface="+mn-ea"/>
          <a:cs typeface="+mn-cs"/>
        </a:defRPr>
      </a:lvl4pPr>
      <a:lvl5pPr marL="1079500" indent="-182563" algn="l" defTabSz="914400" rtl="0" eaLnBrk="1" latinLnBrk="0" hangingPunct="1">
        <a:lnSpc>
          <a:spcPct val="100000"/>
        </a:lnSpc>
        <a:spcBef>
          <a:spcPts val="600"/>
        </a:spcBef>
        <a:spcAft>
          <a:spcPts val="200"/>
        </a:spcAft>
        <a:buClr>
          <a:schemeClr val="tx2"/>
        </a:buClr>
        <a:buFont typeface="Arial" pitchFamily="34" charset="0"/>
        <a:buChar char="•"/>
        <a:defRPr sz="1100" kern="1200">
          <a:solidFill>
            <a:schemeClr val="tx1"/>
          </a:solidFill>
          <a:latin typeface="Fujitsu Sans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4" name="Bild 3" descr="RM_2.jpg"/>
          <p:cNvPicPr>
            <a:picLocks noChangeAspect="1"/>
          </p:cNvPicPr>
          <p:nvPr/>
        </p:nvPicPr>
        <p:blipFill>
          <a:blip r:embed="rId28" cstate="screen">
            <a:extLst>
              <a:ext uri="{28A0092B-C50C-407E-A947-70E740481C1C}">
                <a14:useLocalDpi xmlns:a14="http://schemas.microsoft.com/office/drawing/2010/main" val="0"/>
              </a:ext>
            </a:extLst>
          </a:blip>
          <a:stretch>
            <a:fillRect/>
          </a:stretch>
        </p:blipFill>
        <p:spPr>
          <a:xfrm>
            <a:off x="1" y="0"/>
            <a:ext cx="9142676" cy="5143500"/>
          </a:xfrm>
          <a:prstGeom prst="rect">
            <a:avLst/>
          </a:prstGeom>
        </p:spPr>
      </p:pic>
      <p:sp>
        <p:nvSpPr>
          <p:cNvPr id="16" name="Text Placeholder 39"/>
          <p:cNvSpPr>
            <a:spLocks noGrp="1"/>
          </p:cNvSpPr>
          <p:nvPr>
            <p:ph type="body" idx="1"/>
            <p:custDataLst>
              <p:tags r:id="rId26"/>
            </p:custDataLst>
          </p:nvPr>
        </p:nvSpPr>
        <p:spPr bwMode="gray">
          <a:xfrm>
            <a:off x="466725" y="1131889"/>
            <a:ext cx="8426450" cy="3744912"/>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grpSp>
        <p:nvGrpSpPr>
          <p:cNvPr id="17" name="Group 2"/>
          <p:cNvGrpSpPr/>
          <p:nvPr/>
        </p:nvGrpSpPr>
        <p:grpSpPr>
          <a:xfrm>
            <a:off x="8008053" y="247972"/>
            <a:ext cx="895497" cy="435425"/>
            <a:chOff x="8008039" y="247965"/>
            <a:chExt cx="895497" cy="435425"/>
          </a:xfrm>
        </p:grpSpPr>
        <p:sp>
          <p:nvSpPr>
            <p:cNvPr id="18" name="Freeform 71"/>
            <p:cNvSpPr>
              <a:spLocks/>
            </p:cNvSpPr>
            <p:nvPr userDrawn="1"/>
          </p:nvSpPr>
          <p:spPr bwMode="gray">
            <a:xfrm>
              <a:off x="8303800" y="247965"/>
              <a:ext cx="180743" cy="13966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w="9525">
              <a:noFill/>
              <a:round/>
              <a:headEnd/>
              <a:tailEnd/>
            </a:ln>
          </p:spPr>
          <p:txBody>
            <a:bodyPr/>
            <a:lstStyle/>
            <a:p>
              <a:endParaRPr lang="en-GB"/>
            </a:p>
          </p:txBody>
        </p:sp>
        <p:sp>
          <p:nvSpPr>
            <p:cNvPr id="19" name="Freeform 72"/>
            <p:cNvSpPr>
              <a:spLocks/>
            </p:cNvSpPr>
            <p:nvPr userDrawn="1"/>
          </p:nvSpPr>
          <p:spPr bwMode="gray">
            <a:xfrm>
              <a:off x="8008039" y="399953"/>
              <a:ext cx="124603" cy="202651"/>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w="9525">
              <a:noFill/>
              <a:round/>
              <a:headEnd/>
              <a:tailEnd/>
            </a:ln>
          </p:spPr>
          <p:txBody>
            <a:bodyPr/>
            <a:lstStyle/>
            <a:p>
              <a:endParaRPr lang="en-GB"/>
            </a:p>
          </p:txBody>
        </p:sp>
        <p:sp>
          <p:nvSpPr>
            <p:cNvPr id="20" name="Freeform 73"/>
            <p:cNvSpPr>
              <a:spLocks/>
            </p:cNvSpPr>
            <p:nvPr userDrawn="1"/>
          </p:nvSpPr>
          <p:spPr bwMode="gray">
            <a:xfrm>
              <a:off x="8302431" y="399953"/>
              <a:ext cx="82156" cy="28343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w="9525">
              <a:noFill/>
              <a:round/>
              <a:headEnd/>
              <a:tailEnd/>
            </a:ln>
          </p:spPr>
          <p:txBody>
            <a:bodyPr/>
            <a:lstStyle/>
            <a:p>
              <a:endParaRPr lang="en-GB"/>
            </a:p>
          </p:txBody>
        </p:sp>
        <p:sp>
          <p:nvSpPr>
            <p:cNvPr id="21" name="Freeform 74"/>
            <p:cNvSpPr>
              <a:spLocks/>
            </p:cNvSpPr>
            <p:nvPr userDrawn="1"/>
          </p:nvSpPr>
          <p:spPr bwMode="gray">
            <a:xfrm>
              <a:off x="8392802" y="399953"/>
              <a:ext cx="64355" cy="202651"/>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w="9525">
              <a:noFill/>
              <a:round/>
              <a:headEnd/>
              <a:tailEnd/>
            </a:ln>
          </p:spPr>
          <p:txBody>
            <a:bodyPr/>
            <a:lstStyle/>
            <a:p>
              <a:endParaRPr lang="en-GB"/>
            </a:p>
          </p:txBody>
        </p:sp>
        <p:sp>
          <p:nvSpPr>
            <p:cNvPr id="22" name="Freeform 75"/>
            <p:cNvSpPr>
              <a:spLocks/>
            </p:cNvSpPr>
            <p:nvPr userDrawn="1"/>
          </p:nvSpPr>
          <p:spPr bwMode="gray">
            <a:xfrm>
              <a:off x="8457157" y="399953"/>
              <a:ext cx="151988" cy="202651"/>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w="9525">
              <a:noFill/>
              <a:round/>
              <a:headEnd/>
              <a:tailEnd/>
            </a:ln>
          </p:spPr>
          <p:txBody>
            <a:bodyPr/>
            <a:lstStyle/>
            <a:p>
              <a:endParaRPr lang="en-GB"/>
            </a:p>
          </p:txBody>
        </p:sp>
        <p:sp>
          <p:nvSpPr>
            <p:cNvPr id="23" name="Freeform 76"/>
            <p:cNvSpPr>
              <a:spLocks/>
            </p:cNvSpPr>
            <p:nvPr userDrawn="1"/>
          </p:nvSpPr>
          <p:spPr bwMode="gray">
            <a:xfrm>
              <a:off x="8733748" y="399953"/>
              <a:ext cx="169788" cy="206759"/>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w="9525">
              <a:noFill/>
              <a:round/>
              <a:headEnd/>
              <a:tailEnd/>
            </a:ln>
          </p:spPr>
          <p:txBody>
            <a:bodyPr/>
            <a:lstStyle/>
            <a:p>
              <a:endParaRPr lang="en-GB"/>
            </a:p>
          </p:txBody>
        </p:sp>
        <p:sp>
          <p:nvSpPr>
            <p:cNvPr id="24" name="Freeform 77"/>
            <p:cNvSpPr>
              <a:spLocks/>
            </p:cNvSpPr>
            <p:nvPr userDrawn="1"/>
          </p:nvSpPr>
          <p:spPr bwMode="gray">
            <a:xfrm>
              <a:off x="8138119" y="399953"/>
              <a:ext cx="171158" cy="206759"/>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w="9525">
              <a:noFill/>
              <a:round/>
              <a:headEnd/>
              <a:tailEnd/>
            </a:ln>
          </p:spPr>
          <p:txBody>
            <a:bodyPr/>
            <a:lstStyle/>
            <a:p>
              <a:endParaRPr lang="en-GB"/>
            </a:p>
          </p:txBody>
        </p:sp>
        <p:sp>
          <p:nvSpPr>
            <p:cNvPr id="25" name="Freeform 78"/>
            <p:cNvSpPr>
              <a:spLocks/>
            </p:cNvSpPr>
            <p:nvPr userDrawn="1"/>
          </p:nvSpPr>
          <p:spPr bwMode="gray">
            <a:xfrm>
              <a:off x="8602299" y="395845"/>
              <a:ext cx="130080" cy="210866"/>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w="9525">
              <a:noFill/>
              <a:round/>
              <a:headEnd/>
              <a:tailEnd/>
            </a:ln>
          </p:spPr>
          <p:txBody>
            <a:bodyPr/>
            <a:lstStyle/>
            <a:p>
              <a:endParaRPr lang="en-GB"/>
            </a:p>
          </p:txBody>
        </p:sp>
      </p:grpSp>
      <p:sp>
        <p:nvSpPr>
          <p:cNvPr id="2" name="Titelplatzhalter 1"/>
          <p:cNvSpPr>
            <a:spLocks noGrp="1"/>
          </p:cNvSpPr>
          <p:nvPr>
            <p:ph type="title"/>
          </p:nvPr>
        </p:nvSpPr>
        <p:spPr bwMode="gray">
          <a:xfrm>
            <a:off x="466734" y="189272"/>
            <a:ext cx="7489746" cy="63715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lvl="0" algn="l" rtl="0" fontAlgn="base">
              <a:spcBef>
                <a:spcPct val="0"/>
              </a:spcBef>
              <a:spcAft>
                <a:spcPct val="0"/>
              </a:spcAft>
              <a:tabLst>
                <a:tab pos="3676650" algn="l"/>
              </a:tabLst>
            </a:pPr>
            <a:endParaRPr lang="en-US" noProof="0" dirty="0"/>
          </a:p>
        </p:txBody>
      </p:sp>
      <p:sp>
        <p:nvSpPr>
          <p:cNvPr id="7" name="VCT_Marker_ID_7" hidden="1"/>
          <p:cNvSpPr/>
          <p:nvPr>
            <p:custDataLst>
              <p:tags r:id="rId27"/>
            </p:custDataLst>
          </p:nvPr>
        </p:nvSpPr>
        <p:spPr>
          <a:xfrm>
            <a:off x="1270002" y="95251"/>
            <a:ext cx="127001" cy="95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3"/>
          </p:nvPr>
        </p:nvSpPr>
        <p:spPr>
          <a:xfrm>
            <a:off x="5910139" y="4856963"/>
            <a:ext cx="3086100" cy="274637"/>
          </a:xfrm>
          <a:prstGeom prst="rect">
            <a:avLst/>
          </a:prstGeom>
        </p:spPr>
        <p:txBody>
          <a:bodyPr vert="horz" lIns="91440" tIns="45720" rIns="91440" bIns="45720" rtlCol="0" anchor="ctr"/>
          <a:lstStyle>
            <a:lvl1pPr algn="r">
              <a:defRPr sz="800">
                <a:solidFill>
                  <a:schemeClr val="tx1">
                    <a:tint val="75000"/>
                  </a:schemeClr>
                </a:solidFill>
              </a:defRPr>
            </a:lvl1pPr>
          </a:lstStyle>
          <a:p>
            <a:r>
              <a:rPr lang="en-GB" smtClean="0"/>
              <a:t>© FUJITSU LIMITED 2014</a:t>
            </a:r>
            <a:endParaRPr lang="en-GB" dirty="0"/>
          </a:p>
        </p:txBody>
      </p:sp>
      <p:sp>
        <p:nvSpPr>
          <p:cNvPr id="6" name="Slide Number Placeholder 5"/>
          <p:cNvSpPr>
            <a:spLocks noGrp="1"/>
          </p:cNvSpPr>
          <p:nvPr>
            <p:ph type="sldNum" sz="quarter" idx="4"/>
          </p:nvPr>
        </p:nvSpPr>
        <p:spPr>
          <a:xfrm>
            <a:off x="4044114" y="4856963"/>
            <a:ext cx="1055772" cy="274637"/>
          </a:xfrm>
          <a:prstGeom prst="rect">
            <a:avLst/>
          </a:prstGeom>
        </p:spPr>
        <p:txBody>
          <a:bodyPr vert="horz" lIns="91440" tIns="45720" rIns="91440" bIns="45720" rtlCol="0" anchor="ctr"/>
          <a:lstStyle>
            <a:lvl1pPr algn="ctr">
              <a:defRPr sz="800">
                <a:solidFill>
                  <a:schemeClr val="tx1">
                    <a:tint val="75000"/>
                  </a:schemeClr>
                </a:solidFill>
              </a:defRPr>
            </a:lvl1pPr>
          </a:lstStyle>
          <a:p>
            <a:fld id="{DB1452FB-80B4-4EFB-A3AA-013940B1C537}" type="slidenum">
              <a:rPr lang="en-GB" smtClean="0"/>
              <a:pPr/>
              <a:t>‹#›</a:t>
            </a:fld>
            <a:endParaRPr lang="en-GB"/>
          </a:p>
        </p:txBody>
      </p:sp>
    </p:spTree>
    <p:extLst>
      <p:ext uri="{BB962C8B-B14F-4D97-AF65-F5344CB8AC3E}">
        <p14:creationId xmlns:p14="http://schemas.microsoft.com/office/powerpoint/2010/main" val="2076959787"/>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 id="2147483715" r:id="rId15"/>
    <p:sldLayoutId id="2147483716" r:id="rId16"/>
    <p:sldLayoutId id="2147483717" r:id="rId17"/>
    <p:sldLayoutId id="2147483718" r:id="rId18"/>
    <p:sldLayoutId id="2147483719" r:id="rId19"/>
    <p:sldLayoutId id="2147483720" r:id="rId20"/>
    <p:sldLayoutId id="2147483721" r:id="rId21"/>
    <p:sldLayoutId id="2147483722" r:id="rId22"/>
    <p:sldLayoutId id="2147483723" r:id="rId23"/>
    <p:sldLayoutId id="2147483724" r:id="rId2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dt="0"/>
  <p:txStyles>
    <p:titleStyle>
      <a:lvl1pPr algn="l" defTabSz="914400" rtl="0" eaLnBrk="1" latinLnBrk="0" hangingPunct="1">
        <a:lnSpc>
          <a:spcPct val="90000"/>
        </a:lnSpc>
        <a:spcBef>
          <a:spcPct val="0"/>
        </a:spcBef>
        <a:buNone/>
        <a:tabLst>
          <a:tab pos="2871788" algn="l"/>
          <a:tab pos="3676650" algn="l"/>
        </a:tabLst>
        <a:defRPr kumimoji="1" lang="de-DE" altLang="ja-JP" sz="2600" kern="1200" dirty="0" smtClean="0">
          <a:solidFill>
            <a:schemeClr val="bg1"/>
          </a:solidFill>
          <a:latin typeface="+mj-lt"/>
          <a:ea typeface="+mj-ea"/>
          <a:cs typeface="+mj-cs"/>
        </a:defRPr>
      </a:lvl1pPr>
    </p:titleStyle>
    <p:bodyStyle>
      <a:lvl1pPr marL="269875" indent="-269875" algn="l" defTabSz="914400" rtl="0" eaLnBrk="1" latinLnBrk="0" hangingPunct="1">
        <a:lnSpc>
          <a:spcPct val="100000"/>
        </a:lnSpc>
        <a:spcBef>
          <a:spcPts val="600"/>
        </a:spcBef>
        <a:spcAft>
          <a:spcPts val="200"/>
        </a:spcAft>
        <a:buClr>
          <a:schemeClr val="accent1"/>
        </a:buClr>
        <a:buFont typeface="Wingdings" pitchFamily="2" charset="2"/>
        <a:buChar char=""/>
        <a:defRPr sz="2000" b="0" kern="1200">
          <a:solidFill>
            <a:schemeClr val="tx1"/>
          </a:solidFill>
          <a:latin typeface="Fujitsu Sans Light" pitchFamily="34" charset="0"/>
          <a:ea typeface="+mn-ea"/>
          <a:cs typeface="+mn-cs"/>
        </a:defRPr>
      </a:lvl1pPr>
      <a:lvl2pPr marL="539750" indent="-269875" algn="l" defTabSz="914400" rtl="0" eaLnBrk="1" latinLnBrk="0" hangingPunct="1">
        <a:lnSpc>
          <a:spcPct val="100000"/>
        </a:lnSpc>
        <a:spcBef>
          <a:spcPts val="600"/>
        </a:spcBef>
        <a:spcAft>
          <a:spcPts val="200"/>
        </a:spcAft>
        <a:buClr>
          <a:schemeClr val="tx2"/>
        </a:buClr>
        <a:buFont typeface="Arial" pitchFamily="34" charset="0"/>
        <a:buChar char="‒"/>
        <a:defRPr sz="1600" kern="1200">
          <a:solidFill>
            <a:schemeClr val="tx1"/>
          </a:solidFill>
          <a:latin typeface="Fujitsu Sans Light" pitchFamily="34" charset="0"/>
          <a:ea typeface="+mn-ea"/>
          <a:cs typeface="+mn-cs"/>
        </a:defRPr>
      </a:lvl2pPr>
      <a:lvl3pPr marL="714375" indent="-174625" algn="l" defTabSz="914400" rtl="0" eaLnBrk="1" latinLnBrk="0" hangingPunct="1">
        <a:lnSpc>
          <a:spcPct val="100000"/>
        </a:lnSpc>
        <a:spcBef>
          <a:spcPts val="600"/>
        </a:spcBef>
        <a:spcAft>
          <a:spcPts val="200"/>
        </a:spcAft>
        <a:buClr>
          <a:schemeClr val="tx2"/>
        </a:buClr>
        <a:buFont typeface="Arial" pitchFamily="34" charset="0"/>
        <a:buChar char="•"/>
        <a:tabLst/>
        <a:defRPr sz="1400" kern="1200">
          <a:solidFill>
            <a:schemeClr val="tx1"/>
          </a:solidFill>
          <a:latin typeface="Fujitsu Sans Light" pitchFamily="34" charset="0"/>
          <a:ea typeface="+mn-ea"/>
          <a:cs typeface="+mn-cs"/>
        </a:defRPr>
      </a:lvl3pPr>
      <a:lvl4pPr marL="896938" indent="-182563" algn="l" defTabSz="896938" rtl="0" eaLnBrk="1" latinLnBrk="0" hangingPunct="1">
        <a:lnSpc>
          <a:spcPct val="100000"/>
        </a:lnSpc>
        <a:spcBef>
          <a:spcPts val="600"/>
        </a:spcBef>
        <a:spcAft>
          <a:spcPts val="200"/>
        </a:spcAft>
        <a:buClr>
          <a:schemeClr val="tx2"/>
        </a:buClr>
        <a:buFont typeface="Arial" pitchFamily="34" charset="0"/>
        <a:buChar char="•"/>
        <a:defRPr sz="1200" kern="1200">
          <a:solidFill>
            <a:schemeClr val="tx1"/>
          </a:solidFill>
          <a:latin typeface="Fujitsu Sans Light" pitchFamily="34" charset="0"/>
          <a:ea typeface="+mn-ea"/>
          <a:cs typeface="+mn-cs"/>
        </a:defRPr>
      </a:lvl4pPr>
      <a:lvl5pPr marL="1079500" indent="-182563" algn="l" defTabSz="914400" rtl="0" eaLnBrk="1" latinLnBrk="0" hangingPunct="1">
        <a:lnSpc>
          <a:spcPct val="100000"/>
        </a:lnSpc>
        <a:spcBef>
          <a:spcPts val="600"/>
        </a:spcBef>
        <a:spcAft>
          <a:spcPts val="200"/>
        </a:spcAft>
        <a:buClr>
          <a:schemeClr val="tx2"/>
        </a:buClr>
        <a:buFont typeface="Arial" pitchFamily="34" charset="0"/>
        <a:buChar char="•"/>
        <a:defRPr sz="1100" kern="1200">
          <a:solidFill>
            <a:schemeClr val="tx1"/>
          </a:solidFill>
          <a:latin typeface="Fujitsu Sans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pic>
        <p:nvPicPr>
          <p:cNvPr id="32" name="Picture 2" descr="C_Gray_24_L150"/>
          <p:cNvPicPr>
            <a:picLocks noChangeAspect="1" noChangeArrowheads="1"/>
          </p:cNvPicPr>
          <p:nvPr/>
        </p:nvPicPr>
        <p:blipFill>
          <a:blip r:embed="rId36" cstate="screen"/>
          <a:srcRect/>
          <a:stretch>
            <a:fillRect/>
          </a:stretch>
        </p:blipFill>
        <p:spPr bwMode="gray">
          <a:xfrm>
            <a:off x="0" y="0"/>
            <a:ext cx="9144000" cy="1390650"/>
          </a:xfrm>
          <a:prstGeom prst="rect">
            <a:avLst/>
          </a:prstGeom>
          <a:noFill/>
        </p:spPr>
      </p:pic>
      <p:sp>
        <p:nvSpPr>
          <p:cNvPr id="2" name="Titelplatzhalter 1"/>
          <p:cNvSpPr>
            <a:spLocks noGrp="1"/>
          </p:cNvSpPr>
          <p:nvPr>
            <p:ph type="title"/>
          </p:nvPr>
        </p:nvSpPr>
        <p:spPr bwMode="gray">
          <a:xfrm>
            <a:off x="250826" y="72565"/>
            <a:ext cx="7561264" cy="77095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lvl="0" algn="l" rtl="0" fontAlgn="base">
              <a:spcBef>
                <a:spcPct val="0"/>
              </a:spcBef>
              <a:spcAft>
                <a:spcPct val="0"/>
              </a:spcAft>
              <a:tabLst>
                <a:tab pos="3676650" algn="l"/>
              </a:tabLst>
            </a:pPr>
            <a:endParaRPr lang="en-US" noProof="0" dirty="0"/>
          </a:p>
        </p:txBody>
      </p:sp>
      <p:sp>
        <p:nvSpPr>
          <p:cNvPr id="7" name="VCT_Marker_ID_7" hidden="1"/>
          <p:cNvSpPr/>
          <p:nvPr>
            <p:custDataLst>
              <p:tags r:id="rId34"/>
            </p:custDataLst>
          </p:nvPr>
        </p:nvSpPr>
        <p:spPr>
          <a:xfrm>
            <a:off x="1270002" y="95251"/>
            <a:ext cx="127001" cy="95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2" name="Rectangle 21"/>
          <p:cNvSpPr/>
          <p:nvPr/>
        </p:nvSpPr>
        <p:spPr bwMode="gray">
          <a:xfrm>
            <a:off x="4302000" y="4937125"/>
            <a:ext cx="540000" cy="2016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algn="ctr" fontAlgn="base">
              <a:spcBef>
                <a:spcPct val="0"/>
              </a:spcBef>
              <a:spcAft>
                <a:spcPct val="0"/>
              </a:spcAft>
            </a:pPr>
            <a:fld id="{AC746033-9F45-4508-8446-72AA2BBAAD2A}" type="slidenum">
              <a:rPr lang="en-US" altLang="ja-JP" sz="800" smtClean="0">
                <a:solidFill>
                  <a:srgbClr val="000000"/>
                </a:solidFill>
                <a:ea typeface="ＭＳ Ｐゴシック" charset="-128"/>
              </a:rPr>
              <a:pPr algn="ctr" fontAlgn="base">
                <a:spcBef>
                  <a:spcPct val="0"/>
                </a:spcBef>
                <a:spcAft>
                  <a:spcPct val="0"/>
                </a:spcAft>
              </a:pPr>
              <a:t>‹#›</a:t>
            </a:fld>
            <a:endParaRPr lang="en-US" altLang="ja-JP" sz="800" dirty="0" smtClean="0">
              <a:solidFill>
                <a:srgbClr val="000000"/>
              </a:solidFill>
              <a:ea typeface="ＭＳ Ｐゴシック" charset="-128"/>
            </a:endParaRPr>
          </a:p>
        </p:txBody>
      </p:sp>
      <p:sp>
        <p:nvSpPr>
          <p:cNvPr id="40" name="Text Placeholder 39"/>
          <p:cNvSpPr>
            <a:spLocks noGrp="1"/>
          </p:cNvSpPr>
          <p:nvPr>
            <p:ph type="body" idx="1"/>
            <p:custDataLst>
              <p:tags r:id="rId35"/>
            </p:custDataLst>
          </p:nvPr>
        </p:nvSpPr>
        <p:spPr bwMode="gray">
          <a:xfrm>
            <a:off x="250825" y="987427"/>
            <a:ext cx="8642350" cy="3816350"/>
          </a:xfrm>
          <a:prstGeom prst="rect">
            <a:avLst/>
          </a:prstGeom>
        </p:spPr>
        <p:txBody>
          <a:bodyPr vert="horz" lIns="0" tIns="0" rIns="0" bIns="0" rtlCol="0">
            <a:noAutofit/>
          </a:body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en-US" dirty="0"/>
          </a:p>
        </p:txBody>
      </p:sp>
      <p:grpSp>
        <p:nvGrpSpPr>
          <p:cNvPr id="3" name="Group 109"/>
          <p:cNvGrpSpPr/>
          <p:nvPr/>
        </p:nvGrpSpPr>
        <p:grpSpPr>
          <a:xfrm>
            <a:off x="8010525" y="249246"/>
            <a:ext cx="892176" cy="434975"/>
            <a:chOff x="8010525" y="249238"/>
            <a:chExt cx="892176" cy="434975"/>
          </a:xfrm>
        </p:grpSpPr>
        <p:sp>
          <p:nvSpPr>
            <p:cNvPr id="80" name="Freeform 68"/>
            <p:cNvSpPr>
              <a:spLocks/>
            </p:cNvSpPr>
            <p:nvPr userDrawn="1"/>
          </p:nvSpPr>
          <p:spPr bwMode="gray">
            <a:xfrm>
              <a:off x="8305800" y="249238"/>
              <a:ext cx="179388" cy="139700"/>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1" name="Freeform 69"/>
            <p:cNvSpPr>
              <a:spLocks/>
            </p:cNvSpPr>
            <p:nvPr userDrawn="1"/>
          </p:nvSpPr>
          <p:spPr bwMode="gray">
            <a:xfrm>
              <a:off x="8010525" y="401638"/>
              <a:ext cx="123825" cy="201613"/>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2" name="Freeform 70"/>
            <p:cNvSpPr>
              <a:spLocks/>
            </p:cNvSpPr>
            <p:nvPr userDrawn="1"/>
          </p:nvSpPr>
          <p:spPr bwMode="gray">
            <a:xfrm>
              <a:off x="8304213" y="401638"/>
              <a:ext cx="80963" cy="282575"/>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3" name="Freeform 71"/>
            <p:cNvSpPr>
              <a:spLocks/>
            </p:cNvSpPr>
            <p:nvPr userDrawn="1"/>
          </p:nvSpPr>
          <p:spPr bwMode="gray">
            <a:xfrm>
              <a:off x="8394700" y="401638"/>
              <a:ext cx="63500" cy="201613"/>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4" name="Freeform 72"/>
            <p:cNvSpPr>
              <a:spLocks/>
            </p:cNvSpPr>
            <p:nvPr userDrawn="1"/>
          </p:nvSpPr>
          <p:spPr bwMode="gray">
            <a:xfrm>
              <a:off x="8458200" y="401638"/>
              <a:ext cx="150813" cy="201613"/>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5" name="Freeform 73"/>
            <p:cNvSpPr>
              <a:spLocks/>
            </p:cNvSpPr>
            <p:nvPr userDrawn="1"/>
          </p:nvSpPr>
          <p:spPr bwMode="gray">
            <a:xfrm>
              <a:off x="8732838" y="401638"/>
              <a:ext cx="169863" cy="204788"/>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6" name="Freeform 74"/>
            <p:cNvSpPr>
              <a:spLocks/>
            </p:cNvSpPr>
            <p:nvPr userDrawn="1"/>
          </p:nvSpPr>
          <p:spPr bwMode="gray">
            <a:xfrm>
              <a:off x="8140700" y="401638"/>
              <a:ext cx="169863" cy="206375"/>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sp>
          <p:nvSpPr>
            <p:cNvPr id="87" name="Freeform 75"/>
            <p:cNvSpPr>
              <a:spLocks/>
            </p:cNvSpPr>
            <p:nvPr userDrawn="1"/>
          </p:nvSpPr>
          <p:spPr bwMode="gray">
            <a:xfrm>
              <a:off x="8602663" y="396875"/>
              <a:ext cx="130175" cy="211138"/>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de-DE" dirty="0">
                <a:solidFill>
                  <a:srgbClr val="000000"/>
                </a:solidFill>
              </a:endParaRPr>
            </a:p>
          </p:txBody>
        </p:sp>
      </p:grpSp>
      <p:sp>
        <p:nvSpPr>
          <p:cNvPr id="19" name="Line 4"/>
          <p:cNvSpPr>
            <a:spLocks noChangeShapeType="1"/>
          </p:cNvSpPr>
          <p:nvPr/>
        </p:nvSpPr>
        <p:spPr bwMode="gray">
          <a:xfrm>
            <a:off x="0" y="4948080"/>
            <a:ext cx="9144000" cy="0"/>
          </a:xfrm>
          <a:prstGeom prst="line">
            <a:avLst/>
          </a:prstGeom>
          <a:noFill/>
          <a:ln w="12700">
            <a:solidFill>
              <a:srgbClr val="87867E"/>
            </a:solidFill>
            <a:round/>
            <a:headEnd/>
            <a:tailEnd/>
          </a:ln>
          <a:effectLst/>
        </p:spPr>
        <p:txBody>
          <a:bodyPr/>
          <a:lstStyle/>
          <a:p>
            <a:endParaRPr lang="en-GB" dirty="0">
              <a:solidFill>
                <a:srgbClr val="000000"/>
              </a:solidFill>
            </a:endParaRPr>
          </a:p>
        </p:txBody>
      </p:sp>
      <p:sp>
        <p:nvSpPr>
          <p:cNvPr id="23" name="Footer Placeholder 110"/>
          <p:cNvSpPr txBox="1">
            <a:spLocks/>
          </p:cNvSpPr>
          <p:nvPr/>
        </p:nvSpPr>
        <p:spPr>
          <a:xfrm>
            <a:off x="4932042" y="4938489"/>
            <a:ext cx="3963600" cy="2016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marL="0" algn="r" defTabSz="914400" rtl="0" eaLnBrk="1" fontAlgn="base" latinLnBrk="0" hangingPunct="1">
              <a:defRPr kumimoji="0" lang="de-DE" altLang="ja-JP" sz="800" kern="1200" noProof="0" dirty="0" smtClean="0">
                <a:solidFill>
                  <a:schemeClr val="tx1"/>
                </a:solidFill>
                <a:latin typeface="+mn-lt"/>
                <a:ea typeface="+mn-ea"/>
                <a:cs typeface="+mn-cs"/>
              </a:defRPr>
            </a:lvl1pPr>
          </a:lstStyle>
          <a:p>
            <a:pPr>
              <a:defRPr/>
            </a:pPr>
            <a:r>
              <a:rPr>
                <a:solidFill>
                  <a:srgbClr val="000000"/>
                </a:solidFill>
              </a:rPr>
              <a:t>© FUJITSU 2014</a:t>
            </a:r>
          </a:p>
        </p:txBody>
      </p:sp>
    </p:spTree>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 id="2147483742" r:id="rId17"/>
    <p:sldLayoutId id="2147483743" r:id="rId18"/>
    <p:sldLayoutId id="2147483744" r:id="rId19"/>
    <p:sldLayoutId id="2147483745" r:id="rId20"/>
    <p:sldLayoutId id="2147483746" r:id="rId21"/>
    <p:sldLayoutId id="2147483747" r:id="rId22"/>
    <p:sldLayoutId id="2147483748" r:id="rId23"/>
    <p:sldLayoutId id="2147483749" r:id="rId24"/>
    <p:sldLayoutId id="2147483750" r:id="rId25"/>
    <p:sldLayoutId id="2147483751" r:id="rId26"/>
    <p:sldLayoutId id="2147483752" r:id="rId27"/>
    <p:sldLayoutId id="2147483753" r:id="rId28"/>
    <p:sldLayoutId id="2147483754" r:id="rId29"/>
    <p:sldLayoutId id="2147483755" r:id="rId30"/>
    <p:sldLayoutId id="2147483756" r:id="rId31"/>
    <p:sldLayoutId id="2147483757" r:id="rId32"/>
  </p:sldLayoutIdLst>
  <p:timing>
    <p:tnLst>
      <p:par>
        <p:cTn id="1" dur="indefinite" restart="never" nodeType="tmRoot"/>
      </p:par>
    </p:tnLst>
  </p:timing>
  <p:hf sldNum="0" hdr="0" dt="0"/>
  <p:txStyles>
    <p:titleStyle>
      <a:lvl1pPr algn="l" defTabSz="914400" rtl="0" eaLnBrk="1" latinLnBrk="0" hangingPunct="1">
        <a:lnSpc>
          <a:spcPct val="90000"/>
        </a:lnSpc>
        <a:spcBef>
          <a:spcPct val="0"/>
        </a:spcBef>
        <a:buNone/>
        <a:tabLst>
          <a:tab pos="2871788" algn="l"/>
          <a:tab pos="3676650" algn="l"/>
        </a:tabLst>
        <a:defRPr kumimoji="1" lang="de-DE" altLang="ja-JP" sz="2800" kern="1200" dirty="0" smtClean="0">
          <a:solidFill>
            <a:schemeClr val="tx1"/>
          </a:solidFill>
          <a:latin typeface="+mj-lt"/>
          <a:ea typeface="+mj-ea"/>
          <a:cs typeface="+mj-cs"/>
        </a:defRPr>
      </a:lvl1pPr>
    </p:titleStyle>
    <p:bodyStyle>
      <a:lvl1pPr marL="269875" indent="-269875" algn="l" defTabSz="914400" rtl="0" eaLnBrk="1" latinLnBrk="0" hangingPunct="1">
        <a:lnSpc>
          <a:spcPct val="110000"/>
        </a:lnSpc>
        <a:spcBef>
          <a:spcPts val="300"/>
        </a:spcBef>
        <a:spcAft>
          <a:spcPts val="200"/>
        </a:spcAft>
        <a:buClr>
          <a:schemeClr val="accent2"/>
        </a:buClr>
        <a:buFont typeface="Wingdings" pitchFamily="2" charset="2"/>
        <a:buChar char=""/>
        <a:defRPr sz="2200" b="0" kern="1200">
          <a:solidFill>
            <a:schemeClr val="tx1"/>
          </a:solidFill>
          <a:latin typeface="+mn-lt"/>
          <a:ea typeface="+mn-ea"/>
          <a:cs typeface="+mn-cs"/>
        </a:defRPr>
      </a:lvl1pPr>
      <a:lvl2pPr marL="539750" indent="-269875" algn="l" defTabSz="914400" rtl="0" eaLnBrk="1" latinLnBrk="0" hangingPunct="1">
        <a:lnSpc>
          <a:spcPct val="110000"/>
        </a:lnSpc>
        <a:spcBef>
          <a:spcPts val="300"/>
        </a:spcBef>
        <a:spcAft>
          <a:spcPts val="200"/>
        </a:spcAft>
        <a:buClr>
          <a:schemeClr val="tx2"/>
        </a:buClr>
        <a:buFont typeface="Wingdings" pitchFamily="2" charset="2"/>
        <a:buChar char=""/>
        <a:defRPr sz="1800" kern="1200">
          <a:solidFill>
            <a:schemeClr val="tx1"/>
          </a:solidFill>
          <a:latin typeface="+mn-lt"/>
          <a:ea typeface="+mn-ea"/>
          <a:cs typeface="+mn-cs"/>
        </a:defRPr>
      </a:lvl2pPr>
      <a:lvl3pPr marL="714375" indent="-174625" algn="l" defTabSz="914400" rtl="0" eaLnBrk="1" latinLnBrk="0" hangingPunct="1">
        <a:lnSpc>
          <a:spcPct val="110000"/>
        </a:lnSpc>
        <a:spcBef>
          <a:spcPts val="300"/>
        </a:spcBef>
        <a:spcAft>
          <a:spcPts val="200"/>
        </a:spcAft>
        <a:buClr>
          <a:schemeClr val="tx2"/>
        </a:buClr>
        <a:buFont typeface="Arial" pitchFamily="34" charset="0"/>
        <a:buChar char="•"/>
        <a:tabLst/>
        <a:defRPr sz="1600" kern="1200">
          <a:solidFill>
            <a:schemeClr val="tx1"/>
          </a:solidFill>
          <a:latin typeface="+mn-lt"/>
          <a:ea typeface="+mn-ea"/>
          <a:cs typeface="+mn-cs"/>
        </a:defRPr>
      </a:lvl3pPr>
      <a:lvl4pPr marL="896938" indent="-182563" algn="l" defTabSz="896938" rtl="0" eaLnBrk="1" latinLnBrk="0" hangingPunct="1">
        <a:lnSpc>
          <a:spcPct val="110000"/>
        </a:lnSpc>
        <a:spcBef>
          <a:spcPts val="300"/>
        </a:spcBef>
        <a:spcAft>
          <a:spcPts val="200"/>
        </a:spcAft>
        <a:buClr>
          <a:schemeClr val="tx2"/>
        </a:buClr>
        <a:buFont typeface="Arial" pitchFamily="34" charset="0"/>
        <a:buChar char="•"/>
        <a:defRPr sz="1400" kern="1200">
          <a:solidFill>
            <a:schemeClr val="tx1"/>
          </a:solidFill>
          <a:latin typeface="+mn-lt"/>
          <a:ea typeface="+mn-ea"/>
          <a:cs typeface="+mn-cs"/>
        </a:defRPr>
      </a:lvl4pPr>
      <a:lvl5pPr marL="1079500" indent="-182563" algn="l" defTabSz="914400" rtl="0" eaLnBrk="1" latinLnBrk="0" hangingPunct="1">
        <a:lnSpc>
          <a:spcPct val="110000"/>
        </a:lnSpc>
        <a:spcBef>
          <a:spcPts val="300"/>
        </a:spcBef>
        <a:spcAft>
          <a:spcPts val="200"/>
        </a:spcAft>
        <a:buClr>
          <a:schemeClr val="tx2"/>
        </a:buClr>
        <a:buFont typeface="Arial"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361475" name="Rectangle 3"/>
          <p:cNvSpPr>
            <a:spLocks noGrp="1" noChangeArrowheads="1"/>
          </p:cNvSpPr>
          <p:nvPr>
            <p:ph type="body" idx="1"/>
          </p:nvPr>
        </p:nvSpPr>
        <p:spPr bwMode="gray">
          <a:xfrm>
            <a:off x="233380" y="1080755"/>
            <a:ext cx="8645525" cy="3742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ja-JP" altLang="en-US" dirty="0" smtClean="0"/>
              <a:t>第１レベル第１レベル第１レベル第１レベル第１レベル第１レベル第１レベル第１レベル第１レベル第１レベル第１レベル第１レベル</a:t>
            </a:r>
          </a:p>
          <a:p>
            <a:pPr lvl="1"/>
            <a:r>
              <a:rPr lang="ja-JP" altLang="en-US" dirty="0" smtClean="0"/>
              <a:t>第２レベル第２レベル第２レベル第２レベル第２レベル第２レベル第２レベル第２レベル第２レベル第２レベル第２レベル第２レベル第２レベル第２レベル第２レベル</a:t>
            </a:r>
          </a:p>
          <a:p>
            <a:pPr lvl="2"/>
            <a:r>
              <a:rPr lang="ja-JP" altLang="en-US" dirty="0" smtClean="0"/>
              <a:t>第３レベル第３レベル第３レベル第３レベル第３レベル第３レベル第３レベル第３レベル第３レベル第３レベル第３レベル第３レベル第３レベル第３レベル第３レベル第３レベル第３レベル第３レベル第３レベル第３レベル第３レベル第３レベル第３レベル</a:t>
            </a:r>
          </a:p>
          <a:p>
            <a:pPr lvl="3"/>
            <a:r>
              <a:rPr lang="ja-JP" altLang="en-US" dirty="0" smtClean="0"/>
              <a:t>第４レベル第４レベル第４レベル第４レベル第４レベル第４レベル第４レベル第４レベル第４レベル第４レベル第４レベル第４レベル第４レベル第４レベル第４レベル第４レベル第４レベル第４レベル</a:t>
            </a:r>
          </a:p>
        </p:txBody>
      </p:sp>
      <p:sp>
        <p:nvSpPr>
          <p:cNvPr id="361476" name="Rectangle 4"/>
          <p:cNvSpPr>
            <a:spLocks noGrp="1" noChangeArrowheads="1"/>
          </p:cNvSpPr>
          <p:nvPr>
            <p:ph type="title"/>
          </p:nvPr>
        </p:nvSpPr>
        <p:spPr bwMode="gray">
          <a:xfrm>
            <a:off x="233380" y="128550"/>
            <a:ext cx="7564437" cy="625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ja-JP" altLang="en-US" dirty="0" smtClean="0"/>
              <a:t>マスタ タイトルの書式設定</a:t>
            </a:r>
          </a:p>
        </p:txBody>
      </p:sp>
      <p:sp>
        <p:nvSpPr>
          <p:cNvPr id="361477" name="Rectangle 5"/>
          <p:cNvSpPr>
            <a:spLocks noGrp="1" noChangeArrowheads="1"/>
          </p:cNvSpPr>
          <p:nvPr>
            <p:ph type="ftr" sz="quarter" idx="3"/>
          </p:nvPr>
        </p:nvSpPr>
        <p:spPr bwMode="gray">
          <a:xfrm>
            <a:off x="4932364" y="4935611"/>
            <a:ext cx="3960812" cy="201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fontAlgn="base">
              <a:defRPr kumimoji="0" sz="600">
                <a:solidFill>
                  <a:schemeClr val="tx1"/>
                </a:solidFill>
                <a:latin typeface="Fujitsu Sans Light" pitchFamily="34" charset="0"/>
                <a:ea typeface="FUJI-新ゴ M" panose="020B0500000000000000" pitchFamily="50" charset="-128"/>
              </a:defRPr>
            </a:lvl1pPr>
          </a:lstStyle>
          <a:p>
            <a:pPr>
              <a:spcBef>
                <a:spcPct val="0"/>
              </a:spcBef>
              <a:spcAft>
                <a:spcPct val="0"/>
              </a:spcAft>
            </a:pPr>
            <a:endParaRPr lang="de-DE" altLang="ja-JP" dirty="0">
              <a:solidFill>
                <a:srgbClr val="000000"/>
              </a:solidFill>
            </a:endParaRPr>
          </a:p>
        </p:txBody>
      </p:sp>
      <p:sp>
        <p:nvSpPr>
          <p:cNvPr id="5" name="スライド番号プレースホルダー 3"/>
          <p:cNvSpPr>
            <a:spLocks noGrp="1"/>
          </p:cNvSpPr>
          <p:nvPr>
            <p:ph type="sldNum" sz="quarter" idx="4"/>
          </p:nvPr>
        </p:nvSpPr>
        <p:spPr>
          <a:xfrm>
            <a:off x="4300542" y="4961688"/>
            <a:ext cx="539749" cy="201550"/>
          </a:xfrm>
          <a:prstGeom prst="rect">
            <a:avLst/>
          </a:prstGeom>
        </p:spPr>
        <p:txBody>
          <a:bodyPr/>
          <a:lstStyle>
            <a:lvl1pPr>
              <a:defRPr smtClean="0"/>
            </a:lvl1pPr>
          </a:lstStyle>
          <a:p>
            <a:pPr algn="ctr" fontAlgn="ctr">
              <a:spcBef>
                <a:spcPct val="0"/>
              </a:spcBef>
              <a:spcAft>
                <a:spcPct val="0"/>
              </a:spcAft>
              <a:defRPr/>
            </a:pPr>
            <a:fld id="{3D3B4DFA-4076-4D5D-A549-6F3246E580A3}" type="slidenum">
              <a:rPr kumimoji="1" lang="de-DE" altLang="ja-JP" sz="1600">
                <a:solidFill>
                  <a:srgbClr val="000000"/>
                </a:solidFill>
              </a:rPr>
              <a:pPr algn="ctr" fontAlgn="ctr">
                <a:spcBef>
                  <a:spcPct val="0"/>
                </a:spcBef>
                <a:spcAft>
                  <a:spcPct val="0"/>
                </a:spcAft>
                <a:defRPr/>
              </a:pPr>
              <a:t>‹#›</a:t>
            </a:fld>
            <a:endParaRPr kumimoji="1" lang="de-DE" altLang="ja-JP" sz="1600">
              <a:solidFill>
                <a:srgbClr val="000000"/>
              </a:solidFill>
            </a:endParaRPr>
          </a:p>
        </p:txBody>
      </p:sp>
    </p:spTree>
    <p:extLst>
      <p:ext uri="{BB962C8B-B14F-4D97-AF65-F5344CB8AC3E}">
        <p14:creationId xmlns:p14="http://schemas.microsoft.com/office/powerpoint/2010/main" val="4233446518"/>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 id="2147483771" r:id="rId13"/>
  </p:sldLayoutIdLst>
  <p:timing>
    <p:tnLst>
      <p:par>
        <p:cTn id="1" dur="indefinite" restart="never" nodeType="tmRoot"/>
      </p:par>
    </p:tnLst>
  </p:timing>
  <p:hf hdr="0" ftr="0" dt="0"/>
  <p:txStyles>
    <p:titleStyle>
      <a:lvl1pPr algn="l" rtl="0" eaLnBrk="1" fontAlgn="ctr" hangingPunct="1">
        <a:lnSpc>
          <a:spcPct val="90000"/>
        </a:lnSpc>
        <a:spcBef>
          <a:spcPct val="0"/>
        </a:spcBef>
        <a:spcAft>
          <a:spcPct val="0"/>
        </a:spcAft>
        <a:defRPr kumimoji="1" sz="2800">
          <a:solidFill>
            <a:schemeClr val="tx2"/>
          </a:solidFill>
          <a:latin typeface="+mj-lt"/>
          <a:ea typeface="FUJI-新ゴ M" panose="020B0500000000000000" pitchFamily="50" charset="-128"/>
          <a:cs typeface="+mj-cs"/>
        </a:defRPr>
      </a:lvl1pPr>
      <a:lvl2pPr algn="l" rtl="0" eaLnBrk="1" fontAlgn="ctr" hangingPunct="1">
        <a:lnSpc>
          <a:spcPct val="90000"/>
        </a:lnSpc>
        <a:spcBef>
          <a:spcPct val="0"/>
        </a:spcBef>
        <a:spcAft>
          <a:spcPct val="0"/>
        </a:spcAft>
        <a:defRPr kumimoji="1" sz="2800">
          <a:solidFill>
            <a:schemeClr val="tx2"/>
          </a:solidFill>
          <a:latin typeface="Arial" charset="0"/>
          <a:ea typeface="ＭＳ Ｐゴシック" charset="-128"/>
        </a:defRPr>
      </a:lvl2pPr>
      <a:lvl3pPr algn="l" rtl="0" eaLnBrk="1" fontAlgn="ctr" hangingPunct="1">
        <a:lnSpc>
          <a:spcPct val="90000"/>
        </a:lnSpc>
        <a:spcBef>
          <a:spcPct val="0"/>
        </a:spcBef>
        <a:spcAft>
          <a:spcPct val="0"/>
        </a:spcAft>
        <a:defRPr kumimoji="1" sz="2800">
          <a:solidFill>
            <a:schemeClr val="tx2"/>
          </a:solidFill>
          <a:latin typeface="Arial" charset="0"/>
          <a:ea typeface="ＭＳ Ｐゴシック" charset="-128"/>
        </a:defRPr>
      </a:lvl3pPr>
      <a:lvl4pPr algn="l" rtl="0" eaLnBrk="1" fontAlgn="ctr" hangingPunct="1">
        <a:lnSpc>
          <a:spcPct val="90000"/>
        </a:lnSpc>
        <a:spcBef>
          <a:spcPct val="0"/>
        </a:spcBef>
        <a:spcAft>
          <a:spcPct val="0"/>
        </a:spcAft>
        <a:defRPr kumimoji="1" sz="2800">
          <a:solidFill>
            <a:schemeClr val="tx2"/>
          </a:solidFill>
          <a:latin typeface="Arial" charset="0"/>
          <a:ea typeface="ＭＳ Ｐゴシック" charset="-128"/>
        </a:defRPr>
      </a:lvl4pPr>
      <a:lvl5pPr algn="l" rtl="0" eaLnBrk="1" fontAlgn="ctr" hangingPunct="1">
        <a:lnSpc>
          <a:spcPct val="90000"/>
        </a:lnSpc>
        <a:spcBef>
          <a:spcPct val="0"/>
        </a:spcBef>
        <a:spcAft>
          <a:spcPct val="0"/>
        </a:spcAft>
        <a:defRPr kumimoji="1" sz="2800">
          <a:solidFill>
            <a:schemeClr val="tx2"/>
          </a:solidFill>
          <a:latin typeface="Arial" charset="0"/>
          <a:ea typeface="ＭＳ Ｐゴシック" charset="-128"/>
        </a:defRPr>
      </a:lvl5pPr>
      <a:lvl6pPr marL="457200" algn="l" rtl="0" eaLnBrk="1" fontAlgn="ctr" hangingPunct="1">
        <a:lnSpc>
          <a:spcPct val="90000"/>
        </a:lnSpc>
        <a:spcBef>
          <a:spcPct val="0"/>
        </a:spcBef>
        <a:spcAft>
          <a:spcPct val="0"/>
        </a:spcAft>
        <a:defRPr kumimoji="1" sz="2800">
          <a:solidFill>
            <a:schemeClr val="tx2"/>
          </a:solidFill>
          <a:latin typeface="Arial" charset="0"/>
          <a:ea typeface="ＭＳ Ｐゴシック" charset="-128"/>
        </a:defRPr>
      </a:lvl6pPr>
      <a:lvl7pPr marL="914400" algn="l" rtl="0" eaLnBrk="1" fontAlgn="ctr" hangingPunct="1">
        <a:lnSpc>
          <a:spcPct val="90000"/>
        </a:lnSpc>
        <a:spcBef>
          <a:spcPct val="0"/>
        </a:spcBef>
        <a:spcAft>
          <a:spcPct val="0"/>
        </a:spcAft>
        <a:defRPr kumimoji="1" sz="2800">
          <a:solidFill>
            <a:schemeClr val="tx2"/>
          </a:solidFill>
          <a:latin typeface="Arial" charset="0"/>
          <a:ea typeface="ＭＳ Ｐゴシック" charset="-128"/>
        </a:defRPr>
      </a:lvl7pPr>
      <a:lvl8pPr marL="1371600" algn="l" rtl="0" eaLnBrk="1" fontAlgn="ctr" hangingPunct="1">
        <a:lnSpc>
          <a:spcPct val="90000"/>
        </a:lnSpc>
        <a:spcBef>
          <a:spcPct val="0"/>
        </a:spcBef>
        <a:spcAft>
          <a:spcPct val="0"/>
        </a:spcAft>
        <a:defRPr kumimoji="1" sz="2800">
          <a:solidFill>
            <a:schemeClr val="tx2"/>
          </a:solidFill>
          <a:latin typeface="Arial" charset="0"/>
          <a:ea typeface="ＭＳ Ｐゴシック" charset="-128"/>
        </a:defRPr>
      </a:lvl8pPr>
      <a:lvl9pPr marL="1828800" algn="l" rtl="0" eaLnBrk="1" fontAlgn="ctr" hangingPunct="1">
        <a:lnSpc>
          <a:spcPct val="90000"/>
        </a:lnSpc>
        <a:spcBef>
          <a:spcPct val="0"/>
        </a:spcBef>
        <a:spcAft>
          <a:spcPct val="0"/>
        </a:spcAft>
        <a:defRPr kumimoji="1" sz="2800">
          <a:solidFill>
            <a:schemeClr val="tx2"/>
          </a:solidFill>
          <a:latin typeface="Arial" charset="0"/>
          <a:ea typeface="ＭＳ Ｐゴシック" charset="-128"/>
        </a:defRPr>
      </a:lvl9pPr>
    </p:titleStyle>
    <p:bodyStyle>
      <a:lvl1pPr marL="266700" indent="-266700" algn="l" defTabSz="809625" rtl="0" eaLnBrk="1" fontAlgn="ctr" hangingPunct="1">
        <a:lnSpc>
          <a:spcPct val="110000"/>
        </a:lnSpc>
        <a:spcBef>
          <a:spcPct val="20000"/>
        </a:spcBef>
        <a:spcAft>
          <a:spcPct val="10000"/>
        </a:spcAft>
        <a:buClr>
          <a:srgbClr val="A30B1A"/>
        </a:buClr>
        <a:buFont typeface="Wingdings" pitchFamily="2" charset="2"/>
        <a:buChar char="n"/>
        <a:defRPr kumimoji="1" sz="2200">
          <a:solidFill>
            <a:schemeClr val="tx1"/>
          </a:solidFill>
          <a:latin typeface="+mn-lt"/>
          <a:ea typeface="FUJI-新ゴ M" panose="020B0500000000000000" pitchFamily="50" charset="-128"/>
          <a:cs typeface="+mn-cs"/>
        </a:defRPr>
      </a:lvl1pPr>
      <a:lvl2pPr marL="514350" indent="-246063" algn="l" defTabSz="809625" rtl="0" eaLnBrk="1" fontAlgn="ctr" hangingPunct="1">
        <a:lnSpc>
          <a:spcPct val="110000"/>
        </a:lnSpc>
        <a:spcBef>
          <a:spcPct val="20000"/>
        </a:spcBef>
        <a:spcAft>
          <a:spcPct val="10000"/>
        </a:spcAft>
        <a:buClr>
          <a:srgbClr val="87867E"/>
        </a:buClr>
        <a:buFont typeface="Wingdings" pitchFamily="2" charset="2"/>
        <a:buChar char="n"/>
        <a:defRPr kumimoji="1">
          <a:solidFill>
            <a:schemeClr val="tx1"/>
          </a:solidFill>
          <a:latin typeface="+mn-lt"/>
          <a:ea typeface="FUJI-新ゴ M" panose="020B0500000000000000" pitchFamily="50" charset="-128"/>
        </a:defRPr>
      </a:lvl2pPr>
      <a:lvl3pPr marL="536575" algn="l" defTabSz="809625" rtl="0" eaLnBrk="1" fontAlgn="ctr" hangingPunct="1">
        <a:lnSpc>
          <a:spcPct val="110000"/>
        </a:lnSpc>
        <a:spcBef>
          <a:spcPct val="20000"/>
        </a:spcBef>
        <a:spcAft>
          <a:spcPct val="10000"/>
        </a:spcAft>
        <a:buClr>
          <a:srgbClr val="808080"/>
        </a:buClr>
        <a:buFont typeface="Wingdings" pitchFamily="2" charset="2"/>
        <a:defRPr kumimoji="1" sz="1600">
          <a:solidFill>
            <a:schemeClr val="tx1"/>
          </a:solidFill>
          <a:latin typeface="+mn-lt"/>
          <a:ea typeface="FUJI-新ゴ M" panose="020B0500000000000000" pitchFamily="50" charset="-128"/>
        </a:defRPr>
      </a:lvl3pPr>
      <a:lvl4pPr marL="717550" indent="-136525" algn="l" defTabSz="809625" rtl="0" eaLnBrk="1" fontAlgn="base" hangingPunct="1">
        <a:lnSpc>
          <a:spcPct val="110000"/>
        </a:lnSpc>
        <a:spcBef>
          <a:spcPct val="20000"/>
        </a:spcBef>
        <a:spcAft>
          <a:spcPct val="10000"/>
        </a:spcAft>
        <a:buClr>
          <a:srgbClr val="87867E"/>
        </a:buClr>
        <a:buSzPct val="50000"/>
        <a:buFont typeface="Wingdings" pitchFamily="2" charset="2"/>
        <a:buChar char="l"/>
        <a:defRPr kumimoji="1" sz="1400">
          <a:solidFill>
            <a:schemeClr val="tx1"/>
          </a:solidFill>
          <a:latin typeface="+mn-lt"/>
          <a:ea typeface="FUJI-新ゴ M" panose="020B0500000000000000" pitchFamily="50" charset="-128"/>
        </a:defRPr>
      </a:lvl4pPr>
      <a:lvl5pPr marL="2057400" indent="-228600" algn="l" defTabSz="809625" rtl="0" eaLnBrk="1" fontAlgn="base" hangingPunct="1">
        <a:spcBef>
          <a:spcPct val="20000"/>
        </a:spcBef>
        <a:spcAft>
          <a:spcPct val="0"/>
        </a:spcAft>
        <a:buChar char="»"/>
        <a:defRPr kumimoji="1" sz="2000">
          <a:solidFill>
            <a:schemeClr val="tx1"/>
          </a:solidFill>
          <a:latin typeface="+mn-lt"/>
          <a:ea typeface="+mn-ea"/>
        </a:defRPr>
      </a:lvl5pPr>
      <a:lvl6pPr marL="2514600" indent="-228600" algn="l" defTabSz="809625" rtl="0" eaLnBrk="1" fontAlgn="base" hangingPunct="1">
        <a:spcBef>
          <a:spcPct val="20000"/>
        </a:spcBef>
        <a:spcAft>
          <a:spcPct val="0"/>
        </a:spcAft>
        <a:buChar char="»"/>
        <a:defRPr kumimoji="1" sz="2000">
          <a:solidFill>
            <a:schemeClr val="tx1"/>
          </a:solidFill>
          <a:latin typeface="+mn-lt"/>
          <a:ea typeface="+mn-ea"/>
        </a:defRPr>
      </a:lvl6pPr>
      <a:lvl7pPr marL="2971800" indent="-228600" algn="l" defTabSz="809625" rtl="0" eaLnBrk="1" fontAlgn="base" hangingPunct="1">
        <a:spcBef>
          <a:spcPct val="20000"/>
        </a:spcBef>
        <a:spcAft>
          <a:spcPct val="0"/>
        </a:spcAft>
        <a:buChar char="»"/>
        <a:defRPr kumimoji="1" sz="2000">
          <a:solidFill>
            <a:schemeClr val="tx1"/>
          </a:solidFill>
          <a:latin typeface="+mn-lt"/>
          <a:ea typeface="+mn-ea"/>
        </a:defRPr>
      </a:lvl7pPr>
      <a:lvl8pPr marL="3429000" indent="-228600" algn="l" defTabSz="809625" rtl="0" eaLnBrk="1" fontAlgn="base" hangingPunct="1">
        <a:spcBef>
          <a:spcPct val="20000"/>
        </a:spcBef>
        <a:spcAft>
          <a:spcPct val="0"/>
        </a:spcAft>
        <a:buChar char="»"/>
        <a:defRPr kumimoji="1" sz="2000">
          <a:solidFill>
            <a:schemeClr val="tx1"/>
          </a:solidFill>
          <a:latin typeface="+mn-lt"/>
          <a:ea typeface="+mn-ea"/>
        </a:defRPr>
      </a:lvl8pPr>
      <a:lvl9pPr marL="3886200" indent="-228600" algn="l" defTabSz="809625" rtl="0" eaLnBrk="1" fontAlgn="base" hangingPunct="1">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361475" name="Rectangle 3"/>
          <p:cNvSpPr>
            <a:spLocks noGrp="1" noChangeArrowheads="1"/>
          </p:cNvSpPr>
          <p:nvPr>
            <p:ph type="body" idx="1"/>
          </p:nvPr>
        </p:nvSpPr>
        <p:spPr bwMode="gray">
          <a:xfrm>
            <a:off x="233382" y="1080755"/>
            <a:ext cx="8645525" cy="3742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ja-JP" altLang="en-US" smtClean="0"/>
              <a:t>第１レベル第１レベル第１レベル第１レベル第１レベル第１レベル第１レベル第１レベル第１レベル第１レベル第１レベル第１レベル</a:t>
            </a:r>
          </a:p>
          <a:p>
            <a:pPr lvl="1"/>
            <a:r>
              <a:rPr lang="ja-JP" altLang="en-US" smtClean="0"/>
              <a:t>第２レベル第２レベル第２レベル第２レベル第２レベル第２レベル第２レベル第２レベル第２レベル第２レベル第２レベル第２レベル第２レベル第２レベル第２レベル</a:t>
            </a:r>
          </a:p>
          <a:p>
            <a:pPr lvl="2"/>
            <a:r>
              <a:rPr lang="ja-JP" altLang="en-US" smtClean="0"/>
              <a:t>第３レベル第３レベル第３レベル第３レベル第３レベル第３レベル第３レベル第３レベル第３レベル第３レベル第３レベル第３レベル第３レベル第３レベル第３レベル第３レベル第３レベル第３レベル第３レベル第３レベル第３レベル第３レベル第３レベル</a:t>
            </a:r>
          </a:p>
          <a:p>
            <a:pPr lvl="3"/>
            <a:r>
              <a:rPr lang="ja-JP" altLang="en-US" smtClean="0"/>
              <a:t>第４レベル第４レベル第４レベル第４レベル第４レベル第４レベル第４レベル第４レベル第４レベル第４レベル第４レベル第４レベル第４レベル第４レベル第４レベル第４レベル第４レベル第４レベル</a:t>
            </a:r>
          </a:p>
        </p:txBody>
      </p:sp>
      <p:sp>
        <p:nvSpPr>
          <p:cNvPr id="361476" name="Rectangle 4"/>
          <p:cNvSpPr>
            <a:spLocks noGrp="1" noChangeArrowheads="1"/>
          </p:cNvSpPr>
          <p:nvPr>
            <p:ph type="title"/>
          </p:nvPr>
        </p:nvSpPr>
        <p:spPr bwMode="gray">
          <a:xfrm>
            <a:off x="233382" y="128550"/>
            <a:ext cx="7564437" cy="625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ja-JP" altLang="en-US" smtClean="0"/>
              <a:t>マスタ タイトルの書式設定</a:t>
            </a:r>
          </a:p>
        </p:txBody>
      </p:sp>
      <p:sp>
        <p:nvSpPr>
          <p:cNvPr id="361478" name="Rectangle 6"/>
          <p:cNvSpPr>
            <a:spLocks noGrp="1" noChangeArrowheads="1"/>
          </p:cNvSpPr>
          <p:nvPr>
            <p:ph type="sldNum" sz="quarter" idx="4"/>
          </p:nvPr>
        </p:nvSpPr>
        <p:spPr bwMode="gray">
          <a:xfrm>
            <a:off x="4300542" y="4937190"/>
            <a:ext cx="539749" cy="20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fontAlgn="base">
              <a:defRPr kumimoji="0" sz="800">
                <a:solidFill>
                  <a:schemeClr val="tx1"/>
                </a:solidFill>
              </a:defRPr>
            </a:lvl1pPr>
          </a:lstStyle>
          <a:p>
            <a:fld id="{DF2A0522-2F7C-4927-9A6B-E107D53EFA7B}" type="slidenum">
              <a:rPr kumimoji="1" lang="ja-JP" altLang="en-US" smtClean="0">
                <a:solidFill>
                  <a:prstClr val="black"/>
                </a:solidFill>
              </a:rPr>
              <a:pPr/>
              <a:t>‹#›</a:t>
            </a:fld>
            <a:endParaRPr kumimoji="1" lang="ja-JP" altLang="en-US" dirty="0">
              <a:solidFill>
                <a:prstClr val="black"/>
              </a:solidFill>
            </a:endParaRPr>
          </a:p>
        </p:txBody>
      </p:sp>
    </p:spTree>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8" r:id="rId16"/>
    <p:sldLayoutId id="2147483789" r:id="rId17"/>
    <p:sldLayoutId id="2147483790" r:id="rId18"/>
    <p:sldLayoutId id="2147483791" r:id="rId19"/>
    <p:sldLayoutId id="2147483792" r:id="rId20"/>
    <p:sldLayoutId id="2147483793" r:id="rId21"/>
  </p:sldLayoutIdLst>
  <p:timing>
    <p:tnLst>
      <p:par>
        <p:cTn id="1" dur="indefinite" restart="never" nodeType="tmRoot"/>
      </p:par>
    </p:tnLst>
  </p:timing>
  <p:hf hdr="0"/>
  <p:txStyles>
    <p:titleStyle>
      <a:lvl1pPr algn="l" rtl="0" eaLnBrk="1" fontAlgn="ctr" hangingPunct="1">
        <a:lnSpc>
          <a:spcPct val="90000"/>
        </a:lnSpc>
        <a:spcBef>
          <a:spcPct val="0"/>
        </a:spcBef>
        <a:spcAft>
          <a:spcPct val="0"/>
        </a:spcAft>
        <a:defRPr kumimoji="1" sz="2800">
          <a:solidFill>
            <a:schemeClr val="tx2"/>
          </a:solidFill>
          <a:latin typeface="+mj-lt"/>
          <a:ea typeface="+mj-ea"/>
          <a:cs typeface="+mj-cs"/>
        </a:defRPr>
      </a:lvl1pPr>
      <a:lvl2pPr algn="l" rtl="0" eaLnBrk="1" fontAlgn="ctr" hangingPunct="1">
        <a:lnSpc>
          <a:spcPct val="90000"/>
        </a:lnSpc>
        <a:spcBef>
          <a:spcPct val="0"/>
        </a:spcBef>
        <a:spcAft>
          <a:spcPct val="0"/>
        </a:spcAft>
        <a:defRPr kumimoji="1" sz="2800">
          <a:solidFill>
            <a:schemeClr val="tx2"/>
          </a:solidFill>
          <a:latin typeface="Arial" charset="0"/>
          <a:ea typeface="ＭＳ Ｐゴシック" charset="-128"/>
        </a:defRPr>
      </a:lvl2pPr>
      <a:lvl3pPr algn="l" rtl="0" eaLnBrk="1" fontAlgn="ctr" hangingPunct="1">
        <a:lnSpc>
          <a:spcPct val="90000"/>
        </a:lnSpc>
        <a:spcBef>
          <a:spcPct val="0"/>
        </a:spcBef>
        <a:spcAft>
          <a:spcPct val="0"/>
        </a:spcAft>
        <a:defRPr kumimoji="1" sz="2800">
          <a:solidFill>
            <a:schemeClr val="tx2"/>
          </a:solidFill>
          <a:latin typeface="Arial" charset="0"/>
          <a:ea typeface="ＭＳ Ｐゴシック" charset="-128"/>
        </a:defRPr>
      </a:lvl3pPr>
      <a:lvl4pPr algn="l" rtl="0" eaLnBrk="1" fontAlgn="ctr" hangingPunct="1">
        <a:lnSpc>
          <a:spcPct val="90000"/>
        </a:lnSpc>
        <a:spcBef>
          <a:spcPct val="0"/>
        </a:spcBef>
        <a:spcAft>
          <a:spcPct val="0"/>
        </a:spcAft>
        <a:defRPr kumimoji="1" sz="2800">
          <a:solidFill>
            <a:schemeClr val="tx2"/>
          </a:solidFill>
          <a:latin typeface="Arial" charset="0"/>
          <a:ea typeface="ＭＳ Ｐゴシック" charset="-128"/>
        </a:defRPr>
      </a:lvl4pPr>
      <a:lvl5pPr algn="l" rtl="0" eaLnBrk="1" fontAlgn="ctr" hangingPunct="1">
        <a:lnSpc>
          <a:spcPct val="90000"/>
        </a:lnSpc>
        <a:spcBef>
          <a:spcPct val="0"/>
        </a:spcBef>
        <a:spcAft>
          <a:spcPct val="0"/>
        </a:spcAft>
        <a:defRPr kumimoji="1" sz="2800">
          <a:solidFill>
            <a:schemeClr val="tx2"/>
          </a:solidFill>
          <a:latin typeface="Arial" charset="0"/>
          <a:ea typeface="ＭＳ Ｐゴシック" charset="-128"/>
        </a:defRPr>
      </a:lvl5pPr>
      <a:lvl6pPr marL="457200" algn="l" rtl="0" eaLnBrk="1" fontAlgn="ctr" hangingPunct="1">
        <a:lnSpc>
          <a:spcPct val="90000"/>
        </a:lnSpc>
        <a:spcBef>
          <a:spcPct val="0"/>
        </a:spcBef>
        <a:spcAft>
          <a:spcPct val="0"/>
        </a:spcAft>
        <a:defRPr kumimoji="1" sz="2800">
          <a:solidFill>
            <a:schemeClr val="tx2"/>
          </a:solidFill>
          <a:latin typeface="Arial" charset="0"/>
          <a:ea typeface="ＭＳ Ｐゴシック" charset="-128"/>
        </a:defRPr>
      </a:lvl6pPr>
      <a:lvl7pPr marL="914400" algn="l" rtl="0" eaLnBrk="1" fontAlgn="ctr" hangingPunct="1">
        <a:lnSpc>
          <a:spcPct val="90000"/>
        </a:lnSpc>
        <a:spcBef>
          <a:spcPct val="0"/>
        </a:spcBef>
        <a:spcAft>
          <a:spcPct val="0"/>
        </a:spcAft>
        <a:defRPr kumimoji="1" sz="2800">
          <a:solidFill>
            <a:schemeClr val="tx2"/>
          </a:solidFill>
          <a:latin typeface="Arial" charset="0"/>
          <a:ea typeface="ＭＳ Ｐゴシック" charset="-128"/>
        </a:defRPr>
      </a:lvl7pPr>
      <a:lvl8pPr marL="1371600" algn="l" rtl="0" eaLnBrk="1" fontAlgn="ctr" hangingPunct="1">
        <a:lnSpc>
          <a:spcPct val="90000"/>
        </a:lnSpc>
        <a:spcBef>
          <a:spcPct val="0"/>
        </a:spcBef>
        <a:spcAft>
          <a:spcPct val="0"/>
        </a:spcAft>
        <a:defRPr kumimoji="1" sz="2800">
          <a:solidFill>
            <a:schemeClr val="tx2"/>
          </a:solidFill>
          <a:latin typeface="Arial" charset="0"/>
          <a:ea typeface="ＭＳ Ｐゴシック" charset="-128"/>
        </a:defRPr>
      </a:lvl8pPr>
      <a:lvl9pPr marL="1828800" algn="l" rtl="0" eaLnBrk="1" fontAlgn="ctr" hangingPunct="1">
        <a:lnSpc>
          <a:spcPct val="90000"/>
        </a:lnSpc>
        <a:spcBef>
          <a:spcPct val="0"/>
        </a:spcBef>
        <a:spcAft>
          <a:spcPct val="0"/>
        </a:spcAft>
        <a:defRPr kumimoji="1" sz="2800">
          <a:solidFill>
            <a:schemeClr val="tx2"/>
          </a:solidFill>
          <a:latin typeface="Arial" charset="0"/>
          <a:ea typeface="ＭＳ Ｐゴシック" charset="-128"/>
        </a:defRPr>
      </a:lvl9pPr>
    </p:titleStyle>
    <p:bodyStyle>
      <a:lvl1pPr marL="266700" indent="-266700" algn="l" defTabSz="809625" rtl="0" eaLnBrk="1" fontAlgn="ctr" hangingPunct="1">
        <a:lnSpc>
          <a:spcPct val="110000"/>
        </a:lnSpc>
        <a:spcBef>
          <a:spcPct val="20000"/>
        </a:spcBef>
        <a:spcAft>
          <a:spcPct val="10000"/>
        </a:spcAft>
        <a:buClr>
          <a:srgbClr val="A30B1A"/>
        </a:buClr>
        <a:buFont typeface="Wingdings" pitchFamily="2" charset="2"/>
        <a:buChar char="n"/>
        <a:defRPr kumimoji="1" sz="2200">
          <a:solidFill>
            <a:schemeClr val="tx1"/>
          </a:solidFill>
          <a:latin typeface="+mn-lt"/>
          <a:ea typeface="+mn-ea"/>
          <a:cs typeface="+mn-cs"/>
        </a:defRPr>
      </a:lvl1pPr>
      <a:lvl2pPr marL="514350" indent="-246063" algn="l" defTabSz="809625" rtl="0" eaLnBrk="1" fontAlgn="ctr" hangingPunct="1">
        <a:lnSpc>
          <a:spcPct val="110000"/>
        </a:lnSpc>
        <a:spcBef>
          <a:spcPct val="20000"/>
        </a:spcBef>
        <a:spcAft>
          <a:spcPct val="10000"/>
        </a:spcAft>
        <a:buClr>
          <a:srgbClr val="87867E"/>
        </a:buClr>
        <a:buFont typeface="Wingdings" pitchFamily="2" charset="2"/>
        <a:buChar char="n"/>
        <a:defRPr kumimoji="1" sz="1800">
          <a:solidFill>
            <a:schemeClr val="tx1"/>
          </a:solidFill>
          <a:latin typeface="+mn-lt"/>
          <a:ea typeface="+mn-ea"/>
        </a:defRPr>
      </a:lvl2pPr>
      <a:lvl3pPr marL="536575" algn="l" defTabSz="809625" rtl="0" eaLnBrk="1" fontAlgn="ctr" hangingPunct="1">
        <a:lnSpc>
          <a:spcPct val="110000"/>
        </a:lnSpc>
        <a:spcBef>
          <a:spcPct val="20000"/>
        </a:spcBef>
        <a:spcAft>
          <a:spcPct val="10000"/>
        </a:spcAft>
        <a:buClr>
          <a:srgbClr val="808080"/>
        </a:buClr>
        <a:buFont typeface="Wingdings" pitchFamily="2" charset="2"/>
        <a:defRPr kumimoji="1" sz="1600">
          <a:solidFill>
            <a:schemeClr val="tx1"/>
          </a:solidFill>
          <a:latin typeface="+mn-lt"/>
          <a:ea typeface="+mn-ea"/>
        </a:defRPr>
      </a:lvl3pPr>
      <a:lvl4pPr marL="717550" indent="-136525" algn="l" defTabSz="809625" rtl="0" eaLnBrk="1" fontAlgn="base" hangingPunct="1">
        <a:lnSpc>
          <a:spcPct val="110000"/>
        </a:lnSpc>
        <a:spcBef>
          <a:spcPct val="20000"/>
        </a:spcBef>
        <a:spcAft>
          <a:spcPct val="10000"/>
        </a:spcAft>
        <a:buClr>
          <a:srgbClr val="87867E"/>
        </a:buClr>
        <a:buSzPct val="50000"/>
        <a:buFont typeface="Wingdings" pitchFamily="2" charset="2"/>
        <a:buChar char="l"/>
        <a:defRPr kumimoji="1" sz="1400">
          <a:solidFill>
            <a:schemeClr val="tx1"/>
          </a:solidFill>
          <a:latin typeface="+mn-lt"/>
          <a:ea typeface="+mn-ea"/>
        </a:defRPr>
      </a:lvl4pPr>
      <a:lvl5pPr marL="2057400" indent="-228600" algn="l" defTabSz="809625" rtl="0" eaLnBrk="1" fontAlgn="base" hangingPunct="1">
        <a:spcBef>
          <a:spcPct val="20000"/>
        </a:spcBef>
        <a:spcAft>
          <a:spcPct val="0"/>
        </a:spcAft>
        <a:buChar char="»"/>
        <a:defRPr kumimoji="1" sz="2000">
          <a:solidFill>
            <a:schemeClr val="tx1"/>
          </a:solidFill>
          <a:latin typeface="+mn-lt"/>
          <a:ea typeface="+mn-ea"/>
        </a:defRPr>
      </a:lvl5pPr>
      <a:lvl6pPr marL="2514600" indent="-228600" algn="l" defTabSz="809625" rtl="0" eaLnBrk="1" fontAlgn="base" hangingPunct="1">
        <a:spcBef>
          <a:spcPct val="20000"/>
        </a:spcBef>
        <a:spcAft>
          <a:spcPct val="0"/>
        </a:spcAft>
        <a:buChar char="»"/>
        <a:defRPr kumimoji="1" sz="2000">
          <a:solidFill>
            <a:schemeClr val="tx1"/>
          </a:solidFill>
          <a:latin typeface="+mn-lt"/>
          <a:ea typeface="+mn-ea"/>
        </a:defRPr>
      </a:lvl6pPr>
      <a:lvl7pPr marL="2971800" indent="-228600" algn="l" defTabSz="809625" rtl="0" eaLnBrk="1" fontAlgn="base" hangingPunct="1">
        <a:spcBef>
          <a:spcPct val="20000"/>
        </a:spcBef>
        <a:spcAft>
          <a:spcPct val="0"/>
        </a:spcAft>
        <a:buChar char="»"/>
        <a:defRPr kumimoji="1" sz="2000">
          <a:solidFill>
            <a:schemeClr val="tx1"/>
          </a:solidFill>
          <a:latin typeface="+mn-lt"/>
          <a:ea typeface="+mn-ea"/>
        </a:defRPr>
      </a:lvl7pPr>
      <a:lvl8pPr marL="3429000" indent="-228600" algn="l" defTabSz="809625" rtl="0" eaLnBrk="1" fontAlgn="base" hangingPunct="1">
        <a:spcBef>
          <a:spcPct val="20000"/>
        </a:spcBef>
        <a:spcAft>
          <a:spcPct val="0"/>
        </a:spcAft>
        <a:buChar char="»"/>
        <a:defRPr kumimoji="1" sz="2000">
          <a:solidFill>
            <a:schemeClr val="tx1"/>
          </a:solidFill>
          <a:latin typeface="+mn-lt"/>
          <a:ea typeface="+mn-ea"/>
        </a:defRPr>
      </a:lvl8pPr>
      <a:lvl9pPr marL="3886200" indent="-228600" algn="l" defTabSz="809625" rtl="0" eaLnBrk="1" fontAlgn="base" hangingPunct="1">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図 4"/>
          <p:cNvPicPr>
            <a:picLocks noChangeAspect="1"/>
          </p:cNvPicPr>
          <p:nvPr/>
        </p:nvPicPr>
        <p:blipFill>
          <a:blip r:embed="rId14" cstate="screen">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body" idx="1"/>
          </p:nvPr>
        </p:nvSpPr>
        <p:spPr bwMode="gray">
          <a:xfrm>
            <a:off x="233385" y="1080755"/>
            <a:ext cx="8645525" cy="3742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ja-JP" altLang="en-US" smtClean="0"/>
              <a:t>第１レベル第１レベル第１レベル第１レベル第１レベル第１レベル第１レベル第１レベル第１レベル第１レベル第１レベル第１レベル</a:t>
            </a:r>
          </a:p>
          <a:p>
            <a:pPr lvl="1"/>
            <a:r>
              <a:rPr lang="ja-JP" altLang="en-US" smtClean="0"/>
              <a:t>第２レベル第２レベル第２レベル第２レベル第２レベル第２レベル第２レベル第２レベル第２レベル第２レベル第２レベル第２レベル第２レベル第２レベル第２レベル</a:t>
            </a:r>
          </a:p>
          <a:p>
            <a:pPr lvl="2"/>
            <a:r>
              <a:rPr lang="ja-JP" altLang="en-US" smtClean="0"/>
              <a:t>第３レベル第３レベル第３レベル第３レベル第３レベル第３レベル第３レベル第３レベル第３レベル第３レベル第３レベル第３レベル第３レベル第３レベル第３レベル第３レベル第３レベル第３レベル第３レベル第３レベル第３レベル第３レベル第３レベル</a:t>
            </a:r>
          </a:p>
          <a:p>
            <a:pPr lvl="3"/>
            <a:r>
              <a:rPr lang="ja-JP" altLang="en-US" smtClean="0"/>
              <a:t>第４レベル第４レベル第４レベル第４レベル第４レベル第４レベル第４レベル第４レベル第４レベル第４レベル第４レベル第４レベル第４レベル第４レベル第４レベル第４レベル第４レベル第４レベル</a:t>
            </a:r>
          </a:p>
        </p:txBody>
      </p:sp>
      <p:sp>
        <p:nvSpPr>
          <p:cNvPr id="1028" name="Rectangle 4"/>
          <p:cNvSpPr>
            <a:spLocks noGrp="1" noChangeArrowheads="1"/>
          </p:cNvSpPr>
          <p:nvPr>
            <p:ph type="title"/>
          </p:nvPr>
        </p:nvSpPr>
        <p:spPr bwMode="gray">
          <a:xfrm>
            <a:off x="233385" y="128550"/>
            <a:ext cx="7564437" cy="625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ja-JP" altLang="en-US" smtClean="0"/>
              <a:t>マスタ タイトルの書式設定</a:t>
            </a:r>
          </a:p>
        </p:txBody>
      </p:sp>
      <p:sp>
        <p:nvSpPr>
          <p:cNvPr id="361477" name="Rectangle 5"/>
          <p:cNvSpPr>
            <a:spLocks noGrp="1" noChangeArrowheads="1"/>
          </p:cNvSpPr>
          <p:nvPr>
            <p:ph type="ftr" sz="quarter" idx="3"/>
          </p:nvPr>
        </p:nvSpPr>
        <p:spPr bwMode="gray">
          <a:xfrm>
            <a:off x="4932364" y="4935613"/>
            <a:ext cx="3960812" cy="201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fontAlgn="base">
              <a:defRPr kumimoji="0" sz="700">
                <a:solidFill>
                  <a:schemeClr val="tx1"/>
                </a:solidFill>
                <a:latin typeface="Arial" charset="0"/>
                <a:ea typeface="ＭＳ Ｐゴシック" charset="-128"/>
              </a:defRPr>
            </a:lvl1pPr>
          </a:lstStyle>
          <a:p>
            <a:pPr>
              <a:spcBef>
                <a:spcPct val="0"/>
              </a:spcBef>
              <a:spcAft>
                <a:spcPct val="0"/>
              </a:spcAft>
              <a:defRPr/>
            </a:pPr>
            <a:r>
              <a:rPr lang="de-DE" altLang="ja-JP">
                <a:solidFill>
                  <a:srgbClr val="000000"/>
                </a:solidFill>
              </a:rPr>
              <a:t>Copyright 2014 FUJITSU LIMITED</a:t>
            </a:r>
          </a:p>
        </p:txBody>
      </p:sp>
      <p:sp>
        <p:nvSpPr>
          <p:cNvPr id="361478" name="Rectangle 6"/>
          <p:cNvSpPr>
            <a:spLocks noGrp="1" noChangeArrowheads="1"/>
          </p:cNvSpPr>
          <p:nvPr>
            <p:ph type="sldNum" sz="quarter" idx="4"/>
          </p:nvPr>
        </p:nvSpPr>
        <p:spPr bwMode="gray">
          <a:xfrm>
            <a:off x="4300542" y="4937190"/>
            <a:ext cx="539749" cy="20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fontAlgn="base">
              <a:defRPr kumimoji="0" sz="800">
                <a:solidFill>
                  <a:schemeClr val="tx1"/>
                </a:solidFill>
                <a:latin typeface="Arial" charset="0"/>
                <a:ea typeface="ＭＳ Ｐゴシック" charset="-128"/>
              </a:defRPr>
            </a:lvl1pPr>
          </a:lstStyle>
          <a:p>
            <a:pPr algn="ctr">
              <a:spcBef>
                <a:spcPct val="0"/>
              </a:spcBef>
              <a:spcAft>
                <a:spcPct val="0"/>
              </a:spcAft>
              <a:defRPr/>
            </a:pPr>
            <a:fld id="{F065A1AB-B366-407E-9CCD-E21333B08551}" type="slidenum">
              <a:rPr lang="de-DE" altLang="ja-JP">
                <a:solidFill>
                  <a:srgbClr val="000000"/>
                </a:solidFill>
              </a:rPr>
              <a:pPr algn="ctr">
                <a:spcBef>
                  <a:spcPct val="0"/>
                </a:spcBef>
                <a:spcAft>
                  <a:spcPct val="0"/>
                </a:spcAft>
                <a:defRPr/>
              </a:pPr>
              <a:t>‹#›</a:t>
            </a:fld>
            <a:endParaRPr lang="de-DE" altLang="ja-JP">
              <a:solidFill>
                <a:srgbClr val="000000"/>
              </a:solidFill>
            </a:endParaRPr>
          </a:p>
        </p:txBody>
      </p:sp>
      <p:sp>
        <p:nvSpPr>
          <p:cNvPr id="1031" name="AutoShape 10"/>
          <p:cNvSpPr>
            <a:spLocks noChangeAspect="1" noChangeArrowheads="1" noTextEdit="1"/>
          </p:cNvSpPr>
          <p:nvPr/>
        </p:nvSpPr>
        <p:spPr bwMode="gray">
          <a:xfrm>
            <a:off x="7608896" y="114266"/>
            <a:ext cx="1417637" cy="791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fontAlgn="ctr">
              <a:spcBef>
                <a:spcPct val="0"/>
              </a:spcBef>
              <a:spcAft>
                <a:spcPct val="0"/>
              </a:spcAft>
            </a:pPr>
            <a:endParaRPr kumimoji="1" lang="ja-JP" altLang="en-US" sz="1600">
              <a:solidFill>
                <a:srgbClr val="000000"/>
              </a:solidFill>
            </a:endParaRPr>
          </a:p>
        </p:txBody>
      </p:sp>
    </p:spTree>
    <p:extLst>
      <p:ext uri="{BB962C8B-B14F-4D97-AF65-F5344CB8AC3E}">
        <p14:creationId xmlns:p14="http://schemas.microsoft.com/office/powerpoint/2010/main" val="4072828723"/>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806" r:id="rId12"/>
  </p:sldLayoutIdLst>
  <p:timing>
    <p:tnLst>
      <p:par>
        <p:cTn id="1" dur="indefinite" restart="never" nodeType="tmRoot"/>
      </p:par>
    </p:tnLst>
  </p:timing>
  <p:hf hdr="0"/>
  <p:txStyles>
    <p:titleStyle>
      <a:lvl1pPr algn="l" rtl="0" eaLnBrk="1" fontAlgn="ctr" hangingPunct="1">
        <a:lnSpc>
          <a:spcPct val="90000"/>
        </a:lnSpc>
        <a:spcBef>
          <a:spcPct val="0"/>
        </a:spcBef>
        <a:spcAft>
          <a:spcPct val="0"/>
        </a:spcAft>
        <a:defRPr kumimoji="1" sz="2799">
          <a:solidFill>
            <a:schemeClr val="tx1"/>
          </a:solidFill>
          <a:latin typeface="FUJI-新ゴ M" pitchFamily="50" charset="-128"/>
          <a:ea typeface="FUJI-新ゴ M" pitchFamily="50" charset="-128"/>
          <a:cs typeface="Meiryo UI" pitchFamily="50" charset="-128"/>
        </a:defRPr>
      </a:lvl1pPr>
      <a:lvl2pPr algn="l" rtl="0" eaLnBrk="1" fontAlgn="ctr" hangingPunct="1">
        <a:lnSpc>
          <a:spcPct val="90000"/>
        </a:lnSpc>
        <a:spcBef>
          <a:spcPct val="0"/>
        </a:spcBef>
        <a:spcAft>
          <a:spcPct val="0"/>
        </a:spcAft>
        <a:defRPr kumimoji="1" sz="2799">
          <a:solidFill>
            <a:schemeClr val="tx1"/>
          </a:solidFill>
          <a:latin typeface="FUJI-新ゴ M" pitchFamily="50" charset="-128"/>
          <a:ea typeface="FUJI-新ゴ M" pitchFamily="50" charset="-128"/>
          <a:cs typeface="Meiryo UI" pitchFamily="50" charset="-128"/>
        </a:defRPr>
      </a:lvl2pPr>
      <a:lvl3pPr algn="l" rtl="0" eaLnBrk="1" fontAlgn="ctr" hangingPunct="1">
        <a:lnSpc>
          <a:spcPct val="90000"/>
        </a:lnSpc>
        <a:spcBef>
          <a:spcPct val="0"/>
        </a:spcBef>
        <a:spcAft>
          <a:spcPct val="0"/>
        </a:spcAft>
        <a:defRPr kumimoji="1" sz="2799">
          <a:solidFill>
            <a:schemeClr val="tx1"/>
          </a:solidFill>
          <a:latin typeface="FUJI-新ゴ M" pitchFamily="50" charset="-128"/>
          <a:ea typeface="FUJI-新ゴ M" pitchFamily="50" charset="-128"/>
          <a:cs typeface="Meiryo UI" pitchFamily="50" charset="-128"/>
        </a:defRPr>
      </a:lvl3pPr>
      <a:lvl4pPr algn="l" rtl="0" eaLnBrk="1" fontAlgn="ctr" hangingPunct="1">
        <a:lnSpc>
          <a:spcPct val="90000"/>
        </a:lnSpc>
        <a:spcBef>
          <a:spcPct val="0"/>
        </a:spcBef>
        <a:spcAft>
          <a:spcPct val="0"/>
        </a:spcAft>
        <a:defRPr kumimoji="1" sz="2799">
          <a:solidFill>
            <a:schemeClr val="tx1"/>
          </a:solidFill>
          <a:latin typeface="FUJI-新ゴ M" pitchFamily="50" charset="-128"/>
          <a:ea typeface="FUJI-新ゴ M" pitchFamily="50" charset="-128"/>
          <a:cs typeface="Meiryo UI" pitchFamily="50" charset="-128"/>
        </a:defRPr>
      </a:lvl4pPr>
      <a:lvl5pPr algn="l" rtl="0" eaLnBrk="1" fontAlgn="ctr" hangingPunct="1">
        <a:lnSpc>
          <a:spcPct val="90000"/>
        </a:lnSpc>
        <a:spcBef>
          <a:spcPct val="0"/>
        </a:spcBef>
        <a:spcAft>
          <a:spcPct val="0"/>
        </a:spcAft>
        <a:defRPr kumimoji="1" sz="2799">
          <a:solidFill>
            <a:schemeClr val="tx1"/>
          </a:solidFill>
          <a:latin typeface="FUJI-新ゴ M" pitchFamily="50" charset="-128"/>
          <a:ea typeface="FUJI-新ゴ M" pitchFamily="50" charset="-128"/>
          <a:cs typeface="Meiryo UI" pitchFamily="50" charset="-128"/>
        </a:defRPr>
      </a:lvl5pPr>
      <a:lvl6pPr marL="457063" algn="l" rtl="0" eaLnBrk="1" fontAlgn="ctr" hangingPunct="1">
        <a:lnSpc>
          <a:spcPct val="90000"/>
        </a:lnSpc>
        <a:spcBef>
          <a:spcPct val="0"/>
        </a:spcBef>
        <a:spcAft>
          <a:spcPct val="0"/>
        </a:spcAft>
        <a:defRPr kumimoji="1" sz="2799">
          <a:solidFill>
            <a:schemeClr val="tx2"/>
          </a:solidFill>
          <a:latin typeface="Arial" charset="0"/>
          <a:ea typeface="ＭＳ Ｐゴシック" charset="-128"/>
        </a:defRPr>
      </a:lvl6pPr>
      <a:lvl7pPr marL="914126" algn="l" rtl="0" eaLnBrk="1" fontAlgn="ctr" hangingPunct="1">
        <a:lnSpc>
          <a:spcPct val="90000"/>
        </a:lnSpc>
        <a:spcBef>
          <a:spcPct val="0"/>
        </a:spcBef>
        <a:spcAft>
          <a:spcPct val="0"/>
        </a:spcAft>
        <a:defRPr kumimoji="1" sz="2799">
          <a:solidFill>
            <a:schemeClr val="tx2"/>
          </a:solidFill>
          <a:latin typeface="Arial" charset="0"/>
          <a:ea typeface="ＭＳ Ｐゴシック" charset="-128"/>
        </a:defRPr>
      </a:lvl7pPr>
      <a:lvl8pPr marL="1371189" algn="l" rtl="0" eaLnBrk="1" fontAlgn="ctr" hangingPunct="1">
        <a:lnSpc>
          <a:spcPct val="90000"/>
        </a:lnSpc>
        <a:spcBef>
          <a:spcPct val="0"/>
        </a:spcBef>
        <a:spcAft>
          <a:spcPct val="0"/>
        </a:spcAft>
        <a:defRPr kumimoji="1" sz="2799">
          <a:solidFill>
            <a:schemeClr val="tx2"/>
          </a:solidFill>
          <a:latin typeface="Arial" charset="0"/>
          <a:ea typeface="ＭＳ Ｐゴシック" charset="-128"/>
        </a:defRPr>
      </a:lvl8pPr>
      <a:lvl9pPr marL="1828251" algn="l" rtl="0" eaLnBrk="1" fontAlgn="ctr" hangingPunct="1">
        <a:lnSpc>
          <a:spcPct val="90000"/>
        </a:lnSpc>
        <a:spcBef>
          <a:spcPct val="0"/>
        </a:spcBef>
        <a:spcAft>
          <a:spcPct val="0"/>
        </a:spcAft>
        <a:defRPr kumimoji="1" sz="2799">
          <a:solidFill>
            <a:schemeClr val="tx2"/>
          </a:solidFill>
          <a:latin typeface="Arial" charset="0"/>
          <a:ea typeface="ＭＳ Ｐゴシック" charset="-128"/>
        </a:defRPr>
      </a:lvl9pPr>
    </p:titleStyle>
    <p:bodyStyle>
      <a:lvl1pPr marL="266620" indent="-266620" algn="l" defTabSz="809382" rtl="0" eaLnBrk="1" fontAlgn="ctr" hangingPunct="1">
        <a:lnSpc>
          <a:spcPct val="110000"/>
        </a:lnSpc>
        <a:spcBef>
          <a:spcPct val="20000"/>
        </a:spcBef>
        <a:spcAft>
          <a:spcPct val="10000"/>
        </a:spcAft>
        <a:buClr>
          <a:srgbClr val="A30B1A"/>
        </a:buClr>
        <a:buFont typeface="Wingdings" pitchFamily="2" charset="2"/>
        <a:buChar char="n"/>
        <a:defRPr kumimoji="1" sz="2199">
          <a:solidFill>
            <a:schemeClr val="tx1"/>
          </a:solidFill>
          <a:latin typeface="FUJI-新ゴ R" pitchFamily="50" charset="-128"/>
          <a:ea typeface="FUJI-新ゴ R" pitchFamily="50" charset="-128"/>
          <a:cs typeface="Meiryo UI" pitchFamily="50" charset="-128"/>
        </a:defRPr>
      </a:lvl1pPr>
      <a:lvl2pPr marL="514196" indent="-245989" algn="l" defTabSz="809382" rtl="0" eaLnBrk="1" fontAlgn="ctr" hangingPunct="1">
        <a:lnSpc>
          <a:spcPct val="110000"/>
        </a:lnSpc>
        <a:spcBef>
          <a:spcPct val="20000"/>
        </a:spcBef>
        <a:spcAft>
          <a:spcPct val="10000"/>
        </a:spcAft>
        <a:buClr>
          <a:srgbClr val="87867E"/>
        </a:buClr>
        <a:buFont typeface="Wingdings" pitchFamily="2" charset="2"/>
        <a:buChar char="n"/>
        <a:defRPr kumimoji="1">
          <a:solidFill>
            <a:schemeClr val="tx1"/>
          </a:solidFill>
          <a:latin typeface="FUJI-新ゴ R" pitchFamily="50" charset="-128"/>
          <a:ea typeface="FUJI-新ゴ R" pitchFamily="50" charset="-128"/>
          <a:cs typeface="Meiryo UI" pitchFamily="50" charset="-128"/>
        </a:defRPr>
      </a:lvl2pPr>
      <a:lvl3pPr marL="536414" indent="377712" algn="l" defTabSz="809382" rtl="0" eaLnBrk="1" fontAlgn="ctr" hangingPunct="1">
        <a:lnSpc>
          <a:spcPct val="110000"/>
        </a:lnSpc>
        <a:spcBef>
          <a:spcPct val="20000"/>
        </a:spcBef>
        <a:spcAft>
          <a:spcPct val="10000"/>
        </a:spcAft>
        <a:buClr>
          <a:srgbClr val="808080"/>
        </a:buClr>
        <a:buFont typeface="Wingdings" pitchFamily="2" charset="2"/>
        <a:defRPr kumimoji="1" sz="1600">
          <a:solidFill>
            <a:schemeClr val="tx1"/>
          </a:solidFill>
          <a:latin typeface="FUJI-新ゴ R" pitchFamily="50" charset="-128"/>
          <a:ea typeface="FUJI-新ゴ R" pitchFamily="50" charset="-128"/>
          <a:cs typeface="Meiryo UI" pitchFamily="50" charset="-128"/>
        </a:defRPr>
      </a:lvl3pPr>
      <a:lvl4pPr marL="717335" indent="-136484" algn="l" defTabSz="809382" rtl="0" eaLnBrk="1" fontAlgn="base" hangingPunct="1">
        <a:lnSpc>
          <a:spcPct val="110000"/>
        </a:lnSpc>
        <a:spcBef>
          <a:spcPct val="20000"/>
        </a:spcBef>
        <a:spcAft>
          <a:spcPct val="10000"/>
        </a:spcAft>
        <a:buClr>
          <a:srgbClr val="87867E"/>
        </a:buClr>
        <a:buSzPct val="50000"/>
        <a:buFont typeface="Wingdings" pitchFamily="2" charset="2"/>
        <a:buChar char="l"/>
        <a:defRPr kumimoji="1" sz="1400">
          <a:solidFill>
            <a:schemeClr val="tx1"/>
          </a:solidFill>
          <a:latin typeface="FUJI-新ゴ R" pitchFamily="50" charset="-128"/>
          <a:ea typeface="FUJI-新ゴ R" pitchFamily="50" charset="-128"/>
          <a:cs typeface="Meiryo UI" pitchFamily="50" charset="-128"/>
        </a:defRPr>
      </a:lvl4pPr>
      <a:lvl5pPr marL="2056783" indent="-228531" algn="l" defTabSz="809382" rtl="0" eaLnBrk="1" fontAlgn="base" hangingPunct="1">
        <a:spcBef>
          <a:spcPct val="20000"/>
        </a:spcBef>
        <a:spcAft>
          <a:spcPct val="0"/>
        </a:spcAft>
        <a:buChar char="»"/>
        <a:defRPr kumimoji="1" sz="1999">
          <a:solidFill>
            <a:schemeClr val="tx1"/>
          </a:solidFill>
          <a:latin typeface="+mn-lt"/>
          <a:ea typeface="+mn-ea"/>
          <a:cs typeface="ＭＳ Ｐゴシック" pitchFamily="50" charset="-128"/>
        </a:defRPr>
      </a:lvl5pPr>
      <a:lvl6pPr marL="2513846" indent="-228531" algn="l" defTabSz="809382" rtl="0" eaLnBrk="1" fontAlgn="base" hangingPunct="1">
        <a:spcBef>
          <a:spcPct val="20000"/>
        </a:spcBef>
        <a:spcAft>
          <a:spcPct val="0"/>
        </a:spcAft>
        <a:buChar char="»"/>
        <a:defRPr kumimoji="1" sz="1999">
          <a:solidFill>
            <a:schemeClr val="tx1"/>
          </a:solidFill>
          <a:latin typeface="+mn-lt"/>
          <a:ea typeface="+mn-ea"/>
        </a:defRPr>
      </a:lvl6pPr>
      <a:lvl7pPr marL="2970908" indent="-228531" algn="l" defTabSz="809382" rtl="0" eaLnBrk="1" fontAlgn="base" hangingPunct="1">
        <a:spcBef>
          <a:spcPct val="20000"/>
        </a:spcBef>
        <a:spcAft>
          <a:spcPct val="0"/>
        </a:spcAft>
        <a:buChar char="»"/>
        <a:defRPr kumimoji="1" sz="1999">
          <a:solidFill>
            <a:schemeClr val="tx1"/>
          </a:solidFill>
          <a:latin typeface="+mn-lt"/>
          <a:ea typeface="+mn-ea"/>
        </a:defRPr>
      </a:lvl7pPr>
      <a:lvl8pPr marL="3427971" indent="-228531" algn="l" defTabSz="809382" rtl="0" eaLnBrk="1" fontAlgn="base" hangingPunct="1">
        <a:spcBef>
          <a:spcPct val="20000"/>
        </a:spcBef>
        <a:spcAft>
          <a:spcPct val="0"/>
        </a:spcAft>
        <a:buChar char="»"/>
        <a:defRPr kumimoji="1" sz="1999">
          <a:solidFill>
            <a:schemeClr val="tx1"/>
          </a:solidFill>
          <a:latin typeface="+mn-lt"/>
          <a:ea typeface="+mn-ea"/>
        </a:defRPr>
      </a:lvl8pPr>
      <a:lvl9pPr marL="3885034" indent="-228531" algn="l" defTabSz="809382" rtl="0" eaLnBrk="1" fontAlgn="base" hangingPunct="1">
        <a:spcBef>
          <a:spcPct val="20000"/>
        </a:spcBef>
        <a:spcAft>
          <a:spcPct val="0"/>
        </a:spcAft>
        <a:buChar char="»"/>
        <a:defRPr kumimoji="1" sz="1999">
          <a:solidFill>
            <a:schemeClr val="tx1"/>
          </a:solidFill>
          <a:latin typeface="+mn-lt"/>
          <a:ea typeface="+mn-ea"/>
        </a:defRPr>
      </a:lvl9pPr>
    </p:bodyStyle>
    <p:otherStyle>
      <a:defPPr>
        <a:defRPr lang="ja-JP"/>
      </a:defPPr>
      <a:lvl1pPr marL="0" algn="l" defTabSz="914126" rtl="0" eaLnBrk="1" latinLnBrk="0" hangingPunct="1">
        <a:defRPr kumimoji="1" sz="1799" kern="1200">
          <a:solidFill>
            <a:schemeClr val="tx1"/>
          </a:solidFill>
          <a:latin typeface="+mn-lt"/>
          <a:ea typeface="+mn-ea"/>
          <a:cs typeface="+mn-cs"/>
        </a:defRPr>
      </a:lvl1pPr>
      <a:lvl2pPr marL="457063" algn="l" defTabSz="914126" rtl="0" eaLnBrk="1" latinLnBrk="0" hangingPunct="1">
        <a:defRPr kumimoji="1" sz="1799" kern="1200">
          <a:solidFill>
            <a:schemeClr val="tx1"/>
          </a:solidFill>
          <a:latin typeface="+mn-lt"/>
          <a:ea typeface="+mn-ea"/>
          <a:cs typeface="+mn-cs"/>
        </a:defRPr>
      </a:lvl2pPr>
      <a:lvl3pPr marL="914126" algn="l" defTabSz="914126" rtl="0" eaLnBrk="1" latinLnBrk="0" hangingPunct="1">
        <a:defRPr kumimoji="1" sz="1799" kern="1200">
          <a:solidFill>
            <a:schemeClr val="tx1"/>
          </a:solidFill>
          <a:latin typeface="+mn-lt"/>
          <a:ea typeface="+mn-ea"/>
          <a:cs typeface="+mn-cs"/>
        </a:defRPr>
      </a:lvl3pPr>
      <a:lvl4pPr marL="1371189" algn="l" defTabSz="914126" rtl="0" eaLnBrk="1" latinLnBrk="0" hangingPunct="1">
        <a:defRPr kumimoji="1" sz="1799" kern="1200">
          <a:solidFill>
            <a:schemeClr val="tx1"/>
          </a:solidFill>
          <a:latin typeface="+mn-lt"/>
          <a:ea typeface="+mn-ea"/>
          <a:cs typeface="+mn-cs"/>
        </a:defRPr>
      </a:lvl4pPr>
      <a:lvl5pPr marL="1828251" algn="l" defTabSz="914126" rtl="0" eaLnBrk="1" latinLnBrk="0" hangingPunct="1">
        <a:defRPr kumimoji="1" sz="1799" kern="1200">
          <a:solidFill>
            <a:schemeClr val="tx1"/>
          </a:solidFill>
          <a:latin typeface="+mn-lt"/>
          <a:ea typeface="+mn-ea"/>
          <a:cs typeface="+mn-cs"/>
        </a:defRPr>
      </a:lvl5pPr>
      <a:lvl6pPr marL="2285314" algn="l" defTabSz="914126" rtl="0" eaLnBrk="1" latinLnBrk="0" hangingPunct="1">
        <a:defRPr kumimoji="1" sz="1799" kern="1200">
          <a:solidFill>
            <a:schemeClr val="tx1"/>
          </a:solidFill>
          <a:latin typeface="+mn-lt"/>
          <a:ea typeface="+mn-ea"/>
          <a:cs typeface="+mn-cs"/>
        </a:defRPr>
      </a:lvl6pPr>
      <a:lvl7pPr marL="2742377" algn="l" defTabSz="914126" rtl="0" eaLnBrk="1" latinLnBrk="0" hangingPunct="1">
        <a:defRPr kumimoji="1" sz="1799" kern="1200">
          <a:solidFill>
            <a:schemeClr val="tx1"/>
          </a:solidFill>
          <a:latin typeface="+mn-lt"/>
          <a:ea typeface="+mn-ea"/>
          <a:cs typeface="+mn-cs"/>
        </a:defRPr>
      </a:lvl7pPr>
      <a:lvl8pPr marL="3199440" algn="l" defTabSz="914126" rtl="0" eaLnBrk="1" latinLnBrk="0" hangingPunct="1">
        <a:defRPr kumimoji="1" sz="1799" kern="1200">
          <a:solidFill>
            <a:schemeClr val="tx1"/>
          </a:solidFill>
          <a:latin typeface="+mn-lt"/>
          <a:ea typeface="+mn-ea"/>
          <a:cs typeface="+mn-cs"/>
        </a:defRPr>
      </a:lvl8pPr>
      <a:lvl9pPr marL="3656503" algn="l" defTabSz="914126" rtl="0" eaLnBrk="1" latinLnBrk="0" hangingPunct="1">
        <a:defRPr kumimoji="1" sz="1799"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361475" name="Rectangle 3"/>
          <p:cNvSpPr>
            <a:spLocks noGrp="1" noChangeArrowheads="1"/>
          </p:cNvSpPr>
          <p:nvPr>
            <p:ph type="body" idx="1"/>
          </p:nvPr>
        </p:nvSpPr>
        <p:spPr bwMode="gray">
          <a:xfrm>
            <a:off x="233385" y="1080755"/>
            <a:ext cx="8645525" cy="3742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ja-JP" altLang="en-US" smtClean="0"/>
              <a:t>第１レベル第１レベル第１レベル第１レベル第１レベル第１レベル第１レベル第１レベル第１レベル第１レベル第１レベル第１レベル</a:t>
            </a:r>
          </a:p>
          <a:p>
            <a:pPr lvl="1"/>
            <a:r>
              <a:rPr lang="ja-JP" altLang="en-US" smtClean="0"/>
              <a:t>第２レベル第２レベル第２レベル第２レベル第２レベル第２レベル第２レベル第２レベル第２レベル第２レベル第２レベル第２レベル第２レベル第２レベル第２レベル</a:t>
            </a:r>
          </a:p>
          <a:p>
            <a:pPr lvl="2"/>
            <a:r>
              <a:rPr lang="ja-JP" altLang="en-US" smtClean="0"/>
              <a:t>第３レベル第３レベル第３レベル第３レベル第３レベル第３レベル第３レベル第３レベル第３レベル第３レベル第３レベル第３レベル第３レベル第３レベル第３レベル第３レベル第３レベル第３レベル第３レベル第３レベル第３レベル第３レベル第３レベル</a:t>
            </a:r>
          </a:p>
          <a:p>
            <a:pPr lvl="3"/>
            <a:r>
              <a:rPr lang="ja-JP" altLang="en-US" smtClean="0"/>
              <a:t>第４レベル第４レベル第４レベル第４レベル第４レベル第４レベル第４レベル第４レベル第４レベル第４レベル第４レベル第４レベル第４レベル第４レベル第４レベル第４レベル第４レベル第４レベル</a:t>
            </a:r>
          </a:p>
        </p:txBody>
      </p:sp>
      <p:sp>
        <p:nvSpPr>
          <p:cNvPr id="361476" name="Rectangle 4"/>
          <p:cNvSpPr>
            <a:spLocks noGrp="1" noChangeArrowheads="1"/>
          </p:cNvSpPr>
          <p:nvPr>
            <p:ph type="title"/>
          </p:nvPr>
        </p:nvSpPr>
        <p:spPr bwMode="gray">
          <a:xfrm>
            <a:off x="233385" y="128550"/>
            <a:ext cx="7564437" cy="625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ja-JP" altLang="en-US" smtClean="0"/>
              <a:t>マスタ タイトルの書式設定</a:t>
            </a:r>
          </a:p>
        </p:txBody>
      </p:sp>
      <p:sp>
        <p:nvSpPr>
          <p:cNvPr id="361478" name="Rectangle 6"/>
          <p:cNvSpPr>
            <a:spLocks noGrp="1" noChangeArrowheads="1"/>
          </p:cNvSpPr>
          <p:nvPr>
            <p:ph type="sldNum" sz="quarter" idx="4"/>
          </p:nvPr>
        </p:nvSpPr>
        <p:spPr bwMode="gray">
          <a:xfrm>
            <a:off x="4300542" y="4937190"/>
            <a:ext cx="539749" cy="20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fontAlgn="base">
              <a:defRPr kumimoji="0" sz="800">
                <a:solidFill>
                  <a:schemeClr val="tx1"/>
                </a:solidFill>
              </a:defRPr>
            </a:lvl1pPr>
          </a:lstStyle>
          <a:p>
            <a:fld id="{DF2A0522-2F7C-4927-9A6B-E107D53EFA7B}" type="slidenum">
              <a:rPr kumimoji="1" lang="ja-JP" altLang="en-US" smtClean="0">
                <a:solidFill>
                  <a:prstClr val="black"/>
                </a:solidFill>
              </a:rPr>
              <a:pPr/>
              <a:t>‹#›</a:t>
            </a:fld>
            <a:endParaRPr kumimoji="1" lang="ja-JP" altLang="en-US" dirty="0">
              <a:solidFill>
                <a:prstClr val="black"/>
              </a:solidFill>
            </a:endParaRPr>
          </a:p>
        </p:txBody>
      </p:sp>
    </p:spTree>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 id="2147483819" r:id="rId12"/>
    <p:sldLayoutId id="2147483820" r:id="rId13"/>
    <p:sldLayoutId id="2147483821" r:id="rId14"/>
    <p:sldLayoutId id="2147483822" r:id="rId15"/>
    <p:sldLayoutId id="2147483823" r:id="rId16"/>
    <p:sldLayoutId id="2147483824" r:id="rId17"/>
    <p:sldLayoutId id="2147483825" r:id="rId18"/>
    <p:sldLayoutId id="2147483826" r:id="rId19"/>
    <p:sldLayoutId id="2147483827" r:id="rId20"/>
  </p:sldLayoutIdLst>
  <p:timing>
    <p:tnLst>
      <p:par>
        <p:cTn id="1" dur="indefinite" restart="never" nodeType="tmRoot"/>
      </p:par>
    </p:tnLst>
  </p:timing>
  <p:hf hdr="0"/>
  <p:txStyles>
    <p:titleStyle>
      <a:lvl1pPr algn="l" rtl="0" eaLnBrk="1" fontAlgn="ctr" hangingPunct="1">
        <a:lnSpc>
          <a:spcPct val="90000"/>
        </a:lnSpc>
        <a:spcBef>
          <a:spcPct val="0"/>
        </a:spcBef>
        <a:spcAft>
          <a:spcPct val="0"/>
        </a:spcAft>
        <a:defRPr kumimoji="1" sz="2800">
          <a:solidFill>
            <a:schemeClr val="tx2"/>
          </a:solidFill>
          <a:latin typeface="+mj-lt"/>
          <a:ea typeface="+mj-ea"/>
          <a:cs typeface="+mj-cs"/>
        </a:defRPr>
      </a:lvl1pPr>
      <a:lvl2pPr algn="l" rtl="0" eaLnBrk="1" fontAlgn="ctr" hangingPunct="1">
        <a:lnSpc>
          <a:spcPct val="90000"/>
        </a:lnSpc>
        <a:spcBef>
          <a:spcPct val="0"/>
        </a:spcBef>
        <a:spcAft>
          <a:spcPct val="0"/>
        </a:spcAft>
        <a:defRPr kumimoji="1" sz="2800">
          <a:solidFill>
            <a:schemeClr val="tx2"/>
          </a:solidFill>
          <a:latin typeface="Arial" charset="0"/>
          <a:ea typeface="ＭＳ Ｐゴシック" charset="-128"/>
        </a:defRPr>
      </a:lvl2pPr>
      <a:lvl3pPr algn="l" rtl="0" eaLnBrk="1" fontAlgn="ctr" hangingPunct="1">
        <a:lnSpc>
          <a:spcPct val="90000"/>
        </a:lnSpc>
        <a:spcBef>
          <a:spcPct val="0"/>
        </a:spcBef>
        <a:spcAft>
          <a:spcPct val="0"/>
        </a:spcAft>
        <a:defRPr kumimoji="1" sz="2800">
          <a:solidFill>
            <a:schemeClr val="tx2"/>
          </a:solidFill>
          <a:latin typeface="Arial" charset="0"/>
          <a:ea typeface="ＭＳ Ｐゴシック" charset="-128"/>
        </a:defRPr>
      </a:lvl3pPr>
      <a:lvl4pPr algn="l" rtl="0" eaLnBrk="1" fontAlgn="ctr" hangingPunct="1">
        <a:lnSpc>
          <a:spcPct val="90000"/>
        </a:lnSpc>
        <a:spcBef>
          <a:spcPct val="0"/>
        </a:spcBef>
        <a:spcAft>
          <a:spcPct val="0"/>
        </a:spcAft>
        <a:defRPr kumimoji="1" sz="2800">
          <a:solidFill>
            <a:schemeClr val="tx2"/>
          </a:solidFill>
          <a:latin typeface="Arial" charset="0"/>
          <a:ea typeface="ＭＳ Ｐゴシック" charset="-128"/>
        </a:defRPr>
      </a:lvl4pPr>
      <a:lvl5pPr algn="l" rtl="0" eaLnBrk="1" fontAlgn="ctr" hangingPunct="1">
        <a:lnSpc>
          <a:spcPct val="90000"/>
        </a:lnSpc>
        <a:spcBef>
          <a:spcPct val="0"/>
        </a:spcBef>
        <a:spcAft>
          <a:spcPct val="0"/>
        </a:spcAft>
        <a:defRPr kumimoji="1" sz="2800">
          <a:solidFill>
            <a:schemeClr val="tx2"/>
          </a:solidFill>
          <a:latin typeface="Arial" charset="0"/>
          <a:ea typeface="ＭＳ Ｐゴシック" charset="-128"/>
        </a:defRPr>
      </a:lvl5pPr>
      <a:lvl6pPr marL="457200" algn="l" rtl="0" eaLnBrk="1" fontAlgn="ctr" hangingPunct="1">
        <a:lnSpc>
          <a:spcPct val="90000"/>
        </a:lnSpc>
        <a:spcBef>
          <a:spcPct val="0"/>
        </a:spcBef>
        <a:spcAft>
          <a:spcPct val="0"/>
        </a:spcAft>
        <a:defRPr kumimoji="1" sz="2800">
          <a:solidFill>
            <a:schemeClr val="tx2"/>
          </a:solidFill>
          <a:latin typeface="Arial" charset="0"/>
          <a:ea typeface="ＭＳ Ｐゴシック" charset="-128"/>
        </a:defRPr>
      </a:lvl6pPr>
      <a:lvl7pPr marL="914400" algn="l" rtl="0" eaLnBrk="1" fontAlgn="ctr" hangingPunct="1">
        <a:lnSpc>
          <a:spcPct val="90000"/>
        </a:lnSpc>
        <a:spcBef>
          <a:spcPct val="0"/>
        </a:spcBef>
        <a:spcAft>
          <a:spcPct val="0"/>
        </a:spcAft>
        <a:defRPr kumimoji="1" sz="2800">
          <a:solidFill>
            <a:schemeClr val="tx2"/>
          </a:solidFill>
          <a:latin typeface="Arial" charset="0"/>
          <a:ea typeface="ＭＳ Ｐゴシック" charset="-128"/>
        </a:defRPr>
      </a:lvl7pPr>
      <a:lvl8pPr marL="1371600" algn="l" rtl="0" eaLnBrk="1" fontAlgn="ctr" hangingPunct="1">
        <a:lnSpc>
          <a:spcPct val="90000"/>
        </a:lnSpc>
        <a:spcBef>
          <a:spcPct val="0"/>
        </a:spcBef>
        <a:spcAft>
          <a:spcPct val="0"/>
        </a:spcAft>
        <a:defRPr kumimoji="1" sz="2800">
          <a:solidFill>
            <a:schemeClr val="tx2"/>
          </a:solidFill>
          <a:latin typeface="Arial" charset="0"/>
          <a:ea typeface="ＭＳ Ｐゴシック" charset="-128"/>
        </a:defRPr>
      </a:lvl8pPr>
      <a:lvl9pPr marL="1828800" algn="l" rtl="0" eaLnBrk="1" fontAlgn="ctr" hangingPunct="1">
        <a:lnSpc>
          <a:spcPct val="90000"/>
        </a:lnSpc>
        <a:spcBef>
          <a:spcPct val="0"/>
        </a:spcBef>
        <a:spcAft>
          <a:spcPct val="0"/>
        </a:spcAft>
        <a:defRPr kumimoji="1" sz="2800">
          <a:solidFill>
            <a:schemeClr val="tx2"/>
          </a:solidFill>
          <a:latin typeface="Arial" charset="0"/>
          <a:ea typeface="ＭＳ Ｐゴシック" charset="-128"/>
        </a:defRPr>
      </a:lvl9pPr>
    </p:titleStyle>
    <p:bodyStyle>
      <a:lvl1pPr marL="266700" indent="-266700" algn="l" defTabSz="809625" rtl="0" eaLnBrk="1" fontAlgn="ctr" hangingPunct="1">
        <a:lnSpc>
          <a:spcPct val="110000"/>
        </a:lnSpc>
        <a:spcBef>
          <a:spcPct val="20000"/>
        </a:spcBef>
        <a:spcAft>
          <a:spcPct val="10000"/>
        </a:spcAft>
        <a:buClr>
          <a:srgbClr val="A30B1A"/>
        </a:buClr>
        <a:buFont typeface="Wingdings" pitchFamily="2" charset="2"/>
        <a:buChar char="n"/>
        <a:defRPr kumimoji="1" sz="2200">
          <a:solidFill>
            <a:schemeClr val="tx1"/>
          </a:solidFill>
          <a:latin typeface="+mn-lt"/>
          <a:ea typeface="+mn-ea"/>
          <a:cs typeface="+mn-cs"/>
        </a:defRPr>
      </a:lvl1pPr>
      <a:lvl2pPr marL="514350" indent="-246063" algn="l" defTabSz="809625" rtl="0" eaLnBrk="1" fontAlgn="ctr" hangingPunct="1">
        <a:lnSpc>
          <a:spcPct val="110000"/>
        </a:lnSpc>
        <a:spcBef>
          <a:spcPct val="20000"/>
        </a:spcBef>
        <a:spcAft>
          <a:spcPct val="10000"/>
        </a:spcAft>
        <a:buClr>
          <a:srgbClr val="87867E"/>
        </a:buClr>
        <a:buFont typeface="Wingdings" pitchFamily="2" charset="2"/>
        <a:buChar char="n"/>
        <a:defRPr kumimoji="1" sz="1800">
          <a:solidFill>
            <a:schemeClr val="tx1"/>
          </a:solidFill>
          <a:latin typeface="+mn-lt"/>
          <a:ea typeface="+mn-ea"/>
        </a:defRPr>
      </a:lvl2pPr>
      <a:lvl3pPr marL="536575" algn="l" defTabSz="809625" rtl="0" eaLnBrk="1" fontAlgn="ctr" hangingPunct="1">
        <a:lnSpc>
          <a:spcPct val="110000"/>
        </a:lnSpc>
        <a:spcBef>
          <a:spcPct val="20000"/>
        </a:spcBef>
        <a:spcAft>
          <a:spcPct val="10000"/>
        </a:spcAft>
        <a:buClr>
          <a:srgbClr val="808080"/>
        </a:buClr>
        <a:buFont typeface="Wingdings" pitchFamily="2" charset="2"/>
        <a:defRPr kumimoji="1" sz="1600">
          <a:solidFill>
            <a:schemeClr val="tx1"/>
          </a:solidFill>
          <a:latin typeface="+mn-lt"/>
          <a:ea typeface="+mn-ea"/>
        </a:defRPr>
      </a:lvl3pPr>
      <a:lvl4pPr marL="717550" indent="-136525" algn="l" defTabSz="809625" rtl="0" eaLnBrk="1" fontAlgn="base" hangingPunct="1">
        <a:lnSpc>
          <a:spcPct val="110000"/>
        </a:lnSpc>
        <a:spcBef>
          <a:spcPct val="20000"/>
        </a:spcBef>
        <a:spcAft>
          <a:spcPct val="10000"/>
        </a:spcAft>
        <a:buClr>
          <a:srgbClr val="87867E"/>
        </a:buClr>
        <a:buSzPct val="50000"/>
        <a:buFont typeface="Wingdings" pitchFamily="2" charset="2"/>
        <a:buChar char="l"/>
        <a:defRPr kumimoji="1" sz="1400">
          <a:solidFill>
            <a:schemeClr val="tx1"/>
          </a:solidFill>
          <a:latin typeface="+mn-lt"/>
          <a:ea typeface="+mn-ea"/>
        </a:defRPr>
      </a:lvl4pPr>
      <a:lvl5pPr marL="2057400" indent="-228600" algn="l" defTabSz="809625" rtl="0" eaLnBrk="1" fontAlgn="base" hangingPunct="1">
        <a:spcBef>
          <a:spcPct val="20000"/>
        </a:spcBef>
        <a:spcAft>
          <a:spcPct val="0"/>
        </a:spcAft>
        <a:buChar char="»"/>
        <a:defRPr kumimoji="1" sz="2000">
          <a:solidFill>
            <a:schemeClr val="tx1"/>
          </a:solidFill>
          <a:latin typeface="+mn-lt"/>
          <a:ea typeface="+mn-ea"/>
        </a:defRPr>
      </a:lvl5pPr>
      <a:lvl6pPr marL="2514600" indent="-228600" algn="l" defTabSz="809625" rtl="0" eaLnBrk="1" fontAlgn="base" hangingPunct="1">
        <a:spcBef>
          <a:spcPct val="20000"/>
        </a:spcBef>
        <a:spcAft>
          <a:spcPct val="0"/>
        </a:spcAft>
        <a:buChar char="»"/>
        <a:defRPr kumimoji="1" sz="2000">
          <a:solidFill>
            <a:schemeClr val="tx1"/>
          </a:solidFill>
          <a:latin typeface="+mn-lt"/>
          <a:ea typeface="+mn-ea"/>
        </a:defRPr>
      </a:lvl6pPr>
      <a:lvl7pPr marL="2971800" indent="-228600" algn="l" defTabSz="809625" rtl="0" eaLnBrk="1" fontAlgn="base" hangingPunct="1">
        <a:spcBef>
          <a:spcPct val="20000"/>
        </a:spcBef>
        <a:spcAft>
          <a:spcPct val="0"/>
        </a:spcAft>
        <a:buChar char="»"/>
        <a:defRPr kumimoji="1" sz="2000">
          <a:solidFill>
            <a:schemeClr val="tx1"/>
          </a:solidFill>
          <a:latin typeface="+mn-lt"/>
          <a:ea typeface="+mn-ea"/>
        </a:defRPr>
      </a:lvl7pPr>
      <a:lvl8pPr marL="3429000" indent="-228600" algn="l" defTabSz="809625" rtl="0" eaLnBrk="1" fontAlgn="base" hangingPunct="1">
        <a:spcBef>
          <a:spcPct val="20000"/>
        </a:spcBef>
        <a:spcAft>
          <a:spcPct val="0"/>
        </a:spcAft>
        <a:buChar char="»"/>
        <a:defRPr kumimoji="1" sz="2000">
          <a:solidFill>
            <a:schemeClr val="tx1"/>
          </a:solidFill>
          <a:latin typeface="+mn-lt"/>
          <a:ea typeface="+mn-ea"/>
        </a:defRPr>
      </a:lvl8pPr>
      <a:lvl9pPr marL="3886200" indent="-228600" algn="l" defTabSz="809625" rtl="0" eaLnBrk="1" fontAlgn="base" hangingPunct="1">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bwMode="gray">
          <a:xfrm>
            <a:off x="466747" y="189278"/>
            <a:ext cx="7489746" cy="63715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lvl="0" algn="l" rtl="0" fontAlgn="base">
              <a:spcBef>
                <a:spcPct val="0"/>
              </a:spcBef>
              <a:spcAft>
                <a:spcPct val="0"/>
              </a:spcAft>
              <a:tabLst>
                <a:tab pos="3676650" algn="l"/>
              </a:tabLst>
            </a:pPr>
            <a:endParaRPr lang="en-US" noProof="0" dirty="0"/>
          </a:p>
        </p:txBody>
      </p:sp>
      <p:sp>
        <p:nvSpPr>
          <p:cNvPr id="7" name="VCT_Marker_ID_7" hidden="1"/>
          <p:cNvSpPr/>
          <p:nvPr>
            <p:custDataLst>
              <p:tags r:id="rId13"/>
            </p:custDataLst>
          </p:nvPr>
        </p:nvSpPr>
        <p:spPr>
          <a:xfrm>
            <a:off x="1270002" y="95251"/>
            <a:ext cx="127001" cy="95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nvGrpSpPr>
          <p:cNvPr id="3" name="Group 2"/>
          <p:cNvGrpSpPr/>
          <p:nvPr/>
        </p:nvGrpSpPr>
        <p:grpSpPr>
          <a:xfrm>
            <a:off x="20570" y="411523"/>
            <a:ext cx="895497" cy="435425"/>
            <a:chOff x="8008039" y="247965"/>
            <a:chExt cx="895497" cy="435425"/>
          </a:xfrm>
        </p:grpSpPr>
        <p:sp>
          <p:nvSpPr>
            <p:cNvPr id="37" name="Freeform 71"/>
            <p:cNvSpPr>
              <a:spLocks/>
            </p:cNvSpPr>
            <p:nvPr userDrawn="1"/>
          </p:nvSpPr>
          <p:spPr bwMode="gray">
            <a:xfrm>
              <a:off x="8303800" y="247965"/>
              <a:ext cx="180743" cy="139665"/>
            </a:xfrm>
            <a:custGeom>
              <a:avLst/>
              <a:gdLst/>
              <a:ahLst/>
              <a:cxnLst>
                <a:cxn ang="0">
                  <a:pos x="961" y="764"/>
                </a:cxn>
                <a:cxn ang="0">
                  <a:pos x="599" y="642"/>
                </a:cxn>
                <a:cxn ang="0">
                  <a:pos x="1" y="1235"/>
                </a:cxn>
                <a:cxn ang="0">
                  <a:pos x="599" y="1825"/>
                </a:cxn>
                <a:cxn ang="0">
                  <a:pos x="1053" y="1619"/>
                </a:cxn>
                <a:cxn ang="0">
                  <a:pos x="1053" y="1293"/>
                </a:cxn>
                <a:cxn ang="0">
                  <a:pos x="771" y="1568"/>
                </a:cxn>
                <a:cxn ang="0">
                  <a:pos x="599" y="1604"/>
                </a:cxn>
                <a:cxn ang="0">
                  <a:pos x="225" y="1235"/>
                </a:cxn>
                <a:cxn ang="0">
                  <a:pos x="599" y="863"/>
                </a:cxn>
                <a:cxn ang="0">
                  <a:pos x="861" y="972"/>
                </a:cxn>
                <a:cxn ang="0">
                  <a:pos x="1093" y="1239"/>
                </a:cxn>
                <a:cxn ang="0">
                  <a:pos x="1630" y="1473"/>
                </a:cxn>
                <a:cxn ang="0">
                  <a:pos x="2365" y="741"/>
                </a:cxn>
                <a:cxn ang="0">
                  <a:pos x="1630" y="0"/>
                </a:cxn>
                <a:cxn ang="0">
                  <a:pos x="1053" y="295"/>
                </a:cxn>
                <a:cxn ang="0">
                  <a:pos x="1053" y="735"/>
                </a:cxn>
                <a:cxn ang="0">
                  <a:pos x="1630" y="232"/>
                </a:cxn>
                <a:cxn ang="0">
                  <a:pos x="2134" y="741"/>
                </a:cxn>
                <a:cxn ang="0">
                  <a:pos x="1630" y="1245"/>
                </a:cxn>
                <a:cxn ang="0">
                  <a:pos x="1303" y="1125"/>
                </a:cxn>
                <a:cxn ang="0">
                  <a:pos x="961" y="764"/>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w="9525">
              <a:noFill/>
              <a:round/>
              <a:headEnd/>
              <a:tailEnd/>
            </a:ln>
          </p:spPr>
          <p:txBody>
            <a:bodyPr/>
            <a:lstStyle/>
            <a:p>
              <a:endParaRPr lang="en-GB">
                <a:solidFill>
                  <a:srgbClr val="000000"/>
                </a:solidFill>
              </a:endParaRPr>
            </a:p>
          </p:txBody>
        </p:sp>
        <p:sp>
          <p:nvSpPr>
            <p:cNvPr id="38" name="Freeform 72"/>
            <p:cNvSpPr>
              <a:spLocks/>
            </p:cNvSpPr>
            <p:nvPr userDrawn="1"/>
          </p:nvSpPr>
          <p:spPr bwMode="gray">
            <a:xfrm>
              <a:off x="8008039" y="399953"/>
              <a:ext cx="124603" cy="202651"/>
            </a:xfrm>
            <a:custGeom>
              <a:avLst/>
              <a:gdLst/>
              <a:ahLst/>
              <a:cxnLst>
                <a:cxn ang="0">
                  <a:pos x="0" y="0"/>
                </a:cxn>
                <a:cxn ang="0">
                  <a:pos x="1624" y="0"/>
                </a:cxn>
                <a:cxn ang="0">
                  <a:pos x="1624" y="452"/>
                </a:cxn>
                <a:cxn ang="0">
                  <a:pos x="1365" y="273"/>
                </a:cxn>
                <a:cxn ang="0">
                  <a:pos x="613" y="273"/>
                </a:cxn>
                <a:cxn ang="0">
                  <a:pos x="613" y="1053"/>
                </a:cxn>
                <a:cxn ang="0">
                  <a:pos x="1428" y="1053"/>
                </a:cxn>
                <a:cxn ang="0">
                  <a:pos x="1428" y="1467"/>
                </a:cxn>
                <a:cxn ang="0">
                  <a:pos x="1205" y="1335"/>
                </a:cxn>
                <a:cxn ang="0">
                  <a:pos x="613" y="1335"/>
                </a:cxn>
                <a:cxn ang="0">
                  <a:pos x="613" y="2401"/>
                </a:cxn>
                <a:cxn ang="0">
                  <a:pos x="784" y="2651"/>
                </a:cxn>
                <a:cxn ang="0">
                  <a:pos x="11" y="2651"/>
                </a:cxn>
                <a:cxn ang="0">
                  <a:pos x="173" y="2401"/>
                </a:cxn>
                <a:cxn ang="0">
                  <a:pos x="173" y="278"/>
                </a:cxn>
                <a:cxn ang="0">
                  <a:pos x="0" y="0"/>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39" name="Freeform 73"/>
            <p:cNvSpPr>
              <a:spLocks/>
            </p:cNvSpPr>
            <p:nvPr userDrawn="1"/>
          </p:nvSpPr>
          <p:spPr bwMode="gray">
            <a:xfrm>
              <a:off x="8302431" y="399953"/>
              <a:ext cx="82156" cy="283437"/>
            </a:xfrm>
            <a:custGeom>
              <a:avLst/>
              <a:gdLst/>
              <a:ahLst/>
              <a:cxnLst>
                <a:cxn ang="0">
                  <a:pos x="246" y="0"/>
                </a:cxn>
                <a:cxn ang="0">
                  <a:pos x="1072" y="0"/>
                </a:cxn>
                <a:cxn ang="0">
                  <a:pos x="887" y="230"/>
                </a:cxn>
                <a:cxn ang="0">
                  <a:pos x="887" y="2717"/>
                </a:cxn>
                <a:cxn ang="0">
                  <a:pos x="0" y="3693"/>
                </a:cxn>
                <a:cxn ang="0">
                  <a:pos x="423" y="2717"/>
                </a:cxn>
                <a:cxn ang="0">
                  <a:pos x="423" y="230"/>
                </a:cxn>
                <a:cxn ang="0">
                  <a:pos x="246" y="0"/>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41" name="Freeform 74"/>
            <p:cNvSpPr>
              <a:spLocks/>
            </p:cNvSpPr>
            <p:nvPr userDrawn="1"/>
          </p:nvSpPr>
          <p:spPr bwMode="gray">
            <a:xfrm>
              <a:off x="8392802" y="399953"/>
              <a:ext cx="64355" cy="202651"/>
            </a:xfrm>
            <a:custGeom>
              <a:avLst/>
              <a:gdLst/>
              <a:ahLst/>
              <a:cxnLst>
                <a:cxn ang="0">
                  <a:pos x="0" y="0"/>
                </a:cxn>
                <a:cxn ang="0">
                  <a:pos x="828" y="0"/>
                </a:cxn>
                <a:cxn ang="0">
                  <a:pos x="645" y="235"/>
                </a:cxn>
                <a:cxn ang="0">
                  <a:pos x="645" y="2401"/>
                </a:cxn>
                <a:cxn ang="0">
                  <a:pos x="828" y="2653"/>
                </a:cxn>
                <a:cxn ang="0">
                  <a:pos x="0" y="2653"/>
                </a:cxn>
                <a:cxn ang="0">
                  <a:pos x="184" y="2401"/>
                </a:cxn>
                <a:cxn ang="0">
                  <a:pos x="184" y="235"/>
                </a:cxn>
                <a:cxn ang="0">
                  <a:pos x="0" y="0"/>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42" name="Freeform 75"/>
            <p:cNvSpPr>
              <a:spLocks/>
            </p:cNvSpPr>
            <p:nvPr userDrawn="1"/>
          </p:nvSpPr>
          <p:spPr bwMode="gray">
            <a:xfrm>
              <a:off x="8457157" y="399953"/>
              <a:ext cx="151988" cy="202651"/>
            </a:xfrm>
            <a:custGeom>
              <a:avLst/>
              <a:gdLst/>
              <a:ahLst/>
              <a:cxnLst>
                <a:cxn ang="0">
                  <a:pos x="161" y="0"/>
                </a:cxn>
                <a:cxn ang="0">
                  <a:pos x="1984" y="0"/>
                </a:cxn>
                <a:cxn ang="0">
                  <a:pos x="1829" y="482"/>
                </a:cxn>
                <a:cxn ang="0">
                  <a:pos x="1607" y="279"/>
                </a:cxn>
                <a:cxn ang="0">
                  <a:pos x="1229" y="279"/>
                </a:cxn>
                <a:cxn ang="0">
                  <a:pos x="1229" y="2401"/>
                </a:cxn>
                <a:cxn ang="0">
                  <a:pos x="1407" y="2651"/>
                </a:cxn>
                <a:cxn ang="0">
                  <a:pos x="595" y="2651"/>
                </a:cxn>
                <a:cxn ang="0">
                  <a:pos x="771" y="2401"/>
                </a:cxn>
                <a:cxn ang="0">
                  <a:pos x="771" y="279"/>
                </a:cxn>
                <a:cxn ang="0">
                  <a:pos x="315" y="279"/>
                </a:cxn>
                <a:cxn ang="0">
                  <a:pos x="0" y="522"/>
                </a:cxn>
                <a:cxn ang="0">
                  <a:pos x="161" y="0"/>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w="9525">
              <a:noFill/>
              <a:round/>
              <a:headEnd/>
              <a:tailEnd/>
            </a:ln>
          </p:spPr>
          <p:txBody>
            <a:bodyPr/>
            <a:lstStyle/>
            <a:p>
              <a:endParaRPr lang="en-GB">
                <a:solidFill>
                  <a:srgbClr val="000000"/>
                </a:solidFill>
              </a:endParaRPr>
            </a:p>
          </p:txBody>
        </p:sp>
        <p:sp>
          <p:nvSpPr>
            <p:cNvPr id="43" name="Freeform 76"/>
            <p:cNvSpPr>
              <a:spLocks/>
            </p:cNvSpPr>
            <p:nvPr userDrawn="1"/>
          </p:nvSpPr>
          <p:spPr bwMode="gray">
            <a:xfrm>
              <a:off x="8733748" y="399953"/>
              <a:ext cx="169788" cy="206759"/>
            </a:xfrm>
            <a:custGeom>
              <a:avLst/>
              <a:gdLst/>
              <a:ahLst/>
              <a:cxnLst>
                <a:cxn ang="0">
                  <a:pos x="1420" y="0"/>
                </a:cxn>
                <a:cxn ang="0">
                  <a:pos x="2219" y="0"/>
                </a:cxn>
                <a:cxn ang="0">
                  <a:pos x="2048" y="234"/>
                </a:cxn>
                <a:cxn ang="0">
                  <a:pos x="2048" y="1840"/>
                </a:cxn>
                <a:cxn ang="0">
                  <a:pos x="1131" y="2693"/>
                </a:cxn>
                <a:cxn ang="0">
                  <a:pos x="176" y="1840"/>
                </a:cxn>
                <a:cxn ang="0">
                  <a:pos x="176" y="234"/>
                </a:cxn>
                <a:cxn ang="0">
                  <a:pos x="0" y="0"/>
                </a:cxn>
                <a:cxn ang="0">
                  <a:pos x="821" y="0"/>
                </a:cxn>
                <a:cxn ang="0">
                  <a:pos x="638" y="234"/>
                </a:cxn>
                <a:cxn ang="0">
                  <a:pos x="638" y="1840"/>
                </a:cxn>
                <a:cxn ang="0">
                  <a:pos x="1131" y="2406"/>
                </a:cxn>
                <a:cxn ang="0">
                  <a:pos x="1601" y="1840"/>
                </a:cxn>
                <a:cxn ang="0">
                  <a:pos x="1601" y="234"/>
                </a:cxn>
                <a:cxn ang="0">
                  <a:pos x="1420" y="0"/>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44" name="Freeform 77"/>
            <p:cNvSpPr>
              <a:spLocks/>
            </p:cNvSpPr>
            <p:nvPr userDrawn="1"/>
          </p:nvSpPr>
          <p:spPr bwMode="gray">
            <a:xfrm>
              <a:off x="8138119" y="399953"/>
              <a:ext cx="171158" cy="206759"/>
            </a:xfrm>
            <a:custGeom>
              <a:avLst/>
              <a:gdLst/>
              <a:ahLst/>
              <a:cxnLst>
                <a:cxn ang="0">
                  <a:pos x="1427" y="0"/>
                </a:cxn>
                <a:cxn ang="0">
                  <a:pos x="2240" y="0"/>
                </a:cxn>
                <a:cxn ang="0">
                  <a:pos x="2068" y="237"/>
                </a:cxn>
                <a:cxn ang="0">
                  <a:pos x="2067" y="1838"/>
                </a:cxn>
                <a:cxn ang="0">
                  <a:pos x="1122" y="2700"/>
                </a:cxn>
                <a:cxn ang="0">
                  <a:pos x="166" y="1838"/>
                </a:cxn>
                <a:cxn ang="0">
                  <a:pos x="166" y="237"/>
                </a:cxn>
                <a:cxn ang="0">
                  <a:pos x="0" y="0"/>
                </a:cxn>
                <a:cxn ang="0">
                  <a:pos x="821" y="0"/>
                </a:cxn>
                <a:cxn ang="0">
                  <a:pos x="631" y="237"/>
                </a:cxn>
                <a:cxn ang="0">
                  <a:pos x="630" y="1838"/>
                </a:cxn>
                <a:cxn ang="0">
                  <a:pos x="1122" y="2413"/>
                </a:cxn>
                <a:cxn ang="0">
                  <a:pos x="1602" y="1838"/>
                </a:cxn>
                <a:cxn ang="0">
                  <a:pos x="1603" y="237"/>
                </a:cxn>
                <a:cxn ang="0">
                  <a:pos x="1427" y="0"/>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w="9525">
              <a:noFill/>
              <a:round/>
              <a:headEnd/>
              <a:tailEnd/>
            </a:ln>
          </p:spPr>
          <p:txBody>
            <a:bodyPr/>
            <a:lstStyle/>
            <a:p>
              <a:endParaRPr lang="en-GB">
                <a:solidFill>
                  <a:srgbClr val="000000"/>
                </a:solidFill>
              </a:endParaRPr>
            </a:p>
          </p:txBody>
        </p:sp>
        <p:sp>
          <p:nvSpPr>
            <p:cNvPr id="45" name="Freeform 78"/>
            <p:cNvSpPr>
              <a:spLocks/>
            </p:cNvSpPr>
            <p:nvPr userDrawn="1"/>
          </p:nvSpPr>
          <p:spPr bwMode="gray">
            <a:xfrm>
              <a:off x="8602299" y="395845"/>
              <a:ext cx="130080" cy="210866"/>
            </a:xfrm>
            <a:custGeom>
              <a:avLst/>
              <a:gdLst/>
              <a:ahLst/>
              <a:cxnLst>
                <a:cxn ang="0">
                  <a:pos x="1467" y="479"/>
                </a:cxn>
                <a:cxn ang="0">
                  <a:pos x="1019" y="276"/>
                </a:cxn>
                <a:cxn ang="0">
                  <a:pos x="504" y="677"/>
                </a:cxn>
                <a:cxn ang="0">
                  <a:pos x="995" y="1174"/>
                </a:cxn>
                <a:cxn ang="0">
                  <a:pos x="1705" y="1974"/>
                </a:cxn>
                <a:cxn ang="0">
                  <a:pos x="651" y="2755"/>
                </a:cxn>
                <a:cxn ang="0">
                  <a:pos x="155" y="2686"/>
                </a:cxn>
                <a:cxn ang="0">
                  <a:pos x="0" y="2177"/>
                </a:cxn>
                <a:cxn ang="0">
                  <a:pos x="658" y="2466"/>
                </a:cxn>
                <a:cxn ang="0">
                  <a:pos x="1252" y="2030"/>
                </a:cxn>
                <a:cxn ang="0">
                  <a:pos x="46" y="731"/>
                </a:cxn>
                <a:cxn ang="0">
                  <a:pos x="973" y="0"/>
                </a:cxn>
                <a:cxn ang="0">
                  <a:pos x="1467" y="69"/>
                </a:cxn>
                <a:cxn ang="0">
                  <a:pos x="1467" y="479"/>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w="9525">
              <a:noFill/>
              <a:round/>
              <a:headEnd/>
              <a:tailEnd/>
            </a:ln>
          </p:spPr>
          <p:txBody>
            <a:bodyPr/>
            <a:lstStyle/>
            <a:p>
              <a:endParaRPr lang="en-GB">
                <a:solidFill>
                  <a:srgbClr val="000000"/>
                </a:solidFill>
              </a:endParaRPr>
            </a:p>
          </p:txBody>
        </p:sp>
      </p:grpSp>
      <p:sp>
        <p:nvSpPr>
          <p:cNvPr id="5" name="Footer Placeholder 4"/>
          <p:cNvSpPr>
            <a:spLocks noGrp="1"/>
          </p:cNvSpPr>
          <p:nvPr>
            <p:ph type="ftr" sz="quarter" idx="3"/>
          </p:nvPr>
        </p:nvSpPr>
        <p:spPr>
          <a:xfrm>
            <a:off x="5910139" y="4856969"/>
            <a:ext cx="3086100" cy="274637"/>
          </a:xfrm>
          <a:prstGeom prst="rect">
            <a:avLst/>
          </a:prstGeom>
        </p:spPr>
        <p:txBody>
          <a:bodyPr vert="horz" lIns="91440" tIns="45720" rIns="91440" bIns="45720" rtlCol="0" anchor="ctr"/>
          <a:lstStyle>
            <a:lvl1pPr algn="r">
              <a:defRPr sz="800">
                <a:solidFill>
                  <a:schemeClr val="tx1">
                    <a:tint val="75000"/>
                  </a:schemeClr>
                </a:solidFill>
              </a:defRPr>
            </a:lvl1pPr>
          </a:lstStyle>
          <a:p>
            <a:r>
              <a:rPr lang="en-GB" dirty="0" smtClean="0">
                <a:solidFill>
                  <a:srgbClr val="000000">
                    <a:tint val="75000"/>
                  </a:srgbClr>
                </a:solidFill>
              </a:rPr>
              <a:t>© FUJITSU LIMITED 2014</a:t>
            </a:r>
            <a:endParaRPr lang="en-GB" dirty="0">
              <a:solidFill>
                <a:srgbClr val="000000">
                  <a:tint val="75000"/>
                </a:srgbClr>
              </a:solidFill>
            </a:endParaRPr>
          </a:p>
        </p:txBody>
      </p:sp>
      <p:sp>
        <p:nvSpPr>
          <p:cNvPr id="6" name="Slide Number Placeholder 5"/>
          <p:cNvSpPr>
            <a:spLocks noGrp="1"/>
          </p:cNvSpPr>
          <p:nvPr>
            <p:ph type="sldNum" sz="quarter" idx="4"/>
          </p:nvPr>
        </p:nvSpPr>
        <p:spPr>
          <a:xfrm>
            <a:off x="4044114" y="4856969"/>
            <a:ext cx="1055772" cy="274637"/>
          </a:xfrm>
          <a:prstGeom prst="rect">
            <a:avLst/>
          </a:prstGeom>
        </p:spPr>
        <p:txBody>
          <a:bodyPr vert="horz" lIns="91440" tIns="45720" rIns="91440" bIns="45720" rtlCol="0" anchor="ctr"/>
          <a:lstStyle>
            <a:lvl1pPr algn="ctr">
              <a:defRPr sz="800">
                <a:solidFill>
                  <a:schemeClr val="tx1">
                    <a:tint val="75000"/>
                  </a:schemeClr>
                </a:solidFill>
              </a:defRPr>
            </a:lvl1pPr>
          </a:lstStyle>
          <a:p>
            <a:fld id="{DB1452FB-80B4-4EFB-A3AA-013940B1C537}" type="slidenum">
              <a:rPr lang="en-GB" smtClean="0">
                <a:solidFill>
                  <a:srgbClr val="000000">
                    <a:tint val="75000"/>
                  </a:srgbClr>
                </a:solidFill>
              </a:rPr>
              <a:pPr/>
              <a:t>‹#›</a:t>
            </a:fld>
            <a:endParaRPr lang="en-GB">
              <a:solidFill>
                <a:srgbClr val="000000">
                  <a:tint val="75000"/>
                </a:srgbClr>
              </a:solidFill>
            </a:endParaRPr>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dt="0"/>
  <p:txStyles>
    <p:titleStyle>
      <a:lvl1pPr algn="l" defTabSz="914400" rtl="0" eaLnBrk="1" latinLnBrk="0" hangingPunct="1">
        <a:lnSpc>
          <a:spcPct val="90000"/>
        </a:lnSpc>
        <a:spcBef>
          <a:spcPct val="0"/>
        </a:spcBef>
        <a:buNone/>
        <a:tabLst>
          <a:tab pos="2871788" algn="l"/>
          <a:tab pos="3676650" algn="l"/>
        </a:tabLst>
        <a:defRPr kumimoji="1" lang="de-DE" altLang="ja-JP" sz="2600" kern="1200" dirty="0" smtClean="0">
          <a:solidFill>
            <a:schemeClr val="bg1"/>
          </a:solidFill>
          <a:latin typeface="+mj-lt"/>
          <a:ea typeface="+mj-ea"/>
          <a:cs typeface="+mj-cs"/>
        </a:defRPr>
      </a:lvl1pPr>
    </p:titleStyle>
    <p:bodyStyle>
      <a:lvl1pPr marL="269875" indent="-269875" algn="l" defTabSz="914400" rtl="0" eaLnBrk="1" latinLnBrk="0" hangingPunct="1">
        <a:lnSpc>
          <a:spcPct val="100000"/>
        </a:lnSpc>
        <a:spcBef>
          <a:spcPts val="600"/>
        </a:spcBef>
        <a:spcAft>
          <a:spcPts val="200"/>
        </a:spcAft>
        <a:buClr>
          <a:schemeClr val="accent1"/>
        </a:buClr>
        <a:buFont typeface="Wingdings" pitchFamily="2" charset="2"/>
        <a:buChar char=""/>
        <a:defRPr sz="2000" b="0" kern="1200">
          <a:solidFill>
            <a:schemeClr val="tx1"/>
          </a:solidFill>
          <a:latin typeface="Fujitsu Sans Light" pitchFamily="34" charset="0"/>
          <a:ea typeface="+mn-ea"/>
          <a:cs typeface="+mn-cs"/>
        </a:defRPr>
      </a:lvl1pPr>
      <a:lvl2pPr marL="539750" indent="-269875" algn="l" defTabSz="914400" rtl="0" eaLnBrk="1" latinLnBrk="0" hangingPunct="1">
        <a:lnSpc>
          <a:spcPct val="100000"/>
        </a:lnSpc>
        <a:spcBef>
          <a:spcPts val="600"/>
        </a:spcBef>
        <a:spcAft>
          <a:spcPts val="200"/>
        </a:spcAft>
        <a:buClr>
          <a:schemeClr val="tx2"/>
        </a:buClr>
        <a:buFont typeface="Arial" pitchFamily="34" charset="0"/>
        <a:buChar char="‒"/>
        <a:defRPr sz="1600" kern="1200">
          <a:solidFill>
            <a:schemeClr val="tx1"/>
          </a:solidFill>
          <a:latin typeface="Fujitsu Sans Light" pitchFamily="34" charset="0"/>
          <a:ea typeface="+mn-ea"/>
          <a:cs typeface="+mn-cs"/>
        </a:defRPr>
      </a:lvl2pPr>
      <a:lvl3pPr marL="714375" indent="-174625" algn="l" defTabSz="914400" rtl="0" eaLnBrk="1" latinLnBrk="0" hangingPunct="1">
        <a:lnSpc>
          <a:spcPct val="100000"/>
        </a:lnSpc>
        <a:spcBef>
          <a:spcPts val="600"/>
        </a:spcBef>
        <a:spcAft>
          <a:spcPts val="200"/>
        </a:spcAft>
        <a:buClr>
          <a:schemeClr val="tx2"/>
        </a:buClr>
        <a:buFont typeface="Arial" pitchFamily="34" charset="0"/>
        <a:buChar char="•"/>
        <a:tabLst/>
        <a:defRPr sz="1400" kern="1200">
          <a:solidFill>
            <a:schemeClr val="tx1"/>
          </a:solidFill>
          <a:latin typeface="Fujitsu Sans Light" pitchFamily="34" charset="0"/>
          <a:ea typeface="+mn-ea"/>
          <a:cs typeface="+mn-cs"/>
        </a:defRPr>
      </a:lvl3pPr>
      <a:lvl4pPr marL="896938" indent="-182563" algn="l" defTabSz="896938" rtl="0" eaLnBrk="1" latinLnBrk="0" hangingPunct="1">
        <a:lnSpc>
          <a:spcPct val="100000"/>
        </a:lnSpc>
        <a:spcBef>
          <a:spcPts val="600"/>
        </a:spcBef>
        <a:spcAft>
          <a:spcPts val="200"/>
        </a:spcAft>
        <a:buClr>
          <a:schemeClr val="tx2"/>
        </a:buClr>
        <a:buFont typeface="Arial" pitchFamily="34" charset="0"/>
        <a:buChar char="•"/>
        <a:defRPr sz="1200" kern="1200">
          <a:solidFill>
            <a:schemeClr val="tx1"/>
          </a:solidFill>
          <a:latin typeface="Fujitsu Sans Light" pitchFamily="34" charset="0"/>
          <a:ea typeface="+mn-ea"/>
          <a:cs typeface="+mn-cs"/>
        </a:defRPr>
      </a:lvl4pPr>
      <a:lvl5pPr marL="1079500" indent="-182563" algn="l" defTabSz="914400" rtl="0" eaLnBrk="1" latinLnBrk="0" hangingPunct="1">
        <a:lnSpc>
          <a:spcPct val="100000"/>
        </a:lnSpc>
        <a:spcBef>
          <a:spcPts val="600"/>
        </a:spcBef>
        <a:spcAft>
          <a:spcPts val="200"/>
        </a:spcAft>
        <a:buClr>
          <a:schemeClr val="tx2"/>
        </a:buClr>
        <a:buFont typeface="Arial" pitchFamily="34" charset="0"/>
        <a:buChar char="•"/>
        <a:defRPr sz="1100" kern="1200">
          <a:solidFill>
            <a:schemeClr val="tx1"/>
          </a:solidFill>
          <a:latin typeface="Fujitsu Sans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8" Type="http://schemas.openxmlformats.org/officeDocument/2006/relationships/image" Target="../media/image65.jpeg"/><Relationship Id="rId3" Type="http://schemas.openxmlformats.org/officeDocument/2006/relationships/image" Target="../media/image60.png"/><Relationship Id="rId7" Type="http://schemas.openxmlformats.org/officeDocument/2006/relationships/image" Target="../media/image64.jpg"/><Relationship Id="rId2" Type="http://schemas.openxmlformats.org/officeDocument/2006/relationships/slideLayout" Target="../slideLayouts/slideLayout42.xml"/><Relationship Id="rId1" Type="http://schemas.openxmlformats.org/officeDocument/2006/relationships/tags" Target="../tags/tag235.xml"/><Relationship Id="rId6" Type="http://schemas.openxmlformats.org/officeDocument/2006/relationships/image" Target="../media/image63.jpg"/><Relationship Id="rId5" Type="http://schemas.openxmlformats.org/officeDocument/2006/relationships/image" Target="../media/image62.jpg"/><Relationship Id="rId4" Type="http://schemas.openxmlformats.org/officeDocument/2006/relationships/image" Target="../media/image61.png"/></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1.xml"/><Relationship Id="rId13" Type="http://schemas.openxmlformats.org/officeDocument/2006/relationships/image" Target="../media/image66.jpeg"/><Relationship Id="rId3" Type="http://schemas.openxmlformats.org/officeDocument/2006/relationships/tags" Target="../tags/tag238.xml"/><Relationship Id="rId7" Type="http://schemas.openxmlformats.org/officeDocument/2006/relationships/diagramData" Target="../diagrams/data1.xml"/><Relationship Id="rId12" Type="http://schemas.openxmlformats.org/officeDocument/2006/relationships/hyperlink" Target="http://mediaportal.ts.fujitsu.com/pages/view.php?ref=4865&amp;search=bx900&amp;offset=0&amp;order_by=field12&amp;sort=DESC&amp;archive=0&amp;k=" TargetMode="External"/><Relationship Id="rId2" Type="http://schemas.openxmlformats.org/officeDocument/2006/relationships/tags" Target="../tags/tag237.xml"/><Relationship Id="rId1" Type="http://schemas.openxmlformats.org/officeDocument/2006/relationships/tags" Target="../tags/tag236.xml"/><Relationship Id="rId6" Type="http://schemas.openxmlformats.org/officeDocument/2006/relationships/notesSlide" Target="../notesSlides/notesSlide8.xml"/><Relationship Id="rId11" Type="http://schemas.microsoft.com/office/2007/relationships/diagramDrawing" Target="../diagrams/drawing1.xml"/><Relationship Id="rId5" Type="http://schemas.openxmlformats.org/officeDocument/2006/relationships/slideLayout" Target="../slideLayouts/slideLayout24.xml"/><Relationship Id="rId10" Type="http://schemas.openxmlformats.org/officeDocument/2006/relationships/diagramColors" Target="../diagrams/colors1.xml"/><Relationship Id="rId4" Type="http://schemas.openxmlformats.org/officeDocument/2006/relationships/tags" Target="../tags/tag239.xml"/><Relationship Id="rId9" Type="http://schemas.openxmlformats.org/officeDocument/2006/relationships/diagramQuickStyle" Target="../diagrams/quickStyle1.xml"/><Relationship Id="rId14" Type="http://schemas.openxmlformats.org/officeDocument/2006/relationships/image" Target="../media/image67.jpeg"/></Relationships>
</file>

<file path=ppt/slides/_rels/slide12.xml.rels><?xml version="1.0" encoding="UTF-8" standalone="yes"?>
<Relationships xmlns="http://schemas.openxmlformats.org/package/2006/relationships"><Relationship Id="rId3" Type="http://schemas.openxmlformats.org/officeDocument/2006/relationships/tags" Target="../tags/tag242.xml"/><Relationship Id="rId2" Type="http://schemas.openxmlformats.org/officeDocument/2006/relationships/tags" Target="../tags/tag241.xml"/><Relationship Id="rId1" Type="http://schemas.openxmlformats.org/officeDocument/2006/relationships/tags" Target="../tags/tag240.xml"/><Relationship Id="rId5" Type="http://schemas.openxmlformats.org/officeDocument/2006/relationships/image" Target="../media/image68.png"/><Relationship Id="rId4"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emf"/><Relationship Id="rId7" Type="http://schemas.openxmlformats.org/officeDocument/2006/relationships/image" Target="../media/image73.png"/><Relationship Id="rId2" Type="http://schemas.openxmlformats.org/officeDocument/2006/relationships/notesSlide" Target="../notesSlides/notesSlide9.xml"/><Relationship Id="rId1" Type="http://schemas.openxmlformats.org/officeDocument/2006/relationships/slideLayout" Target="../slideLayouts/slideLayout40.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14.xml.rels><?xml version="1.0" encoding="UTF-8" standalone="yes"?>
<Relationships xmlns="http://schemas.openxmlformats.org/package/2006/relationships"><Relationship Id="rId8" Type="http://schemas.openxmlformats.org/officeDocument/2006/relationships/image" Target="../media/image69.emf"/><Relationship Id="rId3" Type="http://schemas.openxmlformats.org/officeDocument/2006/relationships/hyperlink" Target="http://mediaportal.ts.fujitsu.com/pages/view.php?ref=29401&amp;search=background&amp;offset=0&amp;order_by=field12&amp;sort=DESC&amp;archive=0&amp;k=" TargetMode="External"/><Relationship Id="rId7" Type="http://schemas.openxmlformats.org/officeDocument/2006/relationships/image" Target="../media/image77.png"/><Relationship Id="rId2" Type="http://schemas.openxmlformats.org/officeDocument/2006/relationships/notesSlide" Target="../notesSlides/notesSlide10.xml"/><Relationship Id="rId1" Type="http://schemas.openxmlformats.org/officeDocument/2006/relationships/slideLayout" Target="../slideLayouts/slideLayout40.xml"/><Relationship Id="rId6" Type="http://schemas.openxmlformats.org/officeDocument/2006/relationships/image" Target="../media/image54.png"/><Relationship Id="rId5" Type="http://schemas.openxmlformats.org/officeDocument/2006/relationships/image" Target="../media/image76.png"/><Relationship Id="rId4" Type="http://schemas.openxmlformats.org/officeDocument/2006/relationships/image" Target="../media/image75.jpeg"/><Relationship Id="rId9" Type="http://schemas.openxmlformats.org/officeDocument/2006/relationships/image" Target="../media/image7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gif"/><Relationship Id="rId1" Type="http://schemas.openxmlformats.org/officeDocument/2006/relationships/slideLayout" Target="../slideLayouts/slideLayout15.xml"/><Relationship Id="rId4" Type="http://schemas.openxmlformats.org/officeDocument/2006/relationships/image" Target="../media/image80.png"/></Relationships>
</file>

<file path=ppt/slides/_rels/slide17.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notesSlide" Target="../notesSlides/notesSlide11.xml"/><Relationship Id="rId1" Type="http://schemas.openxmlformats.org/officeDocument/2006/relationships/slideLayout" Target="../slideLayouts/slideLayout43.xml"/><Relationship Id="rId6" Type="http://schemas.openxmlformats.org/officeDocument/2006/relationships/image" Target="../media/image84.png"/><Relationship Id="rId11" Type="http://schemas.openxmlformats.org/officeDocument/2006/relationships/image" Target="../media/image89.png"/><Relationship Id="rId5" Type="http://schemas.openxmlformats.org/officeDocument/2006/relationships/image" Target="../media/image83.png"/><Relationship Id="rId10" Type="http://schemas.openxmlformats.org/officeDocument/2006/relationships/image" Target="../media/image88.png"/><Relationship Id="rId4" Type="http://schemas.openxmlformats.org/officeDocument/2006/relationships/image" Target="../media/image82.png"/><Relationship Id="rId9" Type="http://schemas.openxmlformats.org/officeDocument/2006/relationships/image" Target="../media/image87.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1.xml"/><Relationship Id="rId1" Type="http://schemas.openxmlformats.org/officeDocument/2006/relationships/themeOverride" Target="../theme/themeOverride1.xml"/><Relationship Id="rId5" Type="http://schemas.openxmlformats.org/officeDocument/2006/relationships/image" Target="../media/image43.jpeg"/><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8" Type="http://schemas.openxmlformats.org/officeDocument/2006/relationships/tags" Target="../tags/tag210.xml"/><Relationship Id="rId13" Type="http://schemas.openxmlformats.org/officeDocument/2006/relationships/tags" Target="../tags/tag215.xml"/><Relationship Id="rId18" Type="http://schemas.openxmlformats.org/officeDocument/2006/relationships/notesSlide" Target="../notesSlides/notesSlide3.xml"/><Relationship Id="rId3" Type="http://schemas.openxmlformats.org/officeDocument/2006/relationships/tags" Target="../tags/tag205.xml"/><Relationship Id="rId21" Type="http://schemas.openxmlformats.org/officeDocument/2006/relationships/image" Target="../media/image46.png"/><Relationship Id="rId7" Type="http://schemas.openxmlformats.org/officeDocument/2006/relationships/tags" Target="../tags/tag209.xml"/><Relationship Id="rId12" Type="http://schemas.openxmlformats.org/officeDocument/2006/relationships/tags" Target="../tags/tag214.xml"/><Relationship Id="rId17" Type="http://schemas.openxmlformats.org/officeDocument/2006/relationships/slideLayout" Target="../slideLayouts/slideLayout51.xml"/><Relationship Id="rId2" Type="http://schemas.openxmlformats.org/officeDocument/2006/relationships/tags" Target="../tags/tag204.xml"/><Relationship Id="rId16" Type="http://schemas.openxmlformats.org/officeDocument/2006/relationships/tags" Target="../tags/tag218.xml"/><Relationship Id="rId20" Type="http://schemas.openxmlformats.org/officeDocument/2006/relationships/image" Target="../media/image45.png"/><Relationship Id="rId1" Type="http://schemas.openxmlformats.org/officeDocument/2006/relationships/themeOverride" Target="../theme/themeOverride2.xml"/><Relationship Id="rId6" Type="http://schemas.openxmlformats.org/officeDocument/2006/relationships/tags" Target="../tags/tag208.xml"/><Relationship Id="rId11" Type="http://schemas.openxmlformats.org/officeDocument/2006/relationships/tags" Target="../tags/tag213.xml"/><Relationship Id="rId24" Type="http://schemas.openxmlformats.org/officeDocument/2006/relationships/image" Target="../media/image49.png"/><Relationship Id="rId5" Type="http://schemas.openxmlformats.org/officeDocument/2006/relationships/tags" Target="../tags/tag207.xml"/><Relationship Id="rId15" Type="http://schemas.openxmlformats.org/officeDocument/2006/relationships/tags" Target="../tags/tag217.xml"/><Relationship Id="rId23" Type="http://schemas.openxmlformats.org/officeDocument/2006/relationships/image" Target="../media/image48.png"/><Relationship Id="rId10" Type="http://schemas.openxmlformats.org/officeDocument/2006/relationships/tags" Target="../tags/tag212.xml"/><Relationship Id="rId19" Type="http://schemas.openxmlformats.org/officeDocument/2006/relationships/image" Target="../media/image44.png"/><Relationship Id="rId4" Type="http://schemas.openxmlformats.org/officeDocument/2006/relationships/tags" Target="../tags/tag206.xml"/><Relationship Id="rId9" Type="http://schemas.openxmlformats.org/officeDocument/2006/relationships/tags" Target="../tags/tag211.xml"/><Relationship Id="rId14" Type="http://schemas.openxmlformats.org/officeDocument/2006/relationships/tags" Target="../tags/tag216.xml"/><Relationship Id="rId22" Type="http://schemas.openxmlformats.org/officeDocument/2006/relationships/image" Target="../media/image47.png"/></Relationships>
</file>

<file path=ppt/slides/_rels/slide4.xml.rels><?xml version="1.0" encoding="UTF-8" standalone="yes"?>
<Relationships xmlns="http://schemas.openxmlformats.org/package/2006/relationships"><Relationship Id="rId8" Type="http://schemas.openxmlformats.org/officeDocument/2006/relationships/tags" Target="../tags/tag226.xml"/><Relationship Id="rId13" Type="http://schemas.openxmlformats.org/officeDocument/2006/relationships/tags" Target="../tags/tag231.xml"/><Relationship Id="rId3" Type="http://schemas.openxmlformats.org/officeDocument/2006/relationships/tags" Target="../tags/tag221.xml"/><Relationship Id="rId7" Type="http://schemas.openxmlformats.org/officeDocument/2006/relationships/tags" Target="../tags/tag225.xml"/><Relationship Id="rId12" Type="http://schemas.openxmlformats.org/officeDocument/2006/relationships/tags" Target="../tags/tag230.xml"/><Relationship Id="rId2" Type="http://schemas.openxmlformats.org/officeDocument/2006/relationships/tags" Target="../tags/tag220.xml"/><Relationship Id="rId16" Type="http://schemas.openxmlformats.org/officeDocument/2006/relationships/image" Target="../media/image50.jpeg"/><Relationship Id="rId1" Type="http://schemas.openxmlformats.org/officeDocument/2006/relationships/tags" Target="../tags/tag219.xml"/><Relationship Id="rId6" Type="http://schemas.openxmlformats.org/officeDocument/2006/relationships/tags" Target="../tags/tag224.xml"/><Relationship Id="rId11" Type="http://schemas.openxmlformats.org/officeDocument/2006/relationships/tags" Target="../tags/tag229.xml"/><Relationship Id="rId5" Type="http://schemas.openxmlformats.org/officeDocument/2006/relationships/tags" Target="../tags/tag223.xml"/><Relationship Id="rId15" Type="http://schemas.openxmlformats.org/officeDocument/2006/relationships/notesSlide" Target="../notesSlides/notesSlide4.xml"/><Relationship Id="rId10" Type="http://schemas.openxmlformats.org/officeDocument/2006/relationships/tags" Target="../tags/tag228.xml"/><Relationship Id="rId4" Type="http://schemas.openxmlformats.org/officeDocument/2006/relationships/tags" Target="../tags/tag222.xml"/><Relationship Id="rId9" Type="http://schemas.openxmlformats.org/officeDocument/2006/relationships/tags" Target="../tags/tag227.xml"/><Relationship Id="rId14"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53.jpeg"/><Relationship Id="rId4" Type="http://schemas.openxmlformats.org/officeDocument/2006/relationships/image" Target="../media/image52.jpeg"/></Relationships>
</file>

<file path=ppt/slides/_rels/slide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Layout" Target="../slideLayouts/slideLayout18.xml"/><Relationship Id="rId1" Type="http://schemas.openxmlformats.org/officeDocument/2006/relationships/tags" Target="../tags/tag232.xml"/></Relationships>
</file>

<file path=ppt/slides/_rels/slide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41.xml"/></Relationships>
</file>

<file path=ppt/slides/_rels/slide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xml"/><Relationship Id="rId1" Type="http://schemas.openxmlformats.org/officeDocument/2006/relationships/slideLayout" Target="../slideLayouts/slideLayout42.xml"/><Relationship Id="rId4" Type="http://schemas.openxmlformats.org/officeDocument/2006/relationships/image" Target="../media/image57.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tags" Target="../tags/tag234.xml"/><Relationship Id="rId1" Type="http://schemas.openxmlformats.org/officeDocument/2006/relationships/tags" Target="../tags/tag233.xml"/><Relationship Id="rId6" Type="http://schemas.openxmlformats.org/officeDocument/2006/relationships/image" Target="../media/image59.png"/><Relationship Id="rId5" Type="http://schemas.openxmlformats.org/officeDocument/2006/relationships/image" Target="../media/image58.jpeg"/><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347614"/>
            <a:ext cx="8426450" cy="431750"/>
          </a:xfrm>
        </p:spPr>
        <p:txBody>
          <a:bodyPr/>
          <a:lstStyle/>
          <a:p>
            <a:r>
              <a:rPr lang="ru-RU" b="1" dirty="0" smtClean="0"/>
              <a:t>Сервера </a:t>
            </a:r>
            <a:r>
              <a:rPr lang="en-US" b="1" dirty="0" smtClean="0"/>
              <a:t>Fujitsu</a:t>
            </a:r>
            <a:endParaRPr lang="en-US" b="1" dirty="0"/>
          </a:p>
        </p:txBody>
      </p:sp>
      <p:sp>
        <p:nvSpPr>
          <p:cNvPr id="3" name="Subtitle 2"/>
          <p:cNvSpPr>
            <a:spLocks noGrp="1"/>
          </p:cNvSpPr>
          <p:nvPr>
            <p:ph type="subTitle" idx="1"/>
          </p:nvPr>
        </p:nvSpPr>
        <p:spPr>
          <a:xfrm>
            <a:off x="539552" y="4083919"/>
            <a:ext cx="8422756" cy="432060"/>
          </a:xfrm>
        </p:spPr>
        <p:txBody>
          <a:bodyPr/>
          <a:lstStyle/>
          <a:p>
            <a:r>
              <a:rPr lang="ru-RU" b="1" dirty="0" smtClean="0"/>
              <a:t>Сергей Шуичков</a:t>
            </a:r>
          </a:p>
          <a:p>
            <a:r>
              <a:rPr lang="en-US" b="1" dirty="0" smtClean="0"/>
              <a:t>Partner Account Manager</a:t>
            </a:r>
          </a:p>
          <a:p>
            <a:r>
              <a:rPr lang="en-US" b="1" dirty="0" smtClean="0"/>
              <a:t>Sergey.Shuichkov@ts.fujitsu.com</a:t>
            </a:r>
            <a:endParaRPr lang="en-US" b="1" dirty="0"/>
          </a:p>
        </p:txBody>
      </p:sp>
    </p:spTree>
    <p:extLst>
      <p:ext uri="{BB962C8B-B14F-4D97-AF65-F5344CB8AC3E}">
        <p14:creationId xmlns:p14="http://schemas.microsoft.com/office/powerpoint/2010/main" val="3645515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6EA6D8CF-3CDE-4807-BCD2-C9F2B831AAA5}" type="slidenum">
              <a:rPr lang="en-US" smtClean="0"/>
              <a:t>10</a:t>
            </a:fld>
            <a:endParaRPr lang="en-US"/>
          </a:p>
        </p:txBody>
      </p:sp>
      <p:sp>
        <p:nvSpPr>
          <p:cNvPr id="7" name="Titel 1"/>
          <p:cNvSpPr>
            <a:spLocks noGrp="1"/>
          </p:cNvSpPr>
          <p:nvPr>
            <p:ph type="title"/>
          </p:nvPr>
        </p:nvSpPr>
        <p:spPr>
          <a:xfrm>
            <a:off x="323529" y="123479"/>
            <a:ext cx="8229600" cy="609600"/>
          </a:xfrm>
        </p:spPr>
        <p:txBody>
          <a:bodyPr/>
          <a:lstStyle/>
          <a:p>
            <a:r>
              <a:rPr lang="ru-RU" sz="2700" dirty="0" smtClean="0"/>
              <a:t>Охлаждение </a:t>
            </a:r>
            <a:r>
              <a:rPr lang="en-US" sz="2700" dirty="0" smtClean="0"/>
              <a:t>Cool-safe</a:t>
            </a:r>
            <a:r>
              <a:rPr lang="en-US" sz="2700" baseline="30000" dirty="0" smtClean="0"/>
              <a:t>®</a:t>
            </a:r>
            <a:r>
              <a:rPr lang="en-US" sz="2700" dirty="0" smtClean="0"/>
              <a:t> Advanced Thermal Design</a:t>
            </a:r>
            <a:endParaRPr lang="en-US" sz="2700" dirty="0"/>
          </a:p>
        </p:txBody>
      </p:sp>
      <p:pic>
        <p:nvPicPr>
          <p:cNvPr id="11" name="Grafik 6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384" y="3826484"/>
            <a:ext cx="543390" cy="405815"/>
          </a:xfrm>
          <a:prstGeom prst="rect">
            <a:avLst/>
          </a:prstGeom>
        </p:spPr>
      </p:pic>
      <p:pic>
        <p:nvPicPr>
          <p:cNvPr id="12" name="Grafik 6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384" y="3691185"/>
            <a:ext cx="543390" cy="405815"/>
          </a:xfrm>
          <a:prstGeom prst="rect">
            <a:avLst/>
          </a:prstGeom>
        </p:spPr>
      </p:pic>
      <p:pic>
        <p:nvPicPr>
          <p:cNvPr id="13" name="Grafik 6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384" y="3555886"/>
            <a:ext cx="543390" cy="405815"/>
          </a:xfrm>
          <a:prstGeom prst="rect">
            <a:avLst/>
          </a:prstGeom>
        </p:spPr>
      </p:pic>
      <p:pic>
        <p:nvPicPr>
          <p:cNvPr id="14" name="Grafik 6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384" y="3420587"/>
            <a:ext cx="543390" cy="405815"/>
          </a:xfrm>
          <a:prstGeom prst="rect">
            <a:avLst/>
          </a:prstGeom>
        </p:spPr>
      </p:pic>
      <p:pic>
        <p:nvPicPr>
          <p:cNvPr id="15" name="Grafik 6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3082" y="3876359"/>
            <a:ext cx="543390" cy="405815"/>
          </a:xfrm>
          <a:prstGeom prst="rect">
            <a:avLst/>
          </a:prstGeom>
        </p:spPr>
      </p:pic>
      <p:pic>
        <p:nvPicPr>
          <p:cNvPr id="16" name="Grafik 6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3082" y="3741060"/>
            <a:ext cx="543390" cy="405815"/>
          </a:xfrm>
          <a:prstGeom prst="rect">
            <a:avLst/>
          </a:prstGeom>
        </p:spPr>
      </p:pic>
      <p:pic>
        <p:nvPicPr>
          <p:cNvPr id="17" name="Grafik 7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3082" y="3605761"/>
            <a:ext cx="543390" cy="405815"/>
          </a:xfrm>
          <a:prstGeom prst="rect">
            <a:avLst/>
          </a:prstGeom>
        </p:spPr>
      </p:pic>
      <p:pic>
        <p:nvPicPr>
          <p:cNvPr id="18" name="Grafik 7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3082" y="3470461"/>
            <a:ext cx="543390" cy="405815"/>
          </a:xfrm>
          <a:prstGeom prst="rect">
            <a:avLst/>
          </a:prstGeom>
        </p:spPr>
      </p:pic>
      <p:pic>
        <p:nvPicPr>
          <p:cNvPr id="19" name="Picture 2"/>
          <p:cNvPicPr>
            <a:picLocks noChangeAspect="1" noChangeArrowheads="1"/>
          </p:cNvPicPr>
          <p:nvPr/>
        </p:nvPicPr>
        <p:blipFill>
          <a:blip r:embed="rId4" cstate="print">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rot="20953308">
            <a:off x="424449" y="3621418"/>
            <a:ext cx="838309" cy="5197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2"/>
          <p:cNvPicPr>
            <a:picLocks noChangeAspect="1" noChangeArrowheads="1"/>
          </p:cNvPicPr>
          <p:nvPr/>
        </p:nvPicPr>
        <p:blipFill>
          <a:blip r:embed="rId4" cstate="print">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rot="20953308">
            <a:off x="420675" y="3536017"/>
            <a:ext cx="838309" cy="5197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2"/>
          <p:cNvPicPr>
            <a:picLocks noChangeAspect="1" noChangeArrowheads="1"/>
          </p:cNvPicPr>
          <p:nvPr/>
        </p:nvPicPr>
        <p:blipFill>
          <a:blip r:embed="rId4" cstate="print">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rot="20953308">
            <a:off x="420675" y="3442592"/>
            <a:ext cx="838309" cy="5197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2"/>
          <p:cNvPicPr>
            <a:picLocks noChangeAspect="1" noChangeArrowheads="1"/>
          </p:cNvPicPr>
          <p:nvPr/>
        </p:nvPicPr>
        <p:blipFill>
          <a:blip r:embed="rId4" cstate="print">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rot="20953308">
            <a:off x="420675" y="3343382"/>
            <a:ext cx="838309" cy="5197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9552" y="1048387"/>
            <a:ext cx="2015684" cy="612291"/>
          </a:xfrm>
          <a:prstGeom prst="rect">
            <a:avLst/>
          </a:prstGeom>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9454" y="1779666"/>
            <a:ext cx="756023" cy="675839"/>
          </a:xfrm>
          <a:prstGeom prst="rect">
            <a:avLst/>
          </a:prstGeom>
        </p:spPr>
      </p:pic>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9557" y="2643760"/>
            <a:ext cx="879486" cy="564447"/>
          </a:xfrm>
          <a:prstGeom prst="rect">
            <a:avLst/>
          </a:prstGeom>
        </p:spPr>
      </p:pic>
      <p:pic>
        <p:nvPicPr>
          <p:cNvPr id="23" name="Picture 2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08027" y="1851670"/>
            <a:ext cx="745742" cy="666648"/>
          </a:xfrm>
          <a:prstGeom prst="rect">
            <a:avLst/>
          </a:prstGeom>
        </p:spPr>
      </p:pic>
      <p:pic>
        <p:nvPicPr>
          <p:cNvPr id="24" name="Picture 2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41160" y="2732939"/>
            <a:ext cx="879486" cy="564447"/>
          </a:xfrm>
          <a:prstGeom prst="rect">
            <a:avLst/>
          </a:prstGeom>
        </p:spPr>
      </p:pic>
      <p:pic>
        <p:nvPicPr>
          <p:cNvPr id="3074" name="Picture 2" descr="https://encrypted-tbn1.gstatic.com/images?q=tbn:ANd9GcRSTeGZxd55veC8VTgnLF6-bKuipF-9oKdlYr0Lrer3yb7zO_Yj6w"/>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57395" y="4335135"/>
            <a:ext cx="1148699" cy="432048"/>
          </a:xfrm>
          <a:prstGeom prst="rect">
            <a:avLst/>
          </a:prstGeom>
          <a:noFill/>
          <a:extLst>
            <a:ext uri="{909E8E84-426E-40DD-AFC4-6F175D3DCCD1}">
              <a14:hiddenFill xmlns:a14="http://schemas.microsoft.com/office/drawing/2010/main">
                <a:solidFill>
                  <a:srgbClr val="FFFFFF"/>
                </a:solidFill>
              </a14:hiddenFill>
            </a:ext>
          </a:extLst>
        </p:spPr>
      </p:pic>
      <p:sp>
        <p:nvSpPr>
          <p:cNvPr id="27" name="Abgerundetes Rechteck 5"/>
          <p:cNvSpPr/>
          <p:nvPr>
            <p:custDataLst>
              <p:tags r:id="rId1"/>
            </p:custDataLst>
          </p:nvPr>
        </p:nvSpPr>
        <p:spPr bwMode="gray">
          <a:xfrm>
            <a:off x="2987825" y="1187282"/>
            <a:ext cx="5669045" cy="3147855"/>
          </a:xfrm>
          <a:prstGeom prst="roundRect">
            <a:avLst>
              <a:gd name="adj" fmla="val 5272"/>
            </a:avLst>
          </a:prstGeom>
          <a:solidFill>
            <a:schemeClr val="bg1"/>
          </a:solid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t" anchorCtr="0"/>
          <a:lstStyle/>
          <a:p>
            <a:pPr marL="182563" indent="-182563">
              <a:spcBef>
                <a:spcPts val="400"/>
              </a:spcBef>
              <a:buClr>
                <a:schemeClr val="accent2"/>
              </a:buClr>
              <a:buFont typeface="Wingdings" pitchFamily="2" charset="2"/>
              <a:buChar char="n"/>
            </a:pPr>
            <a:r>
              <a:rPr lang="ru-RU" sz="1600" dirty="0" smtClean="0">
                <a:solidFill>
                  <a:schemeClr val="tx1"/>
                </a:solidFill>
                <a:latin typeface="+mj-lt"/>
              </a:rPr>
              <a:t>Влияние стоимости процессора к стоимости сервера 5-10 % разница в производительности 30-50% сервера</a:t>
            </a:r>
            <a:endParaRPr lang="en-US" sz="1600" dirty="0" smtClean="0">
              <a:solidFill>
                <a:schemeClr val="tx1"/>
              </a:solidFill>
              <a:latin typeface="+mj-lt"/>
            </a:endParaRPr>
          </a:p>
          <a:p>
            <a:pPr marL="182563" indent="-182563">
              <a:spcBef>
                <a:spcPts val="400"/>
              </a:spcBef>
              <a:buClr>
                <a:schemeClr val="accent2"/>
              </a:buClr>
              <a:buFont typeface="Wingdings" pitchFamily="2" charset="2"/>
              <a:buChar char="n"/>
            </a:pPr>
            <a:r>
              <a:rPr lang="ru-RU" sz="1600" dirty="0" smtClean="0">
                <a:solidFill>
                  <a:schemeClr val="tx1"/>
                </a:solidFill>
                <a:latin typeface="+mj-lt"/>
              </a:rPr>
              <a:t>Больше серверов – сложнее обслуживать</a:t>
            </a:r>
            <a:endParaRPr lang="en-US" sz="1600" dirty="0" smtClean="0">
              <a:solidFill>
                <a:schemeClr val="tx1"/>
              </a:solidFill>
              <a:latin typeface="+mj-lt"/>
            </a:endParaRPr>
          </a:p>
          <a:p>
            <a:pPr marL="182563" indent="-182563">
              <a:spcBef>
                <a:spcPts val="400"/>
              </a:spcBef>
              <a:buClr>
                <a:schemeClr val="accent2"/>
              </a:buClr>
              <a:buFont typeface="Wingdings" pitchFamily="2" charset="2"/>
              <a:buChar char="n"/>
            </a:pPr>
            <a:r>
              <a:rPr lang="ru-RU" sz="1600" dirty="0" smtClean="0">
                <a:solidFill>
                  <a:schemeClr val="tx1"/>
                </a:solidFill>
                <a:latin typeface="+mj-lt"/>
              </a:rPr>
              <a:t>Итоговая разница от 20 % при первоначальной закупке</a:t>
            </a:r>
            <a:endParaRPr lang="en-US" sz="1600" dirty="0" smtClean="0">
              <a:solidFill>
                <a:schemeClr val="tx1"/>
              </a:solidFill>
              <a:latin typeface="+mj-lt"/>
            </a:endParaRPr>
          </a:p>
          <a:p>
            <a:pPr marL="182563" indent="-182563">
              <a:spcBef>
                <a:spcPts val="400"/>
              </a:spcBef>
              <a:buClr>
                <a:schemeClr val="accent2"/>
              </a:buClr>
              <a:buFont typeface="Wingdings" pitchFamily="2" charset="2"/>
              <a:buChar char="n"/>
            </a:pPr>
            <a:r>
              <a:rPr lang="ru-RU" sz="1600" dirty="0">
                <a:solidFill>
                  <a:schemeClr val="tx1"/>
                </a:solidFill>
              </a:rPr>
              <a:t>Р</a:t>
            </a:r>
            <a:r>
              <a:rPr lang="ru-RU" sz="1600" dirty="0" smtClean="0">
                <a:solidFill>
                  <a:schemeClr val="tx1"/>
                </a:solidFill>
              </a:rPr>
              <a:t>азница </a:t>
            </a:r>
            <a:r>
              <a:rPr lang="ru-RU" sz="1600" dirty="0">
                <a:solidFill>
                  <a:schemeClr val="tx1"/>
                </a:solidFill>
              </a:rPr>
              <a:t>от </a:t>
            </a:r>
            <a:r>
              <a:rPr lang="ru-RU" sz="1600" dirty="0" smtClean="0">
                <a:solidFill>
                  <a:schemeClr val="tx1"/>
                </a:solidFill>
                <a:latin typeface="+mj-lt"/>
              </a:rPr>
              <a:t>50 </a:t>
            </a:r>
            <a:r>
              <a:rPr lang="ru-RU" sz="1600" dirty="0">
                <a:solidFill>
                  <a:schemeClr val="tx1"/>
                </a:solidFill>
                <a:latin typeface="+mj-lt"/>
              </a:rPr>
              <a:t>% </a:t>
            </a:r>
            <a:r>
              <a:rPr lang="ru-RU" sz="1600" dirty="0" smtClean="0">
                <a:solidFill>
                  <a:schemeClr val="tx1"/>
                </a:solidFill>
              </a:rPr>
              <a:t>на поддержку\подписку</a:t>
            </a:r>
            <a:endParaRPr lang="en-US" sz="1600" dirty="0">
              <a:solidFill>
                <a:schemeClr val="tx1"/>
              </a:solidFill>
            </a:endParaRPr>
          </a:p>
          <a:p>
            <a:pPr marL="182563" indent="-182563">
              <a:spcBef>
                <a:spcPts val="400"/>
              </a:spcBef>
              <a:buClr>
                <a:schemeClr val="accent2"/>
              </a:buClr>
              <a:buFont typeface="Wingdings" pitchFamily="2" charset="2"/>
              <a:buChar char="n"/>
            </a:pPr>
            <a:r>
              <a:rPr lang="ru-RU" sz="1600" dirty="0" smtClean="0">
                <a:solidFill>
                  <a:schemeClr val="tx1"/>
                </a:solidFill>
                <a:latin typeface="+mj-lt"/>
              </a:rPr>
              <a:t>Высокоплотные системы с минимальным количеством портов(</a:t>
            </a:r>
            <a:r>
              <a:rPr lang="en-US" sz="1600" dirty="0" smtClean="0">
                <a:solidFill>
                  <a:schemeClr val="tx1"/>
                </a:solidFill>
                <a:latin typeface="+mj-lt"/>
              </a:rPr>
              <a:t>FC\Ethernet)</a:t>
            </a:r>
            <a:endParaRPr lang="ru-RU" sz="1600" dirty="0" smtClean="0">
              <a:solidFill>
                <a:schemeClr val="tx1"/>
              </a:solidFill>
              <a:latin typeface="+mj-lt"/>
            </a:endParaRPr>
          </a:p>
          <a:p>
            <a:pPr marL="182563" indent="-182563">
              <a:spcBef>
                <a:spcPts val="400"/>
              </a:spcBef>
              <a:buClr>
                <a:schemeClr val="accent2"/>
              </a:buClr>
              <a:buFont typeface="Wingdings" pitchFamily="2" charset="2"/>
              <a:buChar char="n"/>
            </a:pPr>
            <a:r>
              <a:rPr lang="ru-RU" sz="1600" dirty="0" smtClean="0">
                <a:solidFill>
                  <a:schemeClr val="tx1"/>
                </a:solidFill>
                <a:latin typeface="+mj-lt"/>
              </a:rPr>
              <a:t>Экономия на ИБП</a:t>
            </a:r>
          </a:p>
          <a:p>
            <a:pPr>
              <a:spcBef>
                <a:spcPts val="400"/>
              </a:spcBef>
              <a:buClr>
                <a:schemeClr val="accent2"/>
              </a:buClr>
            </a:pPr>
            <a:r>
              <a:rPr lang="en-US" sz="1500" dirty="0" smtClean="0">
                <a:solidFill>
                  <a:schemeClr val="tx1"/>
                </a:solidFill>
              </a:rPr>
              <a:t/>
            </a:r>
            <a:br>
              <a:rPr lang="en-US" sz="1500" dirty="0" smtClean="0">
                <a:solidFill>
                  <a:schemeClr val="tx1"/>
                </a:solidFill>
              </a:rPr>
            </a:br>
            <a:endParaRPr lang="en-US" sz="1500" dirty="0" smtClean="0">
              <a:solidFill>
                <a:schemeClr val="tx1"/>
              </a:solidFill>
            </a:endParaRPr>
          </a:p>
        </p:txBody>
      </p:sp>
    </p:spTree>
    <p:extLst>
      <p:ext uri="{BB962C8B-B14F-4D97-AF65-F5344CB8AC3E}">
        <p14:creationId xmlns:p14="http://schemas.microsoft.com/office/powerpoint/2010/main" val="951109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250"/>
                                        <p:tgtEl>
                                          <p:spTgt spid="19"/>
                                        </p:tgtEl>
                                      </p:cBhvr>
                                    </p:animEffect>
                                    <p:anim calcmode="lin" valueType="num">
                                      <p:cBhvr>
                                        <p:cTn id="8" dur="250" fill="hold"/>
                                        <p:tgtEl>
                                          <p:spTgt spid="19"/>
                                        </p:tgtEl>
                                        <p:attrNameLst>
                                          <p:attrName>ppt_x</p:attrName>
                                        </p:attrNameLst>
                                      </p:cBhvr>
                                      <p:tavLst>
                                        <p:tav tm="0">
                                          <p:val>
                                            <p:strVal val="#ppt_x"/>
                                          </p:val>
                                        </p:tav>
                                        <p:tav tm="100000">
                                          <p:val>
                                            <p:strVal val="#ppt_x"/>
                                          </p:val>
                                        </p:tav>
                                      </p:tavLst>
                                    </p:anim>
                                    <p:anim calcmode="lin" valueType="num">
                                      <p:cBhvr>
                                        <p:cTn id="9" dur="250" fill="hold"/>
                                        <p:tgtEl>
                                          <p:spTgt spid="19"/>
                                        </p:tgtEl>
                                        <p:attrNameLst>
                                          <p:attrName>ppt_y</p:attrName>
                                        </p:attrNameLst>
                                      </p:cBhvr>
                                      <p:tavLst>
                                        <p:tav tm="0">
                                          <p:val>
                                            <p:strVal val="#ppt_y-.1"/>
                                          </p:val>
                                        </p:tav>
                                        <p:tav tm="100000">
                                          <p:val>
                                            <p:strVal val="#ppt_y"/>
                                          </p:val>
                                        </p:tav>
                                      </p:tavLst>
                                    </p:anim>
                                  </p:childTnLst>
                                </p:cTn>
                              </p:par>
                            </p:childTnLst>
                          </p:cTn>
                        </p:par>
                        <p:par>
                          <p:cTn id="10" fill="hold">
                            <p:stCondLst>
                              <p:cond delay="250"/>
                            </p:stCondLst>
                            <p:childTnLst>
                              <p:par>
                                <p:cTn id="11" presetID="47" presetClass="entr" presetSubtype="0" fill="hold" nodeType="after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250"/>
                                        <p:tgtEl>
                                          <p:spTgt spid="20"/>
                                        </p:tgtEl>
                                      </p:cBhvr>
                                    </p:animEffect>
                                    <p:anim calcmode="lin" valueType="num">
                                      <p:cBhvr>
                                        <p:cTn id="14" dur="250" fill="hold"/>
                                        <p:tgtEl>
                                          <p:spTgt spid="20"/>
                                        </p:tgtEl>
                                        <p:attrNameLst>
                                          <p:attrName>ppt_x</p:attrName>
                                        </p:attrNameLst>
                                      </p:cBhvr>
                                      <p:tavLst>
                                        <p:tav tm="0">
                                          <p:val>
                                            <p:strVal val="#ppt_x"/>
                                          </p:val>
                                        </p:tav>
                                        <p:tav tm="100000">
                                          <p:val>
                                            <p:strVal val="#ppt_x"/>
                                          </p:val>
                                        </p:tav>
                                      </p:tavLst>
                                    </p:anim>
                                    <p:anim calcmode="lin" valueType="num">
                                      <p:cBhvr>
                                        <p:cTn id="15" dur="250" fill="hold"/>
                                        <p:tgtEl>
                                          <p:spTgt spid="20"/>
                                        </p:tgtEl>
                                        <p:attrNameLst>
                                          <p:attrName>ppt_y</p:attrName>
                                        </p:attrNameLst>
                                      </p:cBhvr>
                                      <p:tavLst>
                                        <p:tav tm="0">
                                          <p:val>
                                            <p:strVal val="#ppt_y-.1"/>
                                          </p:val>
                                        </p:tav>
                                        <p:tav tm="100000">
                                          <p:val>
                                            <p:strVal val="#ppt_y"/>
                                          </p:val>
                                        </p:tav>
                                      </p:tavLst>
                                    </p:anim>
                                  </p:childTnLst>
                                </p:cTn>
                              </p:par>
                            </p:childTnLst>
                          </p:cTn>
                        </p:par>
                        <p:par>
                          <p:cTn id="16" fill="hold">
                            <p:stCondLst>
                              <p:cond delay="500"/>
                            </p:stCondLst>
                            <p:childTnLst>
                              <p:par>
                                <p:cTn id="17" presetID="47" presetClass="entr" presetSubtype="0"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250"/>
                                        <p:tgtEl>
                                          <p:spTgt spid="21"/>
                                        </p:tgtEl>
                                      </p:cBhvr>
                                    </p:animEffect>
                                    <p:anim calcmode="lin" valueType="num">
                                      <p:cBhvr>
                                        <p:cTn id="20" dur="250" fill="hold"/>
                                        <p:tgtEl>
                                          <p:spTgt spid="21"/>
                                        </p:tgtEl>
                                        <p:attrNameLst>
                                          <p:attrName>ppt_x</p:attrName>
                                        </p:attrNameLst>
                                      </p:cBhvr>
                                      <p:tavLst>
                                        <p:tav tm="0">
                                          <p:val>
                                            <p:strVal val="#ppt_x"/>
                                          </p:val>
                                        </p:tav>
                                        <p:tav tm="100000">
                                          <p:val>
                                            <p:strVal val="#ppt_x"/>
                                          </p:val>
                                        </p:tav>
                                      </p:tavLst>
                                    </p:anim>
                                    <p:anim calcmode="lin" valueType="num">
                                      <p:cBhvr>
                                        <p:cTn id="21" dur="250" fill="hold"/>
                                        <p:tgtEl>
                                          <p:spTgt spid="21"/>
                                        </p:tgtEl>
                                        <p:attrNameLst>
                                          <p:attrName>ppt_y</p:attrName>
                                        </p:attrNameLst>
                                      </p:cBhvr>
                                      <p:tavLst>
                                        <p:tav tm="0">
                                          <p:val>
                                            <p:strVal val="#ppt_y-.1"/>
                                          </p:val>
                                        </p:tav>
                                        <p:tav tm="100000">
                                          <p:val>
                                            <p:strVal val="#ppt_y"/>
                                          </p:val>
                                        </p:tav>
                                      </p:tavLst>
                                    </p:anim>
                                  </p:childTnLst>
                                </p:cTn>
                              </p:par>
                            </p:childTnLst>
                          </p:cTn>
                        </p:par>
                        <p:par>
                          <p:cTn id="22" fill="hold">
                            <p:stCondLst>
                              <p:cond delay="750"/>
                            </p:stCondLst>
                            <p:childTnLst>
                              <p:par>
                                <p:cTn id="23" presetID="47" presetClass="entr" presetSubtype="0" fill="hold" nodeType="after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250"/>
                                        <p:tgtEl>
                                          <p:spTgt spid="22"/>
                                        </p:tgtEl>
                                      </p:cBhvr>
                                    </p:animEffect>
                                    <p:anim calcmode="lin" valueType="num">
                                      <p:cBhvr>
                                        <p:cTn id="26" dur="250" fill="hold"/>
                                        <p:tgtEl>
                                          <p:spTgt spid="22"/>
                                        </p:tgtEl>
                                        <p:attrNameLst>
                                          <p:attrName>ppt_x</p:attrName>
                                        </p:attrNameLst>
                                      </p:cBhvr>
                                      <p:tavLst>
                                        <p:tav tm="0">
                                          <p:val>
                                            <p:strVal val="#ppt_x"/>
                                          </p:val>
                                        </p:tav>
                                        <p:tav tm="100000">
                                          <p:val>
                                            <p:strVal val="#ppt_x"/>
                                          </p:val>
                                        </p:tav>
                                      </p:tavLst>
                                    </p:anim>
                                    <p:anim calcmode="lin" valueType="num">
                                      <p:cBhvr>
                                        <p:cTn id="27" dur="250" fill="hold"/>
                                        <p:tgtEl>
                                          <p:spTgt spid="22"/>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250"/>
                                        <p:tgtEl>
                                          <p:spTgt spid="11"/>
                                        </p:tgtEl>
                                      </p:cBhvr>
                                    </p:animEffect>
                                    <p:anim calcmode="lin" valueType="num">
                                      <p:cBhvr>
                                        <p:cTn id="32" dur="250" fill="hold"/>
                                        <p:tgtEl>
                                          <p:spTgt spid="11"/>
                                        </p:tgtEl>
                                        <p:attrNameLst>
                                          <p:attrName>ppt_x</p:attrName>
                                        </p:attrNameLst>
                                      </p:cBhvr>
                                      <p:tavLst>
                                        <p:tav tm="0">
                                          <p:val>
                                            <p:strVal val="#ppt_x"/>
                                          </p:val>
                                        </p:tav>
                                        <p:tav tm="100000">
                                          <p:val>
                                            <p:strVal val="#ppt_x"/>
                                          </p:val>
                                        </p:tav>
                                      </p:tavLst>
                                    </p:anim>
                                    <p:anim calcmode="lin" valueType="num">
                                      <p:cBhvr>
                                        <p:cTn id="33" dur="250" fill="hold"/>
                                        <p:tgtEl>
                                          <p:spTgt spid="11"/>
                                        </p:tgtEl>
                                        <p:attrNameLst>
                                          <p:attrName>ppt_y</p:attrName>
                                        </p:attrNameLst>
                                      </p:cBhvr>
                                      <p:tavLst>
                                        <p:tav tm="0">
                                          <p:val>
                                            <p:strVal val="#ppt_y-.1"/>
                                          </p:val>
                                        </p:tav>
                                        <p:tav tm="100000">
                                          <p:val>
                                            <p:strVal val="#ppt_y"/>
                                          </p:val>
                                        </p:tav>
                                      </p:tavLst>
                                    </p:anim>
                                  </p:childTnLst>
                                </p:cTn>
                              </p:par>
                            </p:childTnLst>
                          </p:cTn>
                        </p:par>
                        <p:par>
                          <p:cTn id="34" fill="hold">
                            <p:stCondLst>
                              <p:cond delay="1250"/>
                            </p:stCondLst>
                            <p:childTnLst>
                              <p:par>
                                <p:cTn id="35" presetID="47" presetClass="entr" presetSubtype="0" fill="hold" nodeType="after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250"/>
                                        <p:tgtEl>
                                          <p:spTgt spid="12"/>
                                        </p:tgtEl>
                                      </p:cBhvr>
                                    </p:animEffect>
                                    <p:anim calcmode="lin" valueType="num">
                                      <p:cBhvr>
                                        <p:cTn id="38" dur="250" fill="hold"/>
                                        <p:tgtEl>
                                          <p:spTgt spid="12"/>
                                        </p:tgtEl>
                                        <p:attrNameLst>
                                          <p:attrName>ppt_x</p:attrName>
                                        </p:attrNameLst>
                                      </p:cBhvr>
                                      <p:tavLst>
                                        <p:tav tm="0">
                                          <p:val>
                                            <p:strVal val="#ppt_x"/>
                                          </p:val>
                                        </p:tav>
                                        <p:tav tm="100000">
                                          <p:val>
                                            <p:strVal val="#ppt_x"/>
                                          </p:val>
                                        </p:tav>
                                      </p:tavLst>
                                    </p:anim>
                                    <p:anim calcmode="lin" valueType="num">
                                      <p:cBhvr>
                                        <p:cTn id="39" dur="250" fill="hold"/>
                                        <p:tgtEl>
                                          <p:spTgt spid="12"/>
                                        </p:tgtEl>
                                        <p:attrNameLst>
                                          <p:attrName>ppt_y</p:attrName>
                                        </p:attrNameLst>
                                      </p:cBhvr>
                                      <p:tavLst>
                                        <p:tav tm="0">
                                          <p:val>
                                            <p:strVal val="#ppt_y-.1"/>
                                          </p:val>
                                        </p:tav>
                                        <p:tav tm="100000">
                                          <p:val>
                                            <p:strVal val="#ppt_y"/>
                                          </p:val>
                                        </p:tav>
                                      </p:tavLst>
                                    </p:anim>
                                  </p:childTnLst>
                                </p:cTn>
                              </p:par>
                            </p:childTnLst>
                          </p:cTn>
                        </p:par>
                        <p:par>
                          <p:cTn id="40" fill="hold">
                            <p:stCondLst>
                              <p:cond delay="1500"/>
                            </p:stCondLst>
                            <p:childTnLst>
                              <p:par>
                                <p:cTn id="41" presetID="47" presetClass="entr" presetSubtype="0" fill="hold" nodeType="after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250"/>
                                        <p:tgtEl>
                                          <p:spTgt spid="13"/>
                                        </p:tgtEl>
                                      </p:cBhvr>
                                    </p:animEffect>
                                    <p:anim calcmode="lin" valueType="num">
                                      <p:cBhvr>
                                        <p:cTn id="44" dur="250" fill="hold"/>
                                        <p:tgtEl>
                                          <p:spTgt spid="13"/>
                                        </p:tgtEl>
                                        <p:attrNameLst>
                                          <p:attrName>ppt_x</p:attrName>
                                        </p:attrNameLst>
                                      </p:cBhvr>
                                      <p:tavLst>
                                        <p:tav tm="0">
                                          <p:val>
                                            <p:strVal val="#ppt_x"/>
                                          </p:val>
                                        </p:tav>
                                        <p:tav tm="100000">
                                          <p:val>
                                            <p:strVal val="#ppt_x"/>
                                          </p:val>
                                        </p:tav>
                                      </p:tavLst>
                                    </p:anim>
                                    <p:anim calcmode="lin" valueType="num">
                                      <p:cBhvr>
                                        <p:cTn id="45" dur="250" fill="hold"/>
                                        <p:tgtEl>
                                          <p:spTgt spid="13"/>
                                        </p:tgtEl>
                                        <p:attrNameLst>
                                          <p:attrName>ppt_y</p:attrName>
                                        </p:attrNameLst>
                                      </p:cBhvr>
                                      <p:tavLst>
                                        <p:tav tm="0">
                                          <p:val>
                                            <p:strVal val="#ppt_y-.1"/>
                                          </p:val>
                                        </p:tav>
                                        <p:tav tm="100000">
                                          <p:val>
                                            <p:strVal val="#ppt_y"/>
                                          </p:val>
                                        </p:tav>
                                      </p:tavLst>
                                    </p:anim>
                                  </p:childTnLst>
                                </p:cTn>
                              </p:par>
                            </p:childTnLst>
                          </p:cTn>
                        </p:par>
                        <p:par>
                          <p:cTn id="46" fill="hold">
                            <p:stCondLst>
                              <p:cond delay="1750"/>
                            </p:stCondLst>
                            <p:childTnLst>
                              <p:par>
                                <p:cTn id="47" presetID="47" presetClass="entr" presetSubtype="0" fill="hold" nodeType="after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250"/>
                                        <p:tgtEl>
                                          <p:spTgt spid="14"/>
                                        </p:tgtEl>
                                      </p:cBhvr>
                                    </p:animEffect>
                                    <p:anim calcmode="lin" valueType="num">
                                      <p:cBhvr>
                                        <p:cTn id="50" dur="250" fill="hold"/>
                                        <p:tgtEl>
                                          <p:spTgt spid="14"/>
                                        </p:tgtEl>
                                        <p:attrNameLst>
                                          <p:attrName>ppt_x</p:attrName>
                                        </p:attrNameLst>
                                      </p:cBhvr>
                                      <p:tavLst>
                                        <p:tav tm="0">
                                          <p:val>
                                            <p:strVal val="#ppt_x"/>
                                          </p:val>
                                        </p:tav>
                                        <p:tav tm="100000">
                                          <p:val>
                                            <p:strVal val="#ppt_x"/>
                                          </p:val>
                                        </p:tav>
                                      </p:tavLst>
                                    </p:anim>
                                    <p:anim calcmode="lin" valueType="num">
                                      <p:cBhvr>
                                        <p:cTn id="51" dur="250" fill="hold"/>
                                        <p:tgtEl>
                                          <p:spTgt spid="14"/>
                                        </p:tgtEl>
                                        <p:attrNameLst>
                                          <p:attrName>ppt_y</p:attrName>
                                        </p:attrNameLst>
                                      </p:cBhvr>
                                      <p:tavLst>
                                        <p:tav tm="0">
                                          <p:val>
                                            <p:strVal val="#ppt_y-.1"/>
                                          </p:val>
                                        </p:tav>
                                        <p:tav tm="100000">
                                          <p:val>
                                            <p:strVal val="#ppt_y"/>
                                          </p:val>
                                        </p:tav>
                                      </p:tavLst>
                                    </p:anim>
                                  </p:childTnLst>
                                </p:cTn>
                              </p:par>
                            </p:childTnLst>
                          </p:cTn>
                        </p:par>
                        <p:par>
                          <p:cTn id="52" fill="hold">
                            <p:stCondLst>
                              <p:cond delay="2000"/>
                            </p:stCondLst>
                            <p:childTnLst>
                              <p:par>
                                <p:cTn id="53" presetID="47" presetClass="entr" presetSubtype="0" fill="hold" nodeType="after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250"/>
                                        <p:tgtEl>
                                          <p:spTgt spid="15"/>
                                        </p:tgtEl>
                                      </p:cBhvr>
                                    </p:animEffect>
                                    <p:anim calcmode="lin" valueType="num">
                                      <p:cBhvr>
                                        <p:cTn id="56" dur="250" fill="hold"/>
                                        <p:tgtEl>
                                          <p:spTgt spid="15"/>
                                        </p:tgtEl>
                                        <p:attrNameLst>
                                          <p:attrName>ppt_x</p:attrName>
                                        </p:attrNameLst>
                                      </p:cBhvr>
                                      <p:tavLst>
                                        <p:tav tm="0">
                                          <p:val>
                                            <p:strVal val="#ppt_x"/>
                                          </p:val>
                                        </p:tav>
                                        <p:tav tm="100000">
                                          <p:val>
                                            <p:strVal val="#ppt_x"/>
                                          </p:val>
                                        </p:tav>
                                      </p:tavLst>
                                    </p:anim>
                                    <p:anim calcmode="lin" valueType="num">
                                      <p:cBhvr>
                                        <p:cTn id="57" dur="250" fill="hold"/>
                                        <p:tgtEl>
                                          <p:spTgt spid="15"/>
                                        </p:tgtEl>
                                        <p:attrNameLst>
                                          <p:attrName>ppt_y</p:attrName>
                                        </p:attrNameLst>
                                      </p:cBhvr>
                                      <p:tavLst>
                                        <p:tav tm="0">
                                          <p:val>
                                            <p:strVal val="#ppt_y-.1"/>
                                          </p:val>
                                        </p:tav>
                                        <p:tav tm="100000">
                                          <p:val>
                                            <p:strVal val="#ppt_y"/>
                                          </p:val>
                                        </p:tav>
                                      </p:tavLst>
                                    </p:anim>
                                  </p:childTnLst>
                                </p:cTn>
                              </p:par>
                            </p:childTnLst>
                          </p:cTn>
                        </p:par>
                        <p:par>
                          <p:cTn id="58" fill="hold">
                            <p:stCondLst>
                              <p:cond delay="2250"/>
                            </p:stCondLst>
                            <p:childTnLst>
                              <p:par>
                                <p:cTn id="59" presetID="47" presetClass="entr" presetSubtype="0" fill="hold" nodeType="after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250"/>
                                        <p:tgtEl>
                                          <p:spTgt spid="16"/>
                                        </p:tgtEl>
                                      </p:cBhvr>
                                    </p:animEffect>
                                    <p:anim calcmode="lin" valueType="num">
                                      <p:cBhvr>
                                        <p:cTn id="62" dur="250" fill="hold"/>
                                        <p:tgtEl>
                                          <p:spTgt spid="16"/>
                                        </p:tgtEl>
                                        <p:attrNameLst>
                                          <p:attrName>ppt_x</p:attrName>
                                        </p:attrNameLst>
                                      </p:cBhvr>
                                      <p:tavLst>
                                        <p:tav tm="0">
                                          <p:val>
                                            <p:strVal val="#ppt_x"/>
                                          </p:val>
                                        </p:tav>
                                        <p:tav tm="100000">
                                          <p:val>
                                            <p:strVal val="#ppt_x"/>
                                          </p:val>
                                        </p:tav>
                                      </p:tavLst>
                                    </p:anim>
                                    <p:anim calcmode="lin" valueType="num">
                                      <p:cBhvr>
                                        <p:cTn id="63" dur="250" fill="hold"/>
                                        <p:tgtEl>
                                          <p:spTgt spid="16"/>
                                        </p:tgtEl>
                                        <p:attrNameLst>
                                          <p:attrName>ppt_y</p:attrName>
                                        </p:attrNameLst>
                                      </p:cBhvr>
                                      <p:tavLst>
                                        <p:tav tm="0">
                                          <p:val>
                                            <p:strVal val="#ppt_y-.1"/>
                                          </p:val>
                                        </p:tav>
                                        <p:tav tm="100000">
                                          <p:val>
                                            <p:strVal val="#ppt_y"/>
                                          </p:val>
                                        </p:tav>
                                      </p:tavLst>
                                    </p:anim>
                                  </p:childTnLst>
                                </p:cTn>
                              </p:par>
                            </p:childTnLst>
                          </p:cTn>
                        </p:par>
                        <p:par>
                          <p:cTn id="64" fill="hold">
                            <p:stCondLst>
                              <p:cond delay="2500"/>
                            </p:stCondLst>
                            <p:childTnLst>
                              <p:par>
                                <p:cTn id="65" presetID="47" presetClass="entr" presetSubtype="0" fill="hold" nodeType="after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fade">
                                      <p:cBhvr>
                                        <p:cTn id="67" dur="250"/>
                                        <p:tgtEl>
                                          <p:spTgt spid="17"/>
                                        </p:tgtEl>
                                      </p:cBhvr>
                                    </p:animEffect>
                                    <p:anim calcmode="lin" valueType="num">
                                      <p:cBhvr>
                                        <p:cTn id="68" dur="250" fill="hold"/>
                                        <p:tgtEl>
                                          <p:spTgt spid="17"/>
                                        </p:tgtEl>
                                        <p:attrNameLst>
                                          <p:attrName>ppt_x</p:attrName>
                                        </p:attrNameLst>
                                      </p:cBhvr>
                                      <p:tavLst>
                                        <p:tav tm="0">
                                          <p:val>
                                            <p:strVal val="#ppt_x"/>
                                          </p:val>
                                        </p:tav>
                                        <p:tav tm="100000">
                                          <p:val>
                                            <p:strVal val="#ppt_x"/>
                                          </p:val>
                                        </p:tav>
                                      </p:tavLst>
                                    </p:anim>
                                    <p:anim calcmode="lin" valueType="num">
                                      <p:cBhvr>
                                        <p:cTn id="69" dur="250" fill="hold"/>
                                        <p:tgtEl>
                                          <p:spTgt spid="17"/>
                                        </p:tgtEl>
                                        <p:attrNameLst>
                                          <p:attrName>ppt_y</p:attrName>
                                        </p:attrNameLst>
                                      </p:cBhvr>
                                      <p:tavLst>
                                        <p:tav tm="0">
                                          <p:val>
                                            <p:strVal val="#ppt_y-.1"/>
                                          </p:val>
                                        </p:tav>
                                        <p:tav tm="100000">
                                          <p:val>
                                            <p:strVal val="#ppt_y"/>
                                          </p:val>
                                        </p:tav>
                                      </p:tavLst>
                                    </p:anim>
                                  </p:childTnLst>
                                </p:cTn>
                              </p:par>
                            </p:childTnLst>
                          </p:cTn>
                        </p:par>
                        <p:par>
                          <p:cTn id="70" fill="hold">
                            <p:stCondLst>
                              <p:cond delay="2750"/>
                            </p:stCondLst>
                            <p:childTnLst>
                              <p:par>
                                <p:cTn id="71" presetID="47" presetClass="entr" presetSubtype="0" fill="hold" nodeType="after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fade">
                                      <p:cBhvr>
                                        <p:cTn id="73" dur="250"/>
                                        <p:tgtEl>
                                          <p:spTgt spid="18"/>
                                        </p:tgtEl>
                                      </p:cBhvr>
                                    </p:animEffect>
                                    <p:anim calcmode="lin" valueType="num">
                                      <p:cBhvr>
                                        <p:cTn id="74" dur="250" fill="hold"/>
                                        <p:tgtEl>
                                          <p:spTgt spid="18"/>
                                        </p:tgtEl>
                                        <p:attrNameLst>
                                          <p:attrName>ppt_x</p:attrName>
                                        </p:attrNameLst>
                                      </p:cBhvr>
                                      <p:tavLst>
                                        <p:tav tm="0">
                                          <p:val>
                                            <p:strVal val="#ppt_x"/>
                                          </p:val>
                                        </p:tav>
                                        <p:tav tm="100000">
                                          <p:val>
                                            <p:strVal val="#ppt_x"/>
                                          </p:val>
                                        </p:tav>
                                      </p:tavLst>
                                    </p:anim>
                                    <p:anim calcmode="lin" valueType="num">
                                      <p:cBhvr>
                                        <p:cTn id="75" dur="25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custDataLst>
              <p:tags r:id="rId1"/>
            </p:custDataLst>
          </p:nvPr>
        </p:nvSpPr>
        <p:spPr bwMode="gray">
          <a:xfrm>
            <a:off x="250832" y="1491630"/>
            <a:ext cx="2736999" cy="3024336"/>
          </a:xfrm>
          <a:prstGeom prst="roundRect">
            <a:avLst>
              <a:gd name="adj" fmla="val 3260"/>
            </a:avLst>
          </a:prstGeom>
          <a:solidFill>
            <a:schemeClr val="bg1"/>
          </a:solid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t" anchorCtr="0"/>
          <a:lstStyle/>
          <a:p>
            <a:pPr marL="182563" indent="-182563">
              <a:spcBef>
                <a:spcPts val="400"/>
              </a:spcBef>
              <a:buClr>
                <a:schemeClr val="accent2"/>
              </a:buClr>
            </a:pPr>
            <a:endParaRPr lang="de-DE" sz="1400" dirty="0" smtClean="0">
              <a:solidFill>
                <a:schemeClr val="tx1"/>
              </a:solidFill>
            </a:endParaRPr>
          </a:p>
        </p:txBody>
      </p:sp>
      <p:sp>
        <p:nvSpPr>
          <p:cNvPr id="5" name="Abgerundetes Rechteck 4"/>
          <p:cNvSpPr/>
          <p:nvPr>
            <p:custDataLst>
              <p:tags r:id="rId2"/>
            </p:custDataLst>
          </p:nvPr>
        </p:nvSpPr>
        <p:spPr bwMode="gray">
          <a:xfrm>
            <a:off x="3059833" y="1491137"/>
            <a:ext cx="5833344" cy="3312641"/>
          </a:xfrm>
          <a:prstGeom prst="roundRect">
            <a:avLst>
              <a:gd name="adj" fmla="val 5093"/>
            </a:avLst>
          </a:prstGeom>
          <a:gradFill flip="none" rotWithShape="1">
            <a:gsLst>
              <a:gs pos="0">
                <a:schemeClr val="bg2"/>
              </a:gs>
              <a:gs pos="50000">
                <a:schemeClr val="bg1"/>
              </a:gs>
              <a:gs pos="100000">
                <a:schemeClr val="bg1"/>
              </a:gs>
            </a:gsLst>
            <a:lin ang="54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tIns="46800" rIns="54000" rtlCol="0" anchor="t" anchorCtr="0"/>
          <a:lstStyle/>
          <a:p>
            <a:pPr>
              <a:spcBef>
                <a:spcPts val="400"/>
              </a:spcBef>
              <a:spcAft>
                <a:spcPts val="400"/>
              </a:spcAft>
              <a:buClr>
                <a:schemeClr val="accent2"/>
              </a:buClr>
            </a:pPr>
            <a:endParaRPr lang="en-US" sz="1400" dirty="0" smtClean="0">
              <a:solidFill>
                <a:srgbClr val="FF0000"/>
              </a:solidFill>
            </a:endParaRPr>
          </a:p>
        </p:txBody>
      </p:sp>
      <p:sp>
        <p:nvSpPr>
          <p:cNvPr id="6" name="Abgerundetes Rechteck 5"/>
          <p:cNvSpPr/>
          <p:nvPr>
            <p:custDataLst>
              <p:tags r:id="rId3"/>
            </p:custDataLst>
          </p:nvPr>
        </p:nvSpPr>
        <p:spPr bwMode="gray">
          <a:xfrm>
            <a:off x="3141984" y="1563640"/>
            <a:ext cx="5669045" cy="3147855"/>
          </a:xfrm>
          <a:prstGeom prst="roundRect">
            <a:avLst>
              <a:gd name="adj" fmla="val 5272"/>
            </a:avLst>
          </a:prstGeom>
          <a:solidFill>
            <a:schemeClr val="bg1"/>
          </a:solid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t" anchorCtr="0"/>
          <a:lstStyle/>
          <a:p>
            <a:pPr marL="182563" indent="-182563">
              <a:spcBef>
                <a:spcPts val="400"/>
              </a:spcBef>
              <a:buClr>
                <a:schemeClr val="accent2"/>
              </a:buClr>
              <a:buFont typeface="Wingdings" pitchFamily="2" charset="2"/>
              <a:buChar char="n"/>
            </a:pPr>
            <a:r>
              <a:rPr lang="ru-RU" sz="1600" dirty="0" smtClean="0">
                <a:solidFill>
                  <a:schemeClr val="tx1"/>
                </a:solidFill>
                <a:latin typeface="+mj-lt"/>
              </a:rPr>
              <a:t>Идеальная платформа для виртуализации</a:t>
            </a:r>
            <a:endParaRPr lang="en-US" sz="1600" dirty="0" smtClean="0">
              <a:solidFill>
                <a:schemeClr val="tx1"/>
              </a:solidFill>
              <a:latin typeface="+mj-lt"/>
            </a:endParaRPr>
          </a:p>
          <a:p>
            <a:pPr marL="182563" indent="-182563">
              <a:spcBef>
                <a:spcPts val="400"/>
              </a:spcBef>
              <a:buClr>
                <a:schemeClr val="accent2"/>
              </a:buClr>
              <a:buFont typeface="Wingdings" pitchFamily="2" charset="2"/>
              <a:buChar char="n"/>
            </a:pPr>
            <a:r>
              <a:rPr lang="en-US" sz="1600" dirty="0" smtClean="0">
                <a:solidFill>
                  <a:schemeClr val="tx1"/>
                </a:solidFill>
                <a:latin typeface="+mj-lt"/>
              </a:rPr>
              <a:t>10U </a:t>
            </a:r>
            <a:r>
              <a:rPr lang="ru-RU" sz="1600" dirty="0" smtClean="0">
                <a:solidFill>
                  <a:schemeClr val="tx1"/>
                </a:solidFill>
                <a:latin typeface="+mj-lt"/>
              </a:rPr>
              <a:t>высочайшая плотность в индустрии 18 лезвий</a:t>
            </a:r>
            <a:endParaRPr lang="en-US" sz="1600" dirty="0" smtClean="0">
              <a:solidFill>
                <a:schemeClr val="tx1"/>
              </a:solidFill>
              <a:latin typeface="+mj-lt"/>
            </a:endParaRPr>
          </a:p>
          <a:p>
            <a:pPr marL="182563" indent="-182563">
              <a:spcBef>
                <a:spcPts val="400"/>
              </a:spcBef>
              <a:buClr>
                <a:schemeClr val="accent2"/>
              </a:buClr>
              <a:buFont typeface="Wingdings" pitchFamily="2" charset="2"/>
              <a:buChar char="n"/>
            </a:pPr>
            <a:r>
              <a:rPr lang="ru-RU" sz="1600" dirty="0" smtClean="0">
                <a:solidFill>
                  <a:schemeClr val="tx1"/>
                </a:solidFill>
                <a:latin typeface="+mj-lt"/>
              </a:rPr>
              <a:t>Полностью отказоустойчивый дизайн: блоки питания, управления, сетевая инфраструктура  ввода\вывода</a:t>
            </a:r>
            <a:endParaRPr lang="en-US" sz="1600" dirty="0" smtClean="0">
              <a:solidFill>
                <a:schemeClr val="tx1"/>
              </a:solidFill>
              <a:latin typeface="+mj-lt"/>
            </a:endParaRPr>
          </a:p>
          <a:p>
            <a:pPr marL="182563" indent="-182563">
              <a:spcBef>
                <a:spcPts val="400"/>
              </a:spcBef>
              <a:buClr>
                <a:schemeClr val="accent2"/>
              </a:buClr>
              <a:buFont typeface="Wingdings" pitchFamily="2" charset="2"/>
              <a:buChar char="n"/>
            </a:pPr>
            <a:r>
              <a:rPr lang="en-US" sz="1600" dirty="0" smtClean="0">
                <a:solidFill>
                  <a:schemeClr val="tx1"/>
                </a:solidFill>
                <a:latin typeface="+mj-lt"/>
              </a:rPr>
              <a:t>18 </a:t>
            </a:r>
            <a:r>
              <a:rPr lang="ru-RU" sz="1600" dirty="0" smtClean="0">
                <a:solidFill>
                  <a:schemeClr val="tx1"/>
                </a:solidFill>
                <a:latin typeface="+mj-lt"/>
              </a:rPr>
              <a:t>серверов </a:t>
            </a:r>
            <a:r>
              <a:rPr lang="en-US" sz="1600" dirty="0" smtClean="0">
                <a:solidFill>
                  <a:schemeClr val="tx1"/>
                </a:solidFill>
                <a:latin typeface="+mj-lt"/>
              </a:rPr>
              <a:t> x 2 CPUs x </a:t>
            </a:r>
            <a:r>
              <a:rPr lang="ru-RU" sz="1600" dirty="0" smtClean="0">
                <a:solidFill>
                  <a:schemeClr val="tx1"/>
                </a:solidFill>
                <a:latin typeface="+mj-lt"/>
              </a:rPr>
              <a:t>18</a:t>
            </a:r>
            <a:r>
              <a:rPr lang="en-US" sz="1600" dirty="0" smtClean="0">
                <a:solidFill>
                  <a:schemeClr val="tx1"/>
                </a:solidFill>
                <a:latin typeface="+mj-lt"/>
              </a:rPr>
              <a:t> </a:t>
            </a:r>
            <a:r>
              <a:rPr lang="ru-RU" sz="1600" dirty="0" smtClean="0">
                <a:solidFill>
                  <a:schemeClr val="tx1"/>
                </a:solidFill>
                <a:latin typeface="+mj-lt"/>
              </a:rPr>
              <a:t>Ядер </a:t>
            </a:r>
            <a:r>
              <a:rPr lang="en-US" sz="1600" dirty="0" smtClean="0">
                <a:solidFill>
                  <a:schemeClr val="tx1"/>
                </a:solidFill>
                <a:latin typeface="+mj-lt"/>
              </a:rPr>
              <a:t> = </a:t>
            </a:r>
            <a:r>
              <a:rPr lang="ru-RU" sz="1600" dirty="0" smtClean="0">
                <a:solidFill>
                  <a:schemeClr val="tx1"/>
                </a:solidFill>
                <a:latin typeface="+mj-lt"/>
              </a:rPr>
              <a:t>648 ядер </a:t>
            </a:r>
            <a:r>
              <a:rPr lang="en-US" sz="1600" dirty="0" smtClean="0">
                <a:solidFill>
                  <a:schemeClr val="tx1"/>
                </a:solidFill>
                <a:latin typeface="+mj-lt"/>
              </a:rPr>
              <a:t> </a:t>
            </a:r>
            <a:r>
              <a:rPr lang="ru-RU" sz="1600" dirty="0" smtClean="0">
                <a:solidFill>
                  <a:schemeClr val="tx1"/>
                </a:solidFill>
                <a:latin typeface="+mj-lt"/>
              </a:rPr>
              <a:t>в</a:t>
            </a:r>
            <a:r>
              <a:rPr lang="en-US" sz="1600" dirty="0" smtClean="0">
                <a:solidFill>
                  <a:schemeClr val="tx1"/>
                </a:solidFill>
                <a:latin typeface="+mj-lt"/>
              </a:rPr>
              <a:t> 10U </a:t>
            </a:r>
          </a:p>
          <a:p>
            <a:pPr marL="182563" indent="-182563">
              <a:spcBef>
                <a:spcPts val="400"/>
              </a:spcBef>
              <a:buClr>
                <a:schemeClr val="accent2"/>
              </a:buClr>
              <a:buFont typeface="Wingdings" pitchFamily="2" charset="2"/>
              <a:buChar char="n"/>
            </a:pPr>
            <a:r>
              <a:rPr lang="ru-RU" sz="1600" dirty="0" smtClean="0">
                <a:solidFill>
                  <a:schemeClr val="tx1"/>
                </a:solidFill>
                <a:latin typeface="+mj-lt"/>
              </a:rPr>
              <a:t>Объем ОЗУ  до 1 Тб в каждом </a:t>
            </a:r>
            <a:r>
              <a:rPr lang="ru-RU" sz="1600" dirty="0" err="1" smtClean="0">
                <a:solidFill>
                  <a:schemeClr val="tx1"/>
                </a:solidFill>
                <a:latin typeface="+mj-lt"/>
              </a:rPr>
              <a:t>блейд</a:t>
            </a:r>
            <a:r>
              <a:rPr lang="ru-RU" sz="1600" dirty="0" smtClean="0">
                <a:solidFill>
                  <a:schemeClr val="tx1"/>
                </a:solidFill>
                <a:latin typeface="+mj-lt"/>
              </a:rPr>
              <a:t> сервере</a:t>
            </a:r>
          </a:p>
          <a:p>
            <a:pPr marL="182563" indent="-182563">
              <a:spcBef>
                <a:spcPts val="400"/>
              </a:spcBef>
              <a:buClr>
                <a:schemeClr val="accent2"/>
              </a:buClr>
              <a:buFont typeface="Wingdings" pitchFamily="2" charset="2"/>
              <a:buChar char="n"/>
            </a:pPr>
            <a:r>
              <a:rPr lang="ru-RU" sz="1600" dirty="0" smtClean="0">
                <a:solidFill>
                  <a:schemeClr val="tx1"/>
                </a:solidFill>
                <a:latin typeface="+mj-lt"/>
              </a:rPr>
              <a:t>Ввод\вывод каждый из серверов имеет до 3 сетевых карт</a:t>
            </a:r>
          </a:p>
          <a:p>
            <a:pPr>
              <a:spcBef>
                <a:spcPts val="400"/>
              </a:spcBef>
              <a:buClr>
                <a:schemeClr val="accent2"/>
              </a:buClr>
            </a:pPr>
            <a:r>
              <a:rPr lang="en-US" sz="1500" dirty="0" smtClean="0">
                <a:solidFill>
                  <a:schemeClr val="tx1"/>
                </a:solidFill>
              </a:rPr>
              <a:t/>
            </a:r>
            <a:br>
              <a:rPr lang="en-US" sz="1500" dirty="0" smtClean="0">
                <a:solidFill>
                  <a:schemeClr val="tx1"/>
                </a:solidFill>
              </a:rPr>
            </a:br>
            <a:endParaRPr lang="en-US" sz="1500" dirty="0" smtClean="0">
              <a:solidFill>
                <a:schemeClr val="tx1"/>
              </a:solidFill>
            </a:endParaRPr>
          </a:p>
        </p:txBody>
      </p:sp>
      <p:graphicFrame>
        <p:nvGraphicFramePr>
          <p:cNvPr id="14" name="Inhaltsplatzhalter 8"/>
          <p:cNvGraphicFramePr>
            <a:graphicFrameLocks/>
          </p:cNvGraphicFramePr>
          <p:nvPr>
            <p:custDataLst>
              <p:tags r:id="rId4"/>
            </p:custDataLst>
            <p:extLst>
              <p:ext uri="{D42A27DB-BD31-4B8C-83A1-F6EECF244321}">
                <p14:modId xmlns:p14="http://schemas.microsoft.com/office/powerpoint/2010/main" val="4177028886"/>
              </p:ext>
            </p:extLst>
          </p:nvPr>
        </p:nvGraphicFramePr>
        <p:xfrm>
          <a:off x="179388" y="1042688"/>
          <a:ext cx="8676000" cy="360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174530" name="Picture 2" descr="http://mediaportal.ts.fujitsu.com/filestore/4/8/6/5_426add32c98004f/4865scr_1f1b01ca4184856.jpg?v=2010-12-15+18%3A09%3A29">
            <a:hlinkClick r:id="rId12"/>
          </p:cNvPr>
          <p:cNvPicPr>
            <a:picLocks noChangeAspect="1" noChangeArrowheads="1"/>
          </p:cNvPicPr>
          <p:nvPr/>
        </p:nvPicPr>
        <p:blipFill>
          <a:blip r:embed="rId13"/>
          <a:srcRect/>
          <a:stretch>
            <a:fillRect/>
          </a:stretch>
        </p:blipFill>
        <p:spPr bwMode="auto">
          <a:xfrm>
            <a:off x="107505" y="1419622"/>
            <a:ext cx="2975212" cy="3654524"/>
          </a:xfrm>
          <a:prstGeom prst="rect">
            <a:avLst/>
          </a:prstGeom>
          <a:noFill/>
          <a:effectLst>
            <a:softEdge rad="317500"/>
          </a:effectLst>
        </p:spPr>
      </p:pic>
      <p:sp>
        <p:nvSpPr>
          <p:cNvPr id="11" name="Titel 1"/>
          <p:cNvSpPr txBox="1">
            <a:spLocks/>
          </p:cNvSpPr>
          <p:nvPr/>
        </p:nvSpPr>
        <p:spPr bwMode="gray">
          <a:xfrm>
            <a:off x="234938" y="51474"/>
            <a:ext cx="7745221" cy="77095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l" defTabSz="914400" rtl="0" eaLnBrk="1" latinLnBrk="0" hangingPunct="1">
              <a:lnSpc>
                <a:spcPct val="90000"/>
              </a:lnSpc>
              <a:spcBef>
                <a:spcPct val="0"/>
              </a:spcBef>
              <a:buNone/>
              <a:tabLst>
                <a:tab pos="2871788" algn="l"/>
                <a:tab pos="3676650" algn="l"/>
              </a:tabLst>
              <a:defRPr kumimoji="1" lang="de-DE" altLang="ja-JP" sz="2600" kern="1200">
                <a:solidFill>
                  <a:schemeClr val="bg1"/>
                </a:solidFill>
                <a:latin typeface="+mj-lt"/>
                <a:ea typeface="+mj-ea"/>
                <a:cs typeface="+mj-cs"/>
              </a:defRPr>
            </a:lvl1pPr>
          </a:lstStyle>
          <a:p>
            <a:r>
              <a:rPr lang="ru-RU" sz="2700" dirty="0" smtClean="0"/>
              <a:t>Охлаждение </a:t>
            </a:r>
            <a:r>
              <a:rPr lang="en-US" sz="2700" dirty="0" smtClean="0"/>
              <a:t>Cool-safe</a:t>
            </a:r>
            <a:r>
              <a:rPr lang="en-US" sz="2700" baseline="30000" dirty="0" smtClean="0"/>
              <a:t>®</a:t>
            </a:r>
            <a:r>
              <a:rPr lang="en-US" sz="2700" dirty="0" smtClean="0"/>
              <a:t> Advanced Thermal Design</a:t>
            </a:r>
            <a:endParaRPr lang="en-US" sz="2700" dirty="0"/>
          </a:p>
        </p:txBody>
      </p:sp>
      <p:pic>
        <p:nvPicPr>
          <p:cNvPr id="12" name="Picture 8" descr="http://www.pcspezialist.de/media/catalog/product/cache/1/image/1080x750/9df78eab33525d08d6e5fb8d27136e95/2/9/29446_made_in_germany_lpr_14.jpg"/>
          <p:cNvPicPr>
            <a:picLocks noChangeAspect="1" noChangeArrowheads="1"/>
          </p:cNvPicPr>
          <p:nvPr/>
        </p:nvPicPr>
        <p:blipFill>
          <a:blip r:embed="rId14" cstate="print">
            <a:clrChange>
              <a:clrFrom>
                <a:srgbClr val="FFFFFF"/>
              </a:clrFrom>
              <a:clrTo>
                <a:srgbClr val="FFFFFF">
                  <a:alpha val="0"/>
                </a:srgbClr>
              </a:clrTo>
            </a:clrChange>
          </a:blip>
          <a:srcRect/>
          <a:stretch>
            <a:fillRect/>
          </a:stretch>
        </p:blipFill>
        <p:spPr bwMode="auto">
          <a:xfrm rot="20715611">
            <a:off x="1496657" y="1577330"/>
            <a:ext cx="1293687" cy="898393"/>
          </a:xfrm>
          <a:prstGeom prst="rect">
            <a:avLst/>
          </a:prstGeom>
          <a:noFill/>
        </p:spPr>
      </p:pic>
    </p:spTree>
    <p:extLst>
      <p:ext uri="{BB962C8B-B14F-4D97-AF65-F5344CB8AC3E}">
        <p14:creationId xmlns:p14="http://schemas.microsoft.com/office/powerpoint/2010/main" val="187329455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Сервис</a:t>
            </a:r>
            <a:endParaRPr lang="en-US" dirty="0"/>
          </a:p>
        </p:txBody>
      </p:sp>
      <p:sp>
        <p:nvSpPr>
          <p:cNvPr id="3" name="Footer Placeholder 2"/>
          <p:cNvSpPr>
            <a:spLocks noGrp="1"/>
          </p:cNvSpPr>
          <p:nvPr>
            <p:ph type="ftr" sz="quarter" idx="11"/>
          </p:nvPr>
        </p:nvSpPr>
        <p:spPr/>
        <p:txBody>
          <a:bodyPr/>
          <a:lstStyle/>
          <a:p>
            <a:r>
              <a:rPr lang="en-GB" smtClean="0"/>
              <a:t>© FUJITSU LIMITED 2014</a:t>
            </a:r>
            <a:endParaRPr lang="en-GB" dirty="0"/>
          </a:p>
        </p:txBody>
      </p:sp>
      <p:sp>
        <p:nvSpPr>
          <p:cNvPr id="4" name="Slide Number Placeholder 3"/>
          <p:cNvSpPr>
            <a:spLocks noGrp="1"/>
          </p:cNvSpPr>
          <p:nvPr>
            <p:ph type="sldNum" sz="quarter" idx="12"/>
          </p:nvPr>
        </p:nvSpPr>
        <p:spPr/>
        <p:txBody>
          <a:bodyPr/>
          <a:lstStyle/>
          <a:p>
            <a:fld id="{DB1452FB-80B4-4EFB-A3AA-013940B1C537}" type="slidenum">
              <a:rPr lang="en-GB" smtClean="0"/>
              <a:pPr/>
              <a:t>12</a:t>
            </a:fld>
            <a:endParaRPr lang="en-GB"/>
          </a:p>
        </p:txBody>
      </p:sp>
      <p:sp>
        <p:nvSpPr>
          <p:cNvPr id="6" name="Auf der gleichen Seite des Rechtecks liegende Ecken abrunden 7"/>
          <p:cNvSpPr/>
          <p:nvPr>
            <p:custDataLst>
              <p:tags r:id="rId1"/>
            </p:custDataLst>
          </p:nvPr>
        </p:nvSpPr>
        <p:spPr bwMode="gray">
          <a:xfrm>
            <a:off x="250825" y="1058863"/>
            <a:ext cx="8642350" cy="3744000"/>
          </a:xfrm>
          <a:prstGeom prst="round2SameRect">
            <a:avLst>
              <a:gd name="adj1" fmla="val 3392"/>
              <a:gd name="adj2" fmla="val 0"/>
            </a:avLst>
          </a:prstGeom>
          <a:gradFill flip="none" rotWithShape="1">
            <a:gsLst>
              <a:gs pos="0">
                <a:schemeClr val="bg2"/>
              </a:gs>
              <a:gs pos="50000">
                <a:schemeClr val="bg1"/>
              </a:gs>
              <a:gs pos="100000">
                <a:schemeClr val="bg1"/>
              </a:gs>
            </a:gsLst>
            <a:lin ang="54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tIns="46800" rIns="54000" rtlCol="0" anchor="t" anchorCtr="0"/>
          <a:lstStyle/>
          <a:p>
            <a:pPr>
              <a:spcBef>
                <a:spcPts val="400"/>
              </a:spcBef>
              <a:spcAft>
                <a:spcPts val="400"/>
              </a:spcAft>
              <a:buClr>
                <a:schemeClr val="accent2"/>
              </a:buClr>
            </a:pPr>
            <a:endParaRPr lang="en-US" sz="1400" dirty="0">
              <a:solidFill>
                <a:schemeClr val="accent1"/>
              </a:solidFill>
            </a:endParaRPr>
          </a:p>
        </p:txBody>
      </p:sp>
      <p:sp>
        <p:nvSpPr>
          <p:cNvPr id="7" name="Auf der gleichen Seite des Rechtecks liegende Ecken abrunden 8"/>
          <p:cNvSpPr/>
          <p:nvPr>
            <p:custDataLst>
              <p:tags r:id="rId2"/>
            </p:custDataLst>
          </p:nvPr>
        </p:nvSpPr>
        <p:spPr bwMode="gray">
          <a:xfrm>
            <a:off x="322825" y="1131590"/>
            <a:ext cx="8496000" cy="3672000"/>
          </a:xfrm>
          <a:prstGeom prst="round2SameRect">
            <a:avLst>
              <a:gd name="adj1" fmla="val 3459"/>
              <a:gd name="adj2" fmla="val 0"/>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0000" tIns="82800" rIns="90000" bIns="46800" rtlCol="0" anchor="t" anchorCtr="0"/>
          <a:lstStyle/>
          <a:p>
            <a:pPr marL="179388" indent="-179388">
              <a:spcBef>
                <a:spcPts val="400"/>
              </a:spcBef>
              <a:buClr>
                <a:schemeClr val="accent2"/>
              </a:buClr>
              <a:buFont typeface="Wingdings" pitchFamily="2" charset="2"/>
              <a:buChar char="n"/>
            </a:pPr>
            <a:r>
              <a:rPr lang="ru-RU" sz="1400" dirty="0" smtClean="0">
                <a:solidFill>
                  <a:schemeClr val="tx1"/>
                </a:solidFill>
              </a:rPr>
              <a:t>Постоянный мониторинг</a:t>
            </a:r>
          </a:p>
          <a:p>
            <a:pPr>
              <a:spcBef>
                <a:spcPts val="400"/>
              </a:spcBef>
              <a:buClr>
                <a:schemeClr val="accent2"/>
              </a:buClr>
            </a:pPr>
            <a:r>
              <a:rPr lang="ru-RU" sz="1400" dirty="0" smtClean="0">
                <a:solidFill>
                  <a:schemeClr val="tx1"/>
                </a:solidFill>
              </a:rPr>
              <a:t>инфраструктуры</a:t>
            </a:r>
            <a:endParaRPr lang="en-US" sz="1400" dirty="0">
              <a:solidFill>
                <a:schemeClr val="tx1"/>
              </a:solidFill>
            </a:endParaRPr>
          </a:p>
          <a:p>
            <a:pPr marL="179388" indent="-179388">
              <a:spcBef>
                <a:spcPts val="400"/>
              </a:spcBef>
              <a:buClr>
                <a:schemeClr val="accent2"/>
              </a:buClr>
              <a:buFont typeface="Wingdings" pitchFamily="2" charset="2"/>
              <a:buChar char="n"/>
            </a:pPr>
            <a:r>
              <a:rPr lang="en-US" sz="1400" dirty="0" smtClean="0">
                <a:solidFill>
                  <a:schemeClr val="tx1"/>
                </a:solidFill>
              </a:rPr>
              <a:t>Fujitsu</a:t>
            </a:r>
            <a:r>
              <a:rPr lang="ru-RU" sz="1400" dirty="0" smtClean="0">
                <a:solidFill>
                  <a:schemeClr val="tx1"/>
                </a:solidFill>
              </a:rPr>
              <a:t>,</a:t>
            </a:r>
            <a:r>
              <a:rPr lang="en-US" sz="1400" dirty="0" smtClean="0">
                <a:solidFill>
                  <a:schemeClr val="tx1"/>
                </a:solidFill>
              </a:rPr>
              <a:t> </a:t>
            </a:r>
            <a:r>
              <a:rPr lang="ru-RU" sz="1400" dirty="0" smtClean="0">
                <a:solidFill>
                  <a:schemeClr val="tx1"/>
                </a:solidFill>
              </a:rPr>
              <a:t>для примера</a:t>
            </a:r>
            <a:r>
              <a:rPr lang="en-US" sz="1400" dirty="0" smtClean="0">
                <a:solidFill>
                  <a:schemeClr val="tx1"/>
                </a:solidFill>
              </a:rPr>
              <a:t>,</a:t>
            </a:r>
            <a:br>
              <a:rPr lang="en-US" sz="1400" dirty="0" smtClean="0">
                <a:solidFill>
                  <a:schemeClr val="tx1"/>
                </a:solidFill>
              </a:rPr>
            </a:br>
            <a:r>
              <a:rPr lang="ru-RU" sz="1400" dirty="0" smtClean="0">
                <a:solidFill>
                  <a:schemeClr val="tx1"/>
                </a:solidFill>
              </a:rPr>
              <a:t>поддерживает</a:t>
            </a:r>
          </a:p>
          <a:p>
            <a:pPr>
              <a:spcBef>
                <a:spcPts val="400"/>
              </a:spcBef>
              <a:buClr>
                <a:schemeClr val="accent2"/>
              </a:buClr>
            </a:pPr>
            <a:r>
              <a:rPr lang="ru-RU" sz="1400" dirty="0">
                <a:solidFill>
                  <a:schemeClr val="tx1"/>
                </a:solidFill>
              </a:rPr>
              <a:t> </a:t>
            </a:r>
            <a:r>
              <a:rPr lang="ru-RU" sz="1400" dirty="0" smtClean="0">
                <a:solidFill>
                  <a:schemeClr val="tx1"/>
                </a:solidFill>
              </a:rPr>
              <a:t>  </a:t>
            </a:r>
            <a:r>
              <a:rPr lang="en-US" sz="1400" dirty="0" smtClean="0">
                <a:solidFill>
                  <a:schemeClr val="tx1"/>
                </a:solidFill>
              </a:rPr>
              <a:t>99.28</a:t>
            </a:r>
            <a:r>
              <a:rPr lang="en-US" sz="1400" dirty="0">
                <a:solidFill>
                  <a:schemeClr val="tx1"/>
                </a:solidFill>
              </a:rPr>
              <a:t>% </a:t>
            </a:r>
            <a:r>
              <a:rPr lang="ru-RU" sz="1400" dirty="0" smtClean="0">
                <a:solidFill>
                  <a:schemeClr val="tx1"/>
                </a:solidFill>
              </a:rPr>
              <a:t>серверов в 154 </a:t>
            </a:r>
          </a:p>
          <a:p>
            <a:pPr>
              <a:spcBef>
                <a:spcPts val="400"/>
              </a:spcBef>
              <a:buClr>
                <a:schemeClr val="accent2"/>
              </a:buClr>
            </a:pPr>
            <a:r>
              <a:rPr lang="ru-RU" sz="1400" dirty="0">
                <a:solidFill>
                  <a:schemeClr val="tx1"/>
                </a:solidFill>
              </a:rPr>
              <a:t> </a:t>
            </a:r>
            <a:r>
              <a:rPr lang="ru-RU" sz="1400" dirty="0" smtClean="0">
                <a:solidFill>
                  <a:schemeClr val="tx1"/>
                </a:solidFill>
              </a:rPr>
              <a:t>  странах в режиме </a:t>
            </a:r>
          </a:p>
          <a:p>
            <a:pPr>
              <a:spcBef>
                <a:spcPts val="400"/>
              </a:spcBef>
              <a:buClr>
                <a:schemeClr val="accent2"/>
              </a:buClr>
            </a:pPr>
            <a:r>
              <a:rPr lang="ru-RU" sz="1400" dirty="0">
                <a:solidFill>
                  <a:schemeClr val="tx1"/>
                </a:solidFill>
              </a:rPr>
              <a:t> </a:t>
            </a:r>
            <a:r>
              <a:rPr lang="ru-RU" sz="1400" dirty="0" smtClean="0">
                <a:solidFill>
                  <a:schemeClr val="tx1"/>
                </a:solidFill>
              </a:rPr>
              <a:t>  </a:t>
            </a:r>
            <a:r>
              <a:rPr lang="en-US" sz="1400" dirty="0" smtClean="0">
                <a:solidFill>
                  <a:schemeClr val="tx1"/>
                </a:solidFill>
              </a:rPr>
              <a:t>onsite</a:t>
            </a:r>
            <a:endParaRPr lang="en-US" sz="1400" dirty="0">
              <a:solidFill>
                <a:schemeClr val="tx1"/>
              </a:solidFill>
            </a:endParaRPr>
          </a:p>
        </p:txBody>
      </p:sp>
      <p:sp>
        <p:nvSpPr>
          <p:cNvPr id="8" name="Auf der gleichen Seite des Rechtecks liegende Ecken abrunden 9"/>
          <p:cNvSpPr/>
          <p:nvPr>
            <p:custDataLst>
              <p:tags r:id="rId3"/>
            </p:custDataLst>
          </p:nvPr>
        </p:nvSpPr>
        <p:spPr bwMode="gray">
          <a:xfrm>
            <a:off x="322825" y="1131590"/>
            <a:ext cx="8496000" cy="3672000"/>
          </a:xfrm>
          <a:prstGeom prst="round2SameRect">
            <a:avLst>
              <a:gd name="adj1" fmla="val 3459"/>
              <a:gd name="adj2" fmla="val 0"/>
            </a:avLst>
          </a:prstGeom>
          <a:noFill/>
          <a:ln w="9525">
            <a:gradFill>
              <a:gsLst>
                <a:gs pos="0">
                  <a:schemeClr val="accent1"/>
                </a:gs>
                <a:gs pos="50000">
                  <a:schemeClr val="accent1">
                    <a:lumMod val="20000"/>
                    <a:lumOff val="80000"/>
                  </a:schemeClr>
                </a:gs>
                <a:gs pos="95000">
                  <a:schemeClr val="bg1"/>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tIns="1512000" rtlCol="0" anchor="t" anchorCtr="0"/>
          <a:lstStyle/>
          <a:p>
            <a:pPr marL="0" lvl="8">
              <a:spcBef>
                <a:spcPts val="600"/>
              </a:spcBef>
              <a:buClr>
                <a:schemeClr val="accent2"/>
              </a:buClr>
            </a:pPr>
            <a:endParaRPr lang="en-US" sz="1600" b="1" dirty="0" smtClean="0">
              <a:solidFill>
                <a:schemeClr val="tx1"/>
              </a:solidFill>
            </a:endParaRPr>
          </a:p>
        </p:txBody>
      </p:sp>
      <p:pic>
        <p:nvPicPr>
          <p:cNvPr id="9" name="Grafik 10"/>
          <p:cNvPicPr>
            <a:picLocks noChangeAspect="1"/>
          </p:cNvPicPr>
          <p:nvPr/>
        </p:nvPicPr>
        <p:blipFill rotWithShape="1">
          <a:blip r:embed="rId5" cstate="print">
            <a:extLst>
              <a:ext uri="{28A0092B-C50C-407E-A947-70E740481C1C}">
                <a14:useLocalDpi xmlns:a14="http://schemas.microsoft.com/office/drawing/2010/main" val="0"/>
              </a:ext>
            </a:extLst>
          </a:blip>
          <a:srcRect l="977" t="605" r="260" b="1499"/>
          <a:stretch/>
        </p:blipFill>
        <p:spPr bwMode="gray">
          <a:xfrm>
            <a:off x="2627784" y="1203990"/>
            <a:ext cx="6121557" cy="3528000"/>
          </a:xfrm>
          <a:prstGeom prst="rect">
            <a:avLst/>
          </a:prstGeom>
          <a:noFill/>
          <a:ln>
            <a:noFill/>
          </a:ln>
        </p:spPr>
      </p:pic>
    </p:spTree>
    <p:extLst>
      <p:ext uri="{BB962C8B-B14F-4D97-AF65-F5344CB8AC3E}">
        <p14:creationId xmlns:p14="http://schemas.microsoft.com/office/powerpoint/2010/main" val="3449734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18471" y="186253"/>
            <a:ext cx="7605714" cy="637151"/>
          </a:xfrm>
        </p:spPr>
        <p:txBody>
          <a:bodyPr/>
          <a:lstStyle/>
          <a:p>
            <a:r>
              <a:rPr lang="en-US" dirty="0" smtClean="0"/>
              <a:t>Fujitsu Server </a:t>
            </a:r>
            <a:r>
              <a:rPr lang="ru-RU" dirty="0" smtClean="0"/>
              <a:t>Мировой лидер производительности</a:t>
            </a:r>
            <a:endParaRPr lang="de-DE" dirty="0"/>
          </a:p>
        </p:txBody>
      </p:sp>
      <p:grpSp>
        <p:nvGrpSpPr>
          <p:cNvPr id="13" name="Group 109"/>
          <p:cNvGrpSpPr>
            <a:grpSpLocks/>
          </p:cNvGrpSpPr>
          <p:nvPr/>
        </p:nvGrpSpPr>
        <p:grpSpPr bwMode="auto">
          <a:xfrm>
            <a:off x="8010530" y="249242"/>
            <a:ext cx="892174" cy="434975"/>
            <a:chOff x="8010525" y="249238"/>
            <a:chExt cx="892176" cy="434975"/>
          </a:xfrm>
        </p:grpSpPr>
        <p:sp>
          <p:nvSpPr>
            <p:cNvPr id="14" name="Freeform 68"/>
            <p:cNvSpPr>
              <a:spLocks/>
            </p:cNvSpPr>
            <p:nvPr/>
          </p:nvSpPr>
          <p:spPr bwMode="gray">
            <a:xfrm>
              <a:off x="8305800" y="249238"/>
              <a:ext cx="179388" cy="139700"/>
            </a:xfrm>
            <a:custGeom>
              <a:avLst/>
              <a:gdLst>
                <a:gd name="T0" fmla="*/ 2147483647 w 2365"/>
                <a:gd name="T1" fmla="*/ 2147483647 h 1825"/>
                <a:gd name="T2" fmla="*/ 2147483647 w 2365"/>
                <a:gd name="T3" fmla="*/ 2147483647 h 1825"/>
                <a:gd name="T4" fmla="*/ 2147483647 w 2365"/>
                <a:gd name="T5" fmla="*/ 2147483647 h 1825"/>
                <a:gd name="T6" fmla="*/ 2147483647 w 2365"/>
                <a:gd name="T7" fmla="*/ 2147483647 h 1825"/>
                <a:gd name="T8" fmla="*/ 2147483647 w 2365"/>
                <a:gd name="T9" fmla="*/ 2147483647 h 1825"/>
                <a:gd name="T10" fmla="*/ 2147483647 w 2365"/>
                <a:gd name="T11" fmla="*/ 2147483647 h 1825"/>
                <a:gd name="T12" fmla="*/ 2147483647 w 2365"/>
                <a:gd name="T13" fmla="*/ 2147483647 h 1825"/>
                <a:gd name="T14" fmla="*/ 2147483647 w 2365"/>
                <a:gd name="T15" fmla="*/ 2147483647 h 1825"/>
                <a:gd name="T16" fmla="*/ 2147483647 w 2365"/>
                <a:gd name="T17" fmla="*/ 2147483647 h 1825"/>
                <a:gd name="T18" fmla="*/ 2147483647 w 2365"/>
                <a:gd name="T19" fmla="*/ 2147483647 h 1825"/>
                <a:gd name="T20" fmla="*/ 2147483647 w 2365"/>
                <a:gd name="T21" fmla="*/ 2147483647 h 1825"/>
                <a:gd name="T22" fmla="*/ 2147483647 w 2365"/>
                <a:gd name="T23" fmla="*/ 2147483647 h 1825"/>
                <a:gd name="T24" fmla="*/ 2147483647 w 2365"/>
                <a:gd name="T25" fmla="*/ 2147483647 h 1825"/>
                <a:gd name="T26" fmla="*/ 2147483647 w 2365"/>
                <a:gd name="T27" fmla="*/ 2147483647 h 1825"/>
                <a:gd name="T28" fmla="*/ 2147483647 w 2365"/>
                <a:gd name="T29" fmla="*/ 0 h 1825"/>
                <a:gd name="T30" fmla="*/ 2147483647 w 2365"/>
                <a:gd name="T31" fmla="*/ 2147483647 h 1825"/>
                <a:gd name="T32" fmla="*/ 2147483647 w 2365"/>
                <a:gd name="T33" fmla="*/ 2147483647 h 1825"/>
                <a:gd name="T34" fmla="*/ 2147483647 w 2365"/>
                <a:gd name="T35" fmla="*/ 2147483647 h 1825"/>
                <a:gd name="T36" fmla="*/ 2147483647 w 2365"/>
                <a:gd name="T37" fmla="*/ 2147483647 h 1825"/>
                <a:gd name="T38" fmla="*/ 2147483647 w 2365"/>
                <a:gd name="T39" fmla="*/ 2147483647 h 1825"/>
                <a:gd name="T40" fmla="*/ 2147483647 w 2365"/>
                <a:gd name="T41" fmla="*/ 2147483647 h 1825"/>
                <a:gd name="T42" fmla="*/ 2147483647 w 2365"/>
                <a:gd name="T43" fmla="*/ 2147483647 h 18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 name="Freeform 69"/>
            <p:cNvSpPr>
              <a:spLocks/>
            </p:cNvSpPr>
            <p:nvPr/>
          </p:nvSpPr>
          <p:spPr bwMode="gray">
            <a:xfrm>
              <a:off x="8010525" y="401638"/>
              <a:ext cx="123825" cy="201613"/>
            </a:xfrm>
            <a:custGeom>
              <a:avLst/>
              <a:gdLst>
                <a:gd name="T0" fmla="*/ 0 w 1624"/>
                <a:gd name="T1" fmla="*/ 0 h 2651"/>
                <a:gd name="T2" fmla="*/ 2147483647 w 1624"/>
                <a:gd name="T3" fmla="*/ 0 h 2651"/>
                <a:gd name="T4" fmla="*/ 2147483647 w 1624"/>
                <a:gd name="T5" fmla="*/ 2147483647 h 2651"/>
                <a:gd name="T6" fmla="*/ 2147483647 w 1624"/>
                <a:gd name="T7" fmla="*/ 2147483647 h 2651"/>
                <a:gd name="T8" fmla="*/ 2147483647 w 1624"/>
                <a:gd name="T9" fmla="*/ 2147483647 h 2651"/>
                <a:gd name="T10" fmla="*/ 2147483647 w 1624"/>
                <a:gd name="T11" fmla="*/ 2147483647 h 2651"/>
                <a:gd name="T12" fmla="*/ 2147483647 w 1624"/>
                <a:gd name="T13" fmla="*/ 2147483647 h 2651"/>
                <a:gd name="T14" fmla="*/ 2147483647 w 1624"/>
                <a:gd name="T15" fmla="*/ 2147483647 h 2651"/>
                <a:gd name="T16" fmla="*/ 2147483647 w 1624"/>
                <a:gd name="T17" fmla="*/ 2147483647 h 2651"/>
                <a:gd name="T18" fmla="*/ 2147483647 w 1624"/>
                <a:gd name="T19" fmla="*/ 2147483647 h 2651"/>
                <a:gd name="T20" fmla="*/ 2147483647 w 1624"/>
                <a:gd name="T21" fmla="*/ 2147483647 h 2651"/>
                <a:gd name="T22" fmla="*/ 2147483647 w 1624"/>
                <a:gd name="T23" fmla="*/ 2147483647 h 2651"/>
                <a:gd name="T24" fmla="*/ 2147483647 w 1624"/>
                <a:gd name="T25" fmla="*/ 2147483647 h 2651"/>
                <a:gd name="T26" fmla="*/ 2147483647 w 1624"/>
                <a:gd name="T27" fmla="*/ 2147483647 h 2651"/>
                <a:gd name="T28" fmla="*/ 2147483647 w 1624"/>
                <a:gd name="T29" fmla="*/ 2147483647 h 2651"/>
                <a:gd name="T30" fmla="*/ 0 w 1624"/>
                <a:gd name="T31" fmla="*/ 0 h 26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 name="Freeform 70"/>
            <p:cNvSpPr>
              <a:spLocks/>
            </p:cNvSpPr>
            <p:nvPr/>
          </p:nvSpPr>
          <p:spPr bwMode="gray">
            <a:xfrm>
              <a:off x="8304213" y="401638"/>
              <a:ext cx="80963" cy="282575"/>
            </a:xfrm>
            <a:custGeom>
              <a:avLst/>
              <a:gdLst>
                <a:gd name="T0" fmla="*/ 2147483647 w 1072"/>
                <a:gd name="T1" fmla="*/ 0 h 3696"/>
                <a:gd name="T2" fmla="*/ 2147483647 w 1072"/>
                <a:gd name="T3" fmla="*/ 0 h 3696"/>
                <a:gd name="T4" fmla="*/ 2147483647 w 1072"/>
                <a:gd name="T5" fmla="*/ 2147483647 h 3696"/>
                <a:gd name="T6" fmla="*/ 2147483647 w 1072"/>
                <a:gd name="T7" fmla="*/ 2147483647 h 3696"/>
                <a:gd name="T8" fmla="*/ 0 w 1072"/>
                <a:gd name="T9" fmla="*/ 2147483647 h 3696"/>
                <a:gd name="T10" fmla="*/ 2147483647 w 1072"/>
                <a:gd name="T11" fmla="*/ 2147483647 h 3696"/>
                <a:gd name="T12" fmla="*/ 2147483647 w 1072"/>
                <a:gd name="T13" fmla="*/ 2147483647 h 3696"/>
                <a:gd name="T14" fmla="*/ 2147483647 w 1072"/>
                <a:gd name="T15" fmla="*/ 0 h 36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 name="Freeform 71"/>
            <p:cNvSpPr>
              <a:spLocks/>
            </p:cNvSpPr>
            <p:nvPr/>
          </p:nvSpPr>
          <p:spPr bwMode="gray">
            <a:xfrm>
              <a:off x="8394700" y="401638"/>
              <a:ext cx="63500" cy="201613"/>
            </a:xfrm>
            <a:custGeom>
              <a:avLst/>
              <a:gdLst>
                <a:gd name="T0" fmla="*/ 0 w 828"/>
                <a:gd name="T1" fmla="*/ 0 h 2653"/>
                <a:gd name="T2" fmla="*/ 2147483647 w 828"/>
                <a:gd name="T3" fmla="*/ 0 h 2653"/>
                <a:gd name="T4" fmla="*/ 2147483647 w 828"/>
                <a:gd name="T5" fmla="*/ 2147483647 h 2653"/>
                <a:gd name="T6" fmla="*/ 2147483647 w 828"/>
                <a:gd name="T7" fmla="*/ 2147483647 h 2653"/>
                <a:gd name="T8" fmla="*/ 2147483647 w 828"/>
                <a:gd name="T9" fmla="*/ 2147483647 h 2653"/>
                <a:gd name="T10" fmla="*/ 0 w 828"/>
                <a:gd name="T11" fmla="*/ 2147483647 h 2653"/>
                <a:gd name="T12" fmla="*/ 2147483647 w 828"/>
                <a:gd name="T13" fmla="*/ 2147483647 h 2653"/>
                <a:gd name="T14" fmla="*/ 2147483647 w 828"/>
                <a:gd name="T15" fmla="*/ 2147483647 h 2653"/>
                <a:gd name="T16" fmla="*/ 0 w 828"/>
                <a:gd name="T17" fmla="*/ 0 h 26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 name="Freeform 72"/>
            <p:cNvSpPr>
              <a:spLocks/>
            </p:cNvSpPr>
            <p:nvPr/>
          </p:nvSpPr>
          <p:spPr bwMode="gray">
            <a:xfrm>
              <a:off x="8458200" y="401638"/>
              <a:ext cx="150813" cy="201613"/>
            </a:xfrm>
            <a:custGeom>
              <a:avLst/>
              <a:gdLst>
                <a:gd name="T0" fmla="*/ 2147483647 w 1984"/>
                <a:gd name="T1" fmla="*/ 0 h 2651"/>
                <a:gd name="T2" fmla="*/ 2147483647 w 1984"/>
                <a:gd name="T3" fmla="*/ 0 h 2651"/>
                <a:gd name="T4" fmla="*/ 2147483647 w 1984"/>
                <a:gd name="T5" fmla="*/ 2147483647 h 2651"/>
                <a:gd name="T6" fmla="*/ 2147483647 w 1984"/>
                <a:gd name="T7" fmla="*/ 2147483647 h 2651"/>
                <a:gd name="T8" fmla="*/ 2147483647 w 1984"/>
                <a:gd name="T9" fmla="*/ 2147483647 h 2651"/>
                <a:gd name="T10" fmla="*/ 2147483647 w 1984"/>
                <a:gd name="T11" fmla="*/ 2147483647 h 2651"/>
                <a:gd name="T12" fmla="*/ 2147483647 w 1984"/>
                <a:gd name="T13" fmla="*/ 2147483647 h 2651"/>
                <a:gd name="T14" fmla="*/ 2147483647 w 1984"/>
                <a:gd name="T15" fmla="*/ 2147483647 h 2651"/>
                <a:gd name="T16" fmla="*/ 2147483647 w 1984"/>
                <a:gd name="T17" fmla="*/ 2147483647 h 2651"/>
                <a:gd name="T18" fmla="*/ 2147483647 w 1984"/>
                <a:gd name="T19" fmla="*/ 2147483647 h 2651"/>
                <a:gd name="T20" fmla="*/ 2147483647 w 1984"/>
                <a:gd name="T21" fmla="*/ 2147483647 h 2651"/>
                <a:gd name="T22" fmla="*/ 0 w 1984"/>
                <a:gd name="T23" fmla="*/ 2147483647 h 2651"/>
                <a:gd name="T24" fmla="*/ 2147483647 w 1984"/>
                <a:gd name="T25" fmla="*/ 0 h 26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 name="Freeform 73"/>
            <p:cNvSpPr>
              <a:spLocks/>
            </p:cNvSpPr>
            <p:nvPr/>
          </p:nvSpPr>
          <p:spPr bwMode="gray">
            <a:xfrm>
              <a:off x="8732838" y="401638"/>
              <a:ext cx="169863" cy="204788"/>
            </a:xfrm>
            <a:custGeom>
              <a:avLst/>
              <a:gdLst>
                <a:gd name="T0" fmla="*/ 2147483647 w 2219"/>
                <a:gd name="T1" fmla="*/ 0 h 2693"/>
                <a:gd name="T2" fmla="*/ 2147483647 w 2219"/>
                <a:gd name="T3" fmla="*/ 0 h 2693"/>
                <a:gd name="T4" fmla="*/ 2147483647 w 2219"/>
                <a:gd name="T5" fmla="*/ 2147483647 h 2693"/>
                <a:gd name="T6" fmla="*/ 2147483647 w 2219"/>
                <a:gd name="T7" fmla="*/ 2147483647 h 2693"/>
                <a:gd name="T8" fmla="*/ 2147483647 w 2219"/>
                <a:gd name="T9" fmla="*/ 2147483647 h 2693"/>
                <a:gd name="T10" fmla="*/ 2147483647 w 2219"/>
                <a:gd name="T11" fmla="*/ 2147483647 h 2693"/>
                <a:gd name="T12" fmla="*/ 2147483647 w 2219"/>
                <a:gd name="T13" fmla="*/ 2147483647 h 2693"/>
                <a:gd name="T14" fmla="*/ 0 w 2219"/>
                <a:gd name="T15" fmla="*/ 0 h 2693"/>
                <a:gd name="T16" fmla="*/ 2147483647 w 2219"/>
                <a:gd name="T17" fmla="*/ 0 h 2693"/>
                <a:gd name="T18" fmla="*/ 2147483647 w 2219"/>
                <a:gd name="T19" fmla="*/ 2147483647 h 2693"/>
                <a:gd name="T20" fmla="*/ 2147483647 w 2219"/>
                <a:gd name="T21" fmla="*/ 2147483647 h 2693"/>
                <a:gd name="T22" fmla="*/ 2147483647 w 2219"/>
                <a:gd name="T23" fmla="*/ 2147483647 h 2693"/>
                <a:gd name="T24" fmla="*/ 2147483647 w 2219"/>
                <a:gd name="T25" fmla="*/ 2147483647 h 2693"/>
                <a:gd name="T26" fmla="*/ 2147483647 w 2219"/>
                <a:gd name="T27" fmla="*/ 2147483647 h 2693"/>
                <a:gd name="T28" fmla="*/ 2147483647 w 2219"/>
                <a:gd name="T29" fmla="*/ 0 h 269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 name="Freeform 74"/>
            <p:cNvSpPr>
              <a:spLocks/>
            </p:cNvSpPr>
            <p:nvPr/>
          </p:nvSpPr>
          <p:spPr bwMode="gray">
            <a:xfrm>
              <a:off x="8140700" y="401638"/>
              <a:ext cx="169863" cy="206375"/>
            </a:xfrm>
            <a:custGeom>
              <a:avLst/>
              <a:gdLst>
                <a:gd name="T0" fmla="*/ 2147483647 w 2240"/>
                <a:gd name="T1" fmla="*/ 0 h 2700"/>
                <a:gd name="T2" fmla="*/ 2147483647 w 2240"/>
                <a:gd name="T3" fmla="*/ 0 h 2700"/>
                <a:gd name="T4" fmla="*/ 2147483647 w 2240"/>
                <a:gd name="T5" fmla="*/ 2147483647 h 2700"/>
                <a:gd name="T6" fmla="*/ 2147483647 w 2240"/>
                <a:gd name="T7" fmla="*/ 2147483647 h 2700"/>
                <a:gd name="T8" fmla="*/ 2147483647 w 2240"/>
                <a:gd name="T9" fmla="*/ 2147483647 h 2700"/>
                <a:gd name="T10" fmla="*/ 2147483647 w 2240"/>
                <a:gd name="T11" fmla="*/ 2147483647 h 2700"/>
                <a:gd name="T12" fmla="*/ 2147483647 w 2240"/>
                <a:gd name="T13" fmla="*/ 2147483647 h 2700"/>
                <a:gd name="T14" fmla="*/ 0 w 2240"/>
                <a:gd name="T15" fmla="*/ 0 h 2700"/>
                <a:gd name="T16" fmla="*/ 2147483647 w 2240"/>
                <a:gd name="T17" fmla="*/ 0 h 2700"/>
                <a:gd name="T18" fmla="*/ 2147483647 w 2240"/>
                <a:gd name="T19" fmla="*/ 2147483647 h 2700"/>
                <a:gd name="T20" fmla="*/ 2147483647 w 2240"/>
                <a:gd name="T21" fmla="*/ 2147483647 h 2700"/>
                <a:gd name="T22" fmla="*/ 2147483647 w 2240"/>
                <a:gd name="T23" fmla="*/ 2147483647 h 2700"/>
                <a:gd name="T24" fmla="*/ 2147483647 w 2240"/>
                <a:gd name="T25" fmla="*/ 2147483647 h 2700"/>
                <a:gd name="T26" fmla="*/ 2147483647 w 2240"/>
                <a:gd name="T27" fmla="*/ 2147483647 h 2700"/>
                <a:gd name="T28" fmla="*/ 2147483647 w 2240"/>
                <a:gd name="T29" fmla="*/ 0 h 27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1" name="Freeform 75"/>
            <p:cNvSpPr>
              <a:spLocks/>
            </p:cNvSpPr>
            <p:nvPr/>
          </p:nvSpPr>
          <p:spPr bwMode="gray">
            <a:xfrm>
              <a:off x="8602663" y="396875"/>
              <a:ext cx="130175" cy="211138"/>
            </a:xfrm>
            <a:custGeom>
              <a:avLst/>
              <a:gdLst>
                <a:gd name="T0" fmla="*/ 2147483647 w 1707"/>
                <a:gd name="T1" fmla="*/ 2147483647 h 2755"/>
                <a:gd name="T2" fmla="*/ 2147483647 w 1707"/>
                <a:gd name="T3" fmla="*/ 2147483647 h 2755"/>
                <a:gd name="T4" fmla="*/ 2147483647 w 1707"/>
                <a:gd name="T5" fmla="*/ 2147483647 h 2755"/>
                <a:gd name="T6" fmla="*/ 2147483647 w 1707"/>
                <a:gd name="T7" fmla="*/ 2147483647 h 2755"/>
                <a:gd name="T8" fmla="*/ 2147483647 w 1707"/>
                <a:gd name="T9" fmla="*/ 2147483647 h 2755"/>
                <a:gd name="T10" fmla="*/ 2147483647 w 1707"/>
                <a:gd name="T11" fmla="*/ 2147483647 h 2755"/>
                <a:gd name="T12" fmla="*/ 2147483647 w 1707"/>
                <a:gd name="T13" fmla="*/ 2147483647 h 2755"/>
                <a:gd name="T14" fmla="*/ 0 w 1707"/>
                <a:gd name="T15" fmla="*/ 2147483647 h 2755"/>
                <a:gd name="T16" fmla="*/ 2147483647 w 1707"/>
                <a:gd name="T17" fmla="*/ 2147483647 h 2755"/>
                <a:gd name="T18" fmla="*/ 2147483647 w 1707"/>
                <a:gd name="T19" fmla="*/ 2147483647 h 2755"/>
                <a:gd name="T20" fmla="*/ 2147483647 w 1707"/>
                <a:gd name="T21" fmla="*/ 2147483647 h 2755"/>
                <a:gd name="T22" fmla="*/ 2147483647 w 1707"/>
                <a:gd name="T23" fmla="*/ 0 h 2755"/>
                <a:gd name="T24" fmla="*/ 2147483647 w 1707"/>
                <a:gd name="T25" fmla="*/ 2147483647 h 2755"/>
                <a:gd name="T26" fmla="*/ 2147483647 w 1707"/>
                <a:gd name="T27" fmla="*/ 2147483647 h 275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5" name="Gruppieren 24"/>
          <p:cNvGrpSpPr/>
          <p:nvPr/>
        </p:nvGrpSpPr>
        <p:grpSpPr>
          <a:xfrm>
            <a:off x="4210916" y="974874"/>
            <a:ext cx="4933084" cy="4017730"/>
            <a:chOff x="-1279904" y="93256"/>
            <a:chExt cx="1080000" cy="879602"/>
          </a:xfrm>
        </p:grpSpPr>
        <p:pic>
          <p:nvPicPr>
            <p:cNvPr id="26" name="Grafik 25" descr="laurel gold"/>
            <p:cNvPicPr>
              <a:picLocks noChangeAspect="1"/>
            </p:cNvPicPr>
            <p:nvPr/>
          </p:nvPicPr>
          <p:blipFill>
            <a:blip r:embed="rId3" cstate="print"/>
            <a:srcRect/>
            <a:stretch>
              <a:fillRect/>
            </a:stretch>
          </p:blipFill>
          <p:spPr bwMode="auto">
            <a:xfrm>
              <a:off x="-1279904" y="97101"/>
              <a:ext cx="1080000" cy="875757"/>
            </a:xfrm>
            <a:prstGeom prst="rect">
              <a:avLst/>
            </a:prstGeom>
            <a:noFill/>
            <a:ln w="9525">
              <a:noFill/>
              <a:miter lim="800000"/>
              <a:headEnd/>
              <a:tailEnd/>
            </a:ln>
          </p:spPr>
        </p:pic>
        <p:pic>
          <p:nvPicPr>
            <p:cNvPr id="27" name="Picture 2" descr="C:\_Timo\PRIMEQUEST\GWR-Logo_TM-CMYK-Neu-klein.png"/>
            <p:cNvPicPr>
              <a:picLocks noChangeAspect="1" noChangeArrowheads="1"/>
            </p:cNvPicPr>
            <p:nvPr/>
          </p:nvPicPr>
          <p:blipFill>
            <a:blip r:embed="rId4" cstate="print"/>
            <a:srcRect/>
            <a:stretch>
              <a:fillRect/>
            </a:stretch>
          </p:blipFill>
          <p:spPr bwMode="auto">
            <a:xfrm>
              <a:off x="-1116632" y="93256"/>
              <a:ext cx="760536" cy="760536"/>
            </a:xfrm>
            <a:prstGeom prst="rect">
              <a:avLst/>
            </a:prstGeom>
            <a:noFill/>
          </p:spPr>
        </p:pic>
      </p:grpSp>
      <p:sp>
        <p:nvSpPr>
          <p:cNvPr id="66" name="Eine Ecke des Rechtecks abrunden 65"/>
          <p:cNvSpPr/>
          <p:nvPr/>
        </p:nvSpPr>
        <p:spPr>
          <a:xfrm>
            <a:off x="4283970" y="864000"/>
            <a:ext cx="4860032" cy="4076476"/>
          </a:xfrm>
          <a:prstGeom prst="round1Rect">
            <a:avLst>
              <a:gd name="adj" fmla="val 14745"/>
            </a:avLst>
          </a:prstGeom>
          <a:gradFill flip="none" rotWithShape="1">
            <a:gsLst>
              <a:gs pos="24000">
                <a:srgbClr val="FFFFFF"/>
              </a:gs>
              <a:gs pos="67000">
                <a:srgbClr val="FFFFFF">
                  <a:alpha val="50000"/>
                </a:srgbClr>
              </a:gs>
              <a:gs pos="100000">
                <a:schemeClr val="bg1">
                  <a:alpha val="0"/>
                </a:schemeClr>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dirty="0" smtClean="0">
              <a:solidFill>
                <a:schemeClr val="tx1"/>
              </a:solidFill>
            </a:endParaRPr>
          </a:p>
        </p:txBody>
      </p:sp>
      <p:sp>
        <p:nvSpPr>
          <p:cNvPr id="30" name="Textfeld 29"/>
          <p:cNvSpPr txBox="1"/>
          <p:nvPr/>
        </p:nvSpPr>
        <p:spPr>
          <a:xfrm>
            <a:off x="251521" y="987574"/>
            <a:ext cx="5616624" cy="369332"/>
          </a:xfrm>
          <a:prstGeom prst="rect">
            <a:avLst/>
          </a:prstGeom>
          <a:noFill/>
        </p:spPr>
        <p:txBody>
          <a:bodyPr wrap="square" rtlCol="0">
            <a:spAutoFit/>
          </a:bodyPr>
          <a:lstStyle/>
          <a:p>
            <a:r>
              <a:rPr lang="de-DE" dirty="0" smtClean="0">
                <a:solidFill>
                  <a:schemeClr val="tx1">
                    <a:lumMod val="50000"/>
                    <a:lumOff val="50000"/>
                  </a:schemeClr>
                </a:solidFill>
              </a:rPr>
              <a:t>Standard / Business-Critical</a:t>
            </a:r>
            <a:endParaRPr lang="de-DE" dirty="0">
              <a:solidFill>
                <a:schemeClr val="tx1">
                  <a:lumMod val="50000"/>
                  <a:lumOff val="50000"/>
                </a:schemeClr>
              </a:solidFill>
            </a:endParaRPr>
          </a:p>
        </p:txBody>
      </p:sp>
      <p:sp>
        <p:nvSpPr>
          <p:cNvPr id="32" name="Rechteck 31"/>
          <p:cNvSpPr/>
          <p:nvPr/>
        </p:nvSpPr>
        <p:spPr bwMode="auto">
          <a:xfrm>
            <a:off x="6120149" y="5812110"/>
            <a:ext cx="2700000" cy="792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lstStyle/>
          <a:p>
            <a:pPr algn="ctr" fontAlgn="auto">
              <a:spcBef>
                <a:spcPts val="0"/>
              </a:spcBef>
              <a:spcAft>
                <a:spcPts val="0"/>
              </a:spcAft>
              <a:defRPr/>
            </a:pPr>
            <a:endParaRPr lang="en-US" sz="1350" dirty="0">
              <a:solidFill>
                <a:schemeClr val="tx1"/>
              </a:solidFill>
            </a:endParaRPr>
          </a:p>
        </p:txBody>
      </p:sp>
      <p:sp>
        <p:nvSpPr>
          <p:cNvPr id="42" name="Rechteck 41"/>
          <p:cNvSpPr/>
          <p:nvPr/>
        </p:nvSpPr>
        <p:spPr bwMode="auto">
          <a:xfrm>
            <a:off x="6120149" y="6676206"/>
            <a:ext cx="2700000" cy="792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lstStyle/>
          <a:p>
            <a:pPr algn="ctr" fontAlgn="auto">
              <a:spcBef>
                <a:spcPts val="0"/>
              </a:spcBef>
              <a:spcAft>
                <a:spcPts val="0"/>
              </a:spcAft>
              <a:defRPr/>
            </a:pPr>
            <a:endParaRPr lang="en-US" sz="1350" dirty="0">
              <a:solidFill>
                <a:schemeClr val="tx1"/>
              </a:solidFill>
            </a:endParaRPr>
          </a:p>
        </p:txBody>
      </p:sp>
      <p:sp>
        <p:nvSpPr>
          <p:cNvPr id="43" name="Rechteck 42"/>
          <p:cNvSpPr/>
          <p:nvPr/>
        </p:nvSpPr>
        <p:spPr bwMode="auto">
          <a:xfrm>
            <a:off x="6120149" y="7540390"/>
            <a:ext cx="2700000" cy="792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lstStyle/>
          <a:p>
            <a:pPr algn="ctr" fontAlgn="auto">
              <a:spcBef>
                <a:spcPts val="0"/>
              </a:spcBef>
              <a:spcAft>
                <a:spcPts val="0"/>
              </a:spcAft>
              <a:defRPr/>
            </a:pPr>
            <a:endParaRPr lang="en-US" sz="1350" dirty="0">
              <a:solidFill>
                <a:schemeClr val="tx1"/>
              </a:solidFill>
            </a:endParaRPr>
          </a:p>
        </p:txBody>
      </p:sp>
      <p:sp>
        <p:nvSpPr>
          <p:cNvPr id="44" name="Rechteck 43"/>
          <p:cNvSpPr/>
          <p:nvPr/>
        </p:nvSpPr>
        <p:spPr bwMode="auto">
          <a:xfrm>
            <a:off x="6120149" y="8404263"/>
            <a:ext cx="2700000" cy="792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lstStyle/>
          <a:p>
            <a:pPr algn="ctr" fontAlgn="auto">
              <a:spcBef>
                <a:spcPts val="0"/>
              </a:spcBef>
              <a:spcAft>
                <a:spcPts val="0"/>
              </a:spcAft>
              <a:defRPr/>
            </a:pPr>
            <a:endParaRPr lang="en-US" sz="1350" dirty="0">
              <a:solidFill>
                <a:schemeClr val="tx1"/>
              </a:solidFill>
            </a:endParaRPr>
          </a:p>
        </p:txBody>
      </p:sp>
      <p:sp>
        <p:nvSpPr>
          <p:cNvPr id="9" name="Rechteck 8"/>
          <p:cNvSpPr/>
          <p:nvPr/>
        </p:nvSpPr>
        <p:spPr>
          <a:xfrm>
            <a:off x="6156178" y="5885862"/>
            <a:ext cx="2520281" cy="646331"/>
          </a:xfrm>
          <a:prstGeom prst="rect">
            <a:avLst/>
          </a:prstGeom>
          <a:noFill/>
        </p:spPr>
        <p:txBody>
          <a:bodyPr wrap="square">
            <a:spAutoFit/>
          </a:bodyPr>
          <a:lstStyle/>
          <a:p>
            <a:r>
              <a:rPr lang="en-US" sz="1200" dirty="0" smtClean="0">
                <a:solidFill>
                  <a:srgbClr val="000000"/>
                </a:solidFill>
              </a:rPr>
              <a:t>Best virtualization platform with 60, 120, and 240 total cores</a:t>
            </a:r>
            <a:r>
              <a:rPr lang="en-US" sz="1200" baseline="30000" dirty="0" smtClean="0">
                <a:solidFill>
                  <a:srgbClr val="000000"/>
                </a:solidFill>
              </a:rPr>
              <a:t> (7)</a:t>
            </a:r>
            <a:endParaRPr lang="de-DE" sz="1200" baseline="30000" dirty="0" smtClean="0">
              <a:solidFill>
                <a:srgbClr val="000000"/>
              </a:solidFill>
            </a:endParaRPr>
          </a:p>
          <a:p>
            <a:r>
              <a:rPr lang="de-DE" sz="1200" b="1" dirty="0" smtClean="0">
                <a:solidFill>
                  <a:schemeClr val="accent1"/>
                </a:solidFill>
              </a:rPr>
              <a:t>PRIMEQUEST PQ2800E</a:t>
            </a:r>
          </a:p>
        </p:txBody>
      </p:sp>
      <p:sp>
        <p:nvSpPr>
          <p:cNvPr id="45" name="Rechteck 44"/>
          <p:cNvSpPr/>
          <p:nvPr/>
        </p:nvSpPr>
        <p:spPr>
          <a:xfrm>
            <a:off x="6156178" y="6749959"/>
            <a:ext cx="2520281" cy="646331"/>
          </a:xfrm>
          <a:prstGeom prst="rect">
            <a:avLst/>
          </a:prstGeom>
          <a:noFill/>
        </p:spPr>
        <p:txBody>
          <a:bodyPr wrap="square">
            <a:spAutoFit/>
          </a:bodyPr>
          <a:lstStyle/>
          <a:p>
            <a:r>
              <a:rPr lang="en-US" sz="1200" dirty="0" smtClean="0">
                <a:solidFill>
                  <a:srgbClr val="000000"/>
                </a:solidFill>
              </a:rPr>
              <a:t>Best 8-socket platform for </a:t>
            </a:r>
            <a:br>
              <a:rPr lang="en-US" sz="1200" dirty="0" smtClean="0">
                <a:solidFill>
                  <a:srgbClr val="000000"/>
                </a:solidFill>
              </a:rPr>
            </a:br>
            <a:r>
              <a:rPr lang="en-US" sz="1200" dirty="0" smtClean="0">
                <a:solidFill>
                  <a:srgbClr val="000000"/>
                </a:solidFill>
              </a:rPr>
              <a:t>Two-Tier SAP SD (ERP)</a:t>
            </a:r>
            <a:r>
              <a:rPr lang="en-US" sz="1200" baseline="30000" dirty="0" smtClean="0">
                <a:solidFill>
                  <a:srgbClr val="000000"/>
                </a:solidFill>
              </a:rPr>
              <a:t> (8)</a:t>
            </a:r>
            <a:endParaRPr lang="en-US" sz="1200" dirty="0" smtClean="0">
              <a:solidFill>
                <a:srgbClr val="000000"/>
              </a:solidFill>
            </a:endParaRPr>
          </a:p>
          <a:p>
            <a:r>
              <a:rPr lang="de-DE" sz="1200" b="1" dirty="0" smtClean="0">
                <a:solidFill>
                  <a:schemeClr val="accent1"/>
                </a:solidFill>
              </a:rPr>
              <a:t>PRIMEQUEST PQ2800E</a:t>
            </a:r>
          </a:p>
        </p:txBody>
      </p:sp>
      <p:sp>
        <p:nvSpPr>
          <p:cNvPr id="46" name="Rechteck 45"/>
          <p:cNvSpPr/>
          <p:nvPr/>
        </p:nvSpPr>
        <p:spPr>
          <a:xfrm>
            <a:off x="6156499" y="7614055"/>
            <a:ext cx="2591966" cy="646331"/>
          </a:xfrm>
          <a:prstGeom prst="rect">
            <a:avLst/>
          </a:prstGeom>
          <a:noFill/>
        </p:spPr>
        <p:txBody>
          <a:bodyPr wrap="square">
            <a:spAutoFit/>
          </a:bodyPr>
          <a:lstStyle/>
          <a:p>
            <a:r>
              <a:rPr lang="en-US" sz="1200" dirty="0" smtClean="0">
                <a:solidFill>
                  <a:srgbClr val="000000"/>
                </a:solidFill>
              </a:rPr>
              <a:t>Best 8-socket system </a:t>
            </a:r>
            <a:br>
              <a:rPr lang="en-US" sz="1200" dirty="0" smtClean="0">
                <a:solidFill>
                  <a:srgbClr val="000000"/>
                </a:solidFill>
              </a:rPr>
            </a:br>
            <a:r>
              <a:rPr lang="en-US" sz="1200" dirty="0" smtClean="0">
                <a:solidFill>
                  <a:srgbClr val="000000"/>
                </a:solidFill>
              </a:rPr>
              <a:t>performance </a:t>
            </a:r>
            <a:r>
              <a:rPr lang="en-US" sz="1200" baseline="30000" dirty="0" smtClean="0">
                <a:solidFill>
                  <a:srgbClr val="000000"/>
                </a:solidFill>
              </a:rPr>
              <a:t>(9)</a:t>
            </a:r>
            <a:endParaRPr lang="en-US" sz="1200" dirty="0" smtClean="0">
              <a:solidFill>
                <a:srgbClr val="000000"/>
              </a:solidFill>
            </a:endParaRPr>
          </a:p>
          <a:p>
            <a:r>
              <a:rPr lang="de-DE" sz="1200" b="1" dirty="0" smtClean="0">
                <a:solidFill>
                  <a:schemeClr val="accent1"/>
                </a:solidFill>
              </a:rPr>
              <a:t>PRIMEQUEST PQ2800E</a:t>
            </a:r>
          </a:p>
        </p:txBody>
      </p:sp>
      <p:sp>
        <p:nvSpPr>
          <p:cNvPr id="48" name="Rechteck 47"/>
          <p:cNvSpPr/>
          <p:nvPr/>
        </p:nvSpPr>
        <p:spPr>
          <a:xfrm>
            <a:off x="6156499" y="8478151"/>
            <a:ext cx="2591966" cy="646331"/>
          </a:xfrm>
          <a:prstGeom prst="rect">
            <a:avLst/>
          </a:prstGeom>
          <a:noFill/>
        </p:spPr>
        <p:txBody>
          <a:bodyPr wrap="square">
            <a:spAutoFit/>
          </a:bodyPr>
          <a:lstStyle/>
          <a:p>
            <a:r>
              <a:rPr lang="en-US" sz="1200" dirty="0" smtClean="0">
                <a:solidFill>
                  <a:srgbClr val="000000"/>
                </a:solidFill>
              </a:rPr>
              <a:t>Best 8-socket database performance</a:t>
            </a:r>
            <a:r>
              <a:rPr lang="en-US" sz="1200" baseline="30000" dirty="0" smtClean="0">
                <a:solidFill>
                  <a:srgbClr val="000000"/>
                </a:solidFill>
              </a:rPr>
              <a:t> (10)</a:t>
            </a:r>
            <a:endParaRPr lang="en-US" sz="1200" dirty="0" smtClean="0">
              <a:solidFill>
                <a:srgbClr val="000000"/>
              </a:solidFill>
            </a:endParaRPr>
          </a:p>
          <a:p>
            <a:r>
              <a:rPr lang="de-DE" sz="1200" b="1" dirty="0" smtClean="0">
                <a:solidFill>
                  <a:schemeClr val="accent1"/>
                </a:solidFill>
              </a:rPr>
              <a:t>PRIMEQUEST PQ2800E</a:t>
            </a:r>
          </a:p>
        </p:txBody>
      </p:sp>
      <p:sp>
        <p:nvSpPr>
          <p:cNvPr id="49" name="Rechteck 48"/>
          <p:cNvSpPr/>
          <p:nvPr/>
        </p:nvSpPr>
        <p:spPr bwMode="auto">
          <a:xfrm>
            <a:off x="247004" y="1326999"/>
            <a:ext cx="2700000" cy="1080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lstStyle/>
          <a:p>
            <a:pPr algn="ctr" fontAlgn="auto">
              <a:spcBef>
                <a:spcPts val="0"/>
              </a:spcBef>
              <a:spcAft>
                <a:spcPts val="0"/>
              </a:spcAft>
              <a:defRPr/>
            </a:pPr>
            <a:endParaRPr lang="en-US" sz="1350" dirty="0">
              <a:solidFill>
                <a:schemeClr val="tx1"/>
              </a:solidFill>
            </a:endParaRPr>
          </a:p>
        </p:txBody>
      </p:sp>
      <p:sp>
        <p:nvSpPr>
          <p:cNvPr id="50" name="Rechteck 49"/>
          <p:cNvSpPr/>
          <p:nvPr/>
        </p:nvSpPr>
        <p:spPr>
          <a:xfrm>
            <a:off x="283038" y="1381008"/>
            <a:ext cx="2628965" cy="954107"/>
          </a:xfrm>
          <a:prstGeom prst="rect">
            <a:avLst/>
          </a:prstGeom>
          <a:noFill/>
        </p:spPr>
        <p:txBody>
          <a:bodyPr wrap="square">
            <a:spAutoFit/>
          </a:bodyPr>
          <a:lstStyle/>
          <a:p>
            <a:r>
              <a:rPr lang="en-US" sz="1400" dirty="0" smtClean="0">
                <a:solidFill>
                  <a:srgbClr val="000000"/>
                </a:solidFill>
              </a:rPr>
              <a:t>Best virtualization platform with 64/96/128 total cores </a:t>
            </a:r>
            <a:r>
              <a:rPr lang="en-US" sz="1400" baseline="30000" dirty="0" smtClean="0">
                <a:solidFill>
                  <a:srgbClr val="000000"/>
                </a:solidFill>
              </a:rPr>
              <a:t>(1)</a:t>
            </a:r>
          </a:p>
          <a:p>
            <a:endParaRPr lang="en-US" sz="1400" dirty="0" smtClean="0">
              <a:solidFill>
                <a:srgbClr val="000000"/>
              </a:solidFill>
            </a:endParaRPr>
          </a:p>
          <a:p>
            <a:r>
              <a:rPr lang="de-DE" sz="1400" b="1" dirty="0" smtClean="0">
                <a:solidFill>
                  <a:schemeClr val="accent1"/>
                </a:solidFill>
              </a:rPr>
              <a:t>PRIMERGY BX924 S3</a:t>
            </a:r>
          </a:p>
        </p:txBody>
      </p:sp>
      <p:sp>
        <p:nvSpPr>
          <p:cNvPr id="53" name="Rechteck 52"/>
          <p:cNvSpPr/>
          <p:nvPr/>
        </p:nvSpPr>
        <p:spPr bwMode="auto">
          <a:xfrm>
            <a:off x="247004" y="2479127"/>
            <a:ext cx="2700000" cy="1080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lstStyle/>
          <a:p>
            <a:pPr algn="ctr" fontAlgn="auto">
              <a:spcBef>
                <a:spcPts val="0"/>
              </a:spcBef>
              <a:spcAft>
                <a:spcPts val="0"/>
              </a:spcAft>
              <a:defRPr/>
            </a:pPr>
            <a:endParaRPr lang="en-US" sz="1350" dirty="0">
              <a:solidFill>
                <a:schemeClr val="tx1"/>
              </a:solidFill>
            </a:endParaRPr>
          </a:p>
        </p:txBody>
      </p:sp>
      <p:sp>
        <p:nvSpPr>
          <p:cNvPr id="54" name="Rechteck 53"/>
          <p:cNvSpPr/>
          <p:nvPr/>
        </p:nvSpPr>
        <p:spPr bwMode="auto">
          <a:xfrm>
            <a:off x="247004" y="3631152"/>
            <a:ext cx="2700000" cy="1080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lstStyle/>
          <a:p>
            <a:pPr algn="ctr" fontAlgn="auto">
              <a:spcBef>
                <a:spcPts val="0"/>
              </a:spcBef>
              <a:spcAft>
                <a:spcPts val="0"/>
              </a:spcAft>
              <a:defRPr/>
            </a:pPr>
            <a:endParaRPr lang="en-US" sz="1350" dirty="0">
              <a:solidFill>
                <a:schemeClr val="tx1"/>
              </a:solidFill>
            </a:endParaRPr>
          </a:p>
        </p:txBody>
      </p:sp>
      <p:sp>
        <p:nvSpPr>
          <p:cNvPr id="55" name="Rechteck 54"/>
          <p:cNvSpPr/>
          <p:nvPr/>
        </p:nvSpPr>
        <p:spPr>
          <a:xfrm>
            <a:off x="283038" y="2533136"/>
            <a:ext cx="2628965" cy="954107"/>
          </a:xfrm>
          <a:prstGeom prst="rect">
            <a:avLst/>
          </a:prstGeom>
          <a:noFill/>
        </p:spPr>
        <p:txBody>
          <a:bodyPr wrap="square">
            <a:spAutoFit/>
          </a:bodyPr>
          <a:lstStyle/>
          <a:p>
            <a:r>
              <a:rPr lang="en-US" sz="1400" dirty="0" smtClean="0">
                <a:solidFill>
                  <a:srgbClr val="000000"/>
                </a:solidFill>
              </a:rPr>
              <a:t>Best virtualization platform with 40 total cores</a:t>
            </a:r>
            <a:r>
              <a:rPr lang="en-US" sz="1400" baseline="30000" dirty="0" smtClean="0">
                <a:solidFill>
                  <a:srgbClr val="000000"/>
                </a:solidFill>
              </a:rPr>
              <a:t> (2)</a:t>
            </a:r>
            <a:endParaRPr lang="en-US" sz="1400" dirty="0" smtClean="0">
              <a:solidFill>
                <a:srgbClr val="000000"/>
              </a:solidFill>
            </a:endParaRPr>
          </a:p>
          <a:p>
            <a:endParaRPr lang="en-US" sz="1400" dirty="0" smtClean="0">
              <a:solidFill>
                <a:srgbClr val="000000"/>
              </a:solidFill>
            </a:endParaRPr>
          </a:p>
          <a:p>
            <a:r>
              <a:rPr lang="de-DE" sz="1400" b="1" dirty="0" smtClean="0">
                <a:solidFill>
                  <a:schemeClr val="accent1"/>
                </a:solidFill>
              </a:rPr>
              <a:t>PRIMERGY BX920 S4</a:t>
            </a:r>
          </a:p>
        </p:txBody>
      </p:sp>
      <p:sp>
        <p:nvSpPr>
          <p:cNvPr id="56" name="Rechteck 55"/>
          <p:cNvSpPr/>
          <p:nvPr/>
        </p:nvSpPr>
        <p:spPr>
          <a:xfrm>
            <a:off x="283038" y="3685264"/>
            <a:ext cx="2628965" cy="954107"/>
          </a:xfrm>
          <a:prstGeom prst="rect">
            <a:avLst/>
          </a:prstGeom>
          <a:noFill/>
        </p:spPr>
        <p:txBody>
          <a:bodyPr wrap="square">
            <a:spAutoFit/>
          </a:bodyPr>
          <a:lstStyle/>
          <a:p>
            <a:r>
              <a:rPr lang="en-US" sz="1400" dirty="0" smtClean="0">
                <a:solidFill>
                  <a:srgbClr val="000000"/>
                </a:solidFill>
              </a:rPr>
              <a:t>Most energy efficient </a:t>
            </a:r>
            <a:br>
              <a:rPr lang="en-US" sz="1400" dirty="0" smtClean="0">
                <a:solidFill>
                  <a:srgbClr val="000000"/>
                </a:solidFill>
              </a:rPr>
            </a:br>
            <a:r>
              <a:rPr lang="en-US" sz="1400" dirty="0" smtClean="0">
                <a:solidFill>
                  <a:srgbClr val="000000"/>
                </a:solidFill>
              </a:rPr>
              <a:t>1-socket rack-server</a:t>
            </a:r>
            <a:r>
              <a:rPr lang="en-US" sz="1400" baseline="30000" dirty="0" smtClean="0">
                <a:solidFill>
                  <a:srgbClr val="000000"/>
                </a:solidFill>
              </a:rPr>
              <a:t> (3)</a:t>
            </a:r>
            <a:r>
              <a:rPr lang="en-US" sz="1400" dirty="0" smtClean="0">
                <a:solidFill>
                  <a:srgbClr val="000000"/>
                </a:solidFill>
              </a:rPr>
              <a:t> </a:t>
            </a:r>
          </a:p>
          <a:p>
            <a:endParaRPr lang="en-US" sz="1400" dirty="0" smtClean="0">
              <a:solidFill>
                <a:srgbClr val="000000"/>
              </a:solidFill>
            </a:endParaRPr>
          </a:p>
          <a:p>
            <a:r>
              <a:rPr lang="de-DE" sz="1400" b="1" dirty="0" smtClean="0">
                <a:solidFill>
                  <a:schemeClr val="accent1"/>
                </a:solidFill>
              </a:rPr>
              <a:t>PRIMERGY RX100 S8</a:t>
            </a:r>
          </a:p>
        </p:txBody>
      </p:sp>
      <p:sp>
        <p:nvSpPr>
          <p:cNvPr id="57" name="Rechteck 56"/>
          <p:cNvSpPr/>
          <p:nvPr/>
        </p:nvSpPr>
        <p:spPr bwMode="auto">
          <a:xfrm>
            <a:off x="3000267" y="1326999"/>
            <a:ext cx="2700000" cy="1080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lstStyle/>
          <a:p>
            <a:pPr algn="ctr" fontAlgn="auto">
              <a:spcBef>
                <a:spcPts val="0"/>
              </a:spcBef>
              <a:spcAft>
                <a:spcPts val="0"/>
              </a:spcAft>
              <a:defRPr/>
            </a:pPr>
            <a:endParaRPr lang="en-US" sz="1350" dirty="0">
              <a:solidFill>
                <a:schemeClr val="tx1"/>
              </a:solidFill>
            </a:endParaRPr>
          </a:p>
        </p:txBody>
      </p:sp>
      <p:sp>
        <p:nvSpPr>
          <p:cNvPr id="58" name="Rechteck 57"/>
          <p:cNvSpPr/>
          <p:nvPr/>
        </p:nvSpPr>
        <p:spPr>
          <a:xfrm>
            <a:off x="3036300" y="1381008"/>
            <a:ext cx="2628965" cy="954107"/>
          </a:xfrm>
          <a:prstGeom prst="rect">
            <a:avLst/>
          </a:prstGeom>
          <a:noFill/>
        </p:spPr>
        <p:txBody>
          <a:bodyPr wrap="square">
            <a:spAutoFit/>
          </a:bodyPr>
          <a:lstStyle/>
          <a:p>
            <a:r>
              <a:rPr lang="en-US" sz="1400" dirty="0" smtClean="0">
                <a:solidFill>
                  <a:srgbClr val="000000"/>
                </a:solidFill>
              </a:rPr>
              <a:t>Most energy efficient </a:t>
            </a:r>
            <a:br>
              <a:rPr lang="en-US" sz="1400" dirty="0" smtClean="0">
                <a:solidFill>
                  <a:srgbClr val="000000"/>
                </a:solidFill>
              </a:rPr>
            </a:br>
            <a:r>
              <a:rPr lang="en-US" sz="1400" dirty="0" smtClean="0">
                <a:solidFill>
                  <a:srgbClr val="000000"/>
                </a:solidFill>
              </a:rPr>
              <a:t>2-socket tower-server </a:t>
            </a:r>
            <a:r>
              <a:rPr lang="en-US" sz="1400" baseline="30000" dirty="0" smtClean="0">
                <a:solidFill>
                  <a:srgbClr val="000000"/>
                </a:solidFill>
              </a:rPr>
              <a:t>(4)</a:t>
            </a:r>
            <a:endParaRPr lang="en-US" sz="1400" dirty="0" smtClean="0">
              <a:solidFill>
                <a:srgbClr val="000000"/>
              </a:solidFill>
            </a:endParaRPr>
          </a:p>
          <a:p>
            <a:endParaRPr lang="en-US" sz="1400" dirty="0" smtClean="0">
              <a:solidFill>
                <a:srgbClr val="000000"/>
              </a:solidFill>
            </a:endParaRPr>
          </a:p>
          <a:p>
            <a:r>
              <a:rPr lang="de-DE" sz="1400" b="1" dirty="0" smtClean="0">
                <a:solidFill>
                  <a:schemeClr val="accent1"/>
                </a:solidFill>
              </a:rPr>
              <a:t>PRIMERGY TX2540 M1</a:t>
            </a:r>
          </a:p>
        </p:txBody>
      </p:sp>
      <p:sp>
        <p:nvSpPr>
          <p:cNvPr id="59" name="Rechteck 58"/>
          <p:cNvSpPr/>
          <p:nvPr/>
        </p:nvSpPr>
        <p:spPr bwMode="auto">
          <a:xfrm>
            <a:off x="3000267" y="2479127"/>
            <a:ext cx="2700000" cy="1080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lstStyle/>
          <a:p>
            <a:pPr algn="ctr" fontAlgn="auto">
              <a:spcBef>
                <a:spcPts val="0"/>
              </a:spcBef>
              <a:spcAft>
                <a:spcPts val="0"/>
              </a:spcAft>
              <a:defRPr/>
            </a:pPr>
            <a:endParaRPr lang="en-US" sz="1350" dirty="0">
              <a:solidFill>
                <a:schemeClr val="tx1"/>
              </a:solidFill>
            </a:endParaRPr>
          </a:p>
        </p:txBody>
      </p:sp>
      <p:sp>
        <p:nvSpPr>
          <p:cNvPr id="60" name="Rechteck 59"/>
          <p:cNvSpPr/>
          <p:nvPr/>
        </p:nvSpPr>
        <p:spPr bwMode="auto">
          <a:xfrm>
            <a:off x="3000267" y="3631152"/>
            <a:ext cx="2700000" cy="1080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lstStyle/>
          <a:p>
            <a:pPr algn="ctr" fontAlgn="auto">
              <a:spcBef>
                <a:spcPts val="0"/>
              </a:spcBef>
              <a:spcAft>
                <a:spcPts val="0"/>
              </a:spcAft>
              <a:defRPr/>
            </a:pPr>
            <a:endParaRPr lang="en-US" sz="1350" dirty="0">
              <a:solidFill>
                <a:schemeClr val="tx1"/>
              </a:solidFill>
            </a:endParaRPr>
          </a:p>
        </p:txBody>
      </p:sp>
      <p:sp>
        <p:nvSpPr>
          <p:cNvPr id="61" name="Rechteck 60"/>
          <p:cNvSpPr/>
          <p:nvPr/>
        </p:nvSpPr>
        <p:spPr>
          <a:xfrm>
            <a:off x="3036300" y="2533136"/>
            <a:ext cx="2628965" cy="954107"/>
          </a:xfrm>
          <a:prstGeom prst="rect">
            <a:avLst/>
          </a:prstGeom>
          <a:noFill/>
        </p:spPr>
        <p:txBody>
          <a:bodyPr wrap="square">
            <a:spAutoFit/>
          </a:bodyPr>
          <a:lstStyle/>
          <a:p>
            <a:r>
              <a:rPr lang="de-DE" sz="1400" dirty="0" smtClean="0">
                <a:solidFill>
                  <a:srgbClr val="000000"/>
                </a:solidFill>
              </a:rPr>
              <a:t>Best 2-socket </a:t>
            </a:r>
            <a:r>
              <a:rPr lang="de-DE" sz="1400" dirty="0" err="1" smtClean="0">
                <a:solidFill>
                  <a:srgbClr val="000000"/>
                </a:solidFill>
              </a:rPr>
              <a:t>system</a:t>
            </a:r>
            <a:r>
              <a:rPr lang="de-DE" sz="1400" dirty="0" smtClean="0">
                <a:solidFill>
                  <a:srgbClr val="000000"/>
                </a:solidFill>
              </a:rPr>
              <a:t> </a:t>
            </a:r>
            <a:r>
              <a:rPr lang="de-DE" sz="1400" dirty="0" err="1" smtClean="0">
                <a:solidFill>
                  <a:srgbClr val="000000"/>
                </a:solidFill>
              </a:rPr>
              <a:t>performance</a:t>
            </a:r>
            <a:r>
              <a:rPr lang="de-DE" sz="1400" dirty="0" smtClean="0">
                <a:solidFill>
                  <a:srgbClr val="000000"/>
                </a:solidFill>
              </a:rPr>
              <a:t> </a:t>
            </a:r>
            <a:r>
              <a:rPr lang="en-US" sz="1400" baseline="30000" dirty="0" smtClean="0">
                <a:solidFill>
                  <a:srgbClr val="000000"/>
                </a:solidFill>
              </a:rPr>
              <a:t>(5)</a:t>
            </a:r>
            <a:endParaRPr lang="de-DE" sz="1400" dirty="0" smtClean="0">
              <a:solidFill>
                <a:srgbClr val="000000"/>
              </a:solidFill>
            </a:endParaRPr>
          </a:p>
          <a:p>
            <a:endParaRPr lang="en-US" sz="1400" dirty="0" smtClean="0">
              <a:solidFill>
                <a:srgbClr val="000000"/>
              </a:solidFill>
            </a:endParaRPr>
          </a:p>
          <a:p>
            <a:r>
              <a:rPr lang="de-DE" sz="1400" b="1" dirty="0" smtClean="0">
                <a:solidFill>
                  <a:schemeClr val="accent1"/>
                </a:solidFill>
              </a:rPr>
              <a:t>PRIMERGY RX350 S8</a:t>
            </a:r>
          </a:p>
        </p:txBody>
      </p:sp>
      <p:sp>
        <p:nvSpPr>
          <p:cNvPr id="62" name="Rechteck 61"/>
          <p:cNvSpPr/>
          <p:nvPr/>
        </p:nvSpPr>
        <p:spPr>
          <a:xfrm>
            <a:off x="3036300" y="3685264"/>
            <a:ext cx="2628965" cy="954107"/>
          </a:xfrm>
          <a:prstGeom prst="rect">
            <a:avLst/>
          </a:prstGeom>
          <a:noFill/>
        </p:spPr>
        <p:txBody>
          <a:bodyPr wrap="square">
            <a:spAutoFit/>
          </a:bodyPr>
          <a:lstStyle/>
          <a:p>
            <a:r>
              <a:rPr lang="en-US" sz="1400" dirty="0" smtClean="0">
                <a:solidFill>
                  <a:srgbClr val="000000"/>
                </a:solidFill>
              </a:rPr>
              <a:t>Most energy efficient </a:t>
            </a:r>
            <a:br>
              <a:rPr lang="en-US" sz="1400" dirty="0" smtClean="0">
                <a:solidFill>
                  <a:srgbClr val="000000"/>
                </a:solidFill>
              </a:rPr>
            </a:br>
            <a:r>
              <a:rPr lang="en-US" sz="1400" dirty="0" smtClean="0">
                <a:solidFill>
                  <a:srgbClr val="000000"/>
                </a:solidFill>
              </a:rPr>
              <a:t>4-socket server </a:t>
            </a:r>
            <a:r>
              <a:rPr lang="en-US" sz="1400" baseline="30000" dirty="0" smtClean="0">
                <a:solidFill>
                  <a:srgbClr val="000000"/>
                </a:solidFill>
              </a:rPr>
              <a:t>(6)</a:t>
            </a:r>
            <a:endParaRPr lang="en-US" sz="1400" dirty="0" smtClean="0">
              <a:solidFill>
                <a:srgbClr val="000000"/>
              </a:solidFill>
            </a:endParaRPr>
          </a:p>
          <a:p>
            <a:endParaRPr lang="en-US" sz="1400" dirty="0" smtClean="0">
              <a:solidFill>
                <a:srgbClr val="000000"/>
              </a:solidFill>
            </a:endParaRPr>
          </a:p>
          <a:p>
            <a:r>
              <a:rPr lang="de-DE" sz="1400" b="1" dirty="0" smtClean="0">
                <a:solidFill>
                  <a:schemeClr val="accent1"/>
                </a:solidFill>
              </a:rPr>
              <a:t>PRIMERGY RX500 S7</a:t>
            </a:r>
          </a:p>
        </p:txBody>
      </p:sp>
      <p:pic>
        <p:nvPicPr>
          <p:cNvPr id="63" name="Picture 3"/>
          <p:cNvPicPr>
            <a:picLocks noChangeAspect="1" noChangeArrowheads="1"/>
          </p:cNvPicPr>
          <p:nvPr/>
        </p:nvPicPr>
        <p:blipFill>
          <a:blip r:embed="rId5" cstate="print"/>
          <a:srcRect/>
          <a:stretch>
            <a:fillRect/>
          </a:stretch>
        </p:blipFill>
        <p:spPr bwMode="auto">
          <a:xfrm>
            <a:off x="2335934" y="1759046"/>
            <a:ext cx="541643" cy="576000"/>
          </a:xfrm>
          <a:prstGeom prst="rect">
            <a:avLst/>
          </a:prstGeom>
          <a:noFill/>
          <a:ln w="9525">
            <a:noFill/>
            <a:miter lim="800000"/>
            <a:headEnd/>
            <a:tailEnd/>
          </a:ln>
          <a:effectLst/>
        </p:spPr>
      </p:pic>
      <p:pic>
        <p:nvPicPr>
          <p:cNvPr id="64" name="Picture 3"/>
          <p:cNvPicPr>
            <a:picLocks noChangeAspect="1" noChangeArrowheads="1"/>
          </p:cNvPicPr>
          <p:nvPr/>
        </p:nvPicPr>
        <p:blipFill>
          <a:blip r:embed="rId5" cstate="print"/>
          <a:srcRect/>
          <a:stretch>
            <a:fillRect/>
          </a:stretch>
        </p:blipFill>
        <p:spPr bwMode="auto">
          <a:xfrm>
            <a:off x="2335934" y="2911175"/>
            <a:ext cx="541643" cy="576000"/>
          </a:xfrm>
          <a:prstGeom prst="rect">
            <a:avLst/>
          </a:prstGeom>
          <a:noFill/>
          <a:ln w="9525">
            <a:noFill/>
            <a:miter lim="800000"/>
            <a:headEnd/>
            <a:tailEnd/>
          </a:ln>
          <a:effectLst/>
        </p:spPr>
      </p:pic>
      <p:pic>
        <p:nvPicPr>
          <p:cNvPr id="65" name="Picture 3"/>
          <p:cNvPicPr>
            <a:picLocks noChangeAspect="1" noChangeArrowheads="1"/>
          </p:cNvPicPr>
          <p:nvPr/>
        </p:nvPicPr>
        <p:blipFill>
          <a:blip r:embed="rId5" cstate="print"/>
          <a:srcRect/>
          <a:stretch>
            <a:fillRect/>
          </a:stretch>
        </p:blipFill>
        <p:spPr bwMode="auto">
          <a:xfrm>
            <a:off x="8310114" y="6091838"/>
            <a:ext cx="432000" cy="459402"/>
          </a:xfrm>
          <a:prstGeom prst="rect">
            <a:avLst/>
          </a:prstGeom>
          <a:noFill/>
          <a:ln w="9525">
            <a:noFill/>
            <a:miter lim="800000"/>
            <a:headEnd/>
            <a:tailEnd/>
          </a:ln>
          <a:effectLst/>
        </p:spPr>
      </p:pic>
      <p:pic>
        <p:nvPicPr>
          <p:cNvPr id="68" name="Picture 4"/>
          <p:cNvPicPr>
            <a:picLocks noChangeAspect="1" noChangeArrowheads="1"/>
          </p:cNvPicPr>
          <p:nvPr/>
        </p:nvPicPr>
        <p:blipFill>
          <a:blip r:embed="rId6" cstate="print"/>
          <a:srcRect l="33004" r="33566"/>
          <a:stretch>
            <a:fillRect/>
          </a:stretch>
        </p:blipFill>
        <p:spPr bwMode="auto">
          <a:xfrm>
            <a:off x="2335935" y="4063303"/>
            <a:ext cx="590549" cy="576000"/>
          </a:xfrm>
          <a:prstGeom prst="rect">
            <a:avLst/>
          </a:prstGeom>
          <a:noFill/>
          <a:ln w="9525">
            <a:noFill/>
            <a:miter lim="800000"/>
            <a:headEnd/>
            <a:tailEnd/>
          </a:ln>
          <a:effectLst/>
        </p:spPr>
      </p:pic>
      <p:pic>
        <p:nvPicPr>
          <p:cNvPr id="69" name="Picture 4"/>
          <p:cNvPicPr>
            <a:picLocks noChangeAspect="1" noChangeArrowheads="1"/>
          </p:cNvPicPr>
          <p:nvPr/>
        </p:nvPicPr>
        <p:blipFill>
          <a:blip r:embed="rId6" cstate="print"/>
          <a:srcRect r="67355"/>
          <a:stretch>
            <a:fillRect/>
          </a:stretch>
        </p:blipFill>
        <p:spPr bwMode="auto">
          <a:xfrm>
            <a:off x="5071567" y="2911175"/>
            <a:ext cx="576684" cy="576000"/>
          </a:xfrm>
          <a:prstGeom prst="rect">
            <a:avLst/>
          </a:prstGeom>
          <a:noFill/>
          <a:ln w="9525">
            <a:noFill/>
            <a:miter lim="800000"/>
            <a:headEnd/>
            <a:tailEnd/>
          </a:ln>
          <a:effectLst/>
        </p:spPr>
      </p:pic>
      <p:pic>
        <p:nvPicPr>
          <p:cNvPr id="70" name="Picture 4"/>
          <p:cNvPicPr>
            <a:picLocks noChangeAspect="1" noChangeArrowheads="1"/>
          </p:cNvPicPr>
          <p:nvPr/>
        </p:nvPicPr>
        <p:blipFill>
          <a:blip r:embed="rId6" cstate="print"/>
          <a:srcRect l="33004" r="33566"/>
          <a:stretch>
            <a:fillRect/>
          </a:stretch>
        </p:blipFill>
        <p:spPr bwMode="auto">
          <a:xfrm>
            <a:off x="5071568" y="4063303"/>
            <a:ext cx="590549" cy="576000"/>
          </a:xfrm>
          <a:prstGeom prst="rect">
            <a:avLst/>
          </a:prstGeom>
          <a:noFill/>
          <a:ln w="9525">
            <a:noFill/>
            <a:miter lim="800000"/>
            <a:headEnd/>
            <a:tailEnd/>
          </a:ln>
          <a:effectLst/>
        </p:spPr>
      </p:pic>
      <p:pic>
        <p:nvPicPr>
          <p:cNvPr id="71" name="Picture 4"/>
          <p:cNvPicPr>
            <a:picLocks noChangeAspect="1" noChangeArrowheads="1"/>
          </p:cNvPicPr>
          <p:nvPr/>
        </p:nvPicPr>
        <p:blipFill>
          <a:blip r:embed="rId7" cstate="print"/>
          <a:srcRect l="67872"/>
          <a:stretch>
            <a:fillRect/>
          </a:stretch>
        </p:blipFill>
        <p:spPr bwMode="auto">
          <a:xfrm>
            <a:off x="8307125" y="6954536"/>
            <a:ext cx="454043" cy="460800"/>
          </a:xfrm>
          <a:prstGeom prst="rect">
            <a:avLst/>
          </a:prstGeom>
          <a:noFill/>
          <a:ln w="9525">
            <a:noFill/>
            <a:miter lim="800000"/>
            <a:headEnd/>
            <a:tailEnd/>
          </a:ln>
          <a:effectLst/>
        </p:spPr>
      </p:pic>
      <p:pic>
        <p:nvPicPr>
          <p:cNvPr id="72" name="Picture 4"/>
          <p:cNvPicPr>
            <a:picLocks noChangeAspect="1" noChangeArrowheads="1"/>
          </p:cNvPicPr>
          <p:nvPr/>
        </p:nvPicPr>
        <p:blipFill>
          <a:blip r:embed="rId7" cstate="print"/>
          <a:srcRect r="67355"/>
          <a:stretch>
            <a:fillRect/>
          </a:stretch>
        </p:blipFill>
        <p:spPr bwMode="auto">
          <a:xfrm>
            <a:off x="8313321" y="7828334"/>
            <a:ext cx="461348" cy="460800"/>
          </a:xfrm>
          <a:prstGeom prst="rect">
            <a:avLst/>
          </a:prstGeom>
          <a:noFill/>
          <a:ln w="9525">
            <a:noFill/>
            <a:miter lim="800000"/>
            <a:headEnd/>
            <a:tailEnd/>
          </a:ln>
          <a:effectLst/>
        </p:spPr>
      </p:pic>
      <p:pic>
        <p:nvPicPr>
          <p:cNvPr id="52" name="Picture 4"/>
          <p:cNvPicPr>
            <a:picLocks noChangeAspect="1" noChangeArrowheads="1"/>
          </p:cNvPicPr>
          <p:nvPr/>
        </p:nvPicPr>
        <p:blipFill>
          <a:blip r:embed="rId6" cstate="print"/>
          <a:srcRect l="33004" r="33566"/>
          <a:stretch>
            <a:fillRect/>
          </a:stretch>
        </p:blipFill>
        <p:spPr bwMode="auto">
          <a:xfrm>
            <a:off x="5071568" y="1793580"/>
            <a:ext cx="590549" cy="576000"/>
          </a:xfrm>
          <a:prstGeom prst="rect">
            <a:avLst/>
          </a:prstGeom>
          <a:noFill/>
          <a:ln w="9525">
            <a:noFill/>
            <a:miter lim="800000"/>
            <a:headEnd/>
            <a:tailEnd/>
          </a:ln>
          <a:effectLst/>
        </p:spPr>
      </p:pic>
      <p:pic>
        <p:nvPicPr>
          <p:cNvPr id="412673" name="Picture 1"/>
          <p:cNvPicPr>
            <a:picLocks noChangeAspect="1" noChangeArrowheads="1"/>
          </p:cNvPicPr>
          <p:nvPr/>
        </p:nvPicPr>
        <p:blipFill>
          <a:blip r:embed="rId8" cstate="print"/>
          <a:srcRect/>
          <a:stretch>
            <a:fillRect/>
          </a:stretch>
        </p:blipFill>
        <p:spPr bwMode="auto">
          <a:xfrm>
            <a:off x="8311605" y="8660839"/>
            <a:ext cx="468000" cy="468000"/>
          </a:xfrm>
          <a:prstGeom prst="rect">
            <a:avLst/>
          </a:prstGeom>
          <a:noFill/>
          <a:ln w="9525">
            <a:noFill/>
            <a:miter lim="800000"/>
            <a:headEnd/>
            <a:tailEnd/>
          </a:ln>
          <a:effectLst/>
        </p:spPr>
      </p:pic>
    </p:spTree>
    <p:extLst>
      <p:ext uri="{BB962C8B-B14F-4D97-AF65-F5344CB8AC3E}">
        <p14:creationId xmlns:p14="http://schemas.microsoft.com/office/powerpoint/2010/main" val="193878174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ieren 9"/>
          <p:cNvGrpSpPr/>
          <p:nvPr/>
        </p:nvGrpSpPr>
        <p:grpSpPr>
          <a:xfrm>
            <a:off x="0" y="1275606"/>
            <a:ext cx="9144000" cy="3672408"/>
            <a:chOff x="0" y="1275606"/>
            <a:chExt cx="9144000" cy="3672408"/>
          </a:xfrm>
        </p:grpSpPr>
        <p:pic>
          <p:nvPicPr>
            <p:cNvPr id="11" name="Picture 2" descr="http://mediaportal.ts.fujitsu.com/filestore/2/9/4/0/1_b878395a3e7e1ca/29401scr_586dc817dc0ab1d.jpg?v=2012-09-21+14%3A32%3A15">
              <a:hlinkClick r:id="rId3"/>
            </p:cNvPr>
            <p:cNvPicPr>
              <a:picLocks noChangeAspect="1" noChangeArrowheads="1"/>
            </p:cNvPicPr>
            <p:nvPr/>
          </p:nvPicPr>
          <p:blipFill>
            <a:blip r:embed="rId4" cstate="print"/>
            <a:srcRect t="15688" b="31022"/>
            <a:stretch>
              <a:fillRect/>
            </a:stretch>
          </p:blipFill>
          <p:spPr bwMode="auto">
            <a:xfrm>
              <a:off x="0" y="1275606"/>
              <a:ext cx="9144000" cy="3668927"/>
            </a:xfrm>
            <a:prstGeom prst="rect">
              <a:avLst/>
            </a:prstGeom>
            <a:noFill/>
          </p:spPr>
        </p:pic>
        <p:sp>
          <p:nvSpPr>
            <p:cNvPr id="12" name="Rechteck 11"/>
            <p:cNvSpPr/>
            <p:nvPr/>
          </p:nvSpPr>
          <p:spPr>
            <a:xfrm>
              <a:off x="0" y="1275606"/>
              <a:ext cx="9144000" cy="3672408"/>
            </a:xfrm>
            <a:prstGeom prst="rect">
              <a:avLst/>
            </a:prstGeom>
            <a:gradFill flip="none" rotWithShape="1">
              <a:gsLst>
                <a:gs pos="0">
                  <a:schemeClr val="bg1"/>
                </a:gs>
                <a:gs pos="55000">
                  <a:schemeClr val="bg1">
                    <a:alpha val="0"/>
                  </a:schemeClr>
                </a:gs>
              </a:gsLst>
              <a:lin ang="54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de-DE" dirty="0" smtClean="0">
                <a:solidFill>
                  <a:schemeClr val="tx1"/>
                </a:solidFill>
              </a:endParaRPr>
            </a:p>
          </p:txBody>
        </p:sp>
      </p:grpSp>
      <p:sp>
        <p:nvSpPr>
          <p:cNvPr id="19" name="Eine Ecke des Rechtecks abrunden 18"/>
          <p:cNvSpPr/>
          <p:nvPr/>
        </p:nvSpPr>
        <p:spPr>
          <a:xfrm>
            <a:off x="0" y="864000"/>
            <a:ext cx="9144001" cy="4076476"/>
          </a:xfrm>
          <a:prstGeom prst="round1Rect">
            <a:avLst>
              <a:gd name="adj" fmla="val 14745"/>
            </a:avLst>
          </a:prstGeom>
          <a:gradFill flip="none" rotWithShape="1">
            <a:gsLst>
              <a:gs pos="35000">
                <a:srgbClr val="FFFFFF"/>
              </a:gs>
              <a:gs pos="72000">
                <a:srgbClr val="FFFFFF">
                  <a:alpha val="50000"/>
                </a:srgbClr>
              </a:gs>
              <a:gs pos="100000">
                <a:schemeClr val="bg1">
                  <a:alpha val="0"/>
                </a:schemeClr>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dirty="0" smtClean="0">
              <a:solidFill>
                <a:schemeClr val="tx1"/>
              </a:solidFill>
            </a:endParaRPr>
          </a:p>
        </p:txBody>
      </p:sp>
      <p:sp>
        <p:nvSpPr>
          <p:cNvPr id="2" name="Titel 1"/>
          <p:cNvSpPr>
            <a:spLocks noGrp="1"/>
          </p:cNvSpPr>
          <p:nvPr>
            <p:ph type="title"/>
          </p:nvPr>
        </p:nvSpPr>
        <p:spPr/>
        <p:txBody>
          <a:bodyPr/>
          <a:lstStyle/>
          <a:p>
            <a:r>
              <a:rPr lang="de-DE" dirty="0" smtClean="0"/>
              <a:t>PRIMERGY I </a:t>
            </a:r>
            <a:r>
              <a:rPr lang="de-DE" dirty="0" err="1" smtClean="0"/>
              <a:t>Virtualization</a:t>
            </a:r>
            <a:r>
              <a:rPr lang="de-DE" dirty="0" smtClean="0"/>
              <a:t> Performance</a:t>
            </a:r>
            <a:endParaRPr lang="de-DE" dirty="0"/>
          </a:p>
        </p:txBody>
      </p:sp>
      <p:sp>
        <p:nvSpPr>
          <p:cNvPr id="14" name="Rechteck 13"/>
          <p:cNvSpPr/>
          <p:nvPr/>
        </p:nvSpPr>
        <p:spPr>
          <a:xfrm>
            <a:off x="4716016" y="1058863"/>
            <a:ext cx="3240360" cy="307777"/>
          </a:xfrm>
          <a:prstGeom prst="rect">
            <a:avLst/>
          </a:prstGeom>
        </p:spPr>
        <p:txBody>
          <a:bodyPr wrap="square">
            <a:spAutoFit/>
          </a:bodyPr>
          <a:lstStyle/>
          <a:p>
            <a:pPr>
              <a:defRPr sz="1800" b="1" i="0" u="none" strike="noStrike" kern="1200" baseline="0">
                <a:solidFill>
                  <a:sysClr val="windowText" lastClr="000000"/>
                </a:solidFill>
                <a:latin typeface="+mn-lt"/>
                <a:ea typeface="+mn-ea"/>
                <a:cs typeface="+mn-cs"/>
              </a:defRPr>
            </a:pPr>
            <a:r>
              <a:rPr lang="en-US" sz="1400" dirty="0" smtClean="0"/>
              <a:t>World leading virtualization power</a:t>
            </a:r>
          </a:p>
        </p:txBody>
      </p:sp>
      <p:sp>
        <p:nvSpPr>
          <p:cNvPr id="13" name="Rechteck 12"/>
          <p:cNvSpPr/>
          <p:nvPr/>
        </p:nvSpPr>
        <p:spPr bwMode="auto">
          <a:xfrm>
            <a:off x="250825" y="2067694"/>
            <a:ext cx="2953024" cy="2160587"/>
          </a:xfrm>
          <a:prstGeom prst="rect">
            <a:avLst/>
          </a:prstGeom>
          <a:solidFill>
            <a:schemeClr val="bg1">
              <a:alpha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lstStyle/>
          <a:p>
            <a:pPr algn="ctr" fontAlgn="auto">
              <a:spcBef>
                <a:spcPts val="0"/>
              </a:spcBef>
              <a:spcAft>
                <a:spcPts val="0"/>
              </a:spcAft>
              <a:defRPr/>
            </a:pPr>
            <a:endParaRPr lang="en-US" sz="1350" dirty="0">
              <a:solidFill>
                <a:schemeClr val="tx1"/>
              </a:solidFill>
            </a:endParaRPr>
          </a:p>
        </p:txBody>
      </p:sp>
      <p:pic>
        <p:nvPicPr>
          <p:cNvPr id="23" name="Picture 2" descr="F:\1-PRIMERGY\Picturemanagement\PRIM_Rack_Server\PRIMERGY RX2540 M1\OIC\RX2540_M1_front_01_3_5_inch_oic.png"/>
          <p:cNvPicPr>
            <a:picLocks noChangeAspect="1" noChangeArrowheads="1"/>
          </p:cNvPicPr>
          <p:nvPr/>
        </p:nvPicPr>
        <p:blipFill>
          <a:blip r:embed="rId5" cstate="print"/>
          <a:srcRect b="21256"/>
          <a:stretch>
            <a:fillRect/>
          </a:stretch>
        </p:blipFill>
        <p:spPr bwMode="auto">
          <a:xfrm>
            <a:off x="107504" y="3363838"/>
            <a:ext cx="3334990" cy="1628174"/>
          </a:xfrm>
          <a:prstGeom prst="rect">
            <a:avLst/>
          </a:prstGeom>
          <a:noFill/>
        </p:spPr>
      </p:pic>
      <p:sp>
        <p:nvSpPr>
          <p:cNvPr id="7" name="Rechteck 6"/>
          <p:cNvSpPr/>
          <p:nvPr/>
        </p:nvSpPr>
        <p:spPr>
          <a:xfrm>
            <a:off x="3565034" y="2013358"/>
            <a:ext cx="5255116" cy="2545355"/>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dirty="0" smtClean="0">
              <a:solidFill>
                <a:schemeClr val="tx1"/>
              </a:solidFill>
            </a:endParaRPr>
          </a:p>
        </p:txBody>
      </p:sp>
      <p:pic>
        <p:nvPicPr>
          <p:cNvPr id="29" name="Picture 1" descr="C:\_Timo\Blade-Server\_Launch\Grantley E5-2600v3\20 years Badge\PRIMERGY 20years Badge_Final\Primergy20_values_rgb.png"/>
          <p:cNvPicPr>
            <a:picLocks noChangeAspect="1" noChangeArrowheads="1"/>
          </p:cNvPicPr>
          <p:nvPr/>
        </p:nvPicPr>
        <p:blipFill>
          <a:blip r:embed="rId6" cstate="print"/>
          <a:srcRect/>
          <a:stretch>
            <a:fillRect/>
          </a:stretch>
        </p:blipFill>
        <p:spPr bwMode="auto">
          <a:xfrm>
            <a:off x="8086538" y="1058864"/>
            <a:ext cx="846460" cy="954495"/>
          </a:xfrm>
          <a:prstGeom prst="rect">
            <a:avLst/>
          </a:prstGeom>
          <a:noFill/>
        </p:spPr>
      </p:pic>
      <p:pic>
        <p:nvPicPr>
          <p:cNvPr id="551938" name="Picture 2"/>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388" t="20153" r="29762" b="20733"/>
          <a:stretch/>
        </p:blipFill>
        <p:spPr bwMode="auto">
          <a:xfrm>
            <a:off x="3601073" y="2128654"/>
            <a:ext cx="5129109" cy="23854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28" name="Tabelle 27"/>
          <p:cNvGraphicFramePr>
            <a:graphicFrameLocks noGrp="1"/>
          </p:cNvGraphicFramePr>
          <p:nvPr>
            <p:extLst>
              <p:ext uri="{D42A27DB-BD31-4B8C-83A1-F6EECF244321}">
                <p14:modId xmlns:p14="http://schemas.microsoft.com/office/powerpoint/2010/main" val="3231435281"/>
              </p:ext>
            </p:extLst>
          </p:nvPr>
        </p:nvGraphicFramePr>
        <p:xfrm>
          <a:off x="246311" y="1058864"/>
          <a:ext cx="3241055" cy="3831145"/>
        </p:xfrm>
        <a:graphic>
          <a:graphicData uri="http://schemas.openxmlformats.org/drawingml/2006/table">
            <a:tbl>
              <a:tblPr>
                <a:tableStyleId>{5C22544A-7EE6-4342-B048-85BDC9FD1C3A}</a:tableStyleId>
              </a:tblPr>
              <a:tblGrid>
                <a:gridCol w="3241055"/>
              </a:tblGrid>
              <a:tr h="736726">
                <a:tc>
                  <a:txBody>
                    <a:bodyPr/>
                    <a:lstStyle/>
                    <a:p>
                      <a:pPr marL="0" indent="0" algn="l">
                        <a:buFont typeface="Arial" panose="020B0604020202020204" pitchFamily="34" charset="0"/>
                        <a:buNone/>
                      </a:pPr>
                      <a:r>
                        <a:rPr lang="en-US" sz="1600" b="1" baseline="0" dirty="0" smtClean="0">
                          <a:solidFill>
                            <a:schemeClr val="tx1">
                              <a:lumMod val="65000"/>
                              <a:lumOff val="35000"/>
                            </a:schemeClr>
                          </a:solidFill>
                        </a:rPr>
                        <a:t>Datacenter virtualization</a:t>
                      </a:r>
                    </a:p>
                    <a:p>
                      <a:pPr marL="0" indent="0" algn="l">
                        <a:buFont typeface="Arial" panose="020B0604020202020204" pitchFamily="34" charset="0"/>
                        <a:buNone/>
                      </a:pPr>
                      <a:r>
                        <a:rPr lang="en-US" sz="1600" b="1" baseline="0" dirty="0" smtClean="0">
                          <a:solidFill>
                            <a:schemeClr val="tx1">
                              <a:lumMod val="65000"/>
                              <a:lumOff val="35000"/>
                            </a:schemeClr>
                          </a:solidFill>
                        </a:rPr>
                        <a:t>VMware </a:t>
                      </a:r>
                      <a:r>
                        <a:rPr lang="en-US" sz="1600" b="1" baseline="0" dirty="0" err="1" smtClean="0">
                          <a:solidFill>
                            <a:schemeClr val="tx1">
                              <a:lumMod val="65000"/>
                              <a:lumOff val="35000"/>
                            </a:schemeClr>
                          </a:solidFill>
                        </a:rPr>
                        <a:t>VMmark</a:t>
                      </a:r>
                      <a:endParaRPr lang="en-US" sz="1600" b="1" baseline="0" dirty="0" smtClean="0">
                        <a:solidFill>
                          <a:schemeClr val="tx1">
                            <a:lumMod val="65000"/>
                            <a:lumOff val="35000"/>
                          </a:schemeClr>
                        </a:solidFill>
                      </a:endParaRPr>
                    </a:p>
                    <a:p>
                      <a:pPr marL="0" indent="0" algn="l">
                        <a:buFont typeface="Arial" panose="020B0604020202020204" pitchFamily="34" charset="0"/>
                        <a:buNone/>
                      </a:pPr>
                      <a:endParaRPr lang="en-US" sz="1600" b="1" baseline="0" dirty="0" smtClean="0">
                        <a:solidFill>
                          <a:schemeClr val="tx1">
                            <a:lumMod val="65000"/>
                            <a:lumOff val="35000"/>
                          </a:schemeClr>
                        </a:solidFill>
                      </a:endParaRPr>
                    </a:p>
                  </a:txBody>
                  <a:tcPr>
                    <a:lnL w="12700" cmpd="sng">
                      <a:noFill/>
                    </a:lnL>
                    <a:lnR w="12700" cmpd="sng">
                      <a:noFill/>
                    </a:lnR>
                    <a:lnT w="38100" cap="flat" cmpd="sng" algn="ctr">
                      <a:noFill/>
                      <a:prstDash val="solid"/>
                      <a:round/>
                      <a:headEnd type="none" w="med" len="med"/>
                      <a:tailEnd type="none" w="med" len="med"/>
                    </a:lnT>
                    <a:lnB w="381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r>
              <a:tr h="3008185">
                <a:tc>
                  <a:txBody>
                    <a:bodyPr/>
                    <a:lstStyle/>
                    <a:p>
                      <a:pPr marL="269875" indent="-269875">
                        <a:buClr>
                          <a:schemeClr val="accent2"/>
                        </a:buClr>
                        <a:buFont typeface="Wingdings" pitchFamily="2" charset="2"/>
                        <a:buChar char=""/>
                      </a:pPr>
                      <a:r>
                        <a:rPr lang="en-US" sz="1400" dirty="0" smtClean="0"/>
                        <a:t>“Performance Only”: </a:t>
                      </a:r>
                      <a:br>
                        <a:rPr lang="en-US" sz="1400" dirty="0" smtClean="0"/>
                      </a:br>
                      <a:r>
                        <a:rPr lang="en-US" sz="1400" dirty="0" smtClean="0"/>
                        <a:t>26.48@22 tiles</a:t>
                      </a:r>
                    </a:p>
                    <a:p>
                      <a:pPr marL="269875" indent="-269875">
                        <a:buClr>
                          <a:schemeClr val="accent2"/>
                        </a:buClr>
                        <a:buFont typeface="Wingdings" pitchFamily="2" charset="2"/>
                        <a:buChar char=""/>
                      </a:pPr>
                      <a:r>
                        <a:rPr lang="en-US" sz="1400" dirty="0" smtClean="0"/>
                        <a:t>“Performance with Server Power”: 25.2305@22Tiles </a:t>
                      </a:r>
                    </a:p>
                    <a:p>
                      <a:pPr marL="269875" indent="-269875">
                        <a:buClr>
                          <a:schemeClr val="accent2"/>
                        </a:buClr>
                        <a:buFont typeface="Wingdings" pitchFamily="2" charset="2"/>
                        <a:buChar char=""/>
                      </a:pPr>
                      <a:r>
                        <a:rPr lang="en-US" sz="1400" dirty="0" smtClean="0"/>
                        <a:t>“Performance with Server and Storage Power”:</a:t>
                      </a:r>
                      <a:br>
                        <a:rPr lang="en-US" sz="1400" dirty="0" smtClean="0"/>
                      </a:br>
                      <a:r>
                        <a:rPr lang="en-US" sz="1400" dirty="0" smtClean="0"/>
                        <a:t>20.8067@22Tiles</a:t>
                      </a:r>
                      <a:endParaRPr lang="en-US" sz="1050" baseline="30000" dirty="0"/>
                    </a:p>
                  </a:txBody>
                  <a:tcPr>
                    <a:lnL w="12700" cmpd="sng">
                      <a:noFill/>
                    </a:lnL>
                    <a:lnR w="12700" cmpd="sng">
                      <a:noFill/>
                    </a:lnR>
                    <a:lnT w="38100" cap="flat" cmpd="sng" algn="ctr">
                      <a:solidFill>
                        <a:schemeClr val="accent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pSp>
        <p:nvGrpSpPr>
          <p:cNvPr id="30" name="Gruppieren 19"/>
          <p:cNvGrpSpPr/>
          <p:nvPr/>
        </p:nvGrpSpPr>
        <p:grpSpPr>
          <a:xfrm>
            <a:off x="2123728" y="3147987"/>
            <a:ext cx="1238671" cy="1008831"/>
            <a:chOff x="-1279904" y="93256"/>
            <a:chExt cx="1080000" cy="879602"/>
          </a:xfrm>
        </p:grpSpPr>
        <p:pic>
          <p:nvPicPr>
            <p:cNvPr id="31" name="Grafik 30" descr="laurel gold"/>
            <p:cNvPicPr>
              <a:picLocks noChangeAspect="1"/>
            </p:cNvPicPr>
            <p:nvPr/>
          </p:nvPicPr>
          <p:blipFill>
            <a:blip r:embed="rId8" cstate="print"/>
            <a:srcRect/>
            <a:stretch>
              <a:fillRect/>
            </a:stretch>
          </p:blipFill>
          <p:spPr bwMode="auto">
            <a:xfrm>
              <a:off x="-1279904" y="97101"/>
              <a:ext cx="1080000" cy="875757"/>
            </a:xfrm>
            <a:prstGeom prst="rect">
              <a:avLst/>
            </a:prstGeom>
            <a:noFill/>
            <a:ln w="9525">
              <a:noFill/>
              <a:miter lim="800000"/>
              <a:headEnd/>
              <a:tailEnd/>
            </a:ln>
          </p:spPr>
        </p:pic>
        <p:pic>
          <p:nvPicPr>
            <p:cNvPr id="32" name="Picture 2" descr="C:\_Timo\PRIMEQUEST\GWR-Logo_TM-CMYK-Neu-klein.png"/>
            <p:cNvPicPr>
              <a:picLocks noChangeAspect="1" noChangeArrowheads="1"/>
            </p:cNvPicPr>
            <p:nvPr/>
          </p:nvPicPr>
          <p:blipFill>
            <a:blip r:embed="rId9" cstate="print"/>
            <a:srcRect/>
            <a:stretch>
              <a:fillRect/>
            </a:stretch>
          </p:blipFill>
          <p:spPr bwMode="auto">
            <a:xfrm>
              <a:off x="-1116632" y="93256"/>
              <a:ext cx="760537" cy="760537"/>
            </a:xfrm>
            <a:prstGeom prst="rect">
              <a:avLst/>
            </a:prstGeom>
            <a:noFill/>
          </p:spPr>
        </p:pic>
      </p:grpSp>
    </p:spTree>
    <p:extLst>
      <p:ext uri="{BB962C8B-B14F-4D97-AF65-F5344CB8AC3E}">
        <p14:creationId xmlns:p14="http://schemas.microsoft.com/office/powerpoint/2010/main" val="1537686404"/>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b="1" dirty="0" smtClean="0"/>
              <a:t>Итог</a:t>
            </a:r>
            <a:endParaRPr lang="en-US" b="1" dirty="0"/>
          </a:p>
        </p:txBody>
      </p:sp>
      <p:sp>
        <p:nvSpPr>
          <p:cNvPr id="3" name="Footer Placeholder 2"/>
          <p:cNvSpPr>
            <a:spLocks noGrp="1"/>
          </p:cNvSpPr>
          <p:nvPr>
            <p:ph type="ftr" sz="quarter" idx="11"/>
          </p:nvPr>
        </p:nvSpPr>
        <p:spPr/>
        <p:txBody>
          <a:bodyPr/>
          <a:lstStyle/>
          <a:p>
            <a:r>
              <a:rPr lang="en-GB" smtClean="0"/>
              <a:t>© FUJITSU LIMITED 2014</a:t>
            </a:r>
            <a:endParaRPr lang="en-GB" dirty="0"/>
          </a:p>
        </p:txBody>
      </p:sp>
      <p:sp>
        <p:nvSpPr>
          <p:cNvPr id="4" name="Slide Number Placeholder 3"/>
          <p:cNvSpPr>
            <a:spLocks noGrp="1"/>
          </p:cNvSpPr>
          <p:nvPr>
            <p:ph type="sldNum" sz="quarter" idx="12"/>
          </p:nvPr>
        </p:nvSpPr>
        <p:spPr/>
        <p:txBody>
          <a:bodyPr/>
          <a:lstStyle/>
          <a:p>
            <a:fld id="{DB1452FB-80B4-4EFB-A3AA-013940B1C537}" type="slidenum">
              <a:rPr lang="en-GB" smtClean="0"/>
              <a:pPr/>
              <a:t>15</a:t>
            </a:fld>
            <a:endParaRPr lang="en-GB"/>
          </a:p>
        </p:txBody>
      </p:sp>
      <p:sp>
        <p:nvSpPr>
          <p:cNvPr id="5" name="TextBox 4"/>
          <p:cNvSpPr txBox="1"/>
          <p:nvPr/>
        </p:nvSpPr>
        <p:spPr>
          <a:xfrm>
            <a:off x="303880" y="1707654"/>
            <a:ext cx="8119210" cy="2723823"/>
          </a:xfrm>
          <a:prstGeom prst="rect">
            <a:avLst/>
          </a:prstGeom>
          <a:noFill/>
        </p:spPr>
        <p:txBody>
          <a:bodyPr wrap="none" rtlCol="0">
            <a:spAutoFit/>
          </a:bodyPr>
          <a:lstStyle/>
          <a:p>
            <a:pPr marL="285750" indent="-285750">
              <a:lnSpc>
                <a:spcPct val="150000"/>
              </a:lnSpc>
              <a:buFont typeface="Wingdings" panose="05000000000000000000" pitchFamily="2" charset="2"/>
              <a:buChar char="q"/>
            </a:pPr>
            <a:r>
              <a:rPr lang="ru-RU" dirty="0" smtClean="0"/>
              <a:t>Производительность</a:t>
            </a:r>
            <a:endParaRPr lang="ru-RU" dirty="0" smtClean="0"/>
          </a:p>
          <a:p>
            <a:pPr marL="285750" indent="-285750">
              <a:lnSpc>
                <a:spcPct val="150000"/>
              </a:lnSpc>
              <a:buFont typeface="Wingdings" panose="05000000000000000000" pitchFamily="2" charset="2"/>
              <a:buChar char="q"/>
            </a:pPr>
            <a:r>
              <a:rPr lang="ru-RU" dirty="0" smtClean="0"/>
              <a:t>Надежность, в </a:t>
            </a:r>
            <a:r>
              <a:rPr lang="en-US" dirty="0" smtClean="0"/>
              <a:t> </a:t>
            </a:r>
            <a:r>
              <a:rPr lang="ru-RU" dirty="0" smtClean="0"/>
              <a:t>т.ч</a:t>
            </a:r>
            <a:r>
              <a:rPr lang="ru-RU" dirty="0" smtClean="0"/>
              <a:t>. сервисная часть – доступность компонент</a:t>
            </a:r>
          </a:p>
          <a:p>
            <a:pPr marL="285750" indent="-285750">
              <a:lnSpc>
                <a:spcPct val="150000"/>
              </a:lnSpc>
              <a:buFont typeface="Wingdings" panose="05000000000000000000" pitchFamily="2" charset="2"/>
              <a:buChar char="q"/>
            </a:pPr>
            <a:r>
              <a:rPr lang="ru-RU" dirty="0" smtClean="0"/>
              <a:t>Энергоэффективность</a:t>
            </a:r>
            <a:r>
              <a:rPr lang="en-US" dirty="0" smtClean="0"/>
              <a:t> (</a:t>
            </a:r>
            <a:r>
              <a:rPr lang="ru-RU" dirty="0" smtClean="0"/>
              <a:t>меньше потребляем, меньше выделяем тепла</a:t>
            </a:r>
            <a:r>
              <a:rPr lang="en-US" dirty="0" smtClean="0"/>
              <a:t>)</a:t>
            </a:r>
            <a:endParaRPr lang="ru-RU" dirty="0" smtClean="0"/>
          </a:p>
          <a:p>
            <a:pPr marL="285750" indent="-285750">
              <a:lnSpc>
                <a:spcPct val="150000"/>
              </a:lnSpc>
              <a:buFont typeface="Wingdings" panose="05000000000000000000" pitchFamily="2" charset="2"/>
              <a:buChar char="q"/>
            </a:pPr>
            <a:r>
              <a:rPr lang="ru-RU" dirty="0" smtClean="0"/>
              <a:t>Взаимозаменяемость компонент (БП, </a:t>
            </a:r>
            <a:r>
              <a:rPr lang="en-US" b="1" dirty="0" smtClean="0"/>
              <a:t>RAID</a:t>
            </a:r>
            <a:r>
              <a:rPr lang="ru-RU" dirty="0" smtClean="0"/>
              <a:t>)</a:t>
            </a:r>
          </a:p>
          <a:p>
            <a:pPr marL="285750" indent="-285750">
              <a:lnSpc>
                <a:spcPct val="150000"/>
              </a:lnSpc>
              <a:buFont typeface="Wingdings" panose="05000000000000000000" pitchFamily="2" charset="2"/>
              <a:buChar char="q"/>
            </a:pPr>
            <a:r>
              <a:rPr lang="ru-RU" dirty="0" smtClean="0"/>
              <a:t>Управляемость</a:t>
            </a:r>
          </a:p>
          <a:p>
            <a:pPr marL="285750" indent="-285750">
              <a:buFontTx/>
              <a:buChar char="-"/>
            </a:pPr>
            <a:endParaRPr lang="ru-RU" dirty="0" smtClean="0"/>
          </a:p>
          <a:p>
            <a:pPr marL="285750" indent="-285750">
              <a:buFontTx/>
              <a:buChar char="-"/>
            </a:pPr>
            <a:endParaRPr lang="en-US" dirty="0"/>
          </a:p>
        </p:txBody>
      </p:sp>
      <p:sp>
        <p:nvSpPr>
          <p:cNvPr id="6" name="Title 1"/>
          <p:cNvSpPr txBox="1">
            <a:spLocks/>
          </p:cNvSpPr>
          <p:nvPr/>
        </p:nvSpPr>
        <p:spPr bwMode="gray">
          <a:xfrm>
            <a:off x="323528" y="843558"/>
            <a:ext cx="7489746" cy="637151"/>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l" defTabSz="914400" rtl="0" eaLnBrk="1" latinLnBrk="0" hangingPunct="1">
              <a:lnSpc>
                <a:spcPct val="90000"/>
              </a:lnSpc>
              <a:spcBef>
                <a:spcPct val="0"/>
              </a:spcBef>
              <a:buNone/>
              <a:tabLst>
                <a:tab pos="2871788" algn="l"/>
                <a:tab pos="3676650" algn="l"/>
              </a:tabLst>
              <a:defRPr kumimoji="1" lang="de-DE" altLang="ja-JP" sz="2600" kern="1200">
                <a:solidFill>
                  <a:schemeClr val="bg1"/>
                </a:solidFill>
                <a:latin typeface="+mj-lt"/>
                <a:ea typeface="+mj-ea"/>
                <a:cs typeface="+mj-cs"/>
              </a:defRPr>
            </a:lvl1pPr>
          </a:lstStyle>
          <a:p>
            <a:r>
              <a:rPr lang="ru-RU" b="1" dirty="0" smtClean="0">
                <a:solidFill>
                  <a:schemeClr val="tx1"/>
                </a:solidFill>
              </a:rPr>
              <a:t>Преимущества</a:t>
            </a:r>
            <a:r>
              <a:rPr lang="en-US" b="1" dirty="0" smtClean="0">
                <a:solidFill>
                  <a:schemeClr val="tx1"/>
                </a:solidFill>
              </a:rPr>
              <a:t>:</a:t>
            </a:r>
            <a:endParaRPr lang="en-US" b="1" dirty="0">
              <a:solidFill>
                <a:schemeClr val="tx1"/>
              </a:solidFill>
            </a:endParaRPr>
          </a:p>
        </p:txBody>
      </p:sp>
    </p:spTree>
    <p:extLst>
      <p:ext uri="{BB962C8B-B14F-4D97-AF65-F5344CB8AC3E}">
        <p14:creationId xmlns:p14="http://schemas.microsoft.com/office/powerpoint/2010/main" val="1279449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Fujitsu x86 Platform</a:t>
            </a:r>
            <a:endParaRPr lang="ru-RU" dirty="0"/>
          </a:p>
        </p:txBody>
      </p:sp>
      <p:sp>
        <p:nvSpPr>
          <p:cNvPr id="5" name="Номер слайда 4"/>
          <p:cNvSpPr>
            <a:spLocks noGrp="1"/>
          </p:cNvSpPr>
          <p:nvPr>
            <p:ph type="sldNum" sz="quarter" idx="12"/>
          </p:nvPr>
        </p:nvSpPr>
        <p:spPr/>
        <p:txBody>
          <a:bodyPr/>
          <a:lstStyle/>
          <a:p>
            <a:fld id="{DB1452FB-80B4-4EFB-A3AA-013940B1C537}" type="slidenum">
              <a:rPr lang="en-GB" smtClean="0"/>
              <a:pPr/>
              <a:t>16</a:t>
            </a:fld>
            <a:endParaRPr lang="en-GB"/>
          </a:p>
        </p:txBody>
      </p:sp>
      <p:sp>
        <p:nvSpPr>
          <p:cNvPr id="6" name="TextBox 5"/>
          <p:cNvSpPr txBox="1"/>
          <p:nvPr/>
        </p:nvSpPr>
        <p:spPr>
          <a:xfrm>
            <a:off x="250825" y="1059582"/>
            <a:ext cx="2281394" cy="369332"/>
          </a:xfrm>
          <a:prstGeom prst="rect">
            <a:avLst/>
          </a:prstGeom>
          <a:noFill/>
        </p:spPr>
        <p:txBody>
          <a:bodyPr wrap="none" rtlCol="0">
            <a:spAutoFit/>
          </a:bodyPr>
          <a:lstStyle/>
          <a:p>
            <a:r>
              <a:rPr lang="ru-RU" b="1" dirty="0" smtClean="0">
                <a:solidFill>
                  <a:srgbClr val="FF0000"/>
                </a:solidFill>
                <a:latin typeface="Arial Narrow" panose="020B0606020202030204" pitchFamily="34" charset="0"/>
              </a:rPr>
              <a:t>Семейство </a:t>
            </a:r>
            <a:r>
              <a:rPr lang="en-US" b="1" dirty="0" smtClean="0">
                <a:solidFill>
                  <a:srgbClr val="FF0000"/>
                </a:solidFill>
                <a:latin typeface="Arial Narrow" panose="020B0606020202030204" pitchFamily="34" charset="0"/>
              </a:rPr>
              <a:t>PRIMERGY</a:t>
            </a:r>
            <a:endParaRPr lang="ru-RU" b="1" dirty="0">
              <a:solidFill>
                <a:srgbClr val="FF0000"/>
              </a:solidFill>
              <a:latin typeface="Arial Narrow" panose="020B0606020202030204" pitchFamily="34" charset="0"/>
            </a:endParaRPr>
          </a:p>
        </p:txBody>
      </p:sp>
      <p:sp>
        <p:nvSpPr>
          <p:cNvPr id="7" name="TextBox 6"/>
          <p:cNvSpPr txBox="1"/>
          <p:nvPr/>
        </p:nvSpPr>
        <p:spPr>
          <a:xfrm>
            <a:off x="5076055" y="1059582"/>
            <a:ext cx="2523448" cy="369332"/>
          </a:xfrm>
          <a:prstGeom prst="rect">
            <a:avLst/>
          </a:prstGeom>
          <a:noFill/>
        </p:spPr>
        <p:txBody>
          <a:bodyPr wrap="none" rtlCol="0">
            <a:spAutoFit/>
          </a:bodyPr>
          <a:lstStyle/>
          <a:p>
            <a:r>
              <a:rPr lang="ru-RU" b="1" dirty="0" smtClean="0">
                <a:solidFill>
                  <a:srgbClr val="FF0000"/>
                </a:solidFill>
                <a:latin typeface="Arial Narrow" panose="020B0606020202030204" pitchFamily="34" charset="0"/>
              </a:rPr>
              <a:t>Семейство </a:t>
            </a:r>
            <a:r>
              <a:rPr lang="en-US" b="1" dirty="0" smtClean="0">
                <a:solidFill>
                  <a:srgbClr val="FF0000"/>
                </a:solidFill>
                <a:latin typeface="Arial Narrow" panose="020B0606020202030204" pitchFamily="34" charset="0"/>
              </a:rPr>
              <a:t>PRIMEQUEST</a:t>
            </a:r>
            <a:endParaRPr lang="ru-RU" b="1" dirty="0">
              <a:solidFill>
                <a:srgbClr val="FF0000"/>
              </a:solidFill>
              <a:latin typeface="Arial Narrow" panose="020B0606020202030204" pitchFamily="34" charset="0"/>
            </a:endParaRPr>
          </a:p>
        </p:txBody>
      </p:sp>
      <p:sp>
        <p:nvSpPr>
          <p:cNvPr id="8" name="TextBox 7"/>
          <p:cNvSpPr txBox="1"/>
          <p:nvPr/>
        </p:nvSpPr>
        <p:spPr>
          <a:xfrm>
            <a:off x="263056" y="3363842"/>
            <a:ext cx="3960441" cy="1384995"/>
          </a:xfrm>
          <a:prstGeom prst="rect">
            <a:avLst/>
          </a:prstGeom>
          <a:noFill/>
        </p:spPr>
        <p:txBody>
          <a:bodyPr wrap="square" rtlCol="0">
            <a:spAutoFit/>
          </a:bodyPr>
          <a:lstStyle/>
          <a:p>
            <a:pPr marL="285750" indent="-285750">
              <a:buFont typeface="Arial" panose="020B0604020202020204" pitchFamily="34" charset="0"/>
              <a:buChar char="•"/>
            </a:pPr>
            <a:r>
              <a:rPr lang="ru-RU" sz="1200" dirty="0" smtClean="0">
                <a:latin typeface="Arial Narrow" panose="020B0606020202030204" pitchFamily="34" charset="0"/>
              </a:rPr>
              <a:t>Семейство серверов стандартной архитектуры</a:t>
            </a:r>
          </a:p>
          <a:p>
            <a:pPr marL="285750" indent="-285750">
              <a:buFont typeface="Arial" panose="020B0604020202020204" pitchFamily="34" charset="0"/>
              <a:buChar char="•"/>
            </a:pPr>
            <a:r>
              <a:rPr lang="ru-RU" sz="1200" dirty="0" smtClean="0">
                <a:latin typeface="Arial Narrow" panose="020B0606020202030204" pitchFamily="34" charset="0"/>
              </a:rPr>
              <a:t>Дизайн для обеспечения максимальной надежности </a:t>
            </a:r>
          </a:p>
          <a:p>
            <a:pPr marL="285750" indent="-285750">
              <a:buFont typeface="Arial" panose="020B0604020202020204" pitchFamily="34" charset="0"/>
              <a:buChar char="•"/>
            </a:pPr>
            <a:r>
              <a:rPr lang="ru-RU" sz="1200" dirty="0" smtClean="0">
                <a:latin typeface="Arial Narrow" panose="020B0606020202030204" pitchFamily="34" charset="0"/>
              </a:rPr>
              <a:t>Самая высокая в отрасли плотность вычислений (на </a:t>
            </a:r>
            <a:r>
              <a:rPr lang="en-US" sz="1200" dirty="0" smtClean="0">
                <a:latin typeface="Arial Narrow" panose="020B0606020202030204" pitchFamily="34" charset="0"/>
              </a:rPr>
              <a:t>unit</a:t>
            </a:r>
            <a:r>
              <a:rPr lang="ru-RU" sz="1200" dirty="0" smtClean="0">
                <a:latin typeface="Arial Narrow" panose="020B0606020202030204" pitchFamily="34" charset="0"/>
              </a:rPr>
              <a:t> монтажной стойки)</a:t>
            </a:r>
          </a:p>
          <a:p>
            <a:pPr marL="285750" indent="-285750">
              <a:buFont typeface="Arial" panose="020B0604020202020204" pitchFamily="34" charset="0"/>
              <a:buChar char="•"/>
            </a:pPr>
            <a:r>
              <a:rPr lang="ru-RU" sz="1200" dirty="0" smtClean="0">
                <a:latin typeface="Arial Narrow" panose="020B0606020202030204" pitchFamily="34" charset="0"/>
              </a:rPr>
              <a:t>Самый широкий модельный ряд в отрасли</a:t>
            </a:r>
          </a:p>
          <a:p>
            <a:pPr marL="285750" indent="-285750">
              <a:buFont typeface="Arial" panose="020B0604020202020204" pitchFamily="34" charset="0"/>
              <a:buChar char="•"/>
            </a:pPr>
            <a:r>
              <a:rPr lang="ru-RU" sz="1200" dirty="0" smtClean="0">
                <a:latin typeface="Arial Narrow" panose="020B0606020202030204" pitchFamily="34" charset="0"/>
              </a:rPr>
              <a:t>Высокая энергоэффективность</a:t>
            </a:r>
          </a:p>
          <a:p>
            <a:pPr marL="285750" indent="-285750">
              <a:buFont typeface="Arial" panose="020B0604020202020204" pitchFamily="34" charset="0"/>
              <a:buChar char="•"/>
            </a:pPr>
            <a:r>
              <a:rPr lang="en-US" sz="1200" b="1" dirty="0">
                <a:solidFill>
                  <a:srgbClr val="FF0000"/>
                </a:solidFill>
                <a:latin typeface="Arial Narrow" panose="020B0606020202030204" pitchFamily="34" charset="0"/>
              </a:rPr>
              <a:t>Made in </a:t>
            </a:r>
            <a:r>
              <a:rPr lang="en-US" sz="1200" b="1" dirty="0" smtClean="0">
                <a:solidFill>
                  <a:srgbClr val="FF0000"/>
                </a:solidFill>
                <a:latin typeface="Arial Narrow" panose="020B0606020202030204" pitchFamily="34" charset="0"/>
              </a:rPr>
              <a:t>Germany</a:t>
            </a:r>
            <a:endParaRPr lang="ru-RU" sz="1200" b="1" dirty="0">
              <a:solidFill>
                <a:srgbClr val="FF0000"/>
              </a:solidFill>
              <a:latin typeface="Arial Narrow" panose="020B0606020202030204" pitchFamily="34" charset="0"/>
            </a:endParaRPr>
          </a:p>
        </p:txBody>
      </p:sp>
      <p:sp>
        <p:nvSpPr>
          <p:cNvPr id="10" name="TextBox 9"/>
          <p:cNvSpPr txBox="1"/>
          <p:nvPr/>
        </p:nvSpPr>
        <p:spPr>
          <a:xfrm>
            <a:off x="5076057" y="3306346"/>
            <a:ext cx="3960441" cy="1569660"/>
          </a:xfrm>
          <a:prstGeom prst="rect">
            <a:avLst/>
          </a:prstGeom>
          <a:noFill/>
        </p:spPr>
        <p:txBody>
          <a:bodyPr wrap="square" rtlCol="0">
            <a:spAutoFit/>
          </a:bodyPr>
          <a:lstStyle/>
          <a:p>
            <a:pPr marL="285750" indent="-285750">
              <a:buFont typeface="Arial" panose="020B0604020202020204" pitchFamily="34" charset="0"/>
              <a:buChar char="•"/>
            </a:pPr>
            <a:r>
              <a:rPr lang="ru-RU" sz="1200" dirty="0" smtClean="0">
                <a:latin typeface="Arial Narrow" panose="020B0606020202030204" pitchFamily="34" charset="0"/>
              </a:rPr>
              <a:t>Уникальные серверы с дизайном </a:t>
            </a:r>
            <a:r>
              <a:rPr lang="en-US" sz="1200" dirty="0" smtClean="0">
                <a:latin typeface="Arial Narrow" panose="020B0606020202030204" pitchFamily="34" charset="0"/>
              </a:rPr>
              <a:t>Mainframe</a:t>
            </a:r>
            <a:r>
              <a:rPr lang="ru-RU" sz="1200" dirty="0" smtClean="0">
                <a:latin typeface="Arial Narrow" panose="020B0606020202030204" pitchFamily="34" charset="0"/>
              </a:rPr>
              <a:t> на базе платформы </a:t>
            </a:r>
            <a:r>
              <a:rPr lang="en-US" sz="1200" dirty="0" smtClean="0">
                <a:latin typeface="Arial Narrow" panose="020B0606020202030204" pitchFamily="34" charset="0"/>
              </a:rPr>
              <a:t>x</a:t>
            </a:r>
            <a:r>
              <a:rPr lang="ru-RU" sz="1200" dirty="0" smtClean="0">
                <a:latin typeface="Arial Narrow" panose="020B0606020202030204" pitchFamily="34" charset="0"/>
              </a:rPr>
              <a:t>86</a:t>
            </a:r>
            <a:endParaRPr lang="en-US" sz="1200" dirty="0" smtClean="0">
              <a:latin typeface="Arial Narrow" panose="020B0606020202030204" pitchFamily="34" charset="0"/>
            </a:endParaRPr>
          </a:p>
          <a:p>
            <a:pPr marL="285750" indent="-285750">
              <a:buFont typeface="Arial" panose="020B0604020202020204" pitchFamily="34" charset="0"/>
              <a:buChar char="•"/>
            </a:pPr>
            <a:r>
              <a:rPr lang="ru-RU" sz="1200" dirty="0" smtClean="0">
                <a:latin typeface="Arial Narrow" panose="020B0606020202030204" pitchFamily="34" charset="0"/>
              </a:rPr>
              <a:t>Выдающиеся показатели по отказоустойчивости, недоступные ранее на </a:t>
            </a:r>
            <a:r>
              <a:rPr lang="en-US" sz="1200" dirty="0" smtClean="0">
                <a:latin typeface="Arial Narrow" panose="020B0606020202030204" pitchFamily="34" charset="0"/>
              </a:rPr>
              <a:t>x86</a:t>
            </a:r>
            <a:endParaRPr lang="ru-RU" sz="1200" dirty="0" smtClean="0">
              <a:latin typeface="Arial Narrow" panose="020B0606020202030204" pitchFamily="34" charset="0"/>
            </a:endParaRPr>
          </a:p>
          <a:p>
            <a:pPr marL="285750" indent="-285750">
              <a:buFont typeface="Arial" panose="020B0604020202020204" pitchFamily="34" charset="0"/>
              <a:buChar char="•"/>
            </a:pPr>
            <a:r>
              <a:rPr lang="ru-RU" sz="1200" dirty="0" smtClean="0">
                <a:latin typeface="Arial Narrow" panose="020B0606020202030204" pitchFamily="34" charset="0"/>
              </a:rPr>
              <a:t>Производительность уровня </a:t>
            </a:r>
            <a:r>
              <a:rPr lang="en-US" sz="1200" dirty="0" smtClean="0">
                <a:latin typeface="Arial Narrow" panose="020B0606020202030204" pitchFamily="34" charset="0"/>
              </a:rPr>
              <a:t>Hi-End RISC</a:t>
            </a:r>
            <a:r>
              <a:rPr lang="ru-RU" sz="1200" dirty="0" smtClean="0">
                <a:latin typeface="Arial Narrow" panose="020B0606020202030204" pitchFamily="34" charset="0"/>
              </a:rPr>
              <a:t>/</a:t>
            </a:r>
            <a:r>
              <a:rPr lang="en-US" sz="1200" dirty="0" smtClean="0">
                <a:latin typeface="Arial Narrow" panose="020B0606020202030204" pitchFamily="34" charset="0"/>
              </a:rPr>
              <a:t>UNIX</a:t>
            </a:r>
          </a:p>
          <a:p>
            <a:pPr marL="285750" indent="-285750">
              <a:buFont typeface="Arial" panose="020B0604020202020204" pitchFamily="34" charset="0"/>
              <a:buChar char="•"/>
            </a:pPr>
            <a:r>
              <a:rPr lang="ru-RU" sz="1200" dirty="0" smtClean="0">
                <a:latin typeface="Arial Narrow" panose="020B0606020202030204" pitchFamily="34" charset="0"/>
              </a:rPr>
              <a:t>Непревзойденная эффективность </a:t>
            </a:r>
          </a:p>
          <a:p>
            <a:pPr marL="285750" indent="-285750">
              <a:buFont typeface="Arial" panose="020B0604020202020204" pitchFamily="34" charset="0"/>
              <a:buChar char="•"/>
            </a:pPr>
            <a:r>
              <a:rPr lang="ru-RU" sz="1200" dirty="0" smtClean="0">
                <a:latin typeface="Arial Narrow" panose="020B0606020202030204" pitchFamily="34" charset="0"/>
              </a:rPr>
              <a:t>Наличие аппаратных разделов</a:t>
            </a:r>
          </a:p>
          <a:p>
            <a:pPr marL="285750" indent="-285750">
              <a:buFont typeface="Arial" panose="020B0604020202020204" pitchFamily="34" charset="0"/>
              <a:buChar char="•"/>
            </a:pPr>
            <a:r>
              <a:rPr lang="en-US" sz="1200" b="1" dirty="0" smtClean="0">
                <a:solidFill>
                  <a:srgbClr val="FF0000"/>
                </a:solidFill>
                <a:latin typeface="Arial Narrow" panose="020B0606020202030204" pitchFamily="34" charset="0"/>
              </a:rPr>
              <a:t>Made </a:t>
            </a:r>
            <a:r>
              <a:rPr lang="en-US" sz="1200" b="1" dirty="0">
                <a:solidFill>
                  <a:srgbClr val="FF0000"/>
                </a:solidFill>
                <a:latin typeface="Arial Narrow" panose="020B0606020202030204" pitchFamily="34" charset="0"/>
              </a:rPr>
              <a:t>in </a:t>
            </a:r>
            <a:r>
              <a:rPr lang="en-US" sz="1200" b="1" dirty="0" smtClean="0">
                <a:solidFill>
                  <a:srgbClr val="FF0000"/>
                </a:solidFill>
                <a:latin typeface="Arial Narrow" panose="020B0606020202030204" pitchFamily="34" charset="0"/>
              </a:rPr>
              <a:t>Japan</a:t>
            </a:r>
            <a:endParaRPr lang="ru-RU" sz="1200" b="1" dirty="0">
              <a:solidFill>
                <a:srgbClr val="FF0000"/>
              </a:solidFill>
              <a:latin typeface="Arial Narrow" panose="020B0606020202030204" pitchFamily="34" charset="0"/>
            </a:endParaRPr>
          </a:p>
        </p:txBody>
      </p:sp>
      <p:pic>
        <p:nvPicPr>
          <p:cNvPr id="11" name="Рисунок 10"/>
          <p:cNvPicPr>
            <a:picLocks noChangeAspect="1"/>
          </p:cNvPicPr>
          <p:nvPr/>
        </p:nvPicPr>
        <p:blipFill>
          <a:blip r:embed="rId2"/>
          <a:stretch>
            <a:fillRect/>
          </a:stretch>
        </p:blipFill>
        <p:spPr>
          <a:xfrm>
            <a:off x="250827" y="1246162"/>
            <a:ext cx="4033145" cy="924557"/>
          </a:xfrm>
          <a:prstGeom prst="rect">
            <a:avLst/>
          </a:prstGeom>
        </p:spPr>
      </p:pic>
      <p:pic>
        <p:nvPicPr>
          <p:cNvPr id="12" name="Рисунок 11"/>
          <p:cNvPicPr>
            <a:picLocks noChangeAspect="1"/>
          </p:cNvPicPr>
          <p:nvPr/>
        </p:nvPicPr>
        <p:blipFill>
          <a:blip r:embed="rId3"/>
          <a:stretch>
            <a:fillRect/>
          </a:stretch>
        </p:blipFill>
        <p:spPr>
          <a:xfrm>
            <a:off x="250827" y="2163807"/>
            <a:ext cx="3362613" cy="1071796"/>
          </a:xfrm>
          <a:prstGeom prst="rect">
            <a:avLst/>
          </a:prstGeom>
        </p:spPr>
      </p:pic>
      <p:pic>
        <p:nvPicPr>
          <p:cNvPr id="13" name="Рисунок 12"/>
          <p:cNvPicPr>
            <a:picLocks noChangeAspect="1"/>
          </p:cNvPicPr>
          <p:nvPr/>
        </p:nvPicPr>
        <p:blipFill>
          <a:blip r:embed="rId4"/>
          <a:stretch>
            <a:fillRect/>
          </a:stretch>
        </p:blipFill>
        <p:spPr>
          <a:xfrm>
            <a:off x="5076063" y="1810665"/>
            <a:ext cx="3838167" cy="1113934"/>
          </a:xfrm>
          <a:prstGeom prst="rect">
            <a:avLst/>
          </a:prstGeom>
        </p:spPr>
      </p:pic>
    </p:spTree>
    <p:extLst>
      <p:ext uri="{BB962C8B-B14F-4D97-AF65-F5344CB8AC3E}">
        <p14:creationId xmlns:p14="http://schemas.microsoft.com/office/powerpoint/2010/main" val="286995631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761193" y="4084909"/>
            <a:ext cx="7489746" cy="637151"/>
          </a:xfrm>
          <a:prstGeom prst="rect">
            <a:avLst/>
          </a:prstGeom>
        </p:spPr>
        <p:txBody>
          <a:bodyPr/>
          <a:lstStyle/>
          <a:p>
            <a:pPr algn="ctr" fontAlgn="ctr">
              <a:lnSpc>
                <a:spcPct val="90000"/>
              </a:lnSpc>
              <a:spcBef>
                <a:spcPct val="0"/>
              </a:spcBef>
              <a:spcAft>
                <a:spcPct val="0"/>
              </a:spcAft>
              <a:tabLst>
                <a:tab pos="2871788" algn="l"/>
                <a:tab pos="3676650" algn="l"/>
              </a:tabLst>
              <a:defRPr/>
            </a:pPr>
            <a:endParaRPr kumimoji="1" lang="en-GB" altLang="ja-JP" sz="4400" dirty="0">
              <a:solidFill>
                <a:prstClr val="black"/>
              </a:solidFill>
              <a:latin typeface="Fujitsu Sans Medium" panose="020B0504060202020204" pitchFamily="34" charset="0"/>
              <a:ea typeface="FUJI-新ゴ M" pitchFamily="50" charset="-128"/>
              <a:cs typeface="+mj-cs"/>
            </a:endParaRPr>
          </a:p>
        </p:txBody>
      </p:sp>
      <p:sp>
        <p:nvSpPr>
          <p:cNvPr id="1029" name="AutoShape 5" descr="https://www.tucana-global.com/wp-content/uploads/2014/06/sap.gif"/>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23" name="Picture 14" descr="\\Europemuk532\Projects\Cloud-presentation_Jonathan-Bridges\1150 diagrams\1.png"/>
          <p:cNvPicPr>
            <a:picLocks noChangeAspect="1" noChangeArrowheads="1"/>
          </p:cNvPicPr>
          <p:nvPr/>
        </p:nvPicPr>
        <p:blipFill>
          <a:blip r:embed="rId3" cstate="screen"/>
          <a:srcRect/>
          <a:stretch>
            <a:fillRect/>
          </a:stretch>
        </p:blipFill>
        <p:spPr bwMode="gray">
          <a:xfrm rot="5400000">
            <a:off x="4712044" y="1711633"/>
            <a:ext cx="826119" cy="962185"/>
          </a:xfrm>
          <a:prstGeom prst="rect">
            <a:avLst/>
          </a:prstGeom>
          <a:noFill/>
        </p:spPr>
      </p:pic>
      <p:pic>
        <p:nvPicPr>
          <p:cNvPr id="24" name="Picture 15" descr="\\Europemuk532\Projects\Cloud-presentation_Jonathan-Bridges\1150 diagrams\2.png"/>
          <p:cNvPicPr>
            <a:picLocks noChangeAspect="1" noChangeArrowheads="1"/>
          </p:cNvPicPr>
          <p:nvPr/>
        </p:nvPicPr>
        <p:blipFill>
          <a:blip r:embed="rId4" cstate="screen"/>
          <a:srcRect/>
          <a:stretch>
            <a:fillRect/>
          </a:stretch>
        </p:blipFill>
        <p:spPr bwMode="gray">
          <a:xfrm rot="5400000">
            <a:off x="5611518" y="3044408"/>
            <a:ext cx="1255667" cy="1462484"/>
          </a:xfrm>
          <a:prstGeom prst="rect">
            <a:avLst/>
          </a:prstGeom>
          <a:noFill/>
        </p:spPr>
      </p:pic>
      <p:pic>
        <p:nvPicPr>
          <p:cNvPr id="25" name="Picture 16" descr="&#10;\\Europemuk532\Projects\Cloud-presentation_Jonathan-Bridges\1150 diagrams\3.png"/>
          <p:cNvPicPr>
            <a:picLocks noChangeAspect="1" noChangeArrowheads="1"/>
          </p:cNvPicPr>
          <p:nvPr/>
        </p:nvPicPr>
        <p:blipFill>
          <a:blip r:embed="rId5" cstate="screen"/>
          <a:srcRect/>
          <a:stretch>
            <a:fillRect/>
          </a:stretch>
        </p:blipFill>
        <p:spPr bwMode="gray">
          <a:xfrm rot="10800000">
            <a:off x="2773779" y="1346524"/>
            <a:ext cx="1330174" cy="1549262"/>
          </a:xfrm>
          <a:prstGeom prst="rect">
            <a:avLst/>
          </a:prstGeom>
          <a:noFill/>
        </p:spPr>
      </p:pic>
      <p:pic>
        <p:nvPicPr>
          <p:cNvPr id="26" name="Picture 17" descr="\\Europemuk532\Projects\Cloud-presentation_Jonathan-Bridges\1150 diagrams\4.png"/>
          <p:cNvPicPr>
            <a:picLocks noChangeAspect="1" noChangeArrowheads="1"/>
          </p:cNvPicPr>
          <p:nvPr/>
        </p:nvPicPr>
        <p:blipFill>
          <a:blip r:embed="rId6" cstate="screen"/>
          <a:srcRect/>
          <a:stretch>
            <a:fillRect/>
          </a:stretch>
        </p:blipFill>
        <p:spPr bwMode="gray">
          <a:xfrm rot="10800000">
            <a:off x="5652125" y="2139703"/>
            <a:ext cx="1114151" cy="1297658"/>
          </a:xfrm>
          <a:prstGeom prst="rect">
            <a:avLst/>
          </a:prstGeom>
          <a:noFill/>
        </p:spPr>
      </p:pic>
      <p:pic>
        <p:nvPicPr>
          <p:cNvPr id="27" name="Picture 18" descr="\\Europemuk532\Projects\Cloud-presentation_Jonathan-Bridges\1150 diagrams\5.png"/>
          <p:cNvPicPr>
            <a:picLocks noChangeAspect="1" noChangeArrowheads="1"/>
          </p:cNvPicPr>
          <p:nvPr/>
        </p:nvPicPr>
        <p:blipFill>
          <a:blip r:embed="rId7" cstate="screen"/>
          <a:srcRect r="1334"/>
          <a:stretch>
            <a:fillRect/>
          </a:stretch>
        </p:blipFill>
        <p:spPr bwMode="gray">
          <a:xfrm>
            <a:off x="4355981" y="303498"/>
            <a:ext cx="1809774" cy="1726336"/>
          </a:xfrm>
          <a:prstGeom prst="rect">
            <a:avLst/>
          </a:prstGeom>
          <a:noFill/>
        </p:spPr>
      </p:pic>
      <p:pic>
        <p:nvPicPr>
          <p:cNvPr id="29" name="Picture 19" descr="\\Europemuk532\Projects\Cloud-presentation_Jonathan-Bridges\1150 diagrams\6.png"/>
          <p:cNvPicPr>
            <a:picLocks noChangeAspect="1" noChangeArrowheads="1"/>
          </p:cNvPicPr>
          <p:nvPr/>
        </p:nvPicPr>
        <p:blipFill>
          <a:blip r:embed="rId8" cstate="screen"/>
          <a:srcRect/>
          <a:stretch>
            <a:fillRect/>
          </a:stretch>
        </p:blipFill>
        <p:spPr bwMode="gray">
          <a:xfrm>
            <a:off x="1007603" y="1254168"/>
            <a:ext cx="1591204" cy="1497604"/>
          </a:xfrm>
          <a:prstGeom prst="rect">
            <a:avLst/>
          </a:prstGeom>
          <a:noFill/>
        </p:spPr>
      </p:pic>
      <p:pic>
        <p:nvPicPr>
          <p:cNvPr id="35" name="Picture 20" descr="\\Europemuk532\Projects\Cloud-presentation_Jonathan-Bridges\1150 diagrams\7.png"/>
          <p:cNvPicPr>
            <a:picLocks noChangeAspect="1" noChangeArrowheads="1"/>
          </p:cNvPicPr>
          <p:nvPr/>
        </p:nvPicPr>
        <p:blipFill>
          <a:blip r:embed="rId9" cstate="screen"/>
          <a:srcRect/>
          <a:stretch>
            <a:fillRect/>
          </a:stretch>
        </p:blipFill>
        <p:spPr bwMode="gray">
          <a:xfrm>
            <a:off x="1799698" y="3831894"/>
            <a:ext cx="1114151" cy="1048613"/>
          </a:xfrm>
          <a:prstGeom prst="rect">
            <a:avLst/>
          </a:prstGeom>
          <a:noFill/>
        </p:spPr>
      </p:pic>
      <p:pic>
        <p:nvPicPr>
          <p:cNvPr id="36" name="Picture 21" descr="\\Europemuk532\Projects\Cloud-presentation_Jonathan-Bridges\1150 diagrams\8.png"/>
          <p:cNvPicPr>
            <a:picLocks noChangeAspect="1" noChangeArrowheads="1"/>
          </p:cNvPicPr>
          <p:nvPr/>
        </p:nvPicPr>
        <p:blipFill>
          <a:blip r:embed="rId10" cstate="screen"/>
          <a:srcRect/>
          <a:stretch>
            <a:fillRect/>
          </a:stretch>
        </p:blipFill>
        <p:spPr bwMode="gray">
          <a:xfrm>
            <a:off x="2915823" y="3399846"/>
            <a:ext cx="1114151" cy="1048613"/>
          </a:xfrm>
          <a:prstGeom prst="rect">
            <a:avLst/>
          </a:prstGeom>
          <a:noFill/>
        </p:spPr>
      </p:pic>
      <p:pic>
        <p:nvPicPr>
          <p:cNvPr id="38" name="Picture 3" descr="Fujitsu - shaping tomorrow with you"/>
          <p:cNvPicPr>
            <a:picLocks noChangeAspect="1" noChangeArrowheads="1"/>
          </p:cNvPicPr>
          <p:nvPr/>
        </p:nvPicPr>
        <p:blipFill>
          <a:blip r:embed="rId11" cstate="screen"/>
          <a:srcRect/>
          <a:stretch>
            <a:fillRect/>
          </a:stretch>
        </p:blipFill>
        <p:spPr bwMode="gray">
          <a:xfrm>
            <a:off x="2274094" y="1022260"/>
            <a:ext cx="4595812" cy="2501900"/>
          </a:xfrm>
          <a:prstGeom prst="rect">
            <a:avLst/>
          </a:prstGeom>
          <a:noFill/>
        </p:spPr>
      </p:pic>
    </p:spTree>
    <p:extLst>
      <p:ext uri="{BB962C8B-B14F-4D97-AF65-F5344CB8AC3E}">
        <p14:creationId xmlns:p14="http://schemas.microsoft.com/office/powerpoint/2010/main" val="53401707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2000"/>
                                        <p:tgtEl>
                                          <p:spTgt spid="23"/>
                                        </p:tgtEl>
                                      </p:cBhvr>
                                    </p:animEffect>
                                  </p:childTnLst>
                                </p:cTn>
                              </p:par>
                              <p:par>
                                <p:cTn id="8" presetID="10" presetClass="entr" presetSubtype="0" fill="hold" nodeType="withEffect">
                                  <p:stCondLst>
                                    <p:cond delay="100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2000"/>
                                        <p:tgtEl>
                                          <p:spTgt spid="24"/>
                                        </p:tgtEl>
                                      </p:cBhvr>
                                    </p:animEffect>
                                  </p:childTnLst>
                                </p:cTn>
                              </p:par>
                              <p:par>
                                <p:cTn id="11" presetID="10" presetClass="entr" presetSubtype="0" fill="hold" nodeType="withEffect">
                                  <p:stCondLst>
                                    <p:cond delay="100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2000"/>
                                        <p:tgtEl>
                                          <p:spTgt spid="25"/>
                                        </p:tgtEl>
                                      </p:cBhvr>
                                    </p:animEffect>
                                  </p:childTnLst>
                                </p:cTn>
                              </p:par>
                              <p:par>
                                <p:cTn id="14" presetID="10" presetClass="entr" presetSubtype="0" fill="hold" nodeType="withEffect">
                                  <p:stCondLst>
                                    <p:cond delay="100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2000"/>
                                        <p:tgtEl>
                                          <p:spTgt spid="26"/>
                                        </p:tgtEl>
                                      </p:cBhvr>
                                    </p:animEffect>
                                  </p:childTnLst>
                                </p:cTn>
                              </p:par>
                              <p:par>
                                <p:cTn id="17" presetID="10" presetClass="entr" presetSubtype="0" fill="hold" nodeType="withEffect">
                                  <p:stCondLst>
                                    <p:cond delay="100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2000"/>
                                        <p:tgtEl>
                                          <p:spTgt spid="27"/>
                                        </p:tgtEl>
                                      </p:cBhvr>
                                    </p:animEffect>
                                  </p:childTnLst>
                                </p:cTn>
                              </p:par>
                              <p:par>
                                <p:cTn id="20" presetID="10" presetClass="entr" presetSubtype="0" fill="hold" nodeType="withEffect">
                                  <p:stCondLst>
                                    <p:cond delay="100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2000"/>
                                        <p:tgtEl>
                                          <p:spTgt spid="29"/>
                                        </p:tgtEl>
                                      </p:cBhvr>
                                    </p:animEffect>
                                  </p:childTnLst>
                                </p:cTn>
                              </p:par>
                              <p:par>
                                <p:cTn id="23" presetID="10" presetClass="entr" presetSubtype="0" fill="hold" nodeType="withEffect">
                                  <p:stCondLst>
                                    <p:cond delay="1000"/>
                                  </p:stCondLst>
                                  <p:childTnLst>
                                    <p:set>
                                      <p:cBhvr>
                                        <p:cTn id="24" dur="1" fill="hold">
                                          <p:stCondLst>
                                            <p:cond delay="0"/>
                                          </p:stCondLst>
                                        </p:cTn>
                                        <p:tgtEl>
                                          <p:spTgt spid="35"/>
                                        </p:tgtEl>
                                        <p:attrNameLst>
                                          <p:attrName>style.visibility</p:attrName>
                                        </p:attrNameLst>
                                      </p:cBhvr>
                                      <p:to>
                                        <p:strVal val="visible"/>
                                      </p:to>
                                    </p:set>
                                    <p:animEffect transition="in" filter="fade">
                                      <p:cBhvr>
                                        <p:cTn id="25" dur="2000"/>
                                        <p:tgtEl>
                                          <p:spTgt spid="35"/>
                                        </p:tgtEl>
                                      </p:cBhvr>
                                    </p:animEffect>
                                  </p:childTnLst>
                                </p:cTn>
                              </p:par>
                              <p:par>
                                <p:cTn id="26" presetID="10" presetClass="entr" presetSubtype="0" fill="hold" nodeType="withEffect">
                                  <p:stCondLst>
                                    <p:cond delay="1000"/>
                                  </p:stCondLst>
                                  <p:childTnLst>
                                    <p:set>
                                      <p:cBhvr>
                                        <p:cTn id="27" dur="1" fill="hold">
                                          <p:stCondLst>
                                            <p:cond delay="0"/>
                                          </p:stCondLst>
                                        </p:cTn>
                                        <p:tgtEl>
                                          <p:spTgt spid="36"/>
                                        </p:tgtEl>
                                        <p:attrNameLst>
                                          <p:attrName>style.visibility</p:attrName>
                                        </p:attrNameLst>
                                      </p:cBhvr>
                                      <p:to>
                                        <p:strVal val="visible"/>
                                      </p:to>
                                    </p:set>
                                    <p:animEffect transition="in" filter="fade">
                                      <p:cBhvr>
                                        <p:cTn id="28" dur="2000"/>
                                        <p:tgtEl>
                                          <p:spTgt spid="36"/>
                                        </p:tgtEl>
                                      </p:cBhvr>
                                    </p:animEffect>
                                  </p:childTnLst>
                                </p:cTn>
                              </p:par>
                              <p:par>
                                <p:cTn id="29" presetID="8" presetClass="emph" presetSubtype="0" fill="hold" nodeType="withEffect">
                                  <p:stCondLst>
                                    <p:cond delay="2000"/>
                                  </p:stCondLst>
                                  <p:childTnLst>
                                    <p:animRot by="16200000">
                                      <p:cBhvr>
                                        <p:cTn id="30" dur="2000" fill="hold"/>
                                        <p:tgtEl>
                                          <p:spTgt spid="23"/>
                                        </p:tgtEl>
                                        <p:attrNameLst>
                                          <p:attrName>r</p:attrName>
                                        </p:attrNameLst>
                                      </p:cBhvr>
                                    </p:animRot>
                                  </p:childTnLst>
                                </p:cTn>
                              </p:par>
                              <p:par>
                                <p:cTn id="31" presetID="6" presetClass="emph" presetSubtype="0" accel="50000" decel="50000" fill="hold" nodeType="withEffect">
                                  <p:stCondLst>
                                    <p:cond delay="2000"/>
                                  </p:stCondLst>
                                  <p:childTnLst>
                                    <p:animScale>
                                      <p:cBhvr>
                                        <p:cTn id="32" dur="2000" fill="hold"/>
                                        <p:tgtEl>
                                          <p:spTgt spid="23"/>
                                        </p:tgtEl>
                                      </p:cBhvr>
                                      <p:by x="20000" y="20000"/>
                                    </p:animScale>
                                  </p:childTnLst>
                                </p:cTn>
                              </p:par>
                              <p:par>
                                <p:cTn id="33" presetID="0" presetClass="path" presetSubtype="0" accel="50000" decel="50000" fill="hold" nodeType="withEffect">
                                  <p:stCondLst>
                                    <p:cond delay="2000"/>
                                  </p:stCondLst>
                                  <p:childTnLst>
                                    <p:animMotion origin="layout" path="M 3.33333E-6 2.16183E-6 L -0.07448 -0.17264 " pathEditMode="relative" rAng="0" ptsTypes="AA">
                                      <p:cBhvr>
                                        <p:cTn id="34" dur="2000" fill="hold"/>
                                        <p:tgtEl>
                                          <p:spTgt spid="23"/>
                                        </p:tgtEl>
                                        <p:attrNameLst>
                                          <p:attrName>ppt_x</p:attrName>
                                          <p:attrName>ppt_y</p:attrName>
                                        </p:attrNameLst>
                                      </p:cBhvr>
                                      <p:rCtr x="-3700" y="-8600"/>
                                    </p:animMotion>
                                  </p:childTnLst>
                                </p:cTn>
                              </p:par>
                              <p:par>
                                <p:cTn id="35" presetID="8" presetClass="emph" presetSubtype="0" accel="50000" decel="50000" fill="hold" nodeType="withEffect">
                                  <p:stCondLst>
                                    <p:cond delay="2000"/>
                                  </p:stCondLst>
                                  <p:childTnLst>
                                    <p:animRot by="-5400000">
                                      <p:cBhvr>
                                        <p:cTn id="36" dur="2000" fill="hold"/>
                                        <p:tgtEl>
                                          <p:spTgt spid="24"/>
                                        </p:tgtEl>
                                        <p:attrNameLst>
                                          <p:attrName>r</p:attrName>
                                        </p:attrNameLst>
                                      </p:cBhvr>
                                    </p:animRot>
                                  </p:childTnLst>
                                </p:cTn>
                              </p:par>
                              <p:par>
                                <p:cTn id="37" presetID="6" presetClass="emph" presetSubtype="0" fill="hold" nodeType="withEffect">
                                  <p:stCondLst>
                                    <p:cond delay="2000"/>
                                  </p:stCondLst>
                                  <p:childTnLst>
                                    <p:animScale>
                                      <p:cBhvr>
                                        <p:cTn id="38" dur="2000" fill="hold"/>
                                        <p:tgtEl>
                                          <p:spTgt spid="24"/>
                                        </p:tgtEl>
                                      </p:cBhvr>
                                      <p:by x="14000" y="14000"/>
                                    </p:animScale>
                                  </p:childTnLst>
                                </p:cTn>
                              </p:par>
                              <p:par>
                                <p:cTn id="39" presetID="0" presetClass="path" presetSubtype="0" accel="50000" decel="50000" fill="hold" nodeType="withEffect">
                                  <p:stCondLst>
                                    <p:cond delay="2000"/>
                                  </p:stCondLst>
                                  <p:childTnLst>
                                    <p:animMotion origin="layout" path="M -1.66667E-6 -3.95306E-6 L -0.17882 -0.4793 " pathEditMode="relative" rAng="0" ptsTypes="AA">
                                      <p:cBhvr>
                                        <p:cTn id="40" dur="2000" fill="hold"/>
                                        <p:tgtEl>
                                          <p:spTgt spid="24"/>
                                        </p:tgtEl>
                                        <p:attrNameLst>
                                          <p:attrName>ppt_x</p:attrName>
                                          <p:attrName>ppt_y</p:attrName>
                                        </p:attrNameLst>
                                      </p:cBhvr>
                                      <p:rCtr x="-8900" y="-24000"/>
                                    </p:animMotion>
                                  </p:childTnLst>
                                </p:cTn>
                              </p:par>
                              <p:par>
                                <p:cTn id="41" presetID="8" presetClass="emph" presetSubtype="0" fill="hold" nodeType="withEffect">
                                  <p:stCondLst>
                                    <p:cond delay="2000"/>
                                  </p:stCondLst>
                                  <p:childTnLst>
                                    <p:animRot by="10800000">
                                      <p:cBhvr>
                                        <p:cTn id="42" dur="2000" fill="hold"/>
                                        <p:tgtEl>
                                          <p:spTgt spid="25"/>
                                        </p:tgtEl>
                                        <p:attrNameLst>
                                          <p:attrName>r</p:attrName>
                                        </p:attrNameLst>
                                      </p:cBhvr>
                                    </p:animRot>
                                  </p:childTnLst>
                                </p:cTn>
                              </p:par>
                              <p:par>
                                <p:cTn id="43" presetID="6" presetClass="emph" presetSubtype="0" accel="50000" decel="50000" fill="hold" nodeType="withEffect">
                                  <p:stCondLst>
                                    <p:cond delay="2000"/>
                                  </p:stCondLst>
                                  <p:childTnLst>
                                    <p:animScale>
                                      <p:cBhvr>
                                        <p:cTn id="44" dur="2000" fill="hold"/>
                                        <p:tgtEl>
                                          <p:spTgt spid="25"/>
                                        </p:tgtEl>
                                      </p:cBhvr>
                                      <p:by x="13000" y="13000"/>
                                    </p:animScale>
                                  </p:childTnLst>
                                </p:cTn>
                              </p:par>
                              <p:par>
                                <p:cTn id="45" presetID="0" presetClass="path" presetSubtype="0" accel="50000" decel="50000" fill="hold" nodeType="withEffect">
                                  <p:stCondLst>
                                    <p:cond delay="2000"/>
                                  </p:stCondLst>
                                  <p:childTnLst>
                                    <p:animMotion origin="layout" path="M -1.66667E-6 -3.70599E-7 L 0.1283 -0.11983 " pathEditMode="relative" rAng="0" ptsTypes="AA">
                                      <p:cBhvr>
                                        <p:cTn id="46" dur="2000" fill="hold"/>
                                        <p:tgtEl>
                                          <p:spTgt spid="25"/>
                                        </p:tgtEl>
                                        <p:attrNameLst>
                                          <p:attrName>ppt_x</p:attrName>
                                          <p:attrName>ppt_y</p:attrName>
                                        </p:attrNameLst>
                                      </p:cBhvr>
                                      <p:rCtr x="6400" y="-6000"/>
                                    </p:animMotion>
                                  </p:childTnLst>
                                </p:cTn>
                              </p:par>
                              <p:par>
                                <p:cTn id="47" presetID="8" presetClass="emph" presetSubtype="0" accel="50000" decel="50000" fill="hold" nodeType="withEffect">
                                  <p:stCondLst>
                                    <p:cond delay="2000"/>
                                  </p:stCondLst>
                                  <p:childTnLst>
                                    <p:animRot by="10800000">
                                      <p:cBhvr>
                                        <p:cTn id="48" dur="2000" fill="hold"/>
                                        <p:tgtEl>
                                          <p:spTgt spid="26"/>
                                        </p:tgtEl>
                                        <p:attrNameLst>
                                          <p:attrName>r</p:attrName>
                                        </p:attrNameLst>
                                      </p:cBhvr>
                                    </p:animRot>
                                  </p:childTnLst>
                                </p:cTn>
                              </p:par>
                              <p:par>
                                <p:cTn id="49" presetID="6" presetClass="emph" presetSubtype="0" accel="50000" decel="50000" fill="hold" nodeType="withEffect">
                                  <p:stCondLst>
                                    <p:cond delay="2000"/>
                                  </p:stCondLst>
                                  <p:childTnLst>
                                    <p:animScale>
                                      <p:cBhvr>
                                        <p:cTn id="50" dur="2000" fill="hold"/>
                                        <p:tgtEl>
                                          <p:spTgt spid="26"/>
                                        </p:tgtEl>
                                      </p:cBhvr>
                                      <p:by x="14000" y="14000"/>
                                    </p:animScale>
                                  </p:childTnLst>
                                </p:cTn>
                              </p:par>
                              <p:par>
                                <p:cTn id="51" presetID="0" presetClass="path" presetSubtype="0" accel="50000" decel="50000" fill="hold" nodeType="withEffect">
                                  <p:stCondLst>
                                    <p:cond delay="2000"/>
                                  </p:stCondLst>
                                  <p:childTnLst>
                                    <p:animMotion origin="layout" path="M -3.05556E-6 -6.79432E-8 L -0.19305 -0.24799 " pathEditMode="relative" rAng="0" ptsTypes="AA">
                                      <p:cBhvr>
                                        <p:cTn id="52" dur="2000" fill="hold"/>
                                        <p:tgtEl>
                                          <p:spTgt spid="26"/>
                                        </p:tgtEl>
                                        <p:attrNameLst>
                                          <p:attrName>ppt_x</p:attrName>
                                          <p:attrName>ppt_y</p:attrName>
                                        </p:attrNameLst>
                                      </p:cBhvr>
                                      <p:rCtr x="-9700" y="-12400"/>
                                    </p:animMotion>
                                  </p:childTnLst>
                                </p:cTn>
                              </p:par>
                              <p:par>
                                <p:cTn id="53" presetID="8" presetClass="emph" presetSubtype="0" accel="50000" decel="50000" fill="hold" nodeType="withEffect">
                                  <p:stCondLst>
                                    <p:cond delay="2000"/>
                                  </p:stCondLst>
                                  <p:childTnLst>
                                    <p:animRot by="-21600000">
                                      <p:cBhvr>
                                        <p:cTn id="54" dur="2000" fill="hold"/>
                                        <p:tgtEl>
                                          <p:spTgt spid="27"/>
                                        </p:tgtEl>
                                        <p:attrNameLst>
                                          <p:attrName>r</p:attrName>
                                        </p:attrNameLst>
                                      </p:cBhvr>
                                    </p:animRot>
                                  </p:childTnLst>
                                </p:cTn>
                              </p:par>
                              <p:par>
                                <p:cTn id="55" presetID="6" presetClass="emph" presetSubtype="0" accel="50000" decel="50000" fill="hold" nodeType="withEffect">
                                  <p:stCondLst>
                                    <p:cond delay="2000"/>
                                  </p:stCondLst>
                                  <p:childTnLst>
                                    <p:animScale>
                                      <p:cBhvr>
                                        <p:cTn id="56" dur="2000" fill="hold"/>
                                        <p:tgtEl>
                                          <p:spTgt spid="27"/>
                                        </p:tgtEl>
                                      </p:cBhvr>
                                      <p:by x="10000" y="10000"/>
                                    </p:animScale>
                                  </p:childTnLst>
                                </p:cTn>
                              </p:par>
                              <p:par>
                                <p:cTn id="57" presetID="0" presetClass="path" presetSubtype="0" accel="50000" decel="50000" fill="hold" nodeType="withEffect">
                                  <p:stCondLst>
                                    <p:cond delay="2000"/>
                                  </p:stCondLst>
                                  <p:childTnLst>
                                    <p:animMotion origin="layout" path="M 2.77778E-6 -1.97035E-6 L -0.10886 0.05806 " pathEditMode="relative" rAng="0" ptsTypes="AA">
                                      <p:cBhvr>
                                        <p:cTn id="58" dur="2000" fill="hold"/>
                                        <p:tgtEl>
                                          <p:spTgt spid="27"/>
                                        </p:tgtEl>
                                        <p:attrNameLst>
                                          <p:attrName>ppt_x</p:attrName>
                                          <p:attrName>ppt_y</p:attrName>
                                        </p:attrNameLst>
                                      </p:cBhvr>
                                      <p:rCtr x="-5500" y="2900"/>
                                    </p:animMotion>
                                  </p:childTnLst>
                                </p:cTn>
                              </p:par>
                              <p:par>
                                <p:cTn id="59" presetID="6" presetClass="emph" presetSubtype="0" accel="50000" decel="50000" fill="hold" nodeType="withEffect">
                                  <p:stCondLst>
                                    <p:cond delay="2000"/>
                                  </p:stCondLst>
                                  <p:childTnLst>
                                    <p:animScale>
                                      <p:cBhvr>
                                        <p:cTn id="60" dur="2000" fill="hold"/>
                                        <p:tgtEl>
                                          <p:spTgt spid="29"/>
                                        </p:tgtEl>
                                      </p:cBhvr>
                                      <p:by x="12000" y="12000"/>
                                    </p:animScale>
                                  </p:childTnLst>
                                </p:cTn>
                              </p:par>
                              <p:par>
                                <p:cTn id="61" presetID="0" presetClass="path" presetSubtype="0" accel="50000" decel="50000" fill="hold" nodeType="withEffect">
                                  <p:stCondLst>
                                    <p:cond delay="2000"/>
                                  </p:stCondLst>
                                  <p:childTnLst>
                                    <p:animMotion origin="layout" path="M -2.22222E-6 2.07536E-6 L 0.25191 -0.10531 " pathEditMode="relative" rAng="0" ptsTypes="AA">
                                      <p:cBhvr>
                                        <p:cTn id="62" dur="2000" fill="hold"/>
                                        <p:tgtEl>
                                          <p:spTgt spid="29"/>
                                        </p:tgtEl>
                                        <p:attrNameLst>
                                          <p:attrName>ppt_x</p:attrName>
                                          <p:attrName>ppt_y</p:attrName>
                                        </p:attrNameLst>
                                      </p:cBhvr>
                                      <p:rCtr x="12600" y="-5300"/>
                                    </p:animMotion>
                                  </p:childTnLst>
                                </p:cTn>
                              </p:par>
                              <p:par>
                                <p:cTn id="63" presetID="8" presetClass="emph" presetSubtype="0" accel="50000" decel="50000" fill="hold" nodeType="withEffect">
                                  <p:stCondLst>
                                    <p:cond delay="2000"/>
                                  </p:stCondLst>
                                  <p:childTnLst>
                                    <p:animRot by="-21600000">
                                      <p:cBhvr>
                                        <p:cTn id="64" dur="2000" fill="hold"/>
                                        <p:tgtEl>
                                          <p:spTgt spid="29"/>
                                        </p:tgtEl>
                                        <p:attrNameLst>
                                          <p:attrName>r</p:attrName>
                                        </p:attrNameLst>
                                      </p:cBhvr>
                                    </p:animRot>
                                  </p:childTnLst>
                                </p:cTn>
                              </p:par>
                              <p:par>
                                <p:cTn id="65" presetID="6" presetClass="emph" presetSubtype="0" accel="50000" decel="50000" fill="hold" nodeType="withEffect">
                                  <p:stCondLst>
                                    <p:cond delay="2000"/>
                                  </p:stCondLst>
                                  <p:childTnLst>
                                    <p:animScale>
                                      <p:cBhvr>
                                        <p:cTn id="66" dur="2000" fill="hold"/>
                                        <p:tgtEl>
                                          <p:spTgt spid="35"/>
                                        </p:tgtEl>
                                      </p:cBhvr>
                                      <p:by x="15000" y="15000"/>
                                    </p:animScale>
                                  </p:childTnLst>
                                </p:cTn>
                              </p:par>
                              <p:par>
                                <p:cTn id="67" presetID="0" presetClass="path" presetSubtype="0" accel="50000" decel="50000" fill="hold" nodeType="withEffect">
                                  <p:stCondLst>
                                    <p:cond delay="2000"/>
                                  </p:stCondLst>
                                  <p:childTnLst>
                                    <p:animMotion origin="layout" path="M 1.11111E-6 3.31069E-6 L 0.19201 -0.53274 " pathEditMode="relative" rAng="0" ptsTypes="AA">
                                      <p:cBhvr>
                                        <p:cTn id="68" dur="2000" fill="hold"/>
                                        <p:tgtEl>
                                          <p:spTgt spid="35"/>
                                        </p:tgtEl>
                                        <p:attrNameLst>
                                          <p:attrName>ppt_x</p:attrName>
                                          <p:attrName>ppt_y</p:attrName>
                                        </p:attrNameLst>
                                      </p:cBhvr>
                                      <p:rCtr x="9600" y="-26700"/>
                                    </p:animMotion>
                                  </p:childTnLst>
                                </p:cTn>
                              </p:par>
                              <p:par>
                                <p:cTn id="69" presetID="8" presetClass="emph" presetSubtype="0" accel="50000" decel="50000" fill="hold" nodeType="withEffect">
                                  <p:stCondLst>
                                    <p:cond delay="2000"/>
                                  </p:stCondLst>
                                  <p:childTnLst>
                                    <p:animRot by="43200000">
                                      <p:cBhvr>
                                        <p:cTn id="70" dur="2000" fill="hold"/>
                                        <p:tgtEl>
                                          <p:spTgt spid="35"/>
                                        </p:tgtEl>
                                        <p:attrNameLst>
                                          <p:attrName>r</p:attrName>
                                        </p:attrNameLst>
                                      </p:cBhvr>
                                    </p:animRot>
                                  </p:childTnLst>
                                </p:cTn>
                              </p:par>
                              <p:par>
                                <p:cTn id="71" presetID="6" presetClass="emph" presetSubtype="0" accel="50000" decel="50000" fill="hold" nodeType="withEffect">
                                  <p:stCondLst>
                                    <p:cond delay="2000"/>
                                  </p:stCondLst>
                                  <p:childTnLst>
                                    <p:animScale>
                                      <p:cBhvr>
                                        <p:cTn id="72" dur="2000" fill="hold"/>
                                        <p:tgtEl>
                                          <p:spTgt spid="36"/>
                                        </p:tgtEl>
                                      </p:cBhvr>
                                      <p:by x="15000" y="15000"/>
                                    </p:animScale>
                                  </p:childTnLst>
                                </p:cTn>
                              </p:par>
                              <p:par>
                                <p:cTn id="73" presetID="0" presetClass="path" presetSubtype="0" accel="50000" decel="50000" fill="hold" nodeType="withEffect">
                                  <p:stCondLst>
                                    <p:cond delay="2000"/>
                                  </p:stCondLst>
                                  <p:childTnLst>
                                    <p:animMotion origin="layout" path="M -1.11111E-6 -4.21865E-6 L 0.08733 -0.45182 " pathEditMode="relative" rAng="0" ptsTypes="AA">
                                      <p:cBhvr>
                                        <p:cTn id="74" dur="2000" fill="hold"/>
                                        <p:tgtEl>
                                          <p:spTgt spid="36"/>
                                        </p:tgtEl>
                                        <p:attrNameLst>
                                          <p:attrName>ppt_x</p:attrName>
                                          <p:attrName>ppt_y</p:attrName>
                                        </p:attrNameLst>
                                      </p:cBhvr>
                                      <p:rCtr x="4400" y="-22600"/>
                                    </p:animMotion>
                                  </p:childTnLst>
                                </p:cTn>
                              </p:par>
                              <p:par>
                                <p:cTn id="75" presetID="8" presetClass="emph" presetSubtype="0" accel="50000" decel="50000" fill="hold" nodeType="withEffect">
                                  <p:stCondLst>
                                    <p:cond delay="2000"/>
                                  </p:stCondLst>
                                  <p:childTnLst>
                                    <p:animRot by="43200000">
                                      <p:cBhvr>
                                        <p:cTn id="76" dur="2000" fill="hold"/>
                                        <p:tgtEl>
                                          <p:spTgt spid="36"/>
                                        </p:tgtEl>
                                        <p:attrNameLst>
                                          <p:attrName>r</p:attrName>
                                        </p:attrNameLst>
                                      </p:cBhvr>
                                    </p:animRot>
                                  </p:childTnLst>
                                </p:cTn>
                              </p:par>
                              <p:par>
                                <p:cTn id="77" presetID="10" presetClass="entr" presetSubtype="0" fill="hold" nodeType="withEffect">
                                  <p:stCondLst>
                                    <p:cond delay="3500"/>
                                  </p:stCondLst>
                                  <p:childTnLst>
                                    <p:set>
                                      <p:cBhvr>
                                        <p:cTn id="78" dur="1" fill="hold">
                                          <p:stCondLst>
                                            <p:cond delay="0"/>
                                          </p:stCondLst>
                                        </p:cTn>
                                        <p:tgtEl>
                                          <p:spTgt spid="38"/>
                                        </p:tgtEl>
                                        <p:attrNameLst>
                                          <p:attrName>style.visibility</p:attrName>
                                        </p:attrNameLst>
                                      </p:cBhvr>
                                      <p:to>
                                        <p:strVal val="visible"/>
                                      </p:to>
                                    </p:set>
                                    <p:animEffect transition="in" filter="fade">
                                      <p:cBhvr>
                                        <p:cTn id="79" dur="1400"/>
                                        <p:tgtEl>
                                          <p:spTgt spid="38"/>
                                        </p:tgtEl>
                                      </p:cBhvr>
                                    </p:animEffect>
                                  </p:childTnLst>
                                </p:cTn>
                              </p:par>
                            </p:childTnLst>
                          </p:cTn>
                        </p:par>
                        <p:par>
                          <p:cTn id="80" fill="hold">
                            <p:stCondLst>
                              <p:cond delay="4900"/>
                            </p:stCondLst>
                            <p:childTnLst>
                              <p:par>
                                <p:cTn id="81" presetID="10" presetClass="exit" presetSubtype="0" fill="hold" nodeType="afterEffect">
                                  <p:stCondLst>
                                    <p:cond delay="0"/>
                                  </p:stCondLst>
                                  <p:childTnLst>
                                    <p:animEffect transition="out" filter="fade">
                                      <p:cBhvr>
                                        <p:cTn id="82" dur="1000"/>
                                        <p:tgtEl>
                                          <p:spTgt spid="29"/>
                                        </p:tgtEl>
                                      </p:cBhvr>
                                    </p:animEffect>
                                    <p:set>
                                      <p:cBhvr>
                                        <p:cTn id="83" dur="1" fill="hold">
                                          <p:stCondLst>
                                            <p:cond delay="999"/>
                                          </p:stCondLst>
                                        </p:cTn>
                                        <p:tgtEl>
                                          <p:spTgt spid="29"/>
                                        </p:tgtEl>
                                        <p:attrNameLst>
                                          <p:attrName>style.visibility</p:attrName>
                                        </p:attrNameLst>
                                      </p:cBhvr>
                                      <p:to>
                                        <p:strVal val="hidden"/>
                                      </p:to>
                                    </p:set>
                                  </p:childTnLst>
                                </p:cTn>
                              </p:par>
                              <p:par>
                                <p:cTn id="84" presetID="10" presetClass="exit" presetSubtype="0" fill="hold" nodeType="withEffect">
                                  <p:stCondLst>
                                    <p:cond delay="0"/>
                                  </p:stCondLst>
                                  <p:childTnLst>
                                    <p:animEffect transition="out" filter="fade">
                                      <p:cBhvr>
                                        <p:cTn id="85" dur="1000"/>
                                        <p:tgtEl>
                                          <p:spTgt spid="35"/>
                                        </p:tgtEl>
                                      </p:cBhvr>
                                    </p:animEffect>
                                    <p:set>
                                      <p:cBhvr>
                                        <p:cTn id="86" dur="1" fill="hold">
                                          <p:stCondLst>
                                            <p:cond delay="999"/>
                                          </p:stCondLst>
                                        </p:cTn>
                                        <p:tgtEl>
                                          <p:spTgt spid="35"/>
                                        </p:tgtEl>
                                        <p:attrNameLst>
                                          <p:attrName>style.visibility</p:attrName>
                                        </p:attrNameLst>
                                      </p:cBhvr>
                                      <p:to>
                                        <p:strVal val="hidden"/>
                                      </p:to>
                                    </p:set>
                                  </p:childTnLst>
                                </p:cTn>
                              </p:par>
                              <p:par>
                                <p:cTn id="87" presetID="10" presetClass="exit" presetSubtype="0" fill="hold" nodeType="withEffect">
                                  <p:stCondLst>
                                    <p:cond delay="0"/>
                                  </p:stCondLst>
                                  <p:childTnLst>
                                    <p:animEffect transition="out" filter="fade">
                                      <p:cBhvr>
                                        <p:cTn id="88" dur="1000"/>
                                        <p:tgtEl>
                                          <p:spTgt spid="36"/>
                                        </p:tgtEl>
                                      </p:cBhvr>
                                    </p:animEffect>
                                    <p:set>
                                      <p:cBhvr>
                                        <p:cTn id="89" dur="1" fill="hold">
                                          <p:stCondLst>
                                            <p:cond delay="999"/>
                                          </p:stCondLst>
                                        </p:cTn>
                                        <p:tgtEl>
                                          <p:spTgt spid="36"/>
                                        </p:tgtEl>
                                        <p:attrNameLst>
                                          <p:attrName>style.visibility</p:attrName>
                                        </p:attrNameLst>
                                      </p:cBhvr>
                                      <p:to>
                                        <p:strVal val="hidden"/>
                                      </p:to>
                                    </p:set>
                                  </p:childTnLst>
                                </p:cTn>
                              </p:par>
                              <p:par>
                                <p:cTn id="90" presetID="10" presetClass="exit" presetSubtype="0" fill="hold" nodeType="withEffect">
                                  <p:stCondLst>
                                    <p:cond delay="0"/>
                                  </p:stCondLst>
                                  <p:childTnLst>
                                    <p:animEffect transition="out" filter="fade">
                                      <p:cBhvr>
                                        <p:cTn id="91" dur="1000"/>
                                        <p:tgtEl>
                                          <p:spTgt spid="24"/>
                                        </p:tgtEl>
                                      </p:cBhvr>
                                    </p:animEffect>
                                    <p:set>
                                      <p:cBhvr>
                                        <p:cTn id="92" dur="1" fill="hold">
                                          <p:stCondLst>
                                            <p:cond delay="999"/>
                                          </p:stCondLst>
                                        </p:cTn>
                                        <p:tgtEl>
                                          <p:spTgt spid="24"/>
                                        </p:tgtEl>
                                        <p:attrNameLst>
                                          <p:attrName>style.visibility</p:attrName>
                                        </p:attrNameLst>
                                      </p:cBhvr>
                                      <p:to>
                                        <p:strVal val="hidden"/>
                                      </p:to>
                                    </p:set>
                                  </p:childTnLst>
                                </p:cTn>
                              </p:par>
                              <p:par>
                                <p:cTn id="93" presetID="10" presetClass="exit" presetSubtype="0" fill="hold" nodeType="withEffect">
                                  <p:stCondLst>
                                    <p:cond delay="0"/>
                                  </p:stCondLst>
                                  <p:childTnLst>
                                    <p:animEffect transition="out" filter="fade">
                                      <p:cBhvr>
                                        <p:cTn id="94" dur="1000"/>
                                        <p:tgtEl>
                                          <p:spTgt spid="26"/>
                                        </p:tgtEl>
                                      </p:cBhvr>
                                    </p:animEffect>
                                    <p:set>
                                      <p:cBhvr>
                                        <p:cTn id="95" dur="1" fill="hold">
                                          <p:stCondLst>
                                            <p:cond delay="999"/>
                                          </p:stCondLst>
                                        </p:cTn>
                                        <p:tgtEl>
                                          <p:spTgt spid="26"/>
                                        </p:tgtEl>
                                        <p:attrNameLst>
                                          <p:attrName>style.visibility</p:attrName>
                                        </p:attrNameLst>
                                      </p:cBhvr>
                                      <p:to>
                                        <p:strVal val="hidden"/>
                                      </p:to>
                                    </p:set>
                                  </p:childTnLst>
                                </p:cTn>
                              </p:par>
                              <p:par>
                                <p:cTn id="96" presetID="10" presetClass="exit" presetSubtype="0" fill="hold" nodeType="withEffect">
                                  <p:stCondLst>
                                    <p:cond delay="0"/>
                                  </p:stCondLst>
                                  <p:childTnLst>
                                    <p:animEffect transition="out" filter="fade">
                                      <p:cBhvr>
                                        <p:cTn id="97" dur="1000"/>
                                        <p:tgtEl>
                                          <p:spTgt spid="27"/>
                                        </p:tgtEl>
                                      </p:cBhvr>
                                    </p:animEffect>
                                    <p:set>
                                      <p:cBhvr>
                                        <p:cTn id="98" dur="1" fill="hold">
                                          <p:stCondLst>
                                            <p:cond delay="999"/>
                                          </p:stCondLst>
                                        </p:cTn>
                                        <p:tgtEl>
                                          <p:spTgt spid="27"/>
                                        </p:tgtEl>
                                        <p:attrNameLst>
                                          <p:attrName>style.visibility</p:attrName>
                                        </p:attrNameLst>
                                      </p:cBhvr>
                                      <p:to>
                                        <p:strVal val="hidden"/>
                                      </p:to>
                                    </p:set>
                                  </p:childTnLst>
                                </p:cTn>
                              </p:par>
                              <p:par>
                                <p:cTn id="99" presetID="10" presetClass="exit" presetSubtype="0" fill="hold" nodeType="withEffect">
                                  <p:stCondLst>
                                    <p:cond delay="0"/>
                                  </p:stCondLst>
                                  <p:childTnLst>
                                    <p:animEffect transition="out" filter="fade">
                                      <p:cBhvr>
                                        <p:cTn id="100" dur="1000"/>
                                        <p:tgtEl>
                                          <p:spTgt spid="25"/>
                                        </p:tgtEl>
                                      </p:cBhvr>
                                    </p:animEffect>
                                    <p:set>
                                      <p:cBhvr>
                                        <p:cTn id="101" dur="1" fill="hold">
                                          <p:stCondLst>
                                            <p:cond delay="999"/>
                                          </p:stCondLst>
                                        </p:cTn>
                                        <p:tgtEl>
                                          <p:spTgt spid="25"/>
                                        </p:tgtEl>
                                        <p:attrNameLst>
                                          <p:attrName>style.visibility</p:attrName>
                                        </p:attrNameLst>
                                      </p:cBhvr>
                                      <p:to>
                                        <p:strVal val="hidden"/>
                                      </p:to>
                                    </p:set>
                                  </p:childTnLst>
                                </p:cTn>
                              </p:par>
                              <p:par>
                                <p:cTn id="102" presetID="10" presetClass="exit" presetSubtype="0" fill="hold" nodeType="withEffect">
                                  <p:stCondLst>
                                    <p:cond delay="0"/>
                                  </p:stCondLst>
                                  <p:childTnLst>
                                    <p:animEffect transition="out" filter="fade">
                                      <p:cBhvr>
                                        <p:cTn id="103" dur="1000"/>
                                        <p:tgtEl>
                                          <p:spTgt spid="23"/>
                                        </p:tgtEl>
                                      </p:cBhvr>
                                    </p:animEffect>
                                    <p:set>
                                      <p:cBhvr>
                                        <p:cTn id="104" dur="1" fill="hold">
                                          <p:stCondLst>
                                            <p:cond delay="999"/>
                                          </p:stCondLst>
                                        </p:cTn>
                                        <p:tgtEl>
                                          <p:spTgt spid="23"/>
                                        </p:tgtEl>
                                        <p:attrNameLst>
                                          <p:attrName>style.visibility</p:attrName>
                                        </p:attrNameLst>
                                      </p:cBhvr>
                                      <p:to>
                                        <p:strVal val="hidden"/>
                                      </p:to>
                                    </p:set>
                                  </p:childTnLst>
                                </p:cTn>
                              </p:par>
                            </p:childTnLst>
                          </p:cTn>
                        </p:par>
                        <p:par>
                          <p:cTn id="105" fill="hold">
                            <p:stCondLst>
                              <p:cond delay="5900"/>
                            </p:stCondLst>
                            <p:childTnLst>
                              <p:par>
                                <p:cTn id="106" presetID="1" presetClass="entr" presetSubtype="0" fill="hold" grpId="0" nodeType="afterEffect" nodePh="1">
                                  <p:stCondLst>
                                    <p:cond delay="0"/>
                                  </p:stCondLst>
                                  <p:endCondLst>
                                    <p:cond evt="begin" delay="0">
                                      <p:tn val="106"/>
                                    </p:cond>
                                  </p:endCondLst>
                                  <p:childTnLst>
                                    <p:set>
                                      <p:cBhvr>
                                        <p:cTn id="107"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458" name="Picture 31" descr="worldmap_japan_centric2"/>
          <p:cNvPicPr>
            <a:picLocks noChangeAspect="1" noChangeArrowheads="1"/>
          </p:cNvPicPr>
          <p:nvPr/>
        </p:nvPicPr>
        <p:blipFill>
          <a:blip r:embed="rId4" cstate="print"/>
          <a:srcRect/>
          <a:stretch>
            <a:fillRect/>
          </a:stretch>
        </p:blipFill>
        <p:spPr bwMode="auto">
          <a:xfrm>
            <a:off x="395288" y="-126802"/>
            <a:ext cx="8126412" cy="5331425"/>
          </a:xfrm>
          <a:prstGeom prst="rect">
            <a:avLst/>
          </a:prstGeom>
          <a:noFill/>
          <a:ln w="9525">
            <a:noFill/>
            <a:miter lim="800000"/>
            <a:headEnd/>
            <a:tailEnd/>
          </a:ln>
        </p:spPr>
      </p:pic>
      <p:sp>
        <p:nvSpPr>
          <p:cNvPr id="19459" name="Rectangle 20"/>
          <p:cNvSpPr>
            <a:spLocks noChangeArrowheads="1"/>
          </p:cNvSpPr>
          <p:nvPr/>
        </p:nvSpPr>
        <p:spPr bwMode="auto">
          <a:xfrm>
            <a:off x="5181601" y="45836"/>
            <a:ext cx="2566988" cy="2648039"/>
          </a:xfrm>
          <a:prstGeom prst="rect">
            <a:avLst/>
          </a:prstGeom>
          <a:solidFill>
            <a:schemeClr val="bg1"/>
          </a:solidFill>
          <a:ln w="9525" algn="ctr">
            <a:solidFill>
              <a:srgbClr val="E36060"/>
            </a:solidFill>
            <a:round/>
            <a:headEnd/>
            <a:tailEnd/>
          </a:ln>
        </p:spPr>
        <p:txBody>
          <a:bodyPr wrap="none" anchor="ctr"/>
          <a:lstStyle/>
          <a:p>
            <a:pPr algn="ctr" fontAlgn="ctr"/>
            <a:endParaRPr lang="fr-FR" dirty="0"/>
          </a:p>
        </p:txBody>
      </p:sp>
      <p:sp>
        <p:nvSpPr>
          <p:cNvPr id="19460" name="Titre 1"/>
          <p:cNvSpPr>
            <a:spLocks noGrp="1"/>
          </p:cNvSpPr>
          <p:nvPr>
            <p:ph type="title" idx="4294967295"/>
          </p:nvPr>
        </p:nvSpPr>
        <p:spPr>
          <a:xfrm>
            <a:off x="0" y="-494311"/>
            <a:ext cx="8229600" cy="1060394"/>
          </a:xfrm>
        </p:spPr>
        <p:txBody>
          <a:bodyPr/>
          <a:lstStyle/>
          <a:p>
            <a:pPr eaLnBrk="1" hangingPunct="1"/>
            <a:r>
              <a:rPr lang="ru-RU" dirty="0" smtClean="0">
                <a:ea typeface="ＭＳ Ｐゴシック" pitchFamily="34" charset="-128"/>
              </a:rPr>
              <a:t>Настоящий японский бренд</a:t>
            </a:r>
            <a:r>
              <a:rPr lang="fr-FR" dirty="0" smtClean="0">
                <a:ea typeface="ＭＳ Ｐゴシック" pitchFamily="34" charset="-128"/>
              </a:rPr>
              <a:t>  </a:t>
            </a:r>
          </a:p>
        </p:txBody>
      </p:sp>
      <p:sp>
        <p:nvSpPr>
          <p:cNvPr id="7" name="Rectangle 16"/>
          <p:cNvSpPr>
            <a:spLocks noChangeArrowheads="1"/>
          </p:cNvSpPr>
          <p:nvPr/>
        </p:nvSpPr>
        <p:spPr bwMode="auto">
          <a:xfrm>
            <a:off x="428603" y="525660"/>
            <a:ext cx="2491067" cy="3874625"/>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fontAlgn="ctr">
              <a:defRPr/>
            </a:pPr>
            <a:endParaRPr lang="en-US" sz="1100" dirty="0">
              <a:solidFill>
                <a:schemeClr val="tx1"/>
              </a:solidFill>
            </a:endParaRPr>
          </a:p>
        </p:txBody>
      </p:sp>
      <p:sp>
        <p:nvSpPr>
          <p:cNvPr id="19464" name="ZoneTexte 39"/>
          <p:cNvSpPr txBox="1">
            <a:spLocks noChangeArrowheads="1"/>
          </p:cNvSpPr>
          <p:nvPr/>
        </p:nvSpPr>
        <p:spPr bwMode="auto">
          <a:xfrm>
            <a:off x="496896" y="1075133"/>
            <a:ext cx="2346325" cy="338554"/>
          </a:xfrm>
          <a:prstGeom prst="rect">
            <a:avLst/>
          </a:prstGeom>
          <a:solidFill>
            <a:srgbClr val="BFBFBF"/>
          </a:solidFill>
          <a:ln w="9525">
            <a:noFill/>
            <a:miter lim="800000"/>
            <a:headEnd/>
            <a:tailEnd/>
          </a:ln>
        </p:spPr>
        <p:txBody>
          <a:bodyPr>
            <a:spAutoFit/>
          </a:bodyPr>
          <a:lstStyle/>
          <a:p>
            <a:pPr fontAlgn="ctr"/>
            <a:r>
              <a:rPr lang="ru-RU" sz="1600" dirty="0" smtClean="0">
                <a:solidFill>
                  <a:schemeClr val="tx1"/>
                </a:solidFill>
                <a:latin typeface="Arial Narrow" pitchFamily="34" charset="0"/>
              </a:rPr>
              <a:t>Основан - </a:t>
            </a:r>
            <a:r>
              <a:rPr lang="fr-FR" sz="1600" dirty="0" smtClean="0">
                <a:solidFill>
                  <a:schemeClr val="tx1"/>
                </a:solidFill>
                <a:latin typeface="Arial Narrow" pitchFamily="34" charset="0"/>
              </a:rPr>
              <a:t> </a:t>
            </a:r>
            <a:r>
              <a:rPr lang="fr-FR" sz="1600" dirty="0">
                <a:solidFill>
                  <a:schemeClr val="tx1"/>
                </a:solidFill>
                <a:latin typeface="Arial Narrow" pitchFamily="34" charset="0"/>
              </a:rPr>
              <a:t>1935</a:t>
            </a:r>
          </a:p>
        </p:txBody>
      </p:sp>
      <p:sp>
        <p:nvSpPr>
          <p:cNvPr id="19465" name="ZoneTexte 40"/>
          <p:cNvSpPr txBox="1">
            <a:spLocks noChangeArrowheads="1"/>
          </p:cNvSpPr>
          <p:nvPr/>
        </p:nvSpPr>
        <p:spPr bwMode="auto">
          <a:xfrm>
            <a:off x="506753" y="504596"/>
            <a:ext cx="2346325" cy="584775"/>
          </a:xfrm>
          <a:prstGeom prst="rect">
            <a:avLst/>
          </a:prstGeom>
          <a:solidFill>
            <a:srgbClr val="CD0000"/>
          </a:solidFill>
          <a:ln w="9525">
            <a:noFill/>
            <a:miter lim="800000"/>
            <a:headEnd/>
            <a:tailEnd/>
          </a:ln>
        </p:spPr>
        <p:txBody>
          <a:bodyPr>
            <a:spAutoFit/>
          </a:bodyPr>
          <a:lstStyle/>
          <a:p>
            <a:pPr fontAlgn="ctr"/>
            <a:r>
              <a:rPr lang="ru-RU" sz="1600" dirty="0" smtClean="0">
                <a:solidFill>
                  <a:schemeClr val="bg1"/>
                </a:solidFill>
                <a:latin typeface="Arial Narrow" pitchFamily="34" charset="0"/>
              </a:rPr>
              <a:t>Центральный офис</a:t>
            </a:r>
            <a:r>
              <a:rPr lang="fr-FR" sz="1600" dirty="0" smtClean="0">
                <a:solidFill>
                  <a:schemeClr val="bg1"/>
                </a:solidFill>
                <a:latin typeface="Arial Narrow" pitchFamily="34" charset="0"/>
              </a:rPr>
              <a:t>: </a:t>
            </a:r>
            <a:r>
              <a:rPr lang="ru-RU" sz="1600" dirty="0" smtClean="0">
                <a:solidFill>
                  <a:schemeClr val="bg1"/>
                </a:solidFill>
                <a:latin typeface="Arial Narrow" pitchFamily="34" charset="0"/>
              </a:rPr>
              <a:t>Токио, Япония</a:t>
            </a:r>
            <a:endParaRPr lang="fr-FR" sz="1600" dirty="0">
              <a:solidFill>
                <a:schemeClr val="bg1"/>
              </a:solidFill>
              <a:latin typeface="Arial Narrow" pitchFamily="34" charset="0"/>
            </a:endParaRPr>
          </a:p>
        </p:txBody>
      </p:sp>
      <p:sp>
        <p:nvSpPr>
          <p:cNvPr id="19466" name="ZoneTexte 40"/>
          <p:cNvSpPr txBox="1">
            <a:spLocks noChangeArrowheads="1"/>
          </p:cNvSpPr>
          <p:nvPr/>
        </p:nvSpPr>
        <p:spPr bwMode="auto">
          <a:xfrm>
            <a:off x="496890" y="2308621"/>
            <a:ext cx="2347913" cy="338554"/>
          </a:xfrm>
          <a:prstGeom prst="rect">
            <a:avLst/>
          </a:prstGeom>
          <a:solidFill>
            <a:srgbClr val="BFBFBF"/>
          </a:solidFill>
          <a:ln w="9525">
            <a:noFill/>
            <a:miter lim="800000"/>
            <a:headEnd/>
            <a:tailEnd/>
          </a:ln>
        </p:spPr>
        <p:txBody>
          <a:bodyPr>
            <a:spAutoFit/>
          </a:bodyPr>
          <a:lstStyle/>
          <a:p>
            <a:pPr fontAlgn="ctr"/>
            <a:r>
              <a:rPr lang="fr-FR" sz="1600" dirty="0" smtClean="0">
                <a:solidFill>
                  <a:schemeClr val="tx1"/>
                </a:solidFill>
                <a:latin typeface="Arial Narrow" pitchFamily="34" charset="0"/>
              </a:rPr>
              <a:t>R&amp;D: </a:t>
            </a:r>
            <a:r>
              <a:rPr lang="fr-FR" sz="1600" dirty="0">
                <a:solidFill>
                  <a:schemeClr val="tx1"/>
                </a:solidFill>
                <a:latin typeface="Arial Narrow" pitchFamily="34" charset="0"/>
              </a:rPr>
              <a:t>2.800 m$</a:t>
            </a:r>
          </a:p>
        </p:txBody>
      </p:sp>
      <p:cxnSp>
        <p:nvCxnSpPr>
          <p:cNvPr id="17" name="Connecteur en angle 16"/>
          <p:cNvCxnSpPr/>
          <p:nvPr/>
        </p:nvCxnSpPr>
        <p:spPr bwMode="auto">
          <a:xfrm rot="10800000" flipV="1">
            <a:off x="4364048" y="935236"/>
            <a:ext cx="801687" cy="397669"/>
          </a:xfrm>
          <a:prstGeom prst="bentConnector3">
            <a:avLst>
              <a:gd name="adj1" fmla="val 50000"/>
            </a:avLst>
          </a:prstGeom>
          <a:gradFill rotWithShape="1">
            <a:gsLst>
              <a:gs pos="0">
                <a:srgbClr val="FFFFFF"/>
              </a:gs>
              <a:gs pos="100000">
                <a:srgbClr val="C8C8C8"/>
              </a:gs>
            </a:gsLst>
            <a:lin ang="5400000" scaled="1"/>
          </a:gradFill>
          <a:ln w="9525" cap="flat" cmpd="sng" algn="ctr">
            <a:solidFill>
              <a:schemeClr val="accent1">
                <a:lumMod val="75000"/>
              </a:schemeClr>
            </a:solidFill>
            <a:prstDash val="solid"/>
            <a:round/>
            <a:headEnd type="oval" w="med" len="med"/>
            <a:tailEnd type="oval" w="med" len="med"/>
          </a:ln>
          <a:effectLst/>
        </p:spPr>
      </p:cxnSp>
      <p:pic>
        <p:nvPicPr>
          <p:cNvPr id="19468" name="Picture 8" descr="Shiodome.png"/>
          <p:cNvPicPr>
            <a:picLocks noChangeAspect="1"/>
          </p:cNvPicPr>
          <p:nvPr/>
        </p:nvPicPr>
        <p:blipFill>
          <a:blip r:embed="rId5" cstate="print"/>
          <a:srcRect/>
          <a:stretch>
            <a:fillRect/>
          </a:stretch>
        </p:blipFill>
        <p:spPr bwMode="auto">
          <a:xfrm>
            <a:off x="5278440" y="108943"/>
            <a:ext cx="2374900" cy="2493399"/>
          </a:xfrm>
          <a:prstGeom prst="rect">
            <a:avLst/>
          </a:prstGeom>
          <a:noFill/>
          <a:ln w="9525">
            <a:noFill/>
            <a:miter lim="800000"/>
            <a:headEnd/>
            <a:tailEnd/>
          </a:ln>
        </p:spPr>
      </p:pic>
      <p:sp>
        <p:nvSpPr>
          <p:cNvPr id="14350" name="Rectangle 6"/>
          <p:cNvSpPr>
            <a:spLocks noChangeArrowheads="1"/>
          </p:cNvSpPr>
          <p:nvPr/>
        </p:nvSpPr>
        <p:spPr bwMode="gray">
          <a:xfrm>
            <a:off x="5184781" y="2180631"/>
            <a:ext cx="2771774" cy="461665"/>
          </a:xfrm>
          <a:prstGeom prst="rect">
            <a:avLst/>
          </a:prstGeom>
          <a:noFill/>
          <a:ln w="9525" algn="ctr">
            <a:noFill/>
            <a:miter lim="800000"/>
            <a:headEnd/>
            <a:tailEnd/>
          </a:ln>
        </p:spPr>
        <p:txBody>
          <a:bodyPr>
            <a:spAutoFit/>
          </a:bodyPr>
          <a:lstStyle/>
          <a:p>
            <a:pPr algn="ctr" fontAlgn="ctr">
              <a:defRPr/>
            </a:pPr>
            <a:r>
              <a:rPr lang="ru-RU" altLang="zh-TW" sz="1200" b="1" dirty="0" smtClean="0">
                <a:solidFill>
                  <a:schemeClr val="bg1"/>
                </a:solidFill>
                <a:latin typeface="+mn-lt"/>
              </a:rPr>
              <a:t>Центральный офис </a:t>
            </a:r>
            <a:r>
              <a:rPr lang="en-US" altLang="zh-TW" sz="1200" b="1" dirty="0" smtClean="0">
                <a:solidFill>
                  <a:schemeClr val="bg1"/>
                </a:solidFill>
                <a:latin typeface="+mn-lt"/>
              </a:rPr>
              <a:t>Fujitsu</a:t>
            </a:r>
            <a:endParaRPr lang="en-US" altLang="zh-TW" sz="1200" b="1" dirty="0">
              <a:solidFill>
                <a:schemeClr val="bg1"/>
              </a:solidFill>
              <a:latin typeface="+mn-lt"/>
            </a:endParaRPr>
          </a:p>
          <a:p>
            <a:pPr algn="ctr" fontAlgn="ctr">
              <a:defRPr/>
            </a:pPr>
            <a:r>
              <a:rPr lang="ru-RU" altLang="zh-TW" sz="1200" b="1" dirty="0" smtClean="0">
                <a:solidFill>
                  <a:schemeClr val="bg1"/>
                </a:solidFill>
                <a:latin typeface="+mn-lt"/>
              </a:rPr>
              <a:t>Токио, Япония</a:t>
            </a:r>
            <a:endParaRPr lang="en-US" altLang="zh-TW" sz="1200" b="1" dirty="0">
              <a:solidFill>
                <a:schemeClr val="bg1"/>
              </a:solidFill>
              <a:latin typeface="+mn-lt"/>
            </a:endParaRPr>
          </a:p>
        </p:txBody>
      </p:sp>
      <p:sp>
        <p:nvSpPr>
          <p:cNvPr id="19470" name="ZoneTexte 39"/>
          <p:cNvSpPr txBox="1">
            <a:spLocks noChangeArrowheads="1"/>
          </p:cNvSpPr>
          <p:nvPr/>
        </p:nvSpPr>
        <p:spPr bwMode="auto">
          <a:xfrm>
            <a:off x="496890" y="1672827"/>
            <a:ext cx="2347913" cy="338554"/>
          </a:xfrm>
          <a:prstGeom prst="rect">
            <a:avLst/>
          </a:prstGeom>
          <a:solidFill>
            <a:srgbClr val="BFBFBF"/>
          </a:solidFill>
          <a:ln w="9525">
            <a:noFill/>
            <a:miter lim="800000"/>
            <a:headEnd/>
            <a:tailEnd/>
          </a:ln>
        </p:spPr>
        <p:txBody>
          <a:bodyPr>
            <a:spAutoFit/>
          </a:bodyPr>
          <a:lstStyle/>
          <a:p>
            <a:pPr fontAlgn="ctr"/>
            <a:r>
              <a:rPr lang="fr-FR" sz="1600" dirty="0">
                <a:solidFill>
                  <a:schemeClr val="tx1"/>
                </a:solidFill>
                <a:latin typeface="Arial Narrow" pitchFamily="34" charset="0"/>
              </a:rPr>
              <a:t>170.000 </a:t>
            </a:r>
            <a:r>
              <a:rPr lang="ru-RU" sz="1600" dirty="0" smtClean="0">
                <a:solidFill>
                  <a:schemeClr val="tx1"/>
                </a:solidFill>
                <a:latin typeface="Arial Narrow" pitchFamily="34" charset="0"/>
              </a:rPr>
              <a:t>сотрудников</a:t>
            </a:r>
            <a:endParaRPr lang="fr-FR" sz="1600" dirty="0">
              <a:solidFill>
                <a:schemeClr val="tx1"/>
              </a:solidFill>
              <a:latin typeface="Arial Narrow" pitchFamily="34" charset="0"/>
            </a:endParaRPr>
          </a:p>
        </p:txBody>
      </p:sp>
      <p:sp>
        <p:nvSpPr>
          <p:cNvPr id="19471" name="ZoneTexte 40"/>
          <p:cNvSpPr txBox="1">
            <a:spLocks noChangeArrowheads="1"/>
          </p:cNvSpPr>
          <p:nvPr/>
        </p:nvSpPr>
        <p:spPr bwMode="auto">
          <a:xfrm>
            <a:off x="496890" y="1379933"/>
            <a:ext cx="2347913" cy="338554"/>
          </a:xfrm>
          <a:prstGeom prst="rect">
            <a:avLst/>
          </a:prstGeom>
          <a:solidFill>
            <a:srgbClr val="BFBFBF"/>
          </a:solidFill>
          <a:ln w="9525">
            <a:noFill/>
            <a:miter lim="800000"/>
            <a:headEnd/>
            <a:tailEnd/>
          </a:ln>
        </p:spPr>
        <p:txBody>
          <a:bodyPr>
            <a:spAutoFit/>
          </a:bodyPr>
          <a:lstStyle/>
          <a:p>
            <a:pPr fontAlgn="ctr"/>
            <a:r>
              <a:rPr lang="ru-RU" sz="1600" dirty="0" smtClean="0">
                <a:solidFill>
                  <a:schemeClr val="tx1"/>
                </a:solidFill>
                <a:latin typeface="Arial Narrow" pitchFamily="34" charset="0"/>
              </a:rPr>
              <a:t>Страны присутствия - 100</a:t>
            </a:r>
            <a:endParaRPr lang="fr-FR" sz="1600" dirty="0">
              <a:solidFill>
                <a:schemeClr val="tx1"/>
              </a:solidFill>
              <a:latin typeface="Arial Narrow" pitchFamily="34" charset="0"/>
            </a:endParaRPr>
          </a:p>
        </p:txBody>
      </p:sp>
      <p:sp>
        <p:nvSpPr>
          <p:cNvPr id="19472" name="ZoneTexte 40"/>
          <p:cNvSpPr txBox="1">
            <a:spLocks noChangeArrowheads="1"/>
          </p:cNvSpPr>
          <p:nvPr/>
        </p:nvSpPr>
        <p:spPr bwMode="auto">
          <a:xfrm>
            <a:off x="500065" y="2628904"/>
            <a:ext cx="2347913" cy="584775"/>
          </a:xfrm>
          <a:prstGeom prst="rect">
            <a:avLst/>
          </a:prstGeom>
          <a:solidFill>
            <a:srgbClr val="BFBFBF"/>
          </a:solidFill>
          <a:ln w="9525">
            <a:noFill/>
            <a:miter lim="800000"/>
            <a:headEnd/>
            <a:tailEnd/>
          </a:ln>
        </p:spPr>
        <p:txBody>
          <a:bodyPr>
            <a:spAutoFit/>
          </a:bodyPr>
          <a:lstStyle/>
          <a:p>
            <a:pPr fontAlgn="ctr">
              <a:buFont typeface="Arial" pitchFamily="34" charset="0"/>
              <a:buNone/>
            </a:pPr>
            <a:r>
              <a:rPr lang="en-US" sz="1600" dirty="0" smtClean="0">
                <a:solidFill>
                  <a:schemeClr val="tx1"/>
                </a:solidFill>
                <a:latin typeface="Arial Narrow" pitchFamily="34" charset="0"/>
              </a:rPr>
              <a:t>R&amp;D </a:t>
            </a:r>
            <a:r>
              <a:rPr lang="ru-RU" sz="1600" dirty="0" smtClean="0">
                <a:solidFill>
                  <a:schemeClr val="tx1"/>
                </a:solidFill>
                <a:latin typeface="Arial Narrow" pitchFamily="34" charset="0"/>
              </a:rPr>
              <a:t>центры</a:t>
            </a:r>
            <a:r>
              <a:rPr lang="en-US" sz="1600" dirty="0" smtClean="0">
                <a:solidFill>
                  <a:schemeClr val="tx1"/>
                </a:solidFill>
                <a:latin typeface="Arial Narrow" pitchFamily="34" charset="0"/>
              </a:rPr>
              <a:t>: </a:t>
            </a:r>
            <a:r>
              <a:rPr lang="ru-RU" sz="1600" dirty="0" smtClean="0">
                <a:solidFill>
                  <a:schemeClr val="tx1"/>
                </a:solidFill>
                <a:latin typeface="Arial Narrow" pitchFamily="34" charset="0"/>
              </a:rPr>
              <a:t>Япония</a:t>
            </a:r>
            <a:r>
              <a:rPr lang="en-US" sz="1600" dirty="0" smtClean="0">
                <a:solidFill>
                  <a:schemeClr val="tx1"/>
                </a:solidFill>
                <a:latin typeface="Arial Narrow" pitchFamily="34" charset="0"/>
              </a:rPr>
              <a:t>, </a:t>
            </a:r>
            <a:r>
              <a:rPr lang="ru-RU" sz="1600" dirty="0" smtClean="0">
                <a:solidFill>
                  <a:schemeClr val="tx1"/>
                </a:solidFill>
                <a:latin typeface="Arial Narrow" pitchFamily="34" charset="0"/>
              </a:rPr>
              <a:t>США</a:t>
            </a:r>
            <a:r>
              <a:rPr lang="en-US" sz="1600" dirty="0" smtClean="0">
                <a:solidFill>
                  <a:schemeClr val="tx1"/>
                </a:solidFill>
                <a:latin typeface="Arial Narrow" pitchFamily="34" charset="0"/>
              </a:rPr>
              <a:t>, </a:t>
            </a:r>
            <a:r>
              <a:rPr lang="ru-RU" sz="1600" dirty="0" smtClean="0">
                <a:solidFill>
                  <a:schemeClr val="tx1"/>
                </a:solidFill>
                <a:latin typeface="Arial Narrow" pitchFamily="34" charset="0"/>
              </a:rPr>
              <a:t>Англия</a:t>
            </a:r>
            <a:r>
              <a:rPr lang="en-US" sz="1600" dirty="0" smtClean="0">
                <a:solidFill>
                  <a:schemeClr val="tx1"/>
                </a:solidFill>
                <a:latin typeface="Arial Narrow" pitchFamily="34" charset="0"/>
              </a:rPr>
              <a:t>, </a:t>
            </a:r>
            <a:r>
              <a:rPr lang="ru-RU" sz="1600" dirty="0" smtClean="0">
                <a:solidFill>
                  <a:schemeClr val="tx1"/>
                </a:solidFill>
                <a:latin typeface="Arial Narrow" pitchFamily="34" charset="0"/>
              </a:rPr>
              <a:t>Китай</a:t>
            </a:r>
            <a:r>
              <a:rPr lang="en-US" sz="1600" dirty="0" smtClean="0">
                <a:solidFill>
                  <a:schemeClr val="tx1"/>
                </a:solidFill>
                <a:latin typeface="Arial Narrow" pitchFamily="34" charset="0"/>
              </a:rPr>
              <a:t>, </a:t>
            </a:r>
            <a:r>
              <a:rPr lang="ru-RU" sz="1600" dirty="0" smtClean="0">
                <a:solidFill>
                  <a:schemeClr val="tx1"/>
                </a:solidFill>
                <a:latin typeface="Arial Narrow" pitchFamily="34" charset="0"/>
              </a:rPr>
              <a:t>Германия</a:t>
            </a:r>
            <a:endParaRPr lang="en-US" sz="1600" dirty="0">
              <a:solidFill>
                <a:schemeClr val="tx1"/>
              </a:solidFill>
              <a:latin typeface="Arial Narrow" pitchFamily="34" charset="0"/>
            </a:endParaRPr>
          </a:p>
        </p:txBody>
      </p:sp>
      <p:sp>
        <p:nvSpPr>
          <p:cNvPr id="19473" name="ZoneTexte 40"/>
          <p:cNvSpPr txBox="1">
            <a:spLocks noChangeArrowheads="1"/>
          </p:cNvSpPr>
          <p:nvPr/>
        </p:nvSpPr>
        <p:spPr bwMode="auto">
          <a:xfrm>
            <a:off x="500065" y="3114678"/>
            <a:ext cx="2347913" cy="584775"/>
          </a:xfrm>
          <a:prstGeom prst="rect">
            <a:avLst/>
          </a:prstGeom>
          <a:solidFill>
            <a:srgbClr val="BFBFBF"/>
          </a:solidFill>
          <a:ln w="9525">
            <a:noFill/>
            <a:miter lim="800000"/>
            <a:headEnd/>
            <a:tailEnd/>
          </a:ln>
        </p:spPr>
        <p:txBody>
          <a:bodyPr>
            <a:spAutoFit/>
          </a:bodyPr>
          <a:lstStyle/>
          <a:p>
            <a:pPr fontAlgn="ctr">
              <a:buFont typeface="Arial" pitchFamily="34" charset="0"/>
              <a:buNone/>
            </a:pPr>
            <a:r>
              <a:rPr lang="ru-RU" sz="1600" dirty="0" smtClean="0">
                <a:solidFill>
                  <a:schemeClr val="tx1"/>
                </a:solidFill>
                <a:latin typeface="Arial Narrow" pitchFamily="34" charset="0"/>
              </a:rPr>
              <a:t>Производство</a:t>
            </a:r>
            <a:r>
              <a:rPr lang="en-US" sz="1600" dirty="0" smtClean="0">
                <a:solidFill>
                  <a:schemeClr val="tx1"/>
                </a:solidFill>
                <a:latin typeface="Arial Narrow" pitchFamily="34" charset="0"/>
              </a:rPr>
              <a:t>: </a:t>
            </a:r>
            <a:r>
              <a:rPr lang="ru-RU" sz="1600" dirty="0" smtClean="0">
                <a:solidFill>
                  <a:schemeClr val="tx1"/>
                </a:solidFill>
                <a:latin typeface="Arial Narrow" pitchFamily="34" charset="0"/>
              </a:rPr>
              <a:t>Япония</a:t>
            </a:r>
            <a:r>
              <a:rPr lang="en-US" sz="1600" dirty="0" smtClean="0">
                <a:solidFill>
                  <a:schemeClr val="tx1"/>
                </a:solidFill>
                <a:latin typeface="Arial Narrow" pitchFamily="34" charset="0"/>
              </a:rPr>
              <a:t>, </a:t>
            </a:r>
            <a:r>
              <a:rPr lang="ru-RU" sz="1600" dirty="0" smtClean="0">
                <a:solidFill>
                  <a:schemeClr val="tx1"/>
                </a:solidFill>
                <a:latin typeface="Arial Narrow" pitchFamily="34" charset="0"/>
              </a:rPr>
              <a:t>Европа</a:t>
            </a:r>
            <a:r>
              <a:rPr lang="en-US" sz="1600" dirty="0" smtClean="0">
                <a:solidFill>
                  <a:schemeClr val="tx1"/>
                </a:solidFill>
                <a:latin typeface="Arial Narrow" pitchFamily="34" charset="0"/>
              </a:rPr>
              <a:t>, </a:t>
            </a:r>
            <a:r>
              <a:rPr lang="ru-RU" sz="1600" dirty="0" smtClean="0">
                <a:solidFill>
                  <a:schemeClr val="tx1"/>
                </a:solidFill>
                <a:latin typeface="Arial Narrow" pitchFamily="34" charset="0"/>
              </a:rPr>
              <a:t>США</a:t>
            </a:r>
            <a:endParaRPr lang="en-US" sz="1600" dirty="0">
              <a:solidFill>
                <a:schemeClr val="tx1"/>
              </a:solidFill>
              <a:latin typeface="Arial Narrow" pitchFamily="34" charset="0"/>
            </a:endParaRPr>
          </a:p>
        </p:txBody>
      </p:sp>
      <p:sp>
        <p:nvSpPr>
          <p:cNvPr id="19477" name="ZoneTexte 40"/>
          <p:cNvSpPr txBox="1">
            <a:spLocks noChangeArrowheads="1"/>
          </p:cNvSpPr>
          <p:nvPr/>
        </p:nvSpPr>
        <p:spPr bwMode="auto">
          <a:xfrm>
            <a:off x="495308" y="1983580"/>
            <a:ext cx="2347913" cy="338554"/>
          </a:xfrm>
          <a:prstGeom prst="rect">
            <a:avLst/>
          </a:prstGeom>
          <a:solidFill>
            <a:srgbClr val="BFBFBF"/>
          </a:solidFill>
          <a:ln w="9525">
            <a:noFill/>
            <a:miter lim="800000"/>
            <a:headEnd/>
            <a:tailEnd/>
          </a:ln>
        </p:spPr>
        <p:txBody>
          <a:bodyPr>
            <a:spAutoFit/>
          </a:bodyPr>
          <a:lstStyle/>
          <a:p>
            <a:pPr fontAlgn="ctr"/>
            <a:r>
              <a:rPr lang="ru-RU" sz="1600" dirty="0" smtClean="0">
                <a:solidFill>
                  <a:schemeClr val="tx1"/>
                </a:solidFill>
                <a:latin typeface="Arial Narrow" pitchFamily="34" charset="0"/>
              </a:rPr>
              <a:t>Оборот - </a:t>
            </a:r>
            <a:r>
              <a:rPr lang="fr-FR" sz="1600" dirty="0" smtClean="0">
                <a:solidFill>
                  <a:schemeClr val="tx1"/>
                </a:solidFill>
                <a:latin typeface="Arial Narrow" pitchFamily="34" charset="0"/>
              </a:rPr>
              <a:t>54.000 </a:t>
            </a:r>
            <a:r>
              <a:rPr lang="fr-FR" sz="1600" dirty="0">
                <a:solidFill>
                  <a:schemeClr val="tx1"/>
                </a:solidFill>
                <a:latin typeface="Arial Narrow" pitchFamily="34" charset="0"/>
              </a:rPr>
              <a:t>m$ </a:t>
            </a:r>
            <a:r>
              <a:rPr lang="fr-FR" sz="1600" dirty="0" smtClean="0">
                <a:solidFill>
                  <a:schemeClr val="tx1"/>
                </a:solidFill>
                <a:latin typeface="Arial Narrow" pitchFamily="34" charset="0"/>
              </a:rPr>
              <a:t>*</a:t>
            </a:r>
            <a:endParaRPr lang="fr-FR" sz="1600" dirty="0">
              <a:solidFill>
                <a:schemeClr val="tx1"/>
              </a:solidFill>
              <a:latin typeface="Arial Narrow" pitchFamily="34" charset="0"/>
            </a:endParaRPr>
          </a:p>
        </p:txBody>
      </p:sp>
    </p:spTree>
    <p:extLst>
      <p:ext uri="{BB962C8B-B14F-4D97-AF65-F5344CB8AC3E}">
        <p14:creationId xmlns:p14="http://schemas.microsoft.com/office/powerpoint/2010/main" val="9834692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55532" y="27800"/>
            <a:ext cx="6600948" cy="662704"/>
          </a:xfrm>
        </p:spPr>
        <p:txBody>
          <a:bodyPr/>
          <a:lstStyle/>
          <a:p>
            <a:r>
              <a:rPr lang="ru-RU" dirty="0" smtClean="0"/>
              <a:t>Портфолио</a:t>
            </a:r>
            <a:endParaRPr lang="en-US" dirty="0"/>
          </a:p>
        </p:txBody>
      </p:sp>
      <p:grpSp>
        <p:nvGrpSpPr>
          <p:cNvPr id="4" name="Gruppieren 78"/>
          <p:cNvGrpSpPr>
            <a:grpSpLocks noChangeAspect="1"/>
          </p:cNvGrpSpPr>
          <p:nvPr>
            <p:custDataLst>
              <p:tags r:id="rId2"/>
            </p:custDataLst>
          </p:nvPr>
        </p:nvGrpSpPr>
        <p:grpSpPr bwMode="gray">
          <a:xfrm>
            <a:off x="2557080" y="1040971"/>
            <a:ext cx="3531530" cy="3501908"/>
            <a:chOff x="2267744" y="1268760"/>
            <a:chExt cx="4608512" cy="4608512"/>
          </a:xfrm>
        </p:grpSpPr>
        <p:sp>
          <p:nvSpPr>
            <p:cNvPr id="5" name="Oval 4"/>
            <p:cNvSpPr>
              <a:spLocks noChangeArrowheads="1"/>
            </p:cNvSpPr>
            <p:nvPr>
              <p:custDataLst>
                <p:tags r:id="rId3"/>
              </p:custDataLst>
            </p:nvPr>
          </p:nvSpPr>
          <p:spPr bwMode="gray">
            <a:xfrm>
              <a:off x="2509180" y="1536700"/>
              <a:ext cx="4105275" cy="4108450"/>
            </a:xfrm>
            <a:prstGeom prst="ellipse">
              <a:avLst/>
            </a:prstGeom>
            <a:solidFill>
              <a:schemeClr val="bg1"/>
            </a:solidFill>
            <a:ln w="9525">
              <a:noFill/>
              <a:round/>
              <a:headEnd/>
              <a:tailEnd/>
            </a:ln>
          </p:spPr>
          <p:txBody>
            <a:bodyPr/>
            <a:lstStyle/>
            <a:p>
              <a:pPr algn="ctr" fontAlgn="base">
                <a:spcBef>
                  <a:spcPct val="0"/>
                </a:spcBef>
                <a:spcAft>
                  <a:spcPct val="0"/>
                </a:spcAft>
              </a:pPr>
              <a:endParaRPr lang="en-US" sz="2400" dirty="0">
                <a:solidFill>
                  <a:srgbClr val="000000"/>
                </a:solidFill>
                <a:ea typeface="ＭＳ Ｐゴシック" charset="0"/>
              </a:endParaRPr>
            </a:p>
          </p:txBody>
        </p:sp>
        <p:sp>
          <p:nvSpPr>
            <p:cNvPr id="6" name="Oval 7"/>
            <p:cNvSpPr>
              <a:spLocks noChangeArrowheads="1"/>
            </p:cNvSpPr>
            <p:nvPr>
              <p:custDataLst>
                <p:tags r:id="rId4"/>
              </p:custDataLst>
            </p:nvPr>
          </p:nvSpPr>
          <p:spPr bwMode="gray">
            <a:xfrm>
              <a:off x="3429930" y="2459038"/>
              <a:ext cx="2263775" cy="2265362"/>
            </a:xfrm>
            <a:prstGeom prst="ellipse">
              <a:avLst/>
            </a:prstGeom>
            <a:solidFill>
              <a:srgbClr val="C00000"/>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36000" bIns="36000" anchor="ctr"/>
            <a:lstStyle/>
            <a:p>
              <a:pPr algn="ctr" fontAlgn="base">
                <a:spcBef>
                  <a:spcPct val="0"/>
                </a:spcBef>
                <a:spcAft>
                  <a:spcPct val="0"/>
                </a:spcAft>
                <a:buClr>
                  <a:srgbClr val="005C5D"/>
                </a:buClr>
                <a:defRPr/>
              </a:pPr>
              <a:endParaRPr lang="en-US" sz="1600" b="1" dirty="0" smtClean="0">
                <a:solidFill>
                  <a:srgbClr val="FFFFFF"/>
                </a:solidFill>
              </a:endParaRPr>
            </a:p>
            <a:p>
              <a:pPr algn="ctr" fontAlgn="base">
                <a:spcBef>
                  <a:spcPct val="0"/>
                </a:spcBef>
                <a:spcAft>
                  <a:spcPct val="0"/>
                </a:spcAft>
                <a:buClr>
                  <a:srgbClr val="005C5D"/>
                </a:buClr>
                <a:defRPr/>
              </a:pPr>
              <a:endParaRPr lang="en-US" sz="1600" b="1" dirty="0" smtClean="0">
                <a:solidFill>
                  <a:srgbClr val="FFFFFF"/>
                </a:solidFill>
              </a:endParaRPr>
            </a:p>
            <a:p>
              <a:pPr algn="ctr" fontAlgn="base">
                <a:spcBef>
                  <a:spcPct val="0"/>
                </a:spcBef>
                <a:spcAft>
                  <a:spcPct val="0"/>
                </a:spcAft>
                <a:buClr>
                  <a:srgbClr val="005C5D"/>
                </a:buClr>
                <a:defRPr/>
              </a:pPr>
              <a:r>
                <a:rPr lang="en-US" sz="2400" b="1" dirty="0" smtClean="0">
                  <a:solidFill>
                    <a:srgbClr val="FFFFFF"/>
                  </a:solidFill>
                </a:rPr>
                <a:t> </a:t>
              </a:r>
            </a:p>
            <a:p>
              <a:pPr algn="ctr" fontAlgn="base">
                <a:spcBef>
                  <a:spcPct val="0"/>
                </a:spcBef>
                <a:spcAft>
                  <a:spcPct val="0"/>
                </a:spcAft>
                <a:buClr>
                  <a:srgbClr val="005C5D"/>
                </a:buClr>
                <a:defRPr/>
              </a:pPr>
              <a:endParaRPr lang="en-US" sz="1600" dirty="0">
                <a:solidFill>
                  <a:srgbClr val="FFFFFF"/>
                </a:solidFill>
              </a:endParaRPr>
            </a:p>
          </p:txBody>
        </p:sp>
        <p:sp>
          <p:nvSpPr>
            <p:cNvPr id="7" name="Freeform 8"/>
            <p:cNvSpPr>
              <a:spLocks/>
            </p:cNvSpPr>
            <p:nvPr>
              <p:custDataLst>
                <p:tags r:id="rId5"/>
              </p:custDataLst>
            </p:nvPr>
          </p:nvSpPr>
          <p:spPr bwMode="gray">
            <a:xfrm>
              <a:off x="3596617" y="1609725"/>
              <a:ext cx="1933575" cy="936625"/>
            </a:xfrm>
            <a:custGeom>
              <a:avLst/>
              <a:gdLst/>
              <a:ahLst/>
              <a:cxnLst>
                <a:cxn ang="0">
                  <a:pos x="140" y="331"/>
                </a:cxn>
                <a:cxn ang="0">
                  <a:pos x="341" y="280"/>
                </a:cxn>
                <a:cxn ang="0">
                  <a:pos x="543" y="331"/>
                </a:cxn>
                <a:cxn ang="0">
                  <a:pos x="683" y="89"/>
                </a:cxn>
                <a:cxn ang="0">
                  <a:pos x="341" y="0"/>
                </a:cxn>
                <a:cxn ang="0">
                  <a:pos x="0" y="89"/>
                </a:cxn>
                <a:cxn ang="0">
                  <a:pos x="140" y="331"/>
                </a:cxn>
              </a:cxnLst>
              <a:rect l="0" t="0" r="r" b="b"/>
              <a:pathLst>
                <a:path w="683" h="331">
                  <a:moveTo>
                    <a:pt x="140" y="331"/>
                  </a:moveTo>
                  <a:cubicBezTo>
                    <a:pt x="200" y="299"/>
                    <a:pt x="268" y="280"/>
                    <a:pt x="341" y="280"/>
                  </a:cubicBezTo>
                  <a:cubicBezTo>
                    <a:pt x="414" y="280"/>
                    <a:pt x="483" y="299"/>
                    <a:pt x="543" y="331"/>
                  </a:cubicBezTo>
                  <a:cubicBezTo>
                    <a:pt x="683" y="89"/>
                    <a:pt x="683" y="89"/>
                    <a:pt x="683" y="89"/>
                  </a:cubicBezTo>
                  <a:cubicBezTo>
                    <a:pt x="582" y="32"/>
                    <a:pt x="465" y="0"/>
                    <a:pt x="341" y="0"/>
                  </a:cubicBezTo>
                  <a:cubicBezTo>
                    <a:pt x="217" y="0"/>
                    <a:pt x="101" y="32"/>
                    <a:pt x="0" y="89"/>
                  </a:cubicBezTo>
                  <a:lnTo>
                    <a:pt x="140" y="331"/>
                  </a:lnTo>
                  <a:close/>
                </a:path>
              </a:pathLst>
            </a:custGeom>
            <a:solidFill>
              <a:schemeClr val="bg2"/>
            </a:solidFill>
            <a:ln w="952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base">
                <a:spcBef>
                  <a:spcPct val="0"/>
                </a:spcBef>
                <a:spcAft>
                  <a:spcPct val="0"/>
                </a:spcAft>
                <a:buClr>
                  <a:srgbClr val="005C5D"/>
                </a:buClr>
                <a:defRPr/>
              </a:pPr>
              <a:endParaRPr lang="en-US" sz="1600" dirty="0">
                <a:solidFill>
                  <a:srgbClr val="000000"/>
                </a:solidFill>
              </a:endParaRPr>
            </a:p>
          </p:txBody>
        </p:sp>
        <p:sp>
          <p:nvSpPr>
            <p:cNvPr id="8" name="Freeform 9"/>
            <p:cNvSpPr>
              <a:spLocks/>
            </p:cNvSpPr>
            <p:nvPr>
              <p:custDataLst>
                <p:tags r:id="rId6"/>
              </p:custDataLst>
            </p:nvPr>
          </p:nvSpPr>
          <p:spPr bwMode="gray">
            <a:xfrm>
              <a:off x="2580617" y="1890713"/>
              <a:ext cx="1363663" cy="1673225"/>
            </a:xfrm>
            <a:custGeom>
              <a:avLst/>
              <a:gdLst/>
              <a:ahLst/>
              <a:cxnLst>
                <a:cxn ang="0">
                  <a:pos x="280" y="591"/>
                </a:cxn>
                <a:cxn ang="0">
                  <a:pos x="482" y="242"/>
                </a:cxn>
                <a:cxn ang="0">
                  <a:pos x="342" y="0"/>
                </a:cxn>
                <a:cxn ang="0">
                  <a:pos x="0" y="591"/>
                </a:cxn>
                <a:cxn ang="0">
                  <a:pos x="280" y="591"/>
                </a:cxn>
              </a:cxnLst>
              <a:rect l="0" t="0" r="r" b="b"/>
              <a:pathLst>
                <a:path w="482" h="591">
                  <a:moveTo>
                    <a:pt x="280" y="591"/>
                  </a:moveTo>
                  <a:cubicBezTo>
                    <a:pt x="284" y="443"/>
                    <a:pt x="363" y="314"/>
                    <a:pt x="482" y="242"/>
                  </a:cubicBezTo>
                  <a:cubicBezTo>
                    <a:pt x="342" y="0"/>
                    <a:pt x="342" y="0"/>
                    <a:pt x="342" y="0"/>
                  </a:cubicBezTo>
                  <a:cubicBezTo>
                    <a:pt x="140" y="120"/>
                    <a:pt x="4" y="340"/>
                    <a:pt x="0" y="591"/>
                  </a:cubicBezTo>
                  <a:lnTo>
                    <a:pt x="280" y="591"/>
                  </a:lnTo>
                  <a:close/>
                </a:path>
              </a:pathLst>
            </a:custGeom>
            <a:solidFill>
              <a:schemeClr val="bg2"/>
            </a:solidFill>
            <a:ln w="952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base">
                <a:spcBef>
                  <a:spcPct val="0"/>
                </a:spcBef>
                <a:spcAft>
                  <a:spcPct val="0"/>
                </a:spcAft>
                <a:buClr>
                  <a:srgbClr val="005C5D"/>
                </a:buClr>
                <a:defRPr/>
              </a:pPr>
              <a:endParaRPr lang="en-US" sz="1600" dirty="0">
                <a:solidFill>
                  <a:srgbClr val="FFFFFF"/>
                </a:solidFill>
              </a:endParaRPr>
            </a:p>
          </p:txBody>
        </p:sp>
        <p:sp>
          <p:nvSpPr>
            <p:cNvPr id="9" name="Freeform 10"/>
            <p:cNvSpPr>
              <a:spLocks/>
            </p:cNvSpPr>
            <p:nvPr>
              <p:custDataLst>
                <p:tags r:id="rId7"/>
              </p:custDataLst>
            </p:nvPr>
          </p:nvSpPr>
          <p:spPr bwMode="gray">
            <a:xfrm>
              <a:off x="5182530" y="1890713"/>
              <a:ext cx="1360487" cy="1673225"/>
            </a:xfrm>
            <a:custGeom>
              <a:avLst/>
              <a:gdLst/>
              <a:ahLst/>
              <a:cxnLst>
                <a:cxn ang="0">
                  <a:pos x="0" y="242"/>
                </a:cxn>
                <a:cxn ang="0">
                  <a:pos x="201" y="591"/>
                </a:cxn>
                <a:cxn ang="0">
                  <a:pos x="481" y="591"/>
                </a:cxn>
                <a:cxn ang="0">
                  <a:pos x="140" y="0"/>
                </a:cxn>
                <a:cxn ang="0">
                  <a:pos x="0" y="242"/>
                </a:cxn>
              </a:cxnLst>
              <a:rect l="0" t="0" r="r" b="b"/>
              <a:pathLst>
                <a:path w="481" h="591">
                  <a:moveTo>
                    <a:pt x="0" y="242"/>
                  </a:moveTo>
                  <a:cubicBezTo>
                    <a:pt x="118" y="314"/>
                    <a:pt x="198" y="443"/>
                    <a:pt x="201" y="591"/>
                  </a:cubicBezTo>
                  <a:cubicBezTo>
                    <a:pt x="481" y="591"/>
                    <a:pt x="481" y="591"/>
                    <a:pt x="481" y="591"/>
                  </a:cubicBezTo>
                  <a:cubicBezTo>
                    <a:pt x="478" y="340"/>
                    <a:pt x="342" y="120"/>
                    <a:pt x="140" y="0"/>
                  </a:cubicBezTo>
                  <a:lnTo>
                    <a:pt x="0" y="242"/>
                  </a:lnTo>
                  <a:close/>
                </a:path>
              </a:pathLst>
            </a:custGeom>
            <a:solidFill>
              <a:schemeClr val="bg2"/>
            </a:solidFill>
            <a:ln w="952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base">
                <a:spcBef>
                  <a:spcPct val="0"/>
                </a:spcBef>
                <a:spcAft>
                  <a:spcPct val="0"/>
                </a:spcAft>
                <a:buClr>
                  <a:srgbClr val="005C5D"/>
                </a:buClr>
                <a:defRPr/>
              </a:pPr>
              <a:endParaRPr lang="en-US" sz="1600" dirty="0">
                <a:solidFill>
                  <a:srgbClr val="FFFFFF"/>
                </a:solidFill>
              </a:endParaRPr>
            </a:p>
          </p:txBody>
        </p:sp>
        <p:sp>
          <p:nvSpPr>
            <p:cNvPr id="10" name="Freeform 11"/>
            <p:cNvSpPr>
              <a:spLocks/>
            </p:cNvSpPr>
            <p:nvPr>
              <p:custDataLst>
                <p:tags r:id="rId8"/>
              </p:custDataLst>
            </p:nvPr>
          </p:nvSpPr>
          <p:spPr bwMode="gray">
            <a:xfrm>
              <a:off x="5182530" y="3619500"/>
              <a:ext cx="1360487" cy="1673225"/>
            </a:xfrm>
            <a:custGeom>
              <a:avLst/>
              <a:gdLst/>
              <a:ahLst/>
              <a:cxnLst>
                <a:cxn ang="0">
                  <a:pos x="201" y="0"/>
                </a:cxn>
                <a:cxn ang="0">
                  <a:pos x="0" y="349"/>
                </a:cxn>
                <a:cxn ang="0">
                  <a:pos x="140" y="591"/>
                </a:cxn>
                <a:cxn ang="0">
                  <a:pos x="481" y="0"/>
                </a:cxn>
                <a:cxn ang="0">
                  <a:pos x="201" y="0"/>
                </a:cxn>
              </a:cxnLst>
              <a:rect l="0" t="0" r="r" b="b"/>
              <a:pathLst>
                <a:path w="481" h="591">
                  <a:moveTo>
                    <a:pt x="201" y="0"/>
                  </a:moveTo>
                  <a:cubicBezTo>
                    <a:pt x="198" y="148"/>
                    <a:pt x="118" y="277"/>
                    <a:pt x="0" y="349"/>
                  </a:cubicBezTo>
                  <a:cubicBezTo>
                    <a:pt x="140" y="591"/>
                    <a:pt x="140" y="591"/>
                    <a:pt x="140" y="591"/>
                  </a:cubicBezTo>
                  <a:cubicBezTo>
                    <a:pt x="342" y="471"/>
                    <a:pt x="478" y="251"/>
                    <a:pt x="481" y="0"/>
                  </a:cubicBezTo>
                  <a:lnTo>
                    <a:pt x="201" y="0"/>
                  </a:lnTo>
                  <a:close/>
                </a:path>
              </a:pathLst>
            </a:custGeom>
            <a:solidFill>
              <a:schemeClr val="bg2"/>
            </a:solidFill>
            <a:ln w="952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base">
                <a:spcBef>
                  <a:spcPct val="0"/>
                </a:spcBef>
                <a:spcAft>
                  <a:spcPct val="0"/>
                </a:spcAft>
                <a:buClr>
                  <a:srgbClr val="005C5D"/>
                </a:buClr>
                <a:defRPr/>
              </a:pPr>
              <a:endParaRPr lang="en-US" sz="1600" dirty="0">
                <a:solidFill>
                  <a:srgbClr val="FFFFFF"/>
                </a:solidFill>
              </a:endParaRPr>
            </a:p>
          </p:txBody>
        </p:sp>
        <p:sp>
          <p:nvSpPr>
            <p:cNvPr id="11" name="Freeform 12"/>
            <p:cNvSpPr>
              <a:spLocks/>
            </p:cNvSpPr>
            <p:nvPr>
              <p:custDataLst>
                <p:tags r:id="rId9"/>
              </p:custDataLst>
            </p:nvPr>
          </p:nvSpPr>
          <p:spPr bwMode="gray">
            <a:xfrm>
              <a:off x="2580617" y="3619500"/>
              <a:ext cx="1363663" cy="1673225"/>
            </a:xfrm>
            <a:custGeom>
              <a:avLst/>
              <a:gdLst/>
              <a:ahLst/>
              <a:cxnLst>
                <a:cxn ang="0">
                  <a:pos x="482" y="349"/>
                </a:cxn>
                <a:cxn ang="0">
                  <a:pos x="280" y="0"/>
                </a:cxn>
                <a:cxn ang="0">
                  <a:pos x="0" y="0"/>
                </a:cxn>
                <a:cxn ang="0">
                  <a:pos x="342" y="591"/>
                </a:cxn>
                <a:cxn ang="0">
                  <a:pos x="482" y="349"/>
                </a:cxn>
              </a:cxnLst>
              <a:rect l="0" t="0" r="r" b="b"/>
              <a:pathLst>
                <a:path w="482" h="591">
                  <a:moveTo>
                    <a:pt x="482" y="349"/>
                  </a:moveTo>
                  <a:cubicBezTo>
                    <a:pt x="363" y="277"/>
                    <a:pt x="284" y="148"/>
                    <a:pt x="280" y="0"/>
                  </a:cubicBezTo>
                  <a:cubicBezTo>
                    <a:pt x="0" y="0"/>
                    <a:pt x="0" y="0"/>
                    <a:pt x="0" y="0"/>
                  </a:cubicBezTo>
                  <a:cubicBezTo>
                    <a:pt x="4" y="251"/>
                    <a:pt x="140" y="471"/>
                    <a:pt x="342" y="591"/>
                  </a:cubicBezTo>
                  <a:lnTo>
                    <a:pt x="482" y="349"/>
                  </a:lnTo>
                  <a:close/>
                </a:path>
              </a:pathLst>
            </a:custGeom>
            <a:solidFill>
              <a:schemeClr val="bg2"/>
            </a:solidFill>
            <a:ln w="952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base">
                <a:spcBef>
                  <a:spcPct val="0"/>
                </a:spcBef>
                <a:spcAft>
                  <a:spcPct val="0"/>
                </a:spcAft>
                <a:buClr>
                  <a:srgbClr val="005C5D"/>
                </a:buClr>
                <a:defRPr/>
              </a:pPr>
              <a:endParaRPr lang="en-US" sz="1600" dirty="0">
                <a:solidFill>
                  <a:srgbClr val="FFFFFF"/>
                </a:solidFill>
              </a:endParaRPr>
            </a:p>
          </p:txBody>
        </p:sp>
        <p:sp>
          <p:nvSpPr>
            <p:cNvPr id="12" name="Freeform 13"/>
            <p:cNvSpPr>
              <a:spLocks/>
            </p:cNvSpPr>
            <p:nvPr>
              <p:custDataLst>
                <p:tags r:id="rId10"/>
              </p:custDataLst>
            </p:nvPr>
          </p:nvSpPr>
          <p:spPr bwMode="gray">
            <a:xfrm>
              <a:off x="3596617" y="4637088"/>
              <a:ext cx="1933575" cy="936625"/>
            </a:xfrm>
            <a:custGeom>
              <a:avLst/>
              <a:gdLst/>
              <a:ahLst/>
              <a:cxnLst>
                <a:cxn ang="0">
                  <a:pos x="543" y="0"/>
                </a:cxn>
                <a:cxn ang="0">
                  <a:pos x="341" y="51"/>
                </a:cxn>
                <a:cxn ang="0">
                  <a:pos x="140" y="0"/>
                </a:cxn>
                <a:cxn ang="0">
                  <a:pos x="0" y="242"/>
                </a:cxn>
                <a:cxn ang="0">
                  <a:pos x="341" y="331"/>
                </a:cxn>
                <a:cxn ang="0">
                  <a:pos x="683" y="242"/>
                </a:cxn>
                <a:cxn ang="0">
                  <a:pos x="543" y="0"/>
                </a:cxn>
              </a:cxnLst>
              <a:rect l="0" t="0" r="r" b="b"/>
              <a:pathLst>
                <a:path w="683" h="331">
                  <a:moveTo>
                    <a:pt x="543" y="0"/>
                  </a:moveTo>
                  <a:cubicBezTo>
                    <a:pt x="483" y="32"/>
                    <a:pt x="414" y="51"/>
                    <a:pt x="341" y="51"/>
                  </a:cubicBezTo>
                  <a:cubicBezTo>
                    <a:pt x="268" y="51"/>
                    <a:pt x="200" y="32"/>
                    <a:pt x="140" y="0"/>
                  </a:cubicBezTo>
                  <a:cubicBezTo>
                    <a:pt x="0" y="242"/>
                    <a:pt x="0" y="242"/>
                    <a:pt x="0" y="242"/>
                  </a:cubicBezTo>
                  <a:cubicBezTo>
                    <a:pt x="101" y="299"/>
                    <a:pt x="217" y="331"/>
                    <a:pt x="341" y="331"/>
                  </a:cubicBezTo>
                  <a:cubicBezTo>
                    <a:pt x="465" y="331"/>
                    <a:pt x="582" y="299"/>
                    <a:pt x="683" y="242"/>
                  </a:cubicBezTo>
                  <a:lnTo>
                    <a:pt x="543" y="0"/>
                  </a:lnTo>
                  <a:close/>
                </a:path>
              </a:pathLst>
            </a:custGeom>
            <a:solidFill>
              <a:schemeClr val="bg2"/>
            </a:solidFill>
            <a:ln w="952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base">
                <a:spcBef>
                  <a:spcPct val="0"/>
                </a:spcBef>
                <a:spcAft>
                  <a:spcPct val="0"/>
                </a:spcAft>
                <a:buClr>
                  <a:srgbClr val="005C5D"/>
                </a:buClr>
                <a:defRPr/>
              </a:pPr>
              <a:endParaRPr lang="en-US" sz="1600" dirty="0">
                <a:solidFill>
                  <a:srgbClr val="000000"/>
                </a:solidFill>
              </a:endParaRPr>
            </a:p>
          </p:txBody>
        </p:sp>
        <p:sp>
          <p:nvSpPr>
            <p:cNvPr id="13" name="Ellipse 18"/>
            <p:cNvSpPr/>
            <p:nvPr>
              <p:custDataLst>
                <p:tags r:id="rId11"/>
              </p:custDataLst>
            </p:nvPr>
          </p:nvSpPr>
          <p:spPr bwMode="gray">
            <a:xfrm>
              <a:off x="2291692" y="1397000"/>
              <a:ext cx="4537075" cy="4392613"/>
            </a:xfrm>
            <a:prstGeom prst="ellipse">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spcFirstLastPara="1" wrap="none" lIns="0" tIns="0" rIns="0" bIns="0">
              <a:prstTxWarp prst="textArchUp">
                <a:avLst/>
              </a:prstTxWarp>
            </a:bodyPr>
            <a:lstStyle/>
            <a:p>
              <a:pPr algn="ctr" fontAlgn="base">
                <a:spcBef>
                  <a:spcPct val="0"/>
                </a:spcBef>
                <a:spcAft>
                  <a:spcPct val="0"/>
                </a:spcAft>
                <a:buClr>
                  <a:srgbClr val="A30B1A"/>
                </a:buClr>
                <a:defRPr/>
              </a:pPr>
              <a:endParaRPr lang="en-US" sz="1600" dirty="0">
                <a:solidFill>
                  <a:srgbClr val="000000"/>
                </a:solidFill>
              </a:endParaRPr>
            </a:p>
          </p:txBody>
        </p:sp>
        <p:sp>
          <p:nvSpPr>
            <p:cNvPr id="14" name="Ellipse 19"/>
            <p:cNvSpPr/>
            <p:nvPr>
              <p:custDataLst>
                <p:tags r:id="rId12"/>
              </p:custDataLst>
            </p:nvPr>
          </p:nvSpPr>
          <p:spPr bwMode="gray">
            <a:xfrm rot="3594900">
              <a:off x="2320806" y="1397388"/>
              <a:ext cx="4537422" cy="4393158"/>
            </a:xfrm>
            <a:prstGeom prst="ellipse">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spcFirstLastPara="1" wrap="none" lIns="0" tIns="0" rIns="0" bIns="0">
              <a:prstTxWarp prst="textArchUp">
                <a:avLst/>
              </a:prstTxWarp>
            </a:bodyPr>
            <a:lstStyle/>
            <a:p>
              <a:pPr algn="ctr" fontAlgn="base">
                <a:spcBef>
                  <a:spcPct val="0"/>
                </a:spcBef>
                <a:spcAft>
                  <a:spcPct val="0"/>
                </a:spcAft>
                <a:buClr>
                  <a:srgbClr val="A30B1A"/>
                </a:buClr>
                <a:defRPr/>
              </a:pPr>
              <a:r>
                <a:rPr lang="ru-RU" sz="1400" dirty="0" smtClean="0">
                  <a:solidFill>
                    <a:srgbClr val="000000"/>
                  </a:solidFill>
                </a:rPr>
                <a:t>СХД</a:t>
              </a:r>
              <a:endParaRPr lang="en-US" sz="1400" dirty="0">
                <a:solidFill>
                  <a:srgbClr val="000000"/>
                </a:solidFill>
              </a:endParaRPr>
            </a:p>
          </p:txBody>
        </p:sp>
        <p:sp>
          <p:nvSpPr>
            <p:cNvPr id="15" name="Ellipse 20"/>
            <p:cNvSpPr/>
            <p:nvPr>
              <p:custDataLst>
                <p:tags r:id="rId13"/>
              </p:custDataLst>
            </p:nvPr>
          </p:nvSpPr>
          <p:spPr bwMode="gray">
            <a:xfrm rot="18040478">
              <a:off x="2316988" y="1400900"/>
              <a:ext cx="4537422" cy="4393158"/>
            </a:xfrm>
            <a:prstGeom prst="ellipse">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spcFirstLastPara="1" wrap="none" lIns="0" tIns="0" rIns="0" bIns="0">
              <a:prstTxWarp prst="textArchUp">
                <a:avLst/>
              </a:prstTxWarp>
            </a:bodyPr>
            <a:lstStyle/>
            <a:p>
              <a:pPr algn="ctr" fontAlgn="base">
                <a:spcBef>
                  <a:spcPct val="0"/>
                </a:spcBef>
                <a:spcAft>
                  <a:spcPct val="0"/>
                </a:spcAft>
                <a:buClr>
                  <a:srgbClr val="A30B1A"/>
                </a:buClr>
                <a:defRPr/>
              </a:pPr>
              <a:r>
                <a:rPr lang="ru-RU" sz="1400" dirty="0" smtClean="0">
                  <a:solidFill>
                    <a:srgbClr val="000000"/>
                  </a:solidFill>
                </a:rPr>
                <a:t>ПК</a:t>
              </a:r>
              <a:endParaRPr lang="en-US" sz="1400" dirty="0">
                <a:solidFill>
                  <a:srgbClr val="000000"/>
                </a:solidFill>
              </a:endParaRPr>
            </a:p>
          </p:txBody>
        </p:sp>
        <p:sp>
          <p:nvSpPr>
            <p:cNvPr id="16" name="Ellipse 21"/>
            <p:cNvSpPr/>
            <p:nvPr>
              <p:custDataLst>
                <p:tags r:id="rId14"/>
              </p:custDataLst>
            </p:nvPr>
          </p:nvSpPr>
          <p:spPr bwMode="gray">
            <a:xfrm>
              <a:off x="2436236" y="1468727"/>
              <a:ext cx="4248473" cy="4321150"/>
            </a:xfrm>
            <a:prstGeom prst="ellipse">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spcFirstLastPara="1" wrap="none" lIns="0" tIns="0" rIns="0" bIns="0">
              <a:prstTxWarp prst="textArchDown">
                <a:avLst>
                  <a:gd name="adj" fmla="val 20657238"/>
                </a:avLst>
              </a:prstTxWarp>
            </a:bodyPr>
            <a:lstStyle/>
            <a:p>
              <a:pPr algn="ctr" fontAlgn="base">
                <a:spcBef>
                  <a:spcPct val="0"/>
                </a:spcBef>
                <a:spcAft>
                  <a:spcPct val="0"/>
                </a:spcAft>
                <a:buClr>
                  <a:srgbClr val="A30B1A"/>
                </a:buClr>
                <a:defRPr/>
              </a:pPr>
              <a:endParaRPr lang="en-US" sz="1600" dirty="0">
                <a:solidFill>
                  <a:srgbClr val="000000"/>
                </a:solidFill>
              </a:endParaRPr>
            </a:p>
          </p:txBody>
        </p:sp>
        <p:sp>
          <p:nvSpPr>
            <p:cNvPr id="17" name="Ellipse 22"/>
            <p:cNvSpPr/>
            <p:nvPr>
              <p:custDataLst>
                <p:tags r:id="rId15"/>
              </p:custDataLst>
            </p:nvPr>
          </p:nvSpPr>
          <p:spPr bwMode="gray">
            <a:xfrm rot="3515896">
              <a:off x="2441906" y="1472481"/>
              <a:ext cx="4163135" cy="4210123"/>
            </a:xfrm>
            <a:prstGeom prst="ellipse">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spcFirstLastPara="1" wrap="none" lIns="0" tIns="0" rIns="0" bIns="0">
              <a:prstTxWarp prst="textArchDown">
                <a:avLst/>
              </a:prstTxWarp>
            </a:bodyPr>
            <a:lstStyle/>
            <a:p>
              <a:pPr algn="ctr" fontAlgn="base">
                <a:spcBef>
                  <a:spcPct val="0"/>
                </a:spcBef>
                <a:spcAft>
                  <a:spcPct val="0"/>
                </a:spcAft>
                <a:buClr>
                  <a:srgbClr val="A30B1A"/>
                </a:buClr>
                <a:defRPr/>
              </a:pPr>
              <a:r>
                <a:rPr lang="ru-RU" sz="1300" dirty="0" smtClean="0">
                  <a:solidFill>
                    <a:srgbClr val="000000"/>
                  </a:solidFill>
                </a:rPr>
                <a:t>Тонкие</a:t>
              </a:r>
              <a:r>
                <a:rPr lang="en-US" sz="1300" dirty="0" smtClean="0">
                  <a:solidFill>
                    <a:srgbClr val="000000"/>
                  </a:solidFill>
                </a:rPr>
                <a:t>/</a:t>
              </a:r>
              <a:r>
                <a:rPr lang="ru-RU" sz="1300" dirty="0" smtClean="0">
                  <a:solidFill>
                    <a:srgbClr val="000000"/>
                  </a:solidFill>
                </a:rPr>
                <a:t>нулевые</a:t>
              </a:r>
            </a:p>
            <a:p>
              <a:pPr algn="ctr" fontAlgn="base">
                <a:spcBef>
                  <a:spcPct val="0"/>
                </a:spcBef>
                <a:spcAft>
                  <a:spcPct val="0"/>
                </a:spcAft>
                <a:buClr>
                  <a:srgbClr val="A30B1A"/>
                </a:buClr>
                <a:defRPr/>
              </a:pPr>
              <a:r>
                <a:rPr lang="ru-RU" sz="1400" dirty="0" smtClean="0">
                  <a:solidFill>
                    <a:srgbClr val="000000"/>
                  </a:solidFill>
                </a:rPr>
                <a:t>клиенты</a:t>
              </a:r>
              <a:endParaRPr lang="en-US" sz="1400" dirty="0">
                <a:solidFill>
                  <a:srgbClr val="000000"/>
                </a:solidFill>
              </a:endParaRPr>
            </a:p>
          </p:txBody>
        </p:sp>
        <p:sp>
          <p:nvSpPr>
            <p:cNvPr id="18" name="Ellipse 23"/>
            <p:cNvSpPr/>
            <p:nvPr>
              <p:custDataLst>
                <p:tags r:id="rId16"/>
              </p:custDataLst>
            </p:nvPr>
          </p:nvSpPr>
          <p:spPr bwMode="gray">
            <a:xfrm rot="17918905">
              <a:off x="2528950" y="1423610"/>
              <a:ext cx="4163135" cy="4210123"/>
            </a:xfrm>
            <a:prstGeom prst="ellipse">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spcFirstLastPara="1" wrap="none" lIns="0" tIns="0" rIns="0" bIns="0">
              <a:prstTxWarp prst="textArchDown">
                <a:avLst/>
              </a:prstTxWarp>
            </a:bodyPr>
            <a:lstStyle/>
            <a:p>
              <a:pPr algn="ctr" fontAlgn="base">
                <a:spcBef>
                  <a:spcPct val="0"/>
                </a:spcBef>
                <a:spcAft>
                  <a:spcPct val="0"/>
                </a:spcAft>
                <a:buClr>
                  <a:srgbClr val="A30B1A"/>
                </a:buClr>
                <a:defRPr/>
              </a:pPr>
              <a:r>
                <a:rPr lang="ru-RU" sz="1400" dirty="0" smtClean="0">
                  <a:solidFill>
                    <a:srgbClr val="000000"/>
                  </a:solidFill>
                </a:rPr>
                <a:t>Ноутбуки</a:t>
              </a:r>
              <a:r>
                <a:rPr lang="en-US" sz="1400" dirty="0" smtClean="0">
                  <a:solidFill>
                    <a:srgbClr val="000000"/>
                  </a:solidFill>
                </a:rPr>
                <a:t>/</a:t>
              </a:r>
              <a:endParaRPr lang="ru-RU" sz="1400" dirty="0" smtClean="0">
                <a:solidFill>
                  <a:srgbClr val="000000"/>
                </a:solidFill>
              </a:endParaRPr>
            </a:p>
            <a:p>
              <a:pPr algn="ctr" fontAlgn="base">
                <a:spcBef>
                  <a:spcPct val="0"/>
                </a:spcBef>
                <a:spcAft>
                  <a:spcPct val="0"/>
                </a:spcAft>
                <a:buClr>
                  <a:srgbClr val="A30B1A"/>
                </a:buClr>
                <a:defRPr/>
              </a:pPr>
              <a:r>
                <a:rPr lang="ru-RU" sz="1400" dirty="0" smtClean="0">
                  <a:solidFill>
                    <a:srgbClr val="000000"/>
                  </a:solidFill>
                </a:rPr>
                <a:t>планшеты</a:t>
              </a:r>
              <a:endParaRPr lang="en-US" sz="1400" dirty="0">
                <a:solidFill>
                  <a:srgbClr val="000000"/>
                </a:solidFill>
              </a:endParaRPr>
            </a:p>
          </p:txBody>
        </p:sp>
        <p:sp>
          <p:nvSpPr>
            <p:cNvPr id="19" name="Rechteck 35"/>
            <p:cNvSpPr>
              <a:spLocks noChangeArrowheads="1"/>
            </p:cNvSpPr>
            <p:nvPr/>
          </p:nvSpPr>
          <p:spPr bwMode="gray">
            <a:xfrm>
              <a:off x="3992705" y="3349534"/>
              <a:ext cx="1111238" cy="682930"/>
            </a:xfrm>
            <a:prstGeom prst="rect">
              <a:avLst/>
            </a:prstGeom>
            <a:noFill/>
            <a:ln w="9525">
              <a:noFill/>
              <a:miter lim="800000"/>
              <a:headEnd/>
              <a:tailEnd/>
            </a:ln>
          </p:spPr>
          <p:txBody>
            <a:bodyPr wrap="none">
              <a:spAutoFit/>
            </a:bodyPr>
            <a:lstStyle/>
            <a:p>
              <a:pPr algn="ctr" fontAlgn="base">
                <a:spcBef>
                  <a:spcPct val="0"/>
                </a:spcBef>
                <a:spcAft>
                  <a:spcPct val="0"/>
                </a:spcAft>
              </a:pPr>
              <a:r>
                <a:rPr lang="en-US" sz="2000" b="1" dirty="0" smtClean="0">
                  <a:solidFill>
                    <a:srgbClr val="FFFFFF"/>
                  </a:solidFill>
                  <a:ea typeface="ＭＳ Ｐゴシック" charset="0"/>
                </a:rPr>
                <a:t>Fujitsu</a:t>
              </a:r>
              <a:endParaRPr lang="en-US" sz="2000" dirty="0">
                <a:solidFill>
                  <a:srgbClr val="000000"/>
                </a:solidFill>
                <a:ea typeface="ＭＳ Ｐゴシック" charset="0"/>
              </a:endParaRPr>
            </a:p>
          </p:txBody>
        </p:sp>
        <p:sp>
          <p:nvSpPr>
            <p:cNvPr id="20" name="Ellipse 25"/>
            <p:cNvSpPr/>
            <p:nvPr/>
          </p:nvSpPr>
          <p:spPr bwMode="gray">
            <a:xfrm>
              <a:off x="2447764" y="1448780"/>
              <a:ext cx="4248472" cy="4248472"/>
            </a:xfrm>
            <a:prstGeom prst="ellipse">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prstTxWarp prst="textArchUp">
                <a:avLst/>
              </a:prstTxWarp>
            </a:bodyPr>
            <a:lstStyle/>
            <a:p>
              <a:pPr algn="ctr" fontAlgn="base">
                <a:spcBef>
                  <a:spcPct val="0"/>
                </a:spcBef>
                <a:spcAft>
                  <a:spcPct val="0"/>
                </a:spcAft>
                <a:buClr>
                  <a:srgbClr val="A30B1A"/>
                </a:buClr>
              </a:pPr>
              <a:r>
                <a:rPr lang="ru-RU" sz="1400" dirty="0" smtClean="0">
                  <a:solidFill>
                    <a:srgbClr val="000000"/>
                  </a:solidFill>
                </a:rPr>
                <a:t>Сервера</a:t>
              </a:r>
              <a:endParaRPr lang="en-US" sz="1400" dirty="0" smtClean="0">
                <a:solidFill>
                  <a:srgbClr val="000000"/>
                </a:solidFill>
              </a:endParaRPr>
            </a:p>
          </p:txBody>
        </p:sp>
        <p:sp>
          <p:nvSpPr>
            <p:cNvPr id="21" name="Ellipse 26"/>
            <p:cNvSpPr/>
            <p:nvPr/>
          </p:nvSpPr>
          <p:spPr bwMode="gray">
            <a:xfrm>
              <a:off x="2267744" y="1268760"/>
              <a:ext cx="4608512" cy="4608512"/>
            </a:xfrm>
            <a:prstGeom prst="ellipse">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prstTxWarp prst="textArchDown">
                <a:avLst/>
              </a:prstTxWarp>
            </a:bodyPr>
            <a:lstStyle/>
            <a:p>
              <a:pPr algn="ctr" fontAlgn="base">
                <a:spcBef>
                  <a:spcPct val="0"/>
                </a:spcBef>
                <a:spcAft>
                  <a:spcPct val="0"/>
                </a:spcAft>
                <a:buClr>
                  <a:srgbClr val="A30B1A"/>
                </a:buClr>
              </a:pPr>
              <a:r>
                <a:rPr lang="en-US" sz="1400" dirty="0" smtClean="0">
                  <a:solidFill>
                    <a:srgbClr val="000000"/>
                  </a:solidFill>
                </a:rPr>
                <a:t> </a:t>
              </a:r>
              <a:r>
                <a:rPr lang="ru-RU" sz="1400" dirty="0" smtClean="0">
                  <a:solidFill>
                    <a:srgbClr val="000000"/>
                  </a:solidFill>
                </a:rPr>
                <a:t>Графические</a:t>
              </a:r>
            </a:p>
            <a:p>
              <a:pPr algn="ctr" fontAlgn="base">
                <a:spcBef>
                  <a:spcPct val="0"/>
                </a:spcBef>
                <a:spcAft>
                  <a:spcPct val="0"/>
                </a:spcAft>
                <a:buClr>
                  <a:srgbClr val="A30B1A"/>
                </a:buClr>
              </a:pPr>
              <a:r>
                <a:rPr lang="ru-RU" sz="1400" dirty="0" smtClean="0">
                  <a:solidFill>
                    <a:srgbClr val="000000"/>
                  </a:solidFill>
                </a:rPr>
                <a:t>станции</a:t>
              </a:r>
              <a:endParaRPr lang="en-US" sz="1400" dirty="0" smtClean="0">
                <a:solidFill>
                  <a:srgbClr val="000000"/>
                </a:solidFill>
              </a:endParaRPr>
            </a:p>
          </p:txBody>
        </p:sp>
      </p:grpSp>
      <p:pic>
        <p:nvPicPr>
          <p:cNvPr id="4098" name="Picture 2"/>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575403" y="307107"/>
            <a:ext cx="1236100" cy="9446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228184" y="1410675"/>
            <a:ext cx="1308138" cy="8894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679465" y="3311129"/>
            <a:ext cx="2139739" cy="7875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246664" y="4355498"/>
            <a:ext cx="2186460" cy="7690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4" name="Picture 8"/>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10443" y="1452369"/>
            <a:ext cx="2064988" cy="8060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6" name="Picture 10"/>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5913585" y="3358635"/>
            <a:ext cx="2186460" cy="8802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3688294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ru-RU" dirty="0" smtClean="0"/>
              <a:t>Сделано в Германии</a:t>
            </a:r>
            <a:r>
              <a:rPr lang="de-DE" dirty="0" smtClean="0"/>
              <a:t> – </a:t>
            </a:r>
            <a:r>
              <a:rPr lang="ru-RU" dirty="0" smtClean="0"/>
              <a:t>Производство в Аусбурге</a:t>
            </a:r>
            <a:endParaRPr lang="de-DE" dirty="0"/>
          </a:p>
        </p:txBody>
      </p:sp>
      <p:sp>
        <p:nvSpPr>
          <p:cNvPr id="17" name="Auf der gleichen Seite des Rechtecks liegende Ecken abrunden 16"/>
          <p:cNvSpPr/>
          <p:nvPr>
            <p:custDataLst>
              <p:tags r:id="rId1"/>
            </p:custDataLst>
          </p:nvPr>
        </p:nvSpPr>
        <p:spPr bwMode="gray">
          <a:xfrm>
            <a:off x="250825" y="1058863"/>
            <a:ext cx="8642350" cy="1584000"/>
          </a:xfrm>
          <a:prstGeom prst="round2SameRect">
            <a:avLst>
              <a:gd name="adj1" fmla="val 8018"/>
              <a:gd name="adj2" fmla="val 0"/>
            </a:avLst>
          </a:prstGeom>
          <a:gradFill flip="none" rotWithShape="1">
            <a:gsLst>
              <a:gs pos="0">
                <a:schemeClr val="bg2"/>
              </a:gs>
              <a:gs pos="50000">
                <a:schemeClr val="bg1"/>
              </a:gs>
              <a:gs pos="100000">
                <a:schemeClr val="bg1"/>
              </a:gs>
            </a:gsLst>
            <a:lin ang="54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tIns="46800" rIns="54000" rtlCol="0" anchor="t" anchorCtr="0"/>
          <a:lstStyle/>
          <a:p>
            <a:pPr>
              <a:spcBef>
                <a:spcPts val="400"/>
              </a:spcBef>
              <a:spcAft>
                <a:spcPts val="400"/>
              </a:spcAft>
              <a:buClr>
                <a:schemeClr val="accent2"/>
              </a:buClr>
            </a:pPr>
            <a:endParaRPr lang="en-US" sz="1400" dirty="0">
              <a:solidFill>
                <a:schemeClr val="accent1"/>
              </a:solidFill>
            </a:endParaRPr>
          </a:p>
        </p:txBody>
      </p:sp>
      <p:sp>
        <p:nvSpPr>
          <p:cNvPr id="21" name="Auf der gleichen Seite des Rechtecks liegende Ecken abrunden 20"/>
          <p:cNvSpPr/>
          <p:nvPr>
            <p:custDataLst>
              <p:tags r:id="rId2"/>
            </p:custDataLst>
          </p:nvPr>
        </p:nvSpPr>
        <p:spPr bwMode="gray">
          <a:xfrm>
            <a:off x="322825" y="1131590"/>
            <a:ext cx="8496000" cy="1512000"/>
          </a:xfrm>
          <a:prstGeom prst="round2SameRect">
            <a:avLst>
              <a:gd name="adj1" fmla="val 8399"/>
              <a:gd name="adj2" fmla="val 0"/>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0000" tIns="82800" rIns="90000" bIns="46800" rtlCol="0" anchor="t" anchorCtr="0"/>
          <a:lstStyle/>
          <a:p>
            <a:pPr marL="179388" indent="-179388">
              <a:spcBef>
                <a:spcPts val="400"/>
              </a:spcBef>
              <a:buClr>
                <a:schemeClr val="accent2"/>
              </a:buClr>
              <a:buFont typeface="Wingdings" pitchFamily="2" charset="2"/>
              <a:buChar char="n"/>
            </a:pPr>
            <a:r>
              <a:rPr lang="ru-RU" sz="1400" dirty="0" smtClean="0">
                <a:solidFill>
                  <a:schemeClr val="tx1"/>
                </a:solidFill>
              </a:rPr>
              <a:t>До</a:t>
            </a:r>
            <a:r>
              <a:rPr lang="en-US" sz="1400" dirty="0" smtClean="0">
                <a:solidFill>
                  <a:schemeClr val="tx1"/>
                </a:solidFill>
              </a:rPr>
              <a:t> </a:t>
            </a:r>
            <a:r>
              <a:rPr lang="en-US" sz="1400" dirty="0">
                <a:solidFill>
                  <a:schemeClr val="tx1"/>
                </a:solidFill>
              </a:rPr>
              <a:t>21,000 </a:t>
            </a:r>
            <a:r>
              <a:rPr lang="ru-RU" sz="1400" dirty="0" smtClean="0">
                <a:solidFill>
                  <a:schemeClr val="tx1"/>
                </a:solidFill>
              </a:rPr>
              <a:t>устройств в день</a:t>
            </a:r>
            <a:endParaRPr lang="en-US" sz="1400" dirty="0">
              <a:solidFill>
                <a:schemeClr val="tx1"/>
              </a:solidFill>
            </a:endParaRPr>
          </a:p>
          <a:p>
            <a:pPr marL="358775" indent="-176213">
              <a:spcBef>
                <a:spcPts val="400"/>
              </a:spcBef>
              <a:buClr>
                <a:schemeClr val="tx2"/>
              </a:buClr>
              <a:buFont typeface="Wingdings" pitchFamily="2" charset="2"/>
              <a:buChar char="n"/>
            </a:pPr>
            <a:r>
              <a:rPr lang="en-US" sz="1400" dirty="0">
                <a:solidFill>
                  <a:schemeClr val="tx1"/>
                </a:solidFill>
              </a:rPr>
              <a:t>12,000 </a:t>
            </a:r>
            <a:r>
              <a:rPr lang="en-US" sz="1400" dirty="0" smtClean="0">
                <a:solidFill>
                  <a:schemeClr val="tx1"/>
                </a:solidFill>
              </a:rPr>
              <a:t>WPS </a:t>
            </a:r>
            <a:endParaRPr lang="en-US" sz="1400" dirty="0">
              <a:solidFill>
                <a:schemeClr val="tx1"/>
              </a:solidFill>
            </a:endParaRPr>
          </a:p>
          <a:p>
            <a:pPr marL="358775" indent="-176213">
              <a:spcBef>
                <a:spcPts val="400"/>
              </a:spcBef>
              <a:buClr>
                <a:schemeClr val="tx2"/>
              </a:buClr>
              <a:buFont typeface="Wingdings" pitchFamily="2" charset="2"/>
              <a:buChar char="n"/>
            </a:pPr>
            <a:r>
              <a:rPr lang="en-US" sz="1400" dirty="0">
                <a:solidFill>
                  <a:schemeClr val="tx1"/>
                </a:solidFill>
              </a:rPr>
              <a:t>950 server/storage </a:t>
            </a:r>
          </a:p>
          <a:p>
            <a:pPr marL="358775" indent="-176213">
              <a:spcBef>
                <a:spcPts val="400"/>
              </a:spcBef>
              <a:buClr>
                <a:schemeClr val="tx2"/>
              </a:buClr>
              <a:buFont typeface="Wingdings" pitchFamily="2" charset="2"/>
              <a:buChar char="n"/>
            </a:pPr>
            <a:r>
              <a:rPr lang="en-US" sz="1400" dirty="0">
                <a:solidFill>
                  <a:schemeClr val="tx1"/>
                </a:solidFill>
              </a:rPr>
              <a:t>50 racks and</a:t>
            </a:r>
          </a:p>
          <a:p>
            <a:pPr marL="358775" indent="-176213">
              <a:spcBef>
                <a:spcPts val="400"/>
              </a:spcBef>
              <a:buClr>
                <a:schemeClr val="tx2"/>
              </a:buClr>
              <a:buFont typeface="Wingdings" pitchFamily="2" charset="2"/>
              <a:buChar char="n"/>
            </a:pPr>
            <a:r>
              <a:rPr lang="en-US" sz="1400" dirty="0">
                <a:solidFill>
                  <a:schemeClr val="tx1"/>
                </a:solidFill>
              </a:rPr>
              <a:t>8,000 system </a:t>
            </a:r>
            <a:r>
              <a:rPr lang="en-US" sz="1400" dirty="0" smtClean="0">
                <a:solidFill>
                  <a:schemeClr val="tx1"/>
                </a:solidFill>
              </a:rPr>
              <a:t>boards</a:t>
            </a:r>
            <a:endParaRPr lang="en-US" sz="1400" dirty="0">
              <a:solidFill>
                <a:schemeClr val="tx1"/>
              </a:solidFill>
            </a:endParaRPr>
          </a:p>
        </p:txBody>
      </p:sp>
      <p:sp>
        <p:nvSpPr>
          <p:cNvPr id="23" name="Auf der gleichen Seite des Rechtecks liegende Ecken abrunden 22"/>
          <p:cNvSpPr/>
          <p:nvPr>
            <p:custDataLst>
              <p:tags r:id="rId3"/>
            </p:custDataLst>
          </p:nvPr>
        </p:nvSpPr>
        <p:spPr bwMode="gray">
          <a:xfrm>
            <a:off x="322825" y="1131590"/>
            <a:ext cx="8496000" cy="1512000"/>
          </a:xfrm>
          <a:prstGeom prst="round2SameRect">
            <a:avLst>
              <a:gd name="adj1" fmla="val 8399"/>
              <a:gd name="adj2" fmla="val 0"/>
            </a:avLst>
          </a:prstGeom>
          <a:noFill/>
          <a:ln w="9525">
            <a:gradFill>
              <a:gsLst>
                <a:gs pos="0">
                  <a:schemeClr val="accent1"/>
                </a:gs>
                <a:gs pos="50000">
                  <a:schemeClr val="accent1">
                    <a:lumMod val="20000"/>
                    <a:lumOff val="80000"/>
                  </a:schemeClr>
                </a:gs>
                <a:gs pos="95000">
                  <a:schemeClr val="bg1"/>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tIns="1512000" rtlCol="0" anchor="t" anchorCtr="0"/>
          <a:lstStyle/>
          <a:p>
            <a:pPr marL="0" lvl="8">
              <a:spcBef>
                <a:spcPts val="600"/>
              </a:spcBef>
              <a:buClr>
                <a:schemeClr val="accent2"/>
              </a:buClr>
            </a:pPr>
            <a:endParaRPr lang="en-US" sz="1600" b="1" dirty="0" smtClean="0">
              <a:solidFill>
                <a:schemeClr val="tx1"/>
              </a:solidFill>
            </a:endParaRPr>
          </a:p>
        </p:txBody>
      </p:sp>
      <p:sp>
        <p:nvSpPr>
          <p:cNvPr id="24" name="Auf der gleichen Seite des Rechtecks liegende Ecken abrunden 23"/>
          <p:cNvSpPr/>
          <p:nvPr>
            <p:custDataLst>
              <p:tags r:id="rId4"/>
            </p:custDataLst>
          </p:nvPr>
        </p:nvSpPr>
        <p:spPr bwMode="gray">
          <a:xfrm>
            <a:off x="2987824" y="1131590"/>
            <a:ext cx="1944000" cy="1512000"/>
          </a:xfrm>
          <a:prstGeom prst="round2SameRect">
            <a:avLst>
              <a:gd name="adj1" fmla="val 8399"/>
              <a:gd name="adj2" fmla="val 0"/>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90000" tIns="82800" rIns="90000" bIns="46800" rtlCol="0" anchor="t" anchorCtr="0"/>
          <a:lstStyle/>
          <a:p>
            <a:pPr marL="179388" indent="-179388">
              <a:spcBef>
                <a:spcPts val="400"/>
              </a:spcBef>
              <a:buClr>
                <a:schemeClr val="accent2"/>
              </a:buClr>
              <a:buFont typeface="Wingdings" pitchFamily="2" charset="2"/>
              <a:buChar char="n"/>
            </a:pPr>
            <a:r>
              <a:rPr lang="ru-RU" sz="1400" dirty="0" smtClean="0">
                <a:solidFill>
                  <a:schemeClr val="tx1"/>
                </a:solidFill>
              </a:rPr>
              <a:t>Более 2,500 новых конфигураций и модификаций в неделю</a:t>
            </a:r>
            <a:endParaRPr lang="en-US" sz="1400" dirty="0">
              <a:solidFill>
                <a:schemeClr val="tx1"/>
              </a:solidFill>
            </a:endParaRPr>
          </a:p>
        </p:txBody>
      </p:sp>
      <p:pic>
        <p:nvPicPr>
          <p:cNvPr id="25" name="Picture 5" descr="D:\Horber\FTS Meetings, Events, Visits\Key note speech Tokio 14.10.2011\halle24_panorama_halbtotale.jpg"/>
          <p:cNvPicPr>
            <a:picLocks noChangeAspect="1" noChangeArrowheads="1"/>
          </p:cNvPicPr>
          <p:nvPr>
            <p:custDataLst>
              <p:tags r:id="rId5"/>
            </p:custDataLst>
          </p:nvPr>
        </p:nvPicPr>
        <p:blipFill rotWithShape="1">
          <a:blip r:embed="rId16" cstate="print"/>
          <a:srcRect r="14981"/>
          <a:stretch/>
        </p:blipFill>
        <p:spPr bwMode="gray">
          <a:xfrm>
            <a:off x="5004050" y="1203599"/>
            <a:ext cx="3744416" cy="1440000"/>
          </a:xfrm>
          <a:prstGeom prst="rect">
            <a:avLst/>
          </a:prstGeom>
          <a:noFill/>
          <a:ln>
            <a:noFill/>
          </a:ln>
        </p:spPr>
      </p:pic>
      <p:sp>
        <p:nvSpPr>
          <p:cNvPr id="26" name="Rechteck 25"/>
          <p:cNvSpPr/>
          <p:nvPr>
            <p:custDataLst>
              <p:tags r:id="rId6"/>
            </p:custDataLst>
          </p:nvPr>
        </p:nvSpPr>
        <p:spPr bwMode="gray">
          <a:xfrm>
            <a:off x="251520" y="3003798"/>
            <a:ext cx="8640000" cy="360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nchorCtr="0"/>
          <a:lstStyle/>
          <a:p>
            <a:pPr algn="ctr">
              <a:spcBef>
                <a:spcPts val="400"/>
              </a:spcBef>
              <a:buClr>
                <a:schemeClr val="accent2"/>
              </a:buClr>
            </a:pPr>
            <a:r>
              <a:rPr lang="ru-RU" sz="1400" b="1" dirty="0" smtClean="0">
                <a:solidFill>
                  <a:schemeClr val="bg1"/>
                </a:solidFill>
              </a:rPr>
              <a:t>Качество</a:t>
            </a:r>
            <a:r>
              <a:rPr lang="en-US" sz="1400" b="1" dirty="0" smtClean="0">
                <a:solidFill>
                  <a:schemeClr val="bg1"/>
                </a:solidFill>
              </a:rPr>
              <a:t> </a:t>
            </a:r>
            <a:r>
              <a:rPr lang="en-US" sz="1400" b="1" dirty="0">
                <a:solidFill>
                  <a:schemeClr val="bg1"/>
                </a:solidFill>
              </a:rPr>
              <a:t>"Made in Germany</a:t>
            </a:r>
            <a:r>
              <a:rPr lang="en-US" sz="1400" b="1" dirty="0" smtClean="0">
                <a:solidFill>
                  <a:schemeClr val="bg1"/>
                </a:solidFill>
              </a:rPr>
              <a:t>"</a:t>
            </a:r>
            <a:endParaRPr lang="en-US" sz="1400" b="1" dirty="0">
              <a:solidFill>
                <a:schemeClr val="bg1"/>
              </a:solidFill>
            </a:endParaRPr>
          </a:p>
        </p:txBody>
      </p:sp>
      <p:sp>
        <p:nvSpPr>
          <p:cNvPr id="27" name="Rechteck 26"/>
          <p:cNvSpPr/>
          <p:nvPr>
            <p:custDataLst>
              <p:tags r:id="rId7"/>
            </p:custDataLst>
          </p:nvPr>
        </p:nvSpPr>
        <p:spPr bwMode="gray">
          <a:xfrm>
            <a:off x="251520" y="3435886"/>
            <a:ext cx="2088000" cy="864000"/>
          </a:xfrm>
          <a:prstGeom prst="rect">
            <a:avLst/>
          </a:prstGeom>
          <a:solidFill>
            <a:schemeClr val="bg2"/>
          </a:solidFill>
          <a:ln w="952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nchorCtr="0"/>
          <a:lstStyle/>
          <a:p>
            <a:pPr algn="ctr">
              <a:spcBef>
                <a:spcPts val="400"/>
              </a:spcBef>
              <a:buClr>
                <a:schemeClr val="accent2"/>
              </a:buClr>
            </a:pPr>
            <a:r>
              <a:rPr lang="ru-RU" sz="1400" dirty="0" smtClean="0">
                <a:solidFill>
                  <a:schemeClr val="tx1"/>
                </a:solidFill>
              </a:rPr>
              <a:t>Крупнейшая фабрика по производтсву </a:t>
            </a:r>
            <a:r>
              <a:rPr lang="en-US" sz="1400" dirty="0" smtClean="0">
                <a:solidFill>
                  <a:schemeClr val="tx1"/>
                </a:solidFill>
              </a:rPr>
              <a:t>Fujitsu </a:t>
            </a:r>
            <a:r>
              <a:rPr lang="en-US" sz="1400" dirty="0" err="1" smtClean="0">
                <a:solidFill>
                  <a:schemeClr val="tx1"/>
                </a:solidFill>
              </a:rPr>
              <a:t>Primergy</a:t>
            </a:r>
            <a:endParaRPr lang="en-US" sz="1400" dirty="0">
              <a:solidFill>
                <a:schemeClr val="tx1"/>
              </a:solidFill>
            </a:endParaRPr>
          </a:p>
        </p:txBody>
      </p:sp>
      <p:sp>
        <p:nvSpPr>
          <p:cNvPr id="28" name="Rechteck 27"/>
          <p:cNvSpPr/>
          <p:nvPr>
            <p:custDataLst>
              <p:tags r:id="rId8"/>
            </p:custDataLst>
          </p:nvPr>
        </p:nvSpPr>
        <p:spPr bwMode="gray">
          <a:xfrm>
            <a:off x="2435840" y="3435886"/>
            <a:ext cx="2088000" cy="864000"/>
          </a:xfrm>
          <a:prstGeom prst="rect">
            <a:avLst/>
          </a:prstGeom>
          <a:solidFill>
            <a:schemeClr val="bg2"/>
          </a:solidFill>
          <a:ln w="952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nchorCtr="0"/>
          <a:lstStyle/>
          <a:p>
            <a:pPr algn="ctr">
              <a:spcBef>
                <a:spcPts val="400"/>
              </a:spcBef>
              <a:buClr>
                <a:schemeClr val="accent2"/>
              </a:buClr>
            </a:pPr>
            <a:r>
              <a:rPr lang="ru-RU" sz="1400" dirty="0" smtClean="0">
                <a:solidFill>
                  <a:schemeClr val="tx1"/>
                </a:solidFill>
              </a:rPr>
              <a:t>Комбинация немецкого качества и японских инноваций</a:t>
            </a:r>
            <a:endParaRPr lang="en-US" sz="1400" dirty="0">
              <a:solidFill>
                <a:schemeClr val="tx1"/>
              </a:solidFill>
            </a:endParaRPr>
          </a:p>
        </p:txBody>
      </p:sp>
      <p:sp>
        <p:nvSpPr>
          <p:cNvPr id="29" name="Rechteck 28"/>
          <p:cNvSpPr/>
          <p:nvPr>
            <p:custDataLst>
              <p:tags r:id="rId9"/>
            </p:custDataLst>
          </p:nvPr>
        </p:nvSpPr>
        <p:spPr bwMode="gray">
          <a:xfrm>
            <a:off x="4620160" y="3435886"/>
            <a:ext cx="2088000" cy="864000"/>
          </a:xfrm>
          <a:prstGeom prst="rect">
            <a:avLst/>
          </a:prstGeom>
          <a:solidFill>
            <a:schemeClr val="bg2"/>
          </a:solidFill>
          <a:ln w="952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nchorCtr="0"/>
          <a:lstStyle/>
          <a:p>
            <a:pPr algn="ctr">
              <a:spcBef>
                <a:spcPts val="400"/>
              </a:spcBef>
              <a:buClr>
                <a:schemeClr val="accent2"/>
              </a:buClr>
            </a:pPr>
            <a:r>
              <a:rPr lang="ru-RU" sz="1400" dirty="0" smtClean="0">
                <a:solidFill>
                  <a:schemeClr val="tx1"/>
                </a:solidFill>
              </a:rPr>
              <a:t>Интеграция </a:t>
            </a:r>
            <a:r>
              <a:rPr lang="en-US" sz="1400" dirty="0" smtClean="0">
                <a:solidFill>
                  <a:schemeClr val="tx1"/>
                </a:solidFill>
              </a:rPr>
              <a:t>R&amp;D </a:t>
            </a:r>
            <a:r>
              <a:rPr lang="ru-RU" sz="1400" dirty="0" smtClean="0">
                <a:solidFill>
                  <a:schemeClr val="tx1"/>
                </a:solidFill>
              </a:rPr>
              <a:t>в производтсво – постоянные улучшения</a:t>
            </a:r>
            <a:endParaRPr lang="en-US" sz="1400" dirty="0">
              <a:solidFill>
                <a:schemeClr val="tx1"/>
              </a:solidFill>
            </a:endParaRPr>
          </a:p>
        </p:txBody>
      </p:sp>
      <p:sp>
        <p:nvSpPr>
          <p:cNvPr id="30" name="Rechteck 29"/>
          <p:cNvSpPr/>
          <p:nvPr>
            <p:custDataLst>
              <p:tags r:id="rId10"/>
            </p:custDataLst>
          </p:nvPr>
        </p:nvSpPr>
        <p:spPr bwMode="gray">
          <a:xfrm>
            <a:off x="6804480" y="3435886"/>
            <a:ext cx="2088000" cy="864000"/>
          </a:xfrm>
          <a:prstGeom prst="rect">
            <a:avLst/>
          </a:prstGeom>
          <a:solidFill>
            <a:schemeClr val="bg2"/>
          </a:solidFill>
          <a:ln w="952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nchorCtr="0"/>
          <a:lstStyle/>
          <a:p>
            <a:pPr algn="ctr">
              <a:spcBef>
                <a:spcPts val="400"/>
              </a:spcBef>
              <a:buClr>
                <a:schemeClr val="accent2"/>
              </a:buClr>
            </a:pPr>
            <a:r>
              <a:rPr lang="ru-RU" sz="1400" dirty="0" smtClean="0">
                <a:solidFill>
                  <a:schemeClr val="tx1"/>
                </a:solidFill>
              </a:rPr>
              <a:t>Постоянный контроль качества</a:t>
            </a:r>
            <a:endParaRPr lang="en-US" sz="1400" dirty="0">
              <a:solidFill>
                <a:schemeClr val="tx1"/>
              </a:solidFill>
            </a:endParaRPr>
          </a:p>
        </p:txBody>
      </p:sp>
      <p:sp>
        <p:nvSpPr>
          <p:cNvPr id="31" name="Rechteck 30"/>
          <p:cNvSpPr/>
          <p:nvPr>
            <p:custDataLst>
              <p:tags r:id="rId11"/>
            </p:custDataLst>
          </p:nvPr>
        </p:nvSpPr>
        <p:spPr bwMode="gray">
          <a:xfrm>
            <a:off x="1343680" y="4371950"/>
            <a:ext cx="2088000" cy="432048"/>
          </a:xfrm>
          <a:prstGeom prst="rect">
            <a:avLst/>
          </a:prstGeom>
          <a:solidFill>
            <a:schemeClr val="bg1">
              <a:lumMod val="95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nchorCtr="0"/>
          <a:lstStyle/>
          <a:p>
            <a:pPr algn="ctr">
              <a:spcBef>
                <a:spcPts val="400"/>
              </a:spcBef>
              <a:buClr>
                <a:schemeClr val="accent2"/>
              </a:buClr>
            </a:pPr>
            <a:r>
              <a:rPr lang="en-US" sz="1600" dirty="0">
                <a:solidFill>
                  <a:schemeClr val="tx1"/>
                </a:solidFill>
              </a:rPr>
              <a:t>Built-to-Order</a:t>
            </a:r>
          </a:p>
        </p:txBody>
      </p:sp>
      <p:sp>
        <p:nvSpPr>
          <p:cNvPr id="32" name="Rechteck 31"/>
          <p:cNvSpPr/>
          <p:nvPr>
            <p:custDataLst>
              <p:tags r:id="rId12"/>
            </p:custDataLst>
          </p:nvPr>
        </p:nvSpPr>
        <p:spPr bwMode="gray">
          <a:xfrm>
            <a:off x="3528000" y="4371950"/>
            <a:ext cx="2088000" cy="432048"/>
          </a:xfrm>
          <a:prstGeom prst="rect">
            <a:avLst/>
          </a:prstGeom>
          <a:solidFill>
            <a:schemeClr val="bg1">
              <a:lumMod val="95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nchorCtr="0"/>
          <a:lstStyle/>
          <a:p>
            <a:pPr algn="ctr">
              <a:spcBef>
                <a:spcPts val="400"/>
              </a:spcBef>
              <a:buClr>
                <a:schemeClr val="accent2"/>
              </a:buClr>
            </a:pPr>
            <a:r>
              <a:rPr lang="en-US" sz="1600" dirty="0">
                <a:solidFill>
                  <a:schemeClr val="tx1"/>
                </a:solidFill>
              </a:rPr>
              <a:t>Configure-to-Order</a:t>
            </a:r>
          </a:p>
        </p:txBody>
      </p:sp>
      <p:sp>
        <p:nvSpPr>
          <p:cNvPr id="33" name="Rechteck 32"/>
          <p:cNvSpPr/>
          <p:nvPr>
            <p:custDataLst>
              <p:tags r:id="rId13"/>
            </p:custDataLst>
          </p:nvPr>
        </p:nvSpPr>
        <p:spPr bwMode="gray">
          <a:xfrm>
            <a:off x="5712320" y="4371950"/>
            <a:ext cx="2088000" cy="432048"/>
          </a:xfrm>
          <a:prstGeom prst="rect">
            <a:avLst/>
          </a:prstGeom>
          <a:solidFill>
            <a:schemeClr val="bg1">
              <a:lumMod val="95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nchorCtr="0"/>
          <a:lstStyle/>
          <a:p>
            <a:pPr algn="ctr">
              <a:spcBef>
                <a:spcPts val="400"/>
              </a:spcBef>
              <a:buClr>
                <a:schemeClr val="accent2"/>
              </a:buClr>
            </a:pPr>
            <a:r>
              <a:rPr lang="en-US" sz="1600" dirty="0">
                <a:solidFill>
                  <a:schemeClr val="tx1"/>
                </a:solidFill>
              </a:rPr>
              <a:t>Made4you</a:t>
            </a:r>
          </a:p>
        </p:txBody>
      </p:sp>
    </p:spTree>
    <p:extLst>
      <p:ext uri="{BB962C8B-B14F-4D97-AF65-F5344CB8AC3E}">
        <p14:creationId xmlns:p14="http://schemas.microsoft.com/office/powerpoint/2010/main" val="33234426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3"/>
          <p:cNvSpPr txBox="1">
            <a:spLocks/>
          </p:cNvSpPr>
          <p:nvPr/>
        </p:nvSpPr>
        <p:spPr bwMode="gray">
          <a:xfrm>
            <a:off x="179513" y="8394"/>
            <a:ext cx="7138596" cy="39082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l" defTabSz="914400" rtl="0" eaLnBrk="1" latinLnBrk="0" hangingPunct="1">
              <a:lnSpc>
                <a:spcPct val="90000"/>
              </a:lnSpc>
              <a:spcBef>
                <a:spcPct val="0"/>
              </a:spcBef>
              <a:buNone/>
              <a:tabLst>
                <a:tab pos="2871788" algn="l"/>
                <a:tab pos="3676650" algn="l"/>
              </a:tabLst>
              <a:defRPr kumimoji="1" lang="de-DE" altLang="ja-JP" sz="2800" kern="1200">
                <a:solidFill>
                  <a:schemeClr val="tx1"/>
                </a:solidFill>
                <a:latin typeface="+mj-lt"/>
                <a:ea typeface="+mj-ea"/>
                <a:cs typeface="+mj-cs"/>
              </a:defRPr>
            </a:lvl1pPr>
          </a:lstStyle>
          <a:p>
            <a:r>
              <a:rPr lang="ru-RU" sz="2400" b="1" dirty="0" smtClean="0"/>
              <a:t>Для быстрого ввода в эксплуатацию</a:t>
            </a:r>
            <a:endParaRPr lang="ru-RU" sz="2400" b="1" dirty="0"/>
          </a:p>
        </p:txBody>
      </p:sp>
      <p:sp>
        <p:nvSpPr>
          <p:cNvPr id="4" name="Rechteck 10"/>
          <p:cNvSpPr/>
          <p:nvPr/>
        </p:nvSpPr>
        <p:spPr bwMode="gray">
          <a:xfrm>
            <a:off x="395418" y="627534"/>
            <a:ext cx="4248597" cy="526936"/>
          </a:xfrm>
          <a:prstGeom prst="rect">
            <a:avLst/>
          </a:prstGeom>
          <a:gradFill flip="none" rotWithShape="1">
            <a:gsLst>
              <a:gs pos="30000">
                <a:schemeClr val="accent2"/>
              </a:gs>
              <a:gs pos="100000">
                <a:srgbClr val="FF0000"/>
              </a:gs>
            </a:gsLst>
            <a:lin ang="16200000" scaled="1"/>
            <a:tileRect/>
          </a:gra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bIns="46800" rtlCol="0" anchor="t" anchorCtr="0"/>
          <a:lstStyle/>
          <a:p>
            <a:pPr fontAlgn="ctr"/>
            <a:r>
              <a:rPr kumimoji="1" lang="ru-RU" sz="1400" b="1" dirty="0" smtClean="0">
                <a:solidFill>
                  <a:srgbClr val="FFFFFF"/>
                </a:solidFill>
              </a:rPr>
              <a:t>Наши процессы</a:t>
            </a:r>
            <a:endParaRPr kumimoji="1" lang="en-US" sz="1400" b="1" dirty="0" smtClean="0">
              <a:solidFill>
                <a:srgbClr val="FFFFFF"/>
              </a:solidFill>
            </a:endParaRPr>
          </a:p>
          <a:p>
            <a:pPr fontAlgn="ctr"/>
            <a:r>
              <a:rPr kumimoji="1" lang="en-US" sz="1400" b="1" dirty="0" smtClean="0">
                <a:solidFill>
                  <a:srgbClr val="FFFFFF"/>
                </a:solidFill>
              </a:rPr>
              <a:t>Configure-To-Order </a:t>
            </a:r>
            <a:r>
              <a:rPr kumimoji="1" lang="ru-RU" sz="1400" b="1" dirty="0" smtClean="0">
                <a:solidFill>
                  <a:srgbClr val="FFFFFF"/>
                </a:solidFill>
              </a:rPr>
              <a:t>и</a:t>
            </a:r>
            <a:r>
              <a:rPr kumimoji="1" lang="en-US" sz="1400" b="1" dirty="0" smtClean="0">
                <a:solidFill>
                  <a:srgbClr val="FFFFFF"/>
                </a:solidFill>
              </a:rPr>
              <a:t> Built-To-Order</a:t>
            </a:r>
          </a:p>
        </p:txBody>
      </p:sp>
      <p:sp>
        <p:nvSpPr>
          <p:cNvPr id="5" name="Rechteck 11"/>
          <p:cNvSpPr/>
          <p:nvPr/>
        </p:nvSpPr>
        <p:spPr bwMode="gray">
          <a:xfrm>
            <a:off x="395419" y="1154470"/>
            <a:ext cx="4248597" cy="3989030"/>
          </a:xfrm>
          <a:prstGeom prst="rect">
            <a:avLst/>
          </a:prstGeom>
          <a:solidFill>
            <a:schemeClr val="bg1"/>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tIns="216000" rtlCol="0" anchor="t" anchorCtr="0"/>
          <a:lstStyle/>
          <a:p>
            <a:pPr marL="269875" indent="-269875" fontAlgn="ctr">
              <a:lnSpc>
                <a:spcPct val="95000"/>
              </a:lnSpc>
              <a:spcBef>
                <a:spcPts val="1200"/>
              </a:spcBef>
              <a:buClr>
                <a:srgbClr val="A30B1A"/>
              </a:buClr>
              <a:buFont typeface="Wingdings" pitchFamily="2" charset="2"/>
              <a:buChar char=""/>
            </a:pPr>
            <a:r>
              <a:rPr kumimoji="1" lang="en-US" sz="1400" b="1" dirty="0" smtClean="0">
                <a:solidFill>
                  <a:srgbClr val="000000"/>
                </a:solidFill>
              </a:rPr>
              <a:t>Built-To-Order</a:t>
            </a:r>
            <a:r>
              <a:rPr kumimoji="1" lang="ru-RU" sz="1400" b="1" dirty="0" smtClean="0">
                <a:solidFill>
                  <a:srgbClr val="000000"/>
                </a:solidFill>
              </a:rPr>
              <a:t>:</a:t>
            </a:r>
            <a:r>
              <a:rPr kumimoji="1" lang="en-US" sz="1400" b="1" dirty="0" smtClean="0">
                <a:solidFill>
                  <a:srgbClr val="000000"/>
                </a:solidFill>
              </a:rPr>
              <a:t> </a:t>
            </a:r>
            <a:r>
              <a:rPr kumimoji="1" lang="ru-RU" sz="1400" b="1" dirty="0" smtClean="0">
                <a:solidFill>
                  <a:srgbClr val="000000"/>
                </a:solidFill>
              </a:rPr>
              <a:t>поставка серверов и полностью сконфигурированных стоек</a:t>
            </a:r>
            <a:endParaRPr kumimoji="1" lang="en-US" sz="1400" b="1" dirty="0" smtClean="0">
              <a:solidFill>
                <a:srgbClr val="000000"/>
              </a:solidFill>
            </a:endParaRPr>
          </a:p>
          <a:p>
            <a:pPr marL="539750" lvl="1" indent="-269875" fontAlgn="ctr">
              <a:lnSpc>
                <a:spcPct val="95000"/>
              </a:lnSpc>
              <a:spcBef>
                <a:spcPts val="600"/>
              </a:spcBef>
              <a:buClr>
                <a:srgbClr val="87867E"/>
              </a:buClr>
              <a:buFont typeface="Wingdings" pitchFamily="2" charset="2"/>
              <a:buChar char=""/>
            </a:pPr>
            <a:r>
              <a:rPr kumimoji="1" lang="ru-RU" sz="1200" dirty="0" smtClean="0">
                <a:solidFill>
                  <a:srgbClr val="000000"/>
                </a:solidFill>
              </a:rPr>
              <a:t>В соответствии с вашими потребностями</a:t>
            </a:r>
            <a:endParaRPr kumimoji="1" lang="en-US" sz="1200" dirty="0" smtClean="0">
              <a:solidFill>
                <a:srgbClr val="000000"/>
              </a:solidFill>
            </a:endParaRPr>
          </a:p>
          <a:p>
            <a:pPr marL="269875" indent="-269875" fontAlgn="ctr">
              <a:lnSpc>
                <a:spcPct val="95000"/>
              </a:lnSpc>
              <a:spcBef>
                <a:spcPts val="2400"/>
              </a:spcBef>
              <a:buClr>
                <a:srgbClr val="A30B1A"/>
              </a:buClr>
              <a:buFont typeface="Wingdings" pitchFamily="2" charset="2"/>
              <a:buChar char=""/>
            </a:pPr>
            <a:r>
              <a:rPr kumimoji="1" lang="en-US" sz="1400" b="1" dirty="0" smtClean="0">
                <a:solidFill>
                  <a:srgbClr val="000000"/>
                </a:solidFill>
              </a:rPr>
              <a:t>Configure-to-Order </a:t>
            </a:r>
          </a:p>
          <a:p>
            <a:pPr marL="539750" lvl="1" indent="-269875" fontAlgn="ctr">
              <a:lnSpc>
                <a:spcPct val="95000"/>
              </a:lnSpc>
              <a:spcBef>
                <a:spcPts val="600"/>
              </a:spcBef>
              <a:buClr>
                <a:srgbClr val="87867E"/>
              </a:buClr>
              <a:buFont typeface="Wingdings" pitchFamily="2" charset="2"/>
              <a:buChar char=""/>
            </a:pPr>
            <a:r>
              <a:rPr kumimoji="1" lang="ru-RU" sz="1200" dirty="0" smtClean="0">
                <a:solidFill>
                  <a:srgbClr val="000000"/>
                </a:solidFill>
              </a:rPr>
              <a:t>От одного сервера!</a:t>
            </a:r>
            <a:endParaRPr kumimoji="1" lang="en-US" sz="1200" dirty="0" smtClean="0">
              <a:solidFill>
                <a:srgbClr val="000000"/>
              </a:solidFill>
            </a:endParaRPr>
          </a:p>
          <a:p>
            <a:pPr marL="269875" indent="-269875" fontAlgn="ctr">
              <a:lnSpc>
                <a:spcPct val="95000"/>
              </a:lnSpc>
              <a:spcBef>
                <a:spcPts val="2400"/>
              </a:spcBef>
              <a:buClr>
                <a:srgbClr val="A30B1A"/>
              </a:buClr>
              <a:buFont typeface="Wingdings" pitchFamily="2" charset="2"/>
              <a:buChar char=""/>
            </a:pPr>
            <a:r>
              <a:rPr kumimoji="1" lang="ru-RU" sz="1600" b="1" dirty="0" smtClean="0">
                <a:solidFill>
                  <a:srgbClr val="000000"/>
                </a:solidFill>
              </a:rPr>
              <a:t>Стойки поставляются полностью собранными</a:t>
            </a:r>
            <a:endParaRPr kumimoji="1" lang="en-US" sz="1600" b="1" dirty="0" smtClean="0">
              <a:solidFill>
                <a:srgbClr val="000000"/>
              </a:solidFill>
            </a:endParaRPr>
          </a:p>
          <a:p>
            <a:pPr marL="539750" lvl="1" indent="-269875" fontAlgn="ctr">
              <a:lnSpc>
                <a:spcPct val="95000"/>
              </a:lnSpc>
              <a:spcBef>
                <a:spcPts val="600"/>
              </a:spcBef>
              <a:buClr>
                <a:srgbClr val="87867E"/>
              </a:buClr>
              <a:buFont typeface="Wingdings" pitchFamily="2" charset="2"/>
              <a:buChar char=""/>
            </a:pPr>
            <a:r>
              <a:rPr kumimoji="1" lang="ru-RU" sz="1200" dirty="0" smtClean="0">
                <a:solidFill>
                  <a:srgbClr val="000000"/>
                </a:solidFill>
              </a:rPr>
              <a:t>Сокращение времени на инсталляцию</a:t>
            </a:r>
            <a:endParaRPr kumimoji="1" lang="en-US" sz="1200" dirty="0" smtClean="0">
              <a:solidFill>
                <a:srgbClr val="000000"/>
              </a:solidFill>
            </a:endParaRPr>
          </a:p>
          <a:p>
            <a:pPr marL="539750" lvl="1" indent="-269875" fontAlgn="ctr">
              <a:lnSpc>
                <a:spcPct val="95000"/>
              </a:lnSpc>
              <a:spcBef>
                <a:spcPts val="600"/>
              </a:spcBef>
              <a:buClr>
                <a:srgbClr val="87867E"/>
              </a:buClr>
              <a:buFont typeface="Wingdings" pitchFamily="2" charset="2"/>
              <a:buChar char=""/>
            </a:pPr>
            <a:r>
              <a:rPr kumimoji="1" lang="ru-RU" sz="1200" dirty="0" smtClean="0">
                <a:solidFill>
                  <a:srgbClr val="000000"/>
                </a:solidFill>
              </a:rPr>
              <a:t>Вся конфигурация протестирована на фабрике</a:t>
            </a:r>
            <a:endParaRPr kumimoji="1" lang="en-US" sz="1200" dirty="0" smtClean="0">
              <a:solidFill>
                <a:srgbClr val="000000"/>
              </a:solidFill>
            </a:endParaRPr>
          </a:p>
          <a:p>
            <a:pPr marL="269875" indent="-269875" fontAlgn="ctr">
              <a:lnSpc>
                <a:spcPct val="95000"/>
              </a:lnSpc>
              <a:spcBef>
                <a:spcPts val="2400"/>
              </a:spcBef>
              <a:buClr>
                <a:srgbClr val="A30B1A"/>
              </a:buClr>
              <a:buFont typeface="Wingdings" pitchFamily="2" charset="2"/>
              <a:buChar char=""/>
            </a:pPr>
            <a:r>
              <a:rPr kumimoji="1" lang="ru-RU" sz="1400" b="1" dirty="0" smtClean="0">
                <a:solidFill>
                  <a:srgbClr val="000000"/>
                </a:solidFill>
              </a:rPr>
              <a:t>Поставка «из одних рук»</a:t>
            </a:r>
            <a:endParaRPr kumimoji="1" lang="en-US" sz="1400" b="1" dirty="0">
              <a:solidFill>
                <a:srgbClr val="000000"/>
              </a:solidFill>
            </a:endParaRPr>
          </a:p>
        </p:txBody>
      </p:sp>
      <p:pic>
        <p:nvPicPr>
          <p:cNvPr id="6" name="Picture 2"/>
          <p:cNvPicPr>
            <a:picLocks noChangeAspect="1" noChangeArrowheads="1"/>
          </p:cNvPicPr>
          <p:nvPr/>
        </p:nvPicPr>
        <p:blipFill>
          <a:blip r:embed="rId3" cstate="email"/>
          <a:srcRect/>
          <a:stretch>
            <a:fillRect/>
          </a:stretch>
        </p:blipFill>
        <p:spPr bwMode="gray">
          <a:xfrm>
            <a:off x="5436096" y="3596387"/>
            <a:ext cx="2551017" cy="1063592"/>
          </a:xfrm>
          <a:prstGeom prst="rect">
            <a:avLst/>
          </a:prstGeom>
          <a:noFill/>
          <a:ln w="9525">
            <a:noFill/>
            <a:miter lim="800000"/>
            <a:headEnd/>
            <a:tailEnd/>
          </a:ln>
        </p:spPr>
      </p:pic>
      <p:cxnSp>
        <p:nvCxnSpPr>
          <p:cNvPr id="7" name="Gerade Verbindung 16"/>
          <p:cNvCxnSpPr>
            <a:cxnSpLocks noChangeShapeType="1"/>
          </p:cNvCxnSpPr>
          <p:nvPr/>
        </p:nvCxnSpPr>
        <p:spPr bwMode="gray">
          <a:xfrm flipV="1">
            <a:off x="5955519" y="3736221"/>
            <a:ext cx="1512169" cy="648072"/>
          </a:xfrm>
          <a:prstGeom prst="line">
            <a:avLst/>
          </a:prstGeom>
          <a:noFill/>
          <a:ln w="38100" algn="ctr">
            <a:solidFill>
              <a:srgbClr val="FF0000"/>
            </a:solidFill>
            <a:round/>
            <a:headEnd/>
            <a:tailEnd/>
          </a:ln>
        </p:spPr>
      </p:cxnSp>
      <p:cxnSp>
        <p:nvCxnSpPr>
          <p:cNvPr id="8" name="Gerade Verbindung 18"/>
          <p:cNvCxnSpPr>
            <a:cxnSpLocks noChangeShapeType="1"/>
          </p:cNvCxnSpPr>
          <p:nvPr/>
        </p:nvCxnSpPr>
        <p:spPr bwMode="gray">
          <a:xfrm flipH="1" flipV="1">
            <a:off x="5955519" y="3723520"/>
            <a:ext cx="1512169" cy="594066"/>
          </a:xfrm>
          <a:prstGeom prst="line">
            <a:avLst/>
          </a:prstGeom>
          <a:noFill/>
          <a:ln w="38100" algn="ctr">
            <a:solidFill>
              <a:srgbClr val="FF0000"/>
            </a:solidFill>
            <a:round/>
            <a:headEnd/>
            <a:tailEnd/>
          </a:ln>
        </p:spPr>
      </p:cxnSp>
      <p:pic>
        <p:nvPicPr>
          <p:cNvPr id="9" name="Picture 5" descr="CDR_46HE_Primergy_N200_001"/>
          <p:cNvPicPr>
            <a:picLocks noChangeAspect="1" noChangeArrowheads="1"/>
          </p:cNvPicPr>
          <p:nvPr/>
        </p:nvPicPr>
        <p:blipFill>
          <a:blip r:embed="rId4" cstate="email"/>
          <a:srcRect/>
          <a:stretch>
            <a:fillRect/>
          </a:stretch>
        </p:blipFill>
        <p:spPr bwMode="gray">
          <a:xfrm>
            <a:off x="5148074" y="537443"/>
            <a:ext cx="1336919" cy="281592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 name="Grafik 16" descr="PCR-42U-Rack-sym-side-r-Primergy-black.jpg"/>
          <p:cNvPicPr>
            <a:picLocks noChangeAspect="1"/>
          </p:cNvPicPr>
          <p:nvPr/>
        </p:nvPicPr>
        <p:blipFill>
          <a:blip r:embed="rId5" cstate="email">
            <a:clrChange>
              <a:clrFrom>
                <a:srgbClr val="FFFFFF"/>
              </a:clrFrom>
              <a:clrTo>
                <a:srgbClr val="FFFFFF">
                  <a:alpha val="0"/>
                </a:srgbClr>
              </a:clrTo>
            </a:clrChange>
          </a:blip>
          <a:srcRect/>
          <a:stretch>
            <a:fillRect/>
          </a:stretch>
        </p:blipFill>
        <p:spPr>
          <a:xfrm>
            <a:off x="7308304" y="537442"/>
            <a:ext cx="1728192" cy="2842925"/>
          </a:xfrm>
          <a:prstGeom prst="rect">
            <a:avLst/>
          </a:prstGeom>
        </p:spPr>
      </p:pic>
    </p:spTree>
    <p:extLst>
      <p:ext uri="{BB962C8B-B14F-4D97-AF65-F5344CB8AC3E}">
        <p14:creationId xmlns:p14="http://schemas.microsoft.com/office/powerpoint/2010/main" val="12176073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p:cNvSpPr txBox="1">
            <a:spLocks/>
          </p:cNvSpPr>
          <p:nvPr/>
        </p:nvSpPr>
        <p:spPr>
          <a:xfrm>
            <a:off x="457200" y="247650"/>
            <a:ext cx="8229600" cy="609600"/>
          </a:xfrm>
          <a:prstGeom prst="rect">
            <a:avLst/>
          </a:prstGeom>
        </p:spPr>
        <p:txBody>
          <a:bodyPr/>
          <a:lstStyle>
            <a:lvl1pPr algn="l" defTabSz="914400" rtl="0" eaLnBrk="1" latinLnBrk="0" hangingPunct="1">
              <a:lnSpc>
                <a:spcPct val="90000"/>
              </a:lnSpc>
              <a:spcBef>
                <a:spcPct val="0"/>
              </a:spcBef>
              <a:buNone/>
              <a:tabLst>
                <a:tab pos="2871788" algn="l"/>
                <a:tab pos="3676650" algn="l"/>
              </a:tabLst>
              <a:defRPr kumimoji="1" lang="de-DE" altLang="ja-JP" sz="2600" kern="1200" dirty="0" smtClean="0">
                <a:solidFill>
                  <a:schemeClr val="bg1"/>
                </a:solidFill>
                <a:latin typeface="+mj-lt"/>
                <a:ea typeface="+mj-ea"/>
                <a:cs typeface="+mj-cs"/>
              </a:defRPr>
            </a:lvl1pPr>
          </a:lstStyle>
          <a:p>
            <a:r>
              <a:rPr lang="ru-RU" smtClean="0"/>
              <a:t>О компании </a:t>
            </a:r>
            <a:r>
              <a:rPr lang="en-US" smtClean="0"/>
              <a:t>Fujitsu</a:t>
            </a:r>
            <a:endParaRPr lang="en-US"/>
          </a:p>
        </p:txBody>
      </p:sp>
      <p:sp>
        <p:nvSpPr>
          <p:cNvPr id="3" name="Rechteck 12"/>
          <p:cNvSpPr/>
          <p:nvPr/>
        </p:nvSpPr>
        <p:spPr bwMode="gray">
          <a:xfrm>
            <a:off x="11754" y="1208648"/>
            <a:ext cx="1547518" cy="772615"/>
          </a:xfrm>
          <a:prstGeom prst="rect">
            <a:avLst/>
          </a:prstGeom>
          <a:gradFill flip="none" rotWithShape="1">
            <a:gsLst>
              <a:gs pos="0">
                <a:srgbClr val="A30B1A"/>
              </a:gs>
              <a:gs pos="100000">
                <a:srgbClr val="FF0000"/>
              </a:gs>
            </a:gsLst>
            <a:lin ang="16200000" scaled="1"/>
            <a:tileRect/>
          </a:gradFill>
          <a:ln w="9525" cap="flat" cmpd="sng" algn="ctr">
            <a:solidFill>
              <a:srgbClr val="FF0000"/>
            </a:solidFill>
            <a:prstDash val="solid"/>
          </a:ln>
          <a:effectLst/>
        </p:spPr>
        <p:txBody>
          <a:bodyPr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600" b="0" kern="0" dirty="0" smtClean="0">
                <a:solidFill>
                  <a:srgbClr val="FFFFFF"/>
                </a:solidFill>
                <a:latin typeface="Arial"/>
                <a:ea typeface="+mn-ea"/>
              </a:rPr>
              <a:t>Лидер Японского рынка</a:t>
            </a:r>
            <a:endParaRPr kumimoji="0" lang="en-US" sz="1600" b="0" i="0" u="none" strike="noStrike" kern="0" cap="none" spc="0" normalizeH="0" baseline="0" noProof="0" dirty="0" smtClean="0">
              <a:ln>
                <a:noFill/>
              </a:ln>
              <a:solidFill>
                <a:srgbClr val="FFFFFF"/>
              </a:solidFill>
              <a:effectLst/>
              <a:uLnTx/>
              <a:uFillTx/>
              <a:latin typeface="Arial"/>
              <a:ea typeface="+mn-ea"/>
              <a:cs typeface="+mn-cs"/>
            </a:endParaRPr>
          </a:p>
        </p:txBody>
      </p:sp>
      <p:sp>
        <p:nvSpPr>
          <p:cNvPr id="4" name="Rechteck 13"/>
          <p:cNvSpPr/>
          <p:nvPr/>
        </p:nvSpPr>
        <p:spPr bwMode="gray">
          <a:xfrm>
            <a:off x="11758" y="2424767"/>
            <a:ext cx="1547396" cy="770543"/>
          </a:xfrm>
          <a:prstGeom prst="rect">
            <a:avLst/>
          </a:prstGeom>
          <a:gradFill flip="none" rotWithShape="1">
            <a:gsLst>
              <a:gs pos="0">
                <a:srgbClr val="A30B1A"/>
              </a:gs>
              <a:gs pos="100000">
                <a:srgbClr val="FF0000"/>
              </a:gs>
            </a:gsLst>
            <a:lin ang="16200000" scaled="1"/>
            <a:tileRect/>
          </a:gradFill>
          <a:ln w="9525" cap="flat" cmpd="sng" algn="ctr">
            <a:solidFill>
              <a:srgbClr val="FF0000"/>
            </a:solidFill>
            <a:prstDash val="solid"/>
          </a:ln>
          <a:effectLst/>
        </p:spPr>
        <p:txBody>
          <a:bodyPr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lang="ru-RU" sz="1400" kern="0" noProof="0" dirty="0" smtClean="0">
                <a:solidFill>
                  <a:srgbClr val="FFFFFF"/>
                </a:solidFill>
                <a:latin typeface="Arial"/>
              </a:rPr>
              <a:t>Многолетний</a:t>
            </a:r>
          </a:p>
          <a:p>
            <a:pPr marL="0" marR="0" lvl="0" indent="0" algn="ctr" defTabSz="914400" eaLnBrk="1" fontAlgn="auto" latinLnBrk="0" hangingPunct="1">
              <a:lnSpc>
                <a:spcPct val="100000"/>
              </a:lnSpc>
              <a:spcBef>
                <a:spcPts val="0"/>
              </a:spcBef>
              <a:spcAft>
                <a:spcPts val="0"/>
              </a:spcAft>
              <a:buClrTx/>
              <a:buSzTx/>
              <a:buFontTx/>
              <a:buNone/>
              <a:tabLst/>
              <a:defRPr/>
            </a:pPr>
            <a:r>
              <a:rPr lang="ru-RU" sz="1400" kern="0" noProof="0" dirty="0" smtClean="0">
                <a:solidFill>
                  <a:srgbClr val="FFFFFF"/>
                </a:solidFill>
                <a:latin typeface="Arial"/>
              </a:rPr>
              <a:t>Опыт</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400" b="0" i="0" u="none" strike="noStrike" kern="0" cap="none" spc="0" normalizeH="0" baseline="0" dirty="0" smtClean="0">
                <a:ln>
                  <a:noFill/>
                </a:ln>
                <a:solidFill>
                  <a:srgbClr val="FFFFFF"/>
                </a:solidFill>
                <a:effectLst/>
                <a:uLnTx/>
                <a:uFillTx/>
                <a:latin typeface="Arial"/>
              </a:rPr>
              <a:t>производства</a:t>
            </a:r>
            <a:endParaRPr kumimoji="0" lang="en-US" sz="1400" b="0" i="0" u="none" strike="noStrike" kern="0" cap="none" spc="0" normalizeH="0" baseline="0" noProof="0" dirty="0" smtClean="0">
              <a:ln>
                <a:noFill/>
              </a:ln>
              <a:solidFill>
                <a:srgbClr val="FFFFFF"/>
              </a:solidFill>
              <a:effectLst/>
              <a:uLnTx/>
              <a:uFillTx/>
              <a:latin typeface="Arial"/>
            </a:endParaRPr>
          </a:p>
        </p:txBody>
      </p:sp>
      <p:sp>
        <p:nvSpPr>
          <p:cNvPr id="5" name="Rechteck 14"/>
          <p:cNvSpPr/>
          <p:nvPr/>
        </p:nvSpPr>
        <p:spPr bwMode="gray">
          <a:xfrm>
            <a:off x="11758" y="3533857"/>
            <a:ext cx="1547396" cy="940478"/>
          </a:xfrm>
          <a:prstGeom prst="rect">
            <a:avLst/>
          </a:prstGeom>
          <a:gradFill flip="none" rotWithShape="1">
            <a:gsLst>
              <a:gs pos="0">
                <a:srgbClr val="A30B1A"/>
              </a:gs>
              <a:gs pos="100000">
                <a:srgbClr val="FF0000"/>
              </a:gs>
            </a:gsLst>
            <a:lin ang="16200000" scaled="1"/>
            <a:tileRect/>
          </a:gradFill>
          <a:ln w="9525" cap="flat" cmpd="sng" algn="ctr">
            <a:solidFill>
              <a:srgbClr val="FF0000"/>
            </a:solidFill>
            <a:prstDash val="solid"/>
          </a:ln>
          <a:effectLst/>
        </p:spPr>
        <p:txBody>
          <a:bodyPr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600" b="0" i="0" u="none" strike="noStrike" kern="0" cap="none" spc="0" normalizeH="0" baseline="0" noProof="0" dirty="0" smtClean="0">
                <a:ln>
                  <a:noFill/>
                </a:ln>
                <a:solidFill>
                  <a:srgbClr val="FFFFFF"/>
                </a:solidFill>
                <a:effectLst/>
                <a:uLnTx/>
                <a:uFillTx/>
                <a:latin typeface="Arial"/>
                <a:ea typeface="+mn-ea"/>
                <a:cs typeface="+mn-cs"/>
              </a:rPr>
              <a:t>Лидер надежности</a:t>
            </a:r>
            <a:endParaRPr kumimoji="0" lang="en-US" sz="1600" b="0" i="0" u="none" strike="noStrike" kern="0" cap="none" spc="0" normalizeH="0" baseline="0" noProof="0" dirty="0" smtClean="0">
              <a:ln>
                <a:noFill/>
              </a:ln>
              <a:solidFill>
                <a:srgbClr val="FFFFFF"/>
              </a:solidFill>
              <a:effectLst/>
              <a:uLnTx/>
              <a:uFillTx/>
              <a:latin typeface="Arial"/>
              <a:ea typeface="+mn-ea"/>
              <a:cs typeface="+mn-cs"/>
            </a:endParaRPr>
          </a:p>
        </p:txBody>
      </p:sp>
      <p:sp>
        <p:nvSpPr>
          <p:cNvPr id="6" name="Eine Ecke des Rechtecks abrunden 15"/>
          <p:cNvSpPr/>
          <p:nvPr>
            <p:custDataLst>
              <p:tags r:id="rId1"/>
            </p:custDataLst>
          </p:nvPr>
        </p:nvSpPr>
        <p:spPr bwMode="gray">
          <a:xfrm>
            <a:off x="1579297" y="1219506"/>
            <a:ext cx="7395515" cy="761536"/>
          </a:xfrm>
          <a:prstGeom prst="round1Rect">
            <a:avLst>
              <a:gd name="adj" fmla="val 31107"/>
            </a:avLst>
          </a:prstGeom>
          <a:solidFill>
            <a:schemeClr val="tx1">
              <a:alpha val="0"/>
            </a:schemeClr>
          </a:solidFill>
          <a:ln w="9525" cap="flat" cmpd="sng" algn="ctr">
            <a:solidFill>
              <a:srgbClr val="FF0000"/>
            </a:solidFill>
            <a:prstDash val="solid"/>
          </a:ln>
          <a:effectLst/>
        </p:spPr>
        <p:txBody>
          <a:bodyPr rtlCol="0" anchor="t" anchorCtr="0"/>
          <a:lstStyle/>
          <a:p>
            <a:pPr marL="0" lvl="1" algn="ctr">
              <a:spcBef>
                <a:spcPts val="516"/>
              </a:spcBef>
              <a:spcAft>
                <a:spcPts val="288"/>
              </a:spcAft>
              <a:buClr>
                <a:srgbClr val="A30B1A"/>
              </a:buClr>
              <a:defRPr/>
            </a:pPr>
            <a:r>
              <a:rPr lang="ru-RU" sz="1600" kern="0" dirty="0" smtClean="0">
                <a:latin typeface="+mj-lt"/>
              </a:rPr>
              <a:t>Компания </a:t>
            </a:r>
            <a:r>
              <a:rPr lang="ru-RU" sz="1600" kern="0" dirty="0" smtClean="0">
                <a:solidFill>
                  <a:srgbClr val="000000"/>
                </a:solidFill>
                <a:latin typeface="+mj-lt"/>
              </a:rPr>
              <a:t> </a:t>
            </a:r>
            <a:r>
              <a:rPr lang="en-US" sz="1600" b="1" dirty="0" smtClean="0">
                <a:latin typeface="+mj-lt"/>
              </a:rPr>
              <a:t>Fujitsu</a:t>
            </a:r>
            <a:r>
              <a:rPr lang="ru-RU" sz="1600" dirty="0" smtClean="0">
                <a:latin typeface="+mj-lt"/>
              </a:rPr>
              <a:t> является №1 </a:t>
            </a:r>
            <a:r>
              <a:rPr lang="en-US" sz="1600" dirty="0" smtClean="0">
                <a:latin typeface="+mj-lt"/>
              </a:rPr>
              <a:t> </a:t>
            </a:r>
            <a:r>
              <a:rPr lang="ru-RU" sz="1600" dirty="0" smtClean="0">
                <a:latin typeface="+mj-lt"/>
              </a:rPr>
              <a:t>на японском рынке и занимает четвертое место в мире. Огромные инвестиции в разработки</a:t>
            </a:r>
            <a:r>
              <a:rPr lang="ru-RU" sz="1600" kern="0" dirty="0" smtClean="0">
                <a:solidFill>
                  <a:srgbClr val="000000"/>
                </a:solidFill>
                <a:latin typeface="+mj-lt"/>
              </a:rPr>
              <a:t> </a:t>
            </a:r>
            <a:endParaRPr kumimoji="0" lang="en-US" sz="1050" b="0" i="0" u="none" strike="noStrike" kern="0" cap="none" spc="0" normalizeH="0" baseline="0" noProof="0" dirty="0" smtClean="0">
              <a:ln>
                <a:noFill/>
              </a:ln>
              <a:solidFill>
                <a:srgbClr val="000000"/>
              </a:solidFill>
              <a:effectLst/>
              <a:uLnTx/>
              <a:uFillTx/>
              <a:latin typeface="+mj-lt"/>
            </a:endParaRPr>
          </a:p>
        </p:txBody>
      </p:sp>
      <p:sp>
        <p:nvSpPr>
          <p:cNvPr id="7" name="Rechteck 16"/>
          <p:cNvSpPr/>
          <p:nvPr/>
        </p:nvSpPr>
        <p:spPr bwMode="gray">
          <a:xfrm>
            <a:off x="1586412" y="2148964"/>
            <a:ext cx="7415660" cy="1322147"/>
          </a:xfrm>
          <a:prstGeom prst="rect">
            <a:avLst/>
          </a:prstGeom>
          <a:solidFill>
            <a:srgbClr val="FFFFFF">
              <a:alpha val="0"/>
            </a:srgbClr>
          </a:solidFill>
          <a:ln w="9525" cap="flat" cmpd="sng" algn="ctr">
            <a:solidFill>
              <a:srgbClr val="FF0000"/>
            </a:solidFill>
            <a:prstDash val="solid"/>
          </a:ln>
          <a:effectLst/>
        </p:spPr>
        <p:txBody>
          <a:bodyPr rtlCol="0" anchor="t" anchorCtr="0"/>
          <a:lstStyle/>
          <a:p>
            <a:pPr marL="0" lvl="1">
              <a:spcBef>
                <a:spcPts val="516"/>
              </a:spcBef>
              <a:spcAft>
                <a:spcPts val="288"/>
              </a:spcAft>
              <a:buClr>
                <a:srgbClr val="A30B1A"/>
              </a:buClr>
              <a:defRPr/>
            </a:pPr>
            <a:r>
              <a:rPr kumimoji="0" lang="en-US" sz="1400" b="0" kern="0" dirty="0" smtClean="0">
                <a:latin typeface="+mj-lt"/>
              </a:rPr>
              <a:t>C</a:t>
            </a:r>
            <a:r>
              <a:rPr kumimoji="0" lang="ru-RU" sz="1400" b="0" kern="0" dirty="0" smtClean="0">
                <a:latin typeface="+mj-lt"/>
              </a:rPr>
              <a:t>ерверы </a:t>
            </a:r>
            <a:r>
              <a:rPr lang="en-US" sz="1400" kern="0" dirty="0" smtClean="0">
                <a:latin typeface="+mj-lt"/>
              </a:rPr>
              <a:t>Fujitsu PRIMERGY </a:t>
            </a:r>
            <a:r>
              <a:rPr lang="ru-RU" sz="1400" kern="0" dirty="0" smtClean="0">
                <a:latin typeface="+mj-lt"/>
              </a:rPr>
              <a:t> на базе процессоров </a:t>
            </a:r>
            <a:r>
              <a:rPr lang="en-US" sz="1400" kern="0" dirty="0" smtClean="0">
                <a:latin typeface="+mj-lt"/>
              </a:rPr>
              <a:t>Intel® Xeon® </a:t>
            </a:r>
            <a:r>
              <a:rPr lang="ru-RU" sz="1400" kern="0" dirty="0">
                <a:latin typeface="+mj-lt"/>
              </a:rPr>
              <a:t>производятся уже </a:t>
            </a:r>
            <a:endParaRPr lang="ru-RU" sz="1400" kern="0" dirty="0" smtClean="0">
              <a:latin typeface="+mj-lt"/>
            </a:endParaRPr>
          </a:p>
          <a:p>
            <a:pPr marL="0" lvl="1">
              <a:spcBef>
                <a:spcPts val="516"/>
              </a:spcBef>
              <a:spcAft>
                <a:spcPts val="288"/>
              </a:spcAft>
              <a:buClr>
                <a:srgbClr val="A30B1A"/>
              </a:buClr>
              <a:defRPr/>
            </a:pPr>
            <a:r>
              <a:rPr lang="ru-RU" sz="1400" kern="0" dirty="0" smtClean="0">
                <a:latin typeface="+mj-lt"/>
              </a:rPr>
              <a:t>20 </a:t>
            </a:r>
            <a:r>
              <a:rPr lang="ru-RU" sz="1400" kern="0" dirty="0">
                <a:latin typeface="+mj-lt"/>
              </a:rPr>
              <a:t>лет </a:t>
            </a:r>
            <a:r>
              <a:rPr lang="ru-RU" sz="1400" kern="0" dirty="0" smtClean="0">
                <a:latin typeface="+mj-lt"/>
              </a:rPr>
              <a:t> и  </a:t>
            </a:r>
            <a:r>
              <a:rPr kumimoji="0" lang="ru-RU" sz="1400" b="0" kern="0" dirty="0" smtClean="0">
                <a:latin typeface="+mj-lt"/>
              </a:rPr>
              <a:t>являются лидерами по</a:t>
            </a:r>
            <a:r>
              <a:rPr kumimoji="0" lang="en-US" sz="1400" b="0" kern="0" dirty="0" smtClean="0">
                <a:latin typeface="+mj-lt"/>
              </a:rPr>
              <a:t> </a:t>
            </a:r>
            <a:r>
              <a:rPr kumimoji="0" lang="ru-RU" sz="1400" b="0" kern="0" dirty="0" smtClean="0">
                <a:latin typeface="+mj-lt"/>
              </a:rPr>
              <a:t>производительности  в тестах </a:t>
            </a:r>
            <a:r>
              <a:rPr kumimoji="0" lang="en-US" sz="1400" b="0" kern="0" dirty="0" smtClean="0">
                <a:latin typeface="+mj-lt"/>
              </a:rPr>
              <a:t>VMware </a:t>
            </a:r>
            <a:endParaRPr kumimoji="0" lang="ru-RU" sz="1400" b="0" kern="0" dirty="0" smtClean="0">
              <a:latin typeface="+mj-lt"/>
            </a:endParaRPr>
          </a:p>
          <a:p>
            <a:pPr marL="0" lvl="1">
              <a:spcBef>
                <a:spcPts val="516"/>
              </a:spcBef>
              <a:spcAft>
                <a:spcPts val="288"/>
              </a:spcAft>
              <a:buClr>
                <a:srgbClr val="A30B1A"/>
              </a:buClr>
              <a:defRPr/>
            </a:pPr>
            <a:r>
              <a:rPr lang="en-US" sz="1400" kern="0" dirty="0" err="1" smtClean="0">
                <a:latin typeface="+mj-lt"/>
              </a:rPr>
              <a:t>VMmark</a:t>
            </a:r>
            <a:r>
              <a:rPr lang="ru-RU" sz="1400" kern="0" dirty="0" smtClean="0">
                <a:latin typeface="+mj-lt"/>
              </a:rPr>
              <a:t>,</a:t>
            </a:r>
            <a:r>
              <a:rPr lang="en-US" sz="1400" kern="0" dirty="0" smtClean="0">
                <a:latin typeface="+mj-lt"/>
              </a:rPr>
              <a:t>SAP,</a:t>
            </a:r>
            <a:r>
              <a:rPr lang="ru-RU" sz="1400" kern="0" dirty="0" smtClean="0">
                <a:latin typeface="+mj-lt"/>
              </a:rPr>
              <a:t> </a:t>
            </a:r>
            <a:r>
              <a:rPr lang="en-US" sz="1400" kern="0" dirty="0" smtClean="0">
                <a:latin typeface="+mj-lt"/>
              </a:rPr>
              <a:t>TPC-E.</a:t>
            </a:r>
            <a:r>
              <a:rPr lang="ru-RU" sz="1400" kern="0" dirty="0" smtClean="0">
                <a:solidFill>
                  <a:srgbClr val="000000"/>
                </a:solidFill>
                <a:latin typeface="+mj-lt"/>
              </a:rPr>
              <a:t>Широкий портфель решений на рынке </a:t>
            </a:r>
            <a:r>
              <a:rPr lang="en-US" sz="1400" kern="0" dirty="0" smtClean="0">
                <a:solidFill>
                  <a:srgbClr val="000000"/>
                </a:solidFill>
                <a:latin typeface="+mj-lt"/>
              </a:rPr>
              <a:t>x86.</a:t>
            </a:r>
            <a:r>
              <a:rPr lang="ru-RU" sz="1400" kern="0" dirty="0" smtClean="0">
                <a:solidFill>
                  <a:srgbClr val="000000"/>
                </a:solidFill>
                <a:latin typeface="+mj-lt"/>
              </a:rPr>
              <a:t>Серверы </a:t>
            </a:r>
          </a:p>
          <a:p>
            <a:pPr marL="0" lvl="1">
              <a:spcBef>
                <a:spcPts val="516"/>
              </a:spcBef>
              <a:spcAft>
                <a:spcPts val="288"/>
              </a:spcAft>
              <a:buClr>
                <a:srgbClr val="A30B1A"/>
              </a:buClr>
              <a:defRPr/>
            </a:pPr>
            <a:r>
              <a:rPr lang="ru-RU" sz="1400" kern="0" dirty="0" smtClean="0">
                <a:solidFill>
                  <a:srgbClr val="000000"/>
                </a:solidFill>
                <a:latin typeface="+mj-lt"/>
              </a:rPr>
              <a:t>производятся только в Германии.</a:t>
            </a:r>
            <a:endParaRPr kumimoji="0" lang="en-US" sz="1400" b="0" i="0" u="none" strike="noStrike" kern="0" cap="none" spc="0" normalizeH="0" baseline="0" noProof="0" dirty="0" smtClean="0">
              <a:ln>
                <a:noFill/>
              </a:ln>
              <a:solidFill>
                <a:srgbClr val="000000"/>
              </a:solidFill>
              <a:effectLst/>
              <a:uLnTx/>
              <a:uFillTx/>
              <a:latin typeface="+mj-lt"/>
            </a:endParaRPr>
          </a:p>
        </p:txBody>
      </p:sp>
      <p:sp>
        <p:nvSpPr>
          <p:cNvPr id="8" name="Rechteck 17"/>
          <p:cNvSpPr/>
          <p:nvPr/>
        </p:nvSpPr>
        <p:spPr bwMode="gray">
          <a:xfrm>
            <a:off x="1559155" y="3546780"/>
            <a:ext cx="7415660" cy="927559"/>
          </a:xfrm>
          <a:prstGeom prst="rect">
            <a:avLst/>
          </a:prstGeom>
          <a:solidFill>
            <a:srgbClr val="FFFFFF">
              <a:alpha val="0"/>
            </a:srgbClr>
          </a:solidFill>
          <a:ln w="9525" cap="flat" cmpd="sng" algn="ctr">
            <a:solidFill>
              <a:srgbClr val="FF0000"/>
            </a:solidFill>
            <a:prstDash val="solid"/>
          </a:ln>
          <a:effectLst/>
        </p:spPr>
        <p:txBody>
          <a:bodyPr rtlCol="0" anchor="t" anchorCtr="0"/>
          <a:lstStyle/>
          <a:p>
            <a:pPr marL="0" marR="0" lvl="1" indent="0" defTabSz="914400" eaLnBrk="1" fontAlgn="auto" latinLnBrk="0" hangingPunct="1">
              <a:lnSpc>
                <a:spcPct val="100000"/>
              </a:lnSpc>
              <a:spcBef>
                <a:spcPts val="516"/>
              </a:spcBef>
              <a:spcAft>
                <a:spcPts val="288"/>
              </a:spcAft>
              <a:buClr>
                <a:srgbClr val="A30B1A"/>
              </a:buClr>
              <a:buSzTx/>
              <a:buFontTx/>
              <a:buNone/>
              <a:tabLst/>
              <a:defRPr/>
            </a:pPr>
            <a:r>
              <a:rPr kumimoji="0" lang="ru-RU" sz="1400" b="0" kern="0" dirty="0" smtClean="0">
                <a:latin typeface="+mj-lt"/>
                <a:ea typeface="+mn-ea"/>
              </a:rPr>
              <a:t>Системы с супервысоким уровнем надежности, чтобы обеспечить непрерывность бизнес-процессов заказчика. Вычислительные системы, которые изначально проектируются, разрабатываются и производятся с учетом этих требований – высочайший уровень качества, позволяющий избегать сбоев в работе оборудования</a:t>
            </a:r>
            <a:endParaRPr kumimoji="0" lang="en-US" sz="1400" b="0" i="0" u="none" strike="noStrike" kern="0" cap="none" spc="0" normalizeH="0" baseline="0" noProof="0" dirty="0" smtClean="0">
              <a:ln>
                <a:noFill/>
              </a:ln>
              <a:solidFill>
                <a:srgbClr val="000000"/>
              </a:solidFill>
              <a:effectLst/>
              <a:uLnTx/>
              <a:uFillTx/>
              <a:latin typeface="+mj-lt"/>
              <a:ea typeface="+mn-ea"/>
            </a:endParaRPr>
          </a:p>
        </p:txBody>
      </p:sp>
      <p:pic>
        <p:nvPicPr>
          <p:cNvPr id="9" name="Picture 1" descr="C:\_Timo\Blade-Server\_Launch\Grantley E5-2600v3\20 years Badge\PRIMERGY 20years Badge_Final\Primergy20_values_rgb.png"/>
          <p:cNvPicPr>
            <a:picLocks noChangeAspect="1" noChangeArrowheads="1"/>
          </p:cNvPicPr>
          <p:nvPr/>
        </p:nvPicPr>
        <p:blipFill>
          <a:blip r:embed="rId3" cstate="print"/>
          <a:srcRect/>
          <a:stretch>
            <a:fillRect/>
          </a:stretch>
        </p:blipFill>
        <p:spPr bwMode="auto">
          <a:xfrm>
            <a:off x="8128350" y="2332789"/>
            <a:ext cx="846460" cy="954495"/>
          </a:xfrm>
          <a:prstGeom prst="rect">
            <a:avLst/>
          </a:prstGeom>
          <a:noFill/>
        </p:spPr>
      </p:pic>
    </p:spTree>
    <p:extLst>
      <p:ext uri="{BB962C8B-B14F-4D97-AF65-F5344CB8AC3E}">
        <p14:creationId xmlns:p14="http://schemas.microsoft.com/office/powerpoint/2010/main" val="26340772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561479" y="51474"/>
            <a:ext cx="3097038" cy="770953"/>
          </a:xfrm>
          <a:prstGeom prst="rect">
            <a:avLst/>
          </a:prstGeom>
        </p:spPr>
        <p:txBody>
          <a:bodyPr/>
          <a:lstStyle>
            <a:lvl1pPr algn="l" defTabSz="914400" rtl="0" eaLnBrk="1" latinLnBrk="0" hangingPunct="1">
              <a:lnSpc>
                <a:spcPct val="90000"/>
              </a:lnSpc>
              <a:spcBef>
                <a:spcPct val="0"/>
              </a:spcBef>
              <a:buNone/>
              <a:tabLst>
                <a:tab pos="2871788" algn="l"/>
                <a:tab pos="3676650" algn="l"/>
              </a:tabLst>
              <a:defRPr kumimoji="1" lang="de-DE" altLang="ja-JP" sz="2600" kern="1200" dirty="0" smtClean="0">
                <a:solidFill>
                  <a:schemeClr val="bg1"/>
                </a:solidFill>
                <a:latin typeface="+mj-lt"/>
                <a:ea typeface="+mj-ea"/>
                <a:cs typeface="+mj-cs"/>
              </a:defRPr>
            </a:lvl1pPr>
          </a:lstStyle>
          <a:p>
            <a:r>
              <a:rPr lang="en-US" b="1" dirty="0" smtClean="0">
                <a:latin typeface="Verdana" panose="020B0604030504040204" pitchFamily="34" charset="0"/>
              </a:rPr>
              <a:t>CAPEX</a:t>
            </a:r>
            <a:r>
              <a:rPr lang="ru-RU" b="1" dirty="0" smtClean="0">
                <a:latin typeface="Verdana" panose="020B0604030504040204" pitchFamily="34" charset="0"/>
              </a:rPr>
              <a:t>,</a:t>
            </a:r>
            <a:r>
              <a:rPr lang="en-US" b="1" dirty="0" smtClean="0">
                <a:latin typeface="Verdana" panose="020B0604030504040204" pitchFamily="34" charset="0"/>
              </a:rPr>
              <a:t> OPEX</a:t>
            </a:r>
            <a:r>
              <a:rPr lang="ru-RU" b="1" dirty="0" smtClean="0">
                <a:latin typeface="Verdana" panose="020B0604030504040204" pitchFamily="34" charset="0"/>
              </a:rPr>
              <a:t>?</a:t>
            </a:r>
            <a:endParaRPr lang="en-US"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913559"/>
            <a:ext cx="4901182" cy="296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 Box 5"/>
          <p:cNvSpPr txBox="1">
            <a:spLocks noChangeArrowheads="1"/>
          </p:cNvSpPr>
          <p:nvPr/>
        </p:nvSpPr>
        <p:spPr bwMode="auto">
          <a:xfrm>
            <a:off x="255587" y="3892613"/>
            <a:ext cx="8420868" cy="7560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250825" indent="-250825">
              <a:lnSpc>
                <a:spcPct val="93000"/>
              </a:lnSpc>
              <a:spcAft>
                <a:spcPts val="1425"/>
              </a:spcAft>
              <a:buClr>
                <a:srgbClr val="000000"/>
              </a:buClr>
              <a:buSzPct val="100000"/>
              <a:buFont typeface="Arial" panose="020B0604020202020204" pitchFamily="34" charset="0"/>
              <a:tabLst>
                <a:tab pos="1001713" algn="l"/>
                <a:tab pos="2006600" algn="l"/>
                <a:tab pos="3011488" algn="l"/>
                <a:tab pos="4016375" algn="l"/>
                <a:tab pos="5021263" algn="l"/>
                <a:tab pos="6026150" algn="l"/>
                <a:tab pos="7031038" algn="l"/>
                <a:tab pos="8035925" algn="l"/>
                <a:tab pos="9040813" algn="l"/>
                <a:tab pos="10045700" algn="l"/>
              </a:tabLst>
              <a:defRPr sz="1600">
                <a:solidFill>
                  <a:srgbClr val="000000"/>
                </a:solidFill>
                <a:latin typeface="Microsoft YaHei" panose="020B0503020204020204" pitchFamily="34" charset="-122"/>
                <a:ea typeface="Microsoft YaHei" panose="020B0503020204020204" pitchFamily="34" charset="-122"/>
              </a:defRPr>
            </a:lvl1pPr>
            <a:lvl2pPr>
              <a:lnSpc>
                <a:spcPct val="93000"/>
              </a:lnSpc>
              <a:spcAft>
                <a:spcPts val="1138"/>
              </a:spcAft>
              <a:buClr>
                <a:srgbClr val="000000"/>
              </a:buClr>
              <a:buSzPct val="100000"/>
              <a:buFont typeface="Arial" panose="020B0604020202020204" pitchFamily="34" charset="0"/>
              <a:tabLst>
                <a:tab pos="1001713" algn="l"/>
                <a:tab pos="2006600" algn="l"/>
                <a:tab pos="3011488" algn="l"/>
                <a:tab pos="4016375" algn="l"/>
                <a:tab pos="5021263" algn="l"/>
                <a:tab pos="6026150" algn="l"/>
                <a:tab pos="7031038" algn="l"/>
                <a:tab pos="8035925" algn="l"/>
                <a:tab pos="9040813" algn="l"/>
                <a:tab pos="10045700" algn="l"/>
              </a:tabLst>
              <a:defRPr sz="1400">
                <a:solidFill>
                  <a:srgbClr val="000000"/>
                </a:solidFill>
                <a:latin typeface="Microsoft YaHei" panose="020B0503020204020204" pitchFamily="34" charset="-122"/>
                <a:ea typeface="Microsoft YaHei" panose="020B0503020204020204" pitchFamily="34" charset="-122"/>
              </a:defRPr>
            </a:lvl2pPr>
            <a:lvl3pPr>
              <a:lnSpc>
                <a:spcPct val="93000"/>
              </a:lnSpc>
              <a:spcAft>
                <a:spcPts val="850"/>
              </a:spcAft>
              <a:buClr>
                <a:srgbClr val="000000"/>
              </a:buClr>
              <a:buSzPct val="100000"/>
              <a:buFont typeface="Arial" panose="020B0604020202020204" pitchFamily="34" charset="0"/>
              <a:tabLst>
                <a:tab pos="1001713" algn="l"/>
                <a:tab pos="2006600" algn="l"/>
                <a:tab pos="3011488" algn="l"/>
                <a:tab pos="4016375" algn="l"/>
                <a:tab pos="5021263" algn="l"/>
                <a:tab pos="6026150" algn="l"/>
                <a:tab pos="7031038" algn="l"/>
                <a:tab pos="8035925" algn="l"/>
                <a:tab pos="9040813" algn="l"/>
                <a:tab pos="10045700" algn="l"/>
              </a:tabLst>
              <a:defRPr sz="1400">
                <a:solidFill>
                  <a:srgbClr val="000000"/>
                </a:solidFill>
                <a:latin typeface="Microsoft YaHei" panose="020B0503020204020204" pitchFamily="34" charset="-122"/>
                <a:ea typeface="Microsoft YaHei" panose="020B0503020204020204" pitchFamily="34" charset="-122"/>
              </a:defRPr>
            </a:lvl3pPr>
            <a:lvl4pPr>
              <a:lnSpc>
                <a:spcPct val="93000"/>
              </a:lnSpc>
              <a:spcAft>
                <a:spcPts val="575"/>
              </a:spcAft>
              <a:buClr>
                <a:srgbClr val="000000"/>
              </a:buClr>
              <a:buSzPct val="100000"/>
              <a:buFont typeface="Arial" panose="020B0604020202020204" pitchFamily="34" charset="0"/>
              <a:tabLst>
                <a:tab pos="1001713" algn="l"/>
                <a:tab pos="2006600" algn="l"/>
                <a:tab pos="3011488" algn="l"/>
                <a:tab pos="4016375" algn="l"/>
                <a:tab pos="5021263" algn="l"/>
                <a:tab pos="6026150" algn="l"/>
                <a:tab pos="7031038" algn="l"/>
                <a:tab pos="8035925" algn="l"/>
                <a:tab pos="9040813" algn="l"/>
                <a:tab pos="10045700" algn="l"/>
              </a:tabLst>
              <a:defRPr sz="1200">
                <a:solidFill>
                  <a:srgbClr val="000000"/>
                </a:solidFill>
                <a:latin typeface="Microsoft YaHei" panose="020B0503020204020204" pitchFamily="34" charset="-122"/>
                <a:ea typeface="Microsoft YaHei" panose="020B0503020204020204" pitchFamily="34" charset="-122"/>
              </a:defRPr>
            </a:lvl4pPr>
            <a:lvl5pPr>
              <a:lnSpc>
                <a:spcPct val="93000"/>
              </a:lnSpc>
              <a:spcAft>
                <a:spcPts val="288"/>
              </a:spcAft>
              <a:buClr>
                <a:srgbClr val="000000"/>
              </a:buClr>
              <a:buSzPct val="100000"/>
              <a:buFont typeface="Arial" panose="020B0604020202020204" pitchFamily="34" charset="0"/>
              <a:tabLst>
                <a:tab pos="1001713" algn="l"/>
                <a:tab pos="2006600" algn="l"/>
                <a:tab pos="3011488" algn="l"/>
                <a:tab pos="4016375" algn="l"/>
                <a:tab pos="5021263" algn="l"/>
                <a:tab pos="6026150" algn="l"/>
                <a:tab pos="7031038" algn="l"/>
                <a:tab pos="8035925" algn="l"/>
                <a:tab pos="9040813" algn="l"/>
                <a:tab pos="10045700" algn="l"/>
              </a:tabLst>
              <a:defRPr sz="2000">
                <a:solidFill>
                  <a:srgbClr val="000000"/>
                </a:solidFill>
                <a:latin typeface="Microsoft YaHei" panose="020B0503020204020204" pitchFamily="34" charset="-122"/>
                <a:ea typeface="Microsoft YaHei" panose="020B0503020204020204" pitchFamily="34" charset="-122"/>
              </a:defRPr>
            </a:lvl5pPr>
            <a:lvl6pPr marL="2514600" indent="-228600" defTabSz="449263" eaLnBrk="0" fontAlgn="base" hangingPunct="0">
              <a:lnSpc>
                <a:spcPct val="93000"/>
              </a:lnSpc>
              <a:spcBef>
                <a:spcPct val="0"/>
              </a:spcBef>
              <a:spcAft>
                <a:spcPts val="288"/>
              </a:spcAft>
              <a:buClr>
                <a:srgbClr val="000000"/>
              </a:buClr>
              <a:buSzPct val="100000"/>
              <a:buFont typeface="Arial" panose="020B0604020202020204" pitchFamily="34" charset="0"/>
              <a:tabLst>
                <a:tab pos="1001713" algn="l"/>
                <a:tab pos="2006600" algn="l"/>
                <a:tab pos="3011488" algn="l"/>
                <a:tab pos="4016375" algn="l"/>
                <a:tab pos="5021263" algn="l"/>
                <a:tab pos="6026150" algn="l"/>
                <a:tab pos="7031038" algn="l"/>
                <a:tab pos="8035925" algn="l"/>
                <a:tab pos="9040813" algn="l"/>
                <a:tab pos="10045700" algn="l"/>
              </a:tabLst>
              <a:defRPr sz="2000">
                <a:solidFill>
                  <a:srgbClr val="000000"/>
                </a:solidFill>
                <a:latin typeface="Microsoft YaHei" panose="020B0503020204020204" pitchFamily="34" charset="-122"/>
                <a:ea typeface="Microsoft YaHei" panose="020B0503020204020204" pitchFamily="34" charset="-122"/>
              </a:defRPr>
            </a:lvl6pPr>
            <a:lvl7pPr marL="2971800" indent="-228600" defTabSz="449263" eaLnBrk="0" fontAlgn="base" hangingPunct="0">
              <a:lnSpc>
                <a:spcPct val="93000"/>
              </a:lnSpc>
              <a:spcBef>
                <a:spcPct val="0"/>
              </a:spcBef>
              <a:spcAft>
                <a:spcPts val="288"/>
              </a:spcAft>
              <a:buClr>
                <a:srgbClr val="000000"/>
              </a:buClr>
              <a:buSzPct val="100000"/>
              <a:buFont typeface="Arial" panose="020B0604020202020204" pitchFamily="34" charset="0"/>
              <a:tabLst>
                <a:tab pos="1001713" algn="l"/>
                <a:tab pos="2006600" algn="l"/>
                <a:tab pos="3011488" algn="l"/>
                <a:tab pos="4016375" algn="l"/>
                <a:tab pos="5021263" algn="l"/>
                <a:tab pos="6026150" algn="l"/>
                <a:tab pos="7031038" algn="l"/>
                <a:tab pos="8035925" algn="l"/>
                <a:tab pos="9040813" algn="l"/>
                <a:tab pos="10045700" algn="l"/>
              </a:tabLst>
              <a:defRPr sz="2000">
                <a:solidFill>
                  <a:srgbClr val="000000"/>
                </a:solidFill>
                <a:latin typeface="Microsoft YaHei" panose="020B0503020204020204" pitchFamily="34" charset="-122"/>
                <a:ea typeface="Microsoft YaHei" panose="020B0503020204020204" pitchFamily="34" charset="-122"/>
              </a:defRPr>
            </a:lvl7pPr>
            <a:lvl8pPr marL="3429000" indent="-228600" defTabSz="449263" eaLnBrk="0" fontAlgn="base" hangingPunct="0">
              <a:lnSpc>
                <a:spcPct val="93000"/>
              </a:lnSpc>
              <a:spcBef>
                <a:spcPct val="0"/>
              </a:spcBef>
              <a:spcAft>
                <a:spcPts val="288"/>
              </a:spcAft>
              <a:buClr>
                <a:srgbClr val="000000"/>
              </a:buClr>
              <a:buSzPct val="100000"/>
              <a:buFont typeface="Arial" panose="020B0604020202020204" pitchFamily="34" charset="0"/>
              <a:tabLst>
                <a:tab pos="1001713" algn="l"/>
                <a:tab pos="2006600" algn="l"/>
                <a:tab pos="3011488" algn="l"/>
                <a:tab pos="4016375" algn="l"/>
                <a:tab pos="5021263" algn="l"/>
                <a:tab pos="6026150" algn="l"/>
                <a:tab pos="7031038" algn="l"/>
                <a:tab pos="8035925" algn="l"/>
                <a:tab pos="9040813" algn="l"/>
                <a:tab pos="10045700" algn="l"/>
              </a:tabLst>
              <a:defRPr sz="2000">
                <a:solidFill>
                  <a:srgbClr val="000000"/>
                </a:solidFill>
                <a:latin typeface="Microsoft YaHei" panose="020B0503020204020204" pitchFamily="34" charset="-122"/>
                <a:ea typeface="Microsoft YaHei" panose="020B0503020204020204" pitchFamily="34" charset="-122"/>
              </a:defRPr>
            </a:lvl8pPr>
            <a:lvl9pPr marL="3886200" indent="-228600" defTabSz="449263" eaLnBrk="0" fontAlgn="base" hangingPunct="0">
              <a:lnSpc>
                <a:spcPct val="93000"/>
              </a:lnSpc>
              <a:spcBef>
                <a:spcPct val="0"/>
              </a:spcBef>
              <a:spcAft>
                <a:spcPts val="288"/>
              </a:spcAft>
              <a:buClr>
                <a:srgbClr val="000000"/>
              </a:buClr>
              <a:buSzPct val="100000"/>
              <a:buFont typeface="Arial" panose="020B0604020202020204" pitchFamily="34" charset="0"/>
              <a:tabLst>
                <a:tab pos="1001713" algn="l"/>
                <a:tab pos="2006600" algn="l"/>
                <a:tab pos="3011488" algn="l"/>
                <a:tab pos="4016375" algn="l"/>
                <a:tab pos="5021263" algn="l"/>
                <a:tab pos="6026150" algn="l"/>
                <a:tab pos="7031038" algn="l"/>
                <a:tab pos="8035925" algn="l"/>
                <a:tab pos="9040813" algn="l"/>
                <a:tab pos="10045700" algn="l"/>
              </a:tabLst>
              <a:defRPr sz="2000">
                <a:solidFill>
                  <a:srgbClr val="000000"/>
                </a:solidFill>
                <a:latin typeface="Microsoft YaHei" panose="020B0503020204020204" pitchFamily="34" charset="-122"/>
                <a:ea typeface="Microsoft YaHei" panose="020B0503020204020204" pitchFamily="34" charset="-122"/>
              </a:defRPr>
            </a:lvl9pPr>
          </a:lstStyle>
          <a:p>
            <a:pPr>
              <a:lnSpc>
                <a:spcPct val="80000"/>
              </a:lnSpc>
              <a:spcBef>
                <a:spcPts val="300"/>
              </a:spcBef>
              <a:spcAft>
                <a:spcPct val="0"/>
              </a:spcAft>
              <a:buClrTx/>
              <a:buSzTx/>
              <a:buFont typeface="Wingdings" panose="05000000000000000000" pitchFamily="2" charset="2"/>
              <a:buChar char=""/>
            </a:pPr>
            <a:r>
              <a:rPr lang="ru-RU" dirty="0">
                <a:solidFill>
                  <a:schemeClr val="tx1"/>
                </a:solidFill>
                <a:latin typeface="Arial" panose="020B0604020202020204" pitchFamily="34" charset="0"/>
                <a:ea typeface="Arial Unicode MS" panose="020B0604020202020204" pitchFamily="34" charset="-128"/>
                <a:cs typeface="Arial Unicode MS" panose="020B0604020202020204" pitchFamily="34" charset="-128"/>
              </a:rPr>
              <a:t>IDC: “для современной ИТ-платформы, 30% общих затрат приходится на приобретение оборудования. Неправильный баланс , трудозатрат на  настройку, сопровождение, обновление, изменение конфигурации, приводит в конечном счете, выводе из эксплуатации оборудования”.</a:t>
            </a:r>
          </a:p>
          <a:p>
            <a:pPr>
              <a:lnSpc>
                <a:spcPct val="80000"/>
              </a:lnSpc>
              <a:spcBef>
                <a:spcPts val="300"/>
              </a:spcBef>
              <a:spcAft>
                <a:spcPct val="0"/>
              </a:spcAft>
              <a:buClrTx/>
              <a:buSzTx/>
              <a:buFont typeface="Wingdings" panose="05000000000000000000" pitchFamily="2" charset="2"/>
              <a:buChar char=""/>
            </a:pPr>
            <a:r>
              <a:rPr lang="ru-RU" dirty="0">
                <a:solidFill>
                  <a:schemeClr val="tx1"/>
                </a:solidFill>
                <a:latin typeface="Arial" panose="020B0604020202020204" pitchFamily="34" charset="0"/>
                <a:ea typeface="Arial Unicode MS" panose="020B0604020202020204" pitchFamily="34" charset="-128"/>
                <a:cs typeface="Arial Unicode MS" panose="020B0604020202020204" pitchFamily="34" charset="-128"/>
              </a:rPr>
              <a:t>Forrester: “это организации тратят 70-80% от их общего ИТ-бюджета на обслуживание текущих операций”</a:t>
            </a:r>
          </a:p>
        </p:txBody>
      </p:sp>
    </p:spTree>
    <p:extLst>
      <p:ext uri="{BB962C8B-B14F-4D97-AF65-F5344CB8AC3E}">
        <p14:creationId xmlns:p14="http://schemas.microsoft.com/office/powerpoint/2010/main" val="172310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6EA6D8CF-3CDE-4807-BCD2-C9F2B831AAA5}" type="slidenum">
              <a:rPr lang="en-US" smtClean="0"/>
              <a:t>8</a:t>
            </a:fld>
            <a:endParaRPr lang="en-US"/>
          </a:p>
        </p:txBody>
      </p:sp>
      <p:sp>
        <p:nvSpPr>
          <p:cNvPr id="8" name="Title 1"/>
          <p:cNvSpPr txBox="1">
            <a:spLocks/>
          </p:cNvSpPr>
          <p:nvPr/>
        </p:nvSpPr>
        <p:spPr bwMode="gray">
          <a:xfrm>
            <a:off x="2555776" y="4320"/>
            <a:ext cx="3097039" cy="77095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l" defTabSz="914400" rtl="0" eaLnBrk="1" latinLnBrk="0" hangingPunct="1">
              <a:lnSpc>
                <a:spcPct val="90000"/>
              </a:lnSpc>
              <a:spcBef>
                <a:spcPct val="0"/>
              </a:spcBef>
              <a:buNone/>
              <a:tabLst>
                <a:tab pos="2871788" algn="l"/>
                <a:tab pos="3676650" algn="l"/>
              </a:tabLst>
              <a:defRPr kumimoji="1" lang="de-DE" altLang="ja-JP" sz="2600" kern="1200" dirty="0" smtClean="0">
                <a:solidFill>
                  <a:schemeClr val="bg1"/>
                </a:solidFill>
                <a:latin typeface="+mj-lt"/>
                <a:ea typeface="+mj-ea"/>
                <a:cs typeface="+mj-cs"/>
              </a:defRPr>
            </a:lvl1pPr>
          </a:lstStyle>
          <a:p>
            <a:r>
              <a:rPr lang="en-US" b="1" smtClean="0">
                <a:latin typeface="Verdana" panose="020B0604030504040204" pitchFamily="34" charset="0"/>
              </a:rPr>
              <a:t>CAPEX</a:t>
            </a:r>
            <a:r>
              <a:rPr lang="ru-RU" b="1" smtClean="0">
                <a:latin typeface="Verdana" panose="020B0604030504040204" pitchFamily="34" charset="0"/>
              </a:rPr>
              <a:t>,</a:t>
            </a:r>
            <a:r>
              <a:rPr lang="en-US" b="1" smtClean="0">
                <a:latin typeface="Verdana" panose="020B0604030504040204" pitchFamily="34" charset="0"/>
              </a:rPr>
              <a:t> OPEX</a:t>
            </a:r>
            <a:r>
              <a:rPr lang="ru-RU" b="1" smtClean="0">
                <a:latin typeface="Verdana" panose="020B0604030504040204" pitchFamily="34" charset="0"/>
              </a:rPr>
              <a:t>?</a:t>
            </a:r>
            <a:endParaRPr lang="en-US"/>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51" y="983383"/>
            <a:ext cx="2703159" cy="3161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399" y="987574"/>
            <a:ext cx="2187990" cy="31574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1" name="Table 10"/>
          <p:cNvGraphicFramePr>
            <a:graphicFrameLocks noGrp="1"/>
          </p:cNvGraphicFramePr>
          <p:nvPr>
            <p:extLst>
              <p:ext uri="{D42A27DB-BD31-4B8C-83A1-F6EECF244321}">
                <p14:modId xmlns:p14="http://schemas.microsoft.com/office/powerpoint/2010/main" val="2313342767"/>
              </p:ext>
            </p:extLst>
          </p:nvPr>
        </p:nvGraphicFramePr>
        <p:xfrm>
          <a:off x="3563111" y="946042"/>
          <a:ext cx="1422400" cy="253365"/>
        </p:xfrm>
        <a:graphic>
          <a:graphicData uri="http://schemas.openxmlformats.org/drawingml/2006/table">
            <a:tbl>
              <a:tblPr>
                <a:tableStyleId>{5C22544A-7EE6-4342-B048-85BDC9FD1C3A}</a:tableStyleId>
              </a:tblPr>
              <a:tblGrid>
                <a:gridCol w="1422400"/>
              </a:tblGrid>
              <a:tr h="161925">
                <a:tc>
                  <a:txBody>
                    <a:bodyPr/>
                    <a:lstStyle/>
                    <a:p>
                      <a:pPr algn="ctr" fontAlgn="b"/>
                      <a:r>
                        <a:rPr lang="ru-RU" sz="1600" u="none" strike="noStrike" dirty="0">
                          <a:solidFill>
                            <a:srgbClr val="FF0000"/>
                          </a:solidFill>
                          <a:effectLst/>
                          <a:latin typeface="+mj-lt"/>
                        </a:rPr>
                        <a:t>Стоимость</a:t>
                      </a:r>
                      <a:endParaRPr lang="ru-RU" sz="1600" b="0" i="0" u="none" strike="noStrike" dirty="0">
                        <a:solidFill>
                          <a:srgbClr val="FF0000"/>
                        </a:solidFill>
                        <a:effectLst/>
                        <a:latin typeface="+mj-lt"/>
                      </a:endParaRPr>
                    </a:p>
                  </a:txBody>
                  <a:tcPr marL="9525" marR="9525" marT="9525" marB="0" anchor="b"/>
                </a:tc>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1575876293"/>
              </p:ext>
            </p:extLst>
          </p:nvPr>
        </p:nvGraphicFramePr>
        <p:xfrm>
          <a:off x="4715239" y="1378090"/>
          <a:ext cx="1008112" cy="253365"/>
        </p:xfrm>
        <a:graphic>
          <a:graphicData uri="http://schemas.openxmlformats.org/drawingml/2006/table">
            <a:tbl>
              <a:tblPr>
                <a:tableStyleId>{5C22544A-7EE6-4342-B048-85BDC9FD1C3A}</a:tableStyleId>
              </a:tblPr>
              <a:tblGrid>
                <a:gridCol w="1008112"/>
              </a:tblGrid>
              <a:tr h="161925">
                <a:tc>
                  <a:txBody>
                    <a:bodyPr/>
                    <a:lstStyle/>
                    <a:p>
                      <a:pPr algn="l" fontAlgn="b"/>
                      <a:r>
                        <a:rPr lang="ru-RU" sz="1600" i="1" u="none" strike="noStrike" dirty="0">
                          <a:solidFill>
                            <a:srgbClr val="FF0000"/>
                          </a:solidFill>
                          <a:effectLst/>
                          <a:latin typeface="+mj-lt"/>
                        </a:rPr>
                        <a:t>15 рублей</a:t>
                      </a:r>
                      <a:endParaRPr lang="ru-RU" sz="1600" b="0" i="1" u="none" strike="noStrike" dirty="0">
                        <a:solidFill>
                          <a:srgbClr val="FF0000"/>
                        </a:solidFill>
                        <a:effectLst/>
                        <a:latin typeface="+mj-lt"/>
                      </a:endParaRPr>
                    </a:p>
                  </a:txBody>
                  <a:tcPr marL="9525" marR="9525" marT="9525" marB="0" anchor="b"/>
                </a:tc>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1274441668"/>
              </p:ext>
            </p:extLst>
          </p:nvPr>
        </p:nvGraphicFramePr>
        <p:xfrm>
          <a:off x="2771023" y="1378090"/>
          <a:ext cx="1090538" cy="253365"/>
        </p:xfrm>
        <a:graphic>
          <a:graphicData uri="http://schemas.openxmlformats.org/drawingml/2006/table">
            <a:tbl>
              <a:tblPr>
                <a:tableStyleId>{5C22544A-7EE6-4342-B048-85BDC9FD1C3A}</a:tableStyleId>
              </a:tblPr>
              <a:tblGrid>
                <a:gridCol w="1090538"/>
              </a:tblGrid>
              <a:tr h="161925">
                <a:tc>
                  <a:txBody>
                    <a:bodyPr/>
                    <a:lstStyle/>
                    <a:p>
                      <a:pPr algn="l" fontAlgn="b"/>
                      <a:r>
                        <a:rPr lang="ru-RU" sz="1600" i="1" u="none" strike="noStrike" dirty="0">
                          <a:solidFill>
                            <a:srgbClr val="FF0000"/>
                          </a:solidFill>
                          <a:effectLst/>
                          <a:latin typeface="+mj-lt"/>
                        </a:rPr>
                        <a:t>200 рублей</a:t>
                      </a:r>
                      <a:endParaRPr lang="ru-RU" sz="1600" b="0" i="1" u="none" strike="noStrike" dirty="0">
                        <a:solidFill>
                          <a:srgbClr val="FF0000"/>
                        </a:solidFill>
                        <a:effectLst/>
                        <a:latin typeface="+mj-lt"/>
                      </a:endParaRPr>
                    </a:p>
                  </a:txBody>
                  <a:tcPr marL="9525" marR="9525" marT="9525" marB="0" anchor="b"/>
                </a:tc>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3047446667"/>
              </p:ext>
            </p:extLst>
          </p:nvPr>
        </p:nvGraphicFramePr>
        <p:xfrm>
          <a:off x="2627007" y="1810138"/>
          <a:ext cx="3312368" cy="253365"/>
        </p:xfrm>
        <a:graphic>
          <a:graphicData uri="http://schemas.openxmlformats.org/drawingml/2006/table">
            <a:tbl>
              <a:tblPr>
                <a:tableStyleId>{5C22544A-7EE6-4342-B048-85BDC9FD1C3A}</a:tableStyleId>
              </a:tblPr>
              <a:tblGrid>
                <a:gridCol w="3312368"/>
              </a:tblGrid>
              <a:tr h="161925">
                <a:tc>
                  <a:txBody>
                    <a:bodyPr/>
                    <a:lstStyle/>
                    <a:p>
                      <a:pPr algn="l" fontAlgn="b"/>
                      <a:r>
                        <a:rPr lang="ru-RU" sz="1600" u="none" strike="noStrike" dirty="0">
                          <a:solidFill>
                            <a:srgbClr val="FF0000"/>
                          </a:solidFill>
                          <a:effectLst/>
                          <a:latin typeface="+mj-lt"/>
                        </a:rPr>
                        <a:t>Количество часов работы в сутки</a:t>
                      </a:r>
                      <a:endParaRPr lang="ru-RU" sz="1600" b="0" i="0" u="none" strike="noStrike" dirty="0">
                        <a:solidFill>
                          <a:srgbClr val="FF0000"/>
                        </a:solidFill>
                        <a:effectLst/>
                        <a:latin typeface="+mj-lt"/>
                      </a:endParaRPr>
                    </a:p>
                  </a:txBody>
                  <a:tcPr marL="9525" marR="9525" marT="9525" marB="0" anchor="b"/>
                </a:tc>
              </a:tr>
            </a:tbl>
          </a:graphicData>
        </a:graphic>
      </p:graphicFrame>
      <p:graphicFrame>
        <p:nvGraphicFramePr>
          <p:cNvPr id="27" name="Table 26"/>
          <p:cNvGraphicFramePr>
            <a:graphicFrameLocks noGrp="1"/>
          </p:cNvGraphicFramePr>
          <p:nvPr>
            <p:extLst>
              <p:ext uri="{D42A27DB-BD31-4B8C-83A1-F6EECF244321}">
                <p14:modId xmlns:p14="http://schemas.microsoft.com/office/powerpoint/2010/main" val="652263073"/>
              </p:ext>
            </p:extLst>
          </p:nvPr>
        </p:nvGraphicFramePr>
        <p:xfrm>
          <a:off x="3923151" y="2212746"/>
          <a:ext cx="792088" cy="253365"/>
        </p:xfrm>
        <a:graphic>
          <a:graphicData uri="http://schemas.openxmlformats.org/drawingml/2006/table">
            <a:tbl>
              <a:tblPr>
                <a:tableStyleId>{5C22544A-7EE6-4342-B048-85BDC9FD1C3A}</a:tableStyleId>
              </a:tblPr>
              <a:tblGrid>
                <a:gridCol w="792088"/>
              </a:tblGrid>
              <a:tr h="161925">
                <a:tc>
                  <a:txBody>
                    <a:bodyPr/>
                    <a:lstStyle/>
                    <a:p>
                      <a:pPr algn="l" fontAlgn="b"/>
                      <a:r>
                        <a:rPr lang="ru-RU" sz="1600" i="1" u="none" strike="noStrike" dirty="0" smtClean="0">
                          <a:solidFill>
                            <a:srgbClr val="FF0000"/>
                          </a:solidFill>
                          <a:effectLst/>
                          <a:latin typeface="+mj-lt"/>
                        </a:rPr>
                        <a:t> 5 часов</a:t>
                      </a:r>
                      <a:endParaRPr lang="ru-RU" sz="1600" b="0" i="1" u="none" strike="noStrike" dirty="0">
                        <a:solidFill>
                          <a:srgbClr val="FF0000"/>
                        </a:solidFill>
                        <a:effectLst/>
                        <a:latin typeface="+mj-lt"/>
                      </a:endParaRPr>
                    </a:p>
                  </a:txBody>
                  <a:tcPr marL="9525" marR="9525" marT="9525" marB="0" anchor="b"/>
                </a:tc>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1753987076"/>
              </p:ext>
            </p:extLst>
          </p:nvPr>
        </p:nvGraphicFramePr>
        <p:xfrm>
          <a:off x="3491103" y="2674234"/>
          <a:ext cx="1728192" cy="253365"/>
        </p:xfrm>
        <a:graphic>
          <a:graphicData uri="http://schemas.openxmlformats.org/drawingml/2006/table">
            <a:tbl>
              <a:tblPr>
                <a:tableStyleId>{5C22544A-7EE6-4342-B048-85BDC9FD1C3A}</a:tableStyleId>
              </a:tblPr>
              <a:tblGrid>
                <a:gridCol w="1728192"/>
              </a:tblGrid>
              <a:tr h="161925">
                <a:tc>
                  <a:txBody>
                    <a:bodyPr/>
                    <a:lstStyle/>
                    <a:p>
                      <a:pPr algn="l" fontAlgn="b"/>
                      <a:r>
                        <a:rPr lang="ru-RU" sz="1600" u="none" strike="noStrike" dirty="0">
                          <a:solidFill>
                            <a:srgbClr val="FF0000"/>
                          </a:solidFill>
                          <a:effectLst/>
                          <a:latin typeface="+mj-lt"/>
                        </a:rPr>
                        <a:t>Цена за киловатт</a:t>
                      </a:r>
                      <a:endParaRPr lang="ru-RU" sz="1600" b="0" i="0" u="none" strike="noStrike" dirty="0">
                        <a:solidFill>
                          <a:srgbClr val="FF0000"/>
                        </a:solidFill>
                        <a:effectLst/>
                        <a:latin typeface="+mj-lt"/>
                      </a:endParaRPr>
                    </a:p>
                  </a:txBody>
                  <a:tcPr marL="9525" marR="9525" marT="9525" marB="0" anchor="b"/>
                </a:tc>
              </a:tr>
            </a:tbl>
          </a:graphicData>
        </a:graphic>
      </p:graphicFrame>
      <p:graphicFrame>
        <p:nvGraphicFramePr>
          <p:cNvPr id="29" name="Table 28"/>
          <p:cNvGraphicFramePr>
            <a:graphicFrameLocks noGrp="1"/>
          </p:cNvGraphicFramePr>
          <p:nvPr>
            <p:extLst>
              <p:ext uri="{D42A27DB-BD31-4B8C-83A1-F6EECF244321}">
                <p14:modId xmlns:p14="http://schemas.microsoft.com/office/powerpoint/2010/main" val="1052628842"/>
              </p:ext>
            </p:extLst>
          </p:nvPr>
        </p:nvGraphicFramePr>
        <p:xfrm>
          <a:off x="3779135" y="3106282"/>
          <a:ext cx="1008112" cy="253365"/>
        </p:xfrm>
        <a:graphic>
          <a:graphicData uri="http://schemas.openxmlformats.org/drawingml/2006/table">
            <a:tbl>
              <a:tblPr>
                <a:tableStyleId>{5C22544A-7EE6-4342-B048-85BDC9FD1C3A}</a:tableStyleId>
              </a:tblPr>
              <a:tblGrid>
                <a:gridCol w="1008112"/>
              </a:tblGrid>
              <a:tr h="161925">
                <a:tc>
                  <a:txBody>
                    <a:bodyPr/>
                    <a:lstStyle/>
                    <a:p>
                      <a:pPr algn="l" fontAlgn="b"/>
                      <a:r>
                        <a:rPr lang="ru-RU" sz="1600" i="1" u="none" strike="noStrike" dirty="0" smtClean="0">
                          <a:solidFill>
                            <a:srgbClr val="FF0000"/>
                          </a:solidFill>
                          <a:effectLst/>
                          <a:latin typeface="+mj-lt"/>
                        </a:rPr>
                        <a:t> 5  рублей</a:t>
                      </a:r>
                      <a:endParaRPr lang="ru-RU" sz="1600" b="0" i="1" u="none" strike="noStrike" dirty="0">
                        <a:solidFill>
                          <a:srgbClr val="FF0000"/>
                        </a:solidFill>
                        <a:effectLst/>
                        <a:latin typeface="+mj-lt"/>
                      </a:endParaRPr>
                    </a:p>
                  </a:txBody>
                  <a:tcPr marL="9525" marR="9525" marT="9525" marB="0" anchor="b"/>
                </a:tc>
              </a:tr>
            </a:tbl>
          </a:graphicData>
        </a:graphic>
      </p:graphicFrame>
      <p:graphicFrame>
        <p:nvGraphicFramePr>
          <p:cNvPr id="16" name="Table 15"/>
          <p:cNvGraphicFramePr>
            <a:graphicFrameLocks noGrp="1"/>
          </p:cNvGraphicFramePr>
          <p:nvPr>
            <p:extLst>
              <p:ext uri="{D42A27DB-BD31-4B8C-83A1-F6EECF244321}">
                <p14:modId xmlns:p14="http://schemas.microsoft.com/office/powerpoint/2010/main" val="1077077246"/>
              </p:ext>
            </p:extLst>
          </p:nvPr>
        </p:nvGraphicFramePr>
        <p:xfrm>
          <a:off x="3203848" y="3507854"/>
          <a:ext cx="2376264" cy="253365"/>
        </p:xfrm>
        <a:graphic>
          <a:graphicData uri="http://schemas.openxmlformats.org/drawingml/2006/table">
            <a:tbl>
              <a:tblPr>
                <a:tableStyleId>{5C22544A-7EE6-4342-B048-85BDC9FD1C3A}</a:tableStyleId>
              </a:tblPr>
              <a:tblGrid>
                <a:gridCol w="2376264"/>
              </a:tblGrid>
              <a:tr h="161925">
                <a:tc>
                  <a:txBody>
                    <a:bodyPr/>
                    <a:lstStyle/>
                    <a:p>
                      <a:pPr algn="l" fontAlgn="b"/>
                      <a:r>
                        <a:rPr lang="ru-RU" sz="1600" u="none" strike="noStrike" dirty="0">
                          <a:solidFill>
                            <a:srgbClr val="FF0000"/>
                          </a:solidFill>
                          <a:effectLst/>
                          <a:latin typeface="+mj-lt"/>
                        </a:rPr>
                        <a:t>Мощность потребления</a:t>
                      </a:r>
                      <a:endParaRPr lang="ru-RU" sz="1600" b="0" i="0" u="none" strike="noStrike" dirty="0">
                        <a:solidFill>
                          <a:srgbClr val="FF0000"/>
                        </a:solidFill>
                        <a:effectLst/>
                        <a:latin typeface="+mj-lt"/>
                      </a:endParaRPr>
                    </a:p>
                  </a:txBody>
                  <a:tcPr marL="9525" marR="9525" marT="9525" marB="0" anchor="b"/>
                </a:tc>
              </a:tr>
            </a:tbl>
          </a:graphicData>
        </a:graphic>
      </p:graphicFrame>
      <p:graphicFrame>
        <p:nvGraphicFramePr>
          <p:cNvPr id="31" name="Table 30"/>
          <p:cNvGraphicFramePr>
            <a:graphicFrameLocks noGrp="1"/>
          </p:cNvGraphicFramePr>
          <p:nvPr>
            <p:extLst>
              <p:ext uri="{D42A27DB-BD31-4B8C-83A1-F6EECF244321}">
                <p14:modId xmlns:p14="http://schemas.microsoft.com/office/powerpoint/2010/main" val="1253783034"/>
              </p:ext>
            </p:extLst>
          </p:nvPr>
        </p:nvGraphicFramePr>
        <p:xfrm>
          <a:off x="2915816" y="4083419"/>
          <a:ext cx="1008112" cy="253365"/>
        </p:xfrm>
        <a:graphic>
          <a:graphicData uri="http://schemas.openxmlformats.org/drawingml/2006/table">
            <a:tbl>
              <a:tblPr>
                <a:tableStyleId>{5C22544A-7EE6-4342-B048-85BDC9FD1C3A}</a:tableStyleId>
              </a:tblPr>
              <a:tblGrid>
                <a:gridCol w="1008112"/>
              </a:tblGrid>
              <a:tr h="161925">
                <a:tc>
                  <a:txBody>
                    <a:bodyPr/>
                    <a:lstStyle/>
                    <a:p>
                      <a:pPr algn="l" fontAlgn="b"/>
                      <a:r>
                        <a:rPr lang="ru-RU" sz="1600" i="1" u="none" strike="noStrike" dirty="0" smtClean="0">
                          <a:solidFill>
                            <a:srgbClr val="FF0000"/>
                          </a:solidFill>
                          <a:effectLst/>
                          <a:latin typeface="+mj-lt"/>
                        </a:rPr>
                        <a:t> 5  Ватт</a:t>
                      </a:r>
                      <a:endParaRPr lang="ru-RU" sz="1600" b="0" i="1" u="none" strike="noStrike" dirty="0">
                        <a:solidFill>
                          <a:srgbClr val="FF0000"/>
                        </a:solidFill>
                        <a:effectLst/>
                        <a:latin typeface="+mj-lt"/>
                      </a:endParaRPr>
                    </a:p>
                  </a:txBody>
                  <a:tcPr marL="9525" marR="9525" marT="9525" marB="0" anchor="b"/>
                </a:tc>
              </a:tr>
            </a:tbl>
          </a:graphicData>
        </a:graphic>
      </p:graphicFrame>
      <p:graphicFrame>
        <p:nvGraphicFramePr>
          <p:cNvPr id="32" name="Table 31"/>
          <p:cNvGraphicFramePr>
            <a:graphicFrameLocks noGrp="1"/>
          </p:cNvGraphicFramePr>
          <p:nvPr>
            <p:extLst>
              <p:ext uri="{D42A27DB-BD31-4B8C-83A1-F6EECF244321}">
                <p14:modId xmlns:p14="http://schemas.microsoft.com/office/powerpoint/2010/main" val="1528615775"/>
              </p:ext>
            </p:extLst>
          </p:nvPr>
        </p:nvGraphicFramePr>
        <p:xfrm>
          <a:off x="4716711" y="4103463"/>
          <a:ext cx="936104" cy="253365"/>
        </p:xfrm>
        <a:graphic>
          <a:graphicData uri="http://schemas.openxmlformats.org/drawingml/2006/table">
            <a:tbl>
              <a:tblPr>
                <a:tableStyleId>{5C22544A-7EE6-4342-B048-85BDC9FD1C3A}</a:tableStyleId>
              </a:tblPr>
              <a:tblGrid>
                <a:gridCol w="936104"/>
              </a:tblGrid>
              <a:tr h="161925">
                <a:tc>
                  <a:txBody>
                    <a:bodyPr/>
                    <a:lstStyle/>
                    <a:p>
                      <a:pPr algn="l" fontAlgn="b"/>
                      <a:r>
                        <a:rPr lang="ru-RU" sz="1600" i="1" u="none" strike="noStrike" dirty="0" smtClean="0">
                          <a:solidFill>
                            <a:srgbClr val="FF0000"/>
                          </a:solidFill>
                          <a:effectLst/>
                          <a:latin typeface="+mj-lt"/>
                        </a:rPr>
                        <a:t>75 Ватт</a:t>
                      </a:r>
                      <a:endParaRPr lang="ru-RU" sz="1600" b="0" i="1" u="none" strike="noStrike" dirty="0">
                        <a:solidFill>
                          <a:srgbClr val="FF0000"/>
                        </a:solidFill>
                        <a:effectLst/>
                        <a:latin typeface="+mj-lt"/>
                      </a:endParaRPr>
                    </a:p>
                  </a:txBody>
                  <a:tcPr marL="9525" marR="9525" marT="9525" marB="0" anchor="b"/>
                </a:tc>
              </a:tr>
            </a:tbl>
          </a:graphicData>
        </a:graphic>
      </p:graphicFrame>
      <p:graphicFrame>
        <p:nvGraphicFramePr>
          <p:cNvPr id="17" name="Table 16"/>
          <p:cNvGraphicFramePr>
            <a:graphicFrameLocks noGrp="1"/>
          </p:cNvGraphicFramePr>
          <p:nvPr>
            <p:extLst>
              <p:ext uri="{D42A27DB-BD31-4B8C-83A1-F6EECF244321}">
                <p14:modId xmlns:p14="http://schemas.microsoft.com/office/powerpoint/2010/main" val="1286592584"/>
              </p:ext>
            </p:extLst>
          </p:nvPr>
        </p:nvGraphicFramePr>
        <p:xfrm>
          <a:off x="2555776" y="4515966"/>
          <a:ext cx="3600400" cy="375285"/>
        </p:xfrm>
        <a:graphic>
          <a:graphicData uri="http://schemas.openxmlformats.org/drawingml/2006/table">
            <a:tbl>
              <a:tblPr>
                <a:tableStyleId>{5C22544A-7EE6-4342-B048-85BDC9FD1C3A}</a:tableStyleId>
              </a:tblPr>
              <a:tblGrid>
                <a:gridCol w="3600400"/>
              </a:tblGrid>
              <a:tr h="161925">
                <a:tc>
                  <a:txBody>
                    <a:bodyPr/>
                    <a:lstStyle/>
                    <a:p>
                      <a:pPr algn="l" fontAlgn="b"/>
                      <a:r>
                        <a:rPr lang="ru-RU" sz="2400" u="none" strike="noStrike" dirty="0">
                          <a:solidFill>
                            <a:srgbClr val="FF0000"/>
                          </a:solidFill>
                          <a:effectLst/>
                          <a:latin typeface="+mj-lt"/>
                        </a:rPr>
                        <a:t>Итоговая стоимость в год </a:t>
                      </a:r>
                      <a:endParaRPr lang="ru-RU" sz="2400" b="0" i="0" u="none" strike="noStrike" dirty="0">
                        <a:solidFill>
                          <a:srgbClr val="FF0000"/>
                        </a:solidFill>
                        <a:effectLst/>
                        <a:latin typeface="+mj-lt"/>
                      </a:endParaRPr>
                    </a:p>
                  </a:txBody>
                  <a:tcPr marL="9525" marR="9525" marT="9525" marB="0" anchor="b"/>
                </a:tc>
              </a:tr>
            </a:tbl>
          </a:graphicData>
        </a:graphic>
      </p:graphicFrame>
      <p:graphicFrame>
        <p:nvGraphicFramePr>
          <p:cNvPr id="34" name="Table 33"/>
          <p:cNvGraphicFramePr>
            <a:graphicFrameLocks noGrp="1"/>
          </p:cNvGraphicFramePr>
          <p:nvPr>
            <p:extLst>
              <p:ext uri="{D42A27DB-BD31-4B8C-83A1-F6EECF244321}">
                <p14:modId xmlns:p14="http://schemas.microsoft.com/office/powerpoint/2010/main" val="4092967067"/>
              </p:ext>
            </p:extLst>
          </p:nvPr>
        </p:nvGraphicFramePr>
        <p:xfrm>
          <a:off x="683568" y="4515966"/>
          <a:ext cx="1728192" cy="375285"/>
        </p:xfrm>
        <a:graphic>
          <a:graphicData uri="http://schemas.openxmlformats.org/drawingml/2006/table">
            <a:tbl>
              <a:tblPr>
                <a:tableStyleId>{5C22544A-7EE6-4342-B048-85BDC9FD1C3A}</a:tableStyleId>
              </a:tblPr>
              <a:tblGrid>
                <a:gridCol w="1728192"/>
              </a:tblGrid>
              <a:tr h="161925">
                <a:tc>
                  <a:txBody>
                    <a:bodyPr/>
                    <a:lstStyle/>
                    <a:p>
                      <a:pPr algn="l" fontAlgn="b"/>
                      <a:r>
                        <a:rPr lang="ru-RU" sz="2400" u="none" strike="noStrike" dirty="0" smtClean="0">
                          <a:solidFill>
                            <a:srgbClr val="FF0000"/>
                          </a:solidFill>
                          <a:effectLst/>
                          <a:latin typeface="+mj-lt"/>
                        </a:rPr>
                        <a:t>246 рублей</a:t>
                      </a:r>
                      <a:endParaRPr lang="ru-RU" sz="2400" b="0" i="0" u="none" strike="noStrike" dirty="0">
                        <a:solidFill>
                          <a:srgbClr val="FF0000"/>
                        </a:solidFill>
                        <a:effectLst/>
                        <a:latin typeface="+mj-lt"/>
                      </a:endParaRPr>
                    </a:p>
                  </a:txBody>
                  <a:tcPr marL="9525" marR="9525" marT="9525" marB="0" anchor="b"/>
                </a:tc>
              </a:tr>
            </a:tbl>
          </a:graphicData>
        </a:graphic>
      </p:graphicFrame>
      <p:graphicFrame>
        <p:nvGraphicFramePr>
          <p:cNvPr id="35" name="Table 34"/>
          <p:cNvGraphicFramePr>
            <a:graphicFrameLocks noGrp="1"/>
          </p:cNvGraphicFramePr>
          <p:nvPr>
            <p:extLst>
              <p:ext uri="{D42A27DB-BD31-4B8C-83A1-F6EECF244321}">
                <p14:modId xmlns:p14="http://schemas.microsoft.com/office/powerpoint/2010/main" val="2815648619"/>
              </p:ext>
            </p:extLst>
          </p:nvPr>
        </p:nvGraphicFramePr>
        <p:xfrm>
          <a:off x="6588224" y="4515966"/>
          <a:ext cx="1728192" cy="375285"/>
        </p:xfrm>
        <a:graphic>
          <a:graphicData uri="http://schemas.openxmlformats.org/drawingml/2006/table">
            <a:tbl>
              <a:tblPr>
                <a:tableStyleId>{5C22544A-7EE6-4342-B048-85BDC9FD1C3A}</a:tableStyleId>
              </a:tblPr>
              <a:tblGrid>
                <a:gridCol w="1728192"/>
              </a:tblGrid>
              <a:tr h="161925">
                <a:tc>
                  <a:txBody>
                    <a:bodyPr/>
                    <a:lstStyle/>
                    <a:p>
                      <a:pPr algn="l" fontAlgn="b"/>
                      <a:r>
                        <a:rPr lang="ru-RU" sz="2400" u="none" strike="noStrike" dirty="0" smtClean="0">
                          <a:solidFill>
                            <a:srgbClr val="FF0000"/>
                          </a:solidFill>
                          <a:effectLst/>
                          <a:latin typeface="+mj-lt"/>
                        </a:rPr>
                        <a:t>700 рублей</a:t>
                      </a:r>
                      <a:endParaRPr lang="ru-RU" sz="2400" b="0" i="0" u="none" strike="noStrike" dirty="0">
                        <a:solidFill>
                          <a:srgbClr val="FF0000"/>
                        </a:solidFill>
                        <a:effectLst/>
                        <a:latin typeface="+mj-lt"/>
                      </a:endParaRPr>
                    </a:p>
                  </a:txBody>
                  <a:tcPr marL="9525" marR="9525" marT="9525" marB="0" anchor="b"/>
                </a:tc>
              </a:tr>
            </a:tbl>
          </a:graphicData>
        </a:graphic>
      </p:graphicFrame>
    </p:spTree>
    <p:extLst>
      <p:ext uri="{BB962C8B-B14F-4D97-AF65-F5344CB8AC3E}">
        <p14:creationId xmlns:p14="http://schemas.microsoft.com/office/powerpoint/2010/main" val="151532040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7"/>
                                        </p:tgtEl>
                                        <p:attrNameLst>
                                          <p:attrName>style.visibility</p:attrName>
                                        </p:attrNameLst>
                                      </p:cBhvr>
                                      <p:to>
                                        <p:strVal val="visible"/>
                                      </p:to>
                                    </p:set>
                                    <p:anim calcmode="lin" valueType="num">
                                      <p:cBhvr additive="base">
                                        <p:cTn id="29" dur="500" fill="hold"/>
                                        <p:tgtEl>
                                          <p:spTgt spid="27"/>
                                        </p:tgtEl>
                                        <p:attrNameLst>
                                          <p:attrName>ppt_x</p:attrName>
                                        </p:attrNameLst>
                                      </p:cBhvr>
                                      <p:tavLst>
                                        <p:tav tm="0">
                                          <p:val>
                                            <p:strVal val="#ppt_x"/>
                                          </p:val>
                                        </p:tav>
                                        <p:tav tm="100000">
                                          <p:val>
                                            <p:strVal val="#ppt_x"/>
                                          </p:val>
                                        </p:tav>
                                      </p:tavLst>
                                    </p:anim>
                                    <p:anim calcmode="lin" valueType="num">
                                      <p:cBhvr additive="base">
                                        <p:cTn id="3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ppt_x"/>
                                          </p:val>
                                        </p:tav>
                                        <p:tav tm="100000">
                                          <p:val>
                                            <p:strVal val="#ppt_x"/>
                                          </p:val>
                                        </p:tav>
                                      </p:tavLst>
                                    </p:anim>
                                    <p:anim calcmode="lin" valueType="num">
                                      <p:cBhvr additive="base">
                                        <p:cTn id="36" dur="500" fill="hold"/>
                                        <p:tgtEl>
                                          <p:spTgt spid="15"/>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29"/>
                                        </p:tgtEl>
                                        <p:attrNameLst>
                                          <p:attrName>style.visibility</p:attrName>
                                        </p:attrNameLst>
                                      </p:cBhvr>
                                      <p:to>
                                        <p:strVal val="visible"/>
                                      </p:to>
                                    </p:set>
                                    <p:anim calcmode="lin" valueType="num">
                                      <p:cBhvr additive="base">
                                        <p:cTn id="39" dur="500" fill="hold"/>
                                        <p:tgtEl>
                                          <p:spTgt spid="29"/>
                                        </p:tgtEl>
                                        <p:attrNameLst>
                                          <p:attrName>ppt_x</p:attrName>
                                        </p:attrNameLst>
                                      </p:cBhvr>
                                      <p:tavLst>
                                        <p:tav tm="0">
                                          <p:val>
                                            <p:strVal val="#ppt_x"/>
                                          </p:val>
                                        </p:tav>
                                        <p:tav tm="100000">
                                          <p:val>
                                            <p:strVal val="#ppt_x"/>
                                          </p:val>
                                        </p:tav>
                                      </p:tavLst>
                                    </p:anim>
                                    <p:anim calcmode="lin" valueType="num">
                                      <p:cBhvr additive="base">
                                        <p:cTn id="4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additive="base">
                                        <p:cTn id="45" dur="500" fill="hold"/>
                                        <p:tgtEl>
                                          <p:spTgt spid="16"/>
                                        </p:tgtEl>
                                        <p:attrNameLst>
                                          <p:attrName>ppt_x</p:attrName>
                                        </p:attrNameLst>
                                      </p:cBhvr>
                                      <p:tavLst>
                                        <p:tav tm="0">
                                          <p:val>
                                            <p:strVal val="#ppt_x"/>
                                          </p:val>
                                        </p:tav>
                                        <p:tav tm="100000">
                                          <p:val>
                                            <p:strVal val="#ppt_x"/>
                                          </p:val>
                                        </p:tav>
                                      </p:tavLst>
                                    </p:anim>
                                    <p:anim calcmode="lin" valueType="num">
                                      <p:cBhvr additive="base">
                                        <p:cTn id="46" dur="500" fill="hold"/>
                                        <p:tgtEl>
                                          <p:spTgt spid="16"/>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1"/>
                                        </p:tgtEl>
                                        <p:attrNameLst>
                                          <p:attrName>style.visibility</p:attrName>
                                        </p:attrNameLst>
                                      </p:cBhvr>
                                      <p:to>
                                        <p:strVal val="visible"/>
                                      </p:to>
                                    </p:set>
                                    <p:anim calcmode="lin" valueType="num">
                                      <p:cBhvr additive="base">
                                        <p:cTn id="49" dur="500" fill="hold"/>
                                        <p:tgtEl>
                                          <p:spTgt spid="31"/>
                                        </p:tgtEl>
                                        <p:attrNameLst>
                                          <p:attrName>ppt_x</p:attrName>
                                        </p:attrNameLst>
                                      </p:cBhvr>
                                      <p:tavLst>
                                        <p:tav tm="0">
                                          <p:val>
                                            <p:strVal val="#ppt_x"/>
                                          </p:val>
                                        </p:tav>
                                        <p:tav tm="100000">
                                          <p:val>
                                            <p:strVal val="#ppt_x"/>
                                          </p:val>
                                        </p:tav>
                                      </p:tavLst>
                                    </p:anim>
                                    <p:anim calcmode="lin" valueType="num">
                                      <p:cBhvr additive="base">
                                        <p:cTn id="50" dur="500" fill="hold"/>
                                        <p:tgtEl>
                                          <p:spTgt spid="31"/>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32"/>
                                        </p:tgtEl>
                                        <p:attrNameLst>
                                          <p:attrName>style.visibility</p:attrName>
                                        </p:attrNameLst>
                                      </p:cBhvr>
                                      <p:to>
                                        <p:strVal val="visible"/>
                                      </p:to>
                                    </p:set>
                                    <p:anim calcmode="lin" valueType="num">
                                      <p:cBhvr additive="base">
                                        <p:cTn id="53" dur="500" fill="hold"/>
                                        <p:tgtEl>
                                          <p:spTgt spid="32"/>
                                        </p:tgtEl>
                                        <p:attrNameLst>
                                          <p:attrName>ppt_x</p:attrName>
                                        </p:attrNameLst>
                                      </p:cBhvr>
                                      <p:tavLst>
                                        <p:tav tm="0">
                                          <p:val>
                                            <p:strVal val="#ppt_x"/>
                                          </p:val>
                                        </p:tav>
                                        <p:tav tm="100000">
                                          <p:val>
                                            <p:strVal val="#ppt_x"/>
                                          </p:val>
                                        </p:tav>
                                      </p:tavLst>
                                    </p:anim>
                                    <p:anim calcmode="lin" valueType="num">
                                      <p:cBhvr additive="base">
                                        <p:cTn id="54"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34"/>
                                        </p:tgtEl>
                                        <p:attrNameLst>
                                          <p:attrName>style.visibility</p:attrName>
                                        </p:attrNameLst>
                                      </p:cBhvr>
                                      <p:to>
                                        <p:strVal val="visible"/>
                                      </p:to>
                                    </p:set>
                                    <p:anim calcmode="lin" valueType="num">
                                      <p:cBhvr additive="base">
                                        <p:cTn id="59" dur="500" fill="hold"/>
                                        <p:tgtEl>
                                          <p:spTgt spid="34"/>
                                        </p:tgtEl>
                                        <p:attrNameLst>
                                          <p:attrName>ppt_x</p:attrName>
                                        </p:attrNameLst>
                                      </p:cBhvr>
                                      <p:tavLst>
                                        <p:tav tm="0">
                                          <p:val>
                                            <p:strVal val="#ppt_x"/>
                                          </p:val>
                                        </p:tav>
                                        <p:tav tm="100000">
                                          <p:val>
                                            <p:strVal val="#ppt_x"/>
                                          </p:val>
                                        </p:tav>
                                      </p:tavLst>
                                    </p:anim>
                                    <p:anim calcmode="lin" valueType="num">
                                      <p:cBhvr additive="base">
                                        <p:cTn id="60" dur="500" fill="hold"/>
                                        <p:tgtEl>
                                          <p:spTgt spid="34"/>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17"/>
                                        </p:tgtEl>
                                        <p:attrNameLst>
                                          <p:attrName>style.visibility</p:attrName>
                                        </p:attrNameLst>
                                      </p:cBhvr>
                                      <p:to>
                                        <p:strVal val="visible"/>
                                      </p:to>
                                    </p:set>
                                    <p:anim calcmode="lin" valueType="num">
                                      <p:cBhvr additive="base">
                                        <p:cTn id="63" dur="500" fill="hold"/>
                                        <p:tgtEl>
                                          <p:spTgt spid="17"/>
                                        </p:tgtEl>
                                        <p:attrNameLst>
                                          <p:attrName>ppt_x</p:attrName>
                                        </p:attrNameLst>
                                      </p:cBhvr>
                                      <p:tavLst>
                                        <p:tav tm="0">
                                          <p:val>
                                            <p:strVal val="#ppt_x"/>
                                          </p:val>
                                        </p:tav>
                                        <p:tav tm="100000">
                                          <p:val>
                                            <p:strVal val="#ppt_x"/>
                                          </p:val>
                                        </p:tav>
                                      </p:tavLst>
                                    </p:anim>
                                    <p:anim calcmode="lin" valueType="num">
                                      <p:cBhvr additive="base">
                                        <p:cTn id="64" dur="500" fill="hold"/>
                                        <p:tgtEl>
                                          <p:spTgt spid="17"/>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35"/>
                                        </p:tgtEl>
                                        <p:attrNameLst>
                                          <p:attrName>style.visibility</p:attrName>
                                        </p:attrNameLst>
                                      </p:cBhvr>
                                      <p:to>
                                        <p:strVal val="visible"/>
                                      </p:to>
                                    </p:set>
                                    <p:anim calcmode="lin" valueType="num">
                                      <p:cBhvr additive="base">
                                        <p:cTn id="67" dur="500" fill="hold"/>
                                        <p:tgtEl>
                                          <p:spTgt spid="35"/>
                                        </p:tgtEl>
                                        <p:attrNameLst>
                                          <p:attrName>ppt_x</p:attrName>
                                        </p:attrNameLst>
                                      </p:cBhvr>
                                      <p:tavLst>
                                        <p:tav tm="0">
                                          <p:val>
                                            <p:strVal val="#ppt_x"/>
                                          </p:val>
                                        </p:tav>
                                        <p:tav tm="100000">
                                          <p:val>
                                            <p:strVal val="#ppt_x"/>
                                          </p:val>
                                        </p:tav>
                                      </p:tavLst>
                                    </p:anim>
                                    <p:anim calcmode="lin" valueType="num">
                                      <p:cBhvr additive="base">
                                        <p:cTn id="6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11157" y="72561"/>
            <a:ext cx="7745221" cy="770953"/>
          </a:xfrm>
        </p:spPr>
        <p:txBody>
          <a:bodyPr/>
          <a:lstStyle/>
          <a:p>
            <a:r>
              <a:rPr lang="ru-RU" sz="2700" dirty="0" smtClean="0"/>
              <a:t>Охлаждение </a:t>
            </a:r>
            <a:r>
              <a:rPr lang="en-US" sz="2700" dirty="0" smtClean="0"/>
              <a:t>Cool-safe</a:t>
            </a:r>
            <a:r>
              <a:rPr lang="en-US" sz="2700" baseline="30000" dirty="0" smtClean="0"/>
              <a:t>®</a:t>
            </a:r>
            <a:r>
              <a:rPr lang="en-US" sz="2700" dirty="0" smtClean="0"/>
              <a:t> Advanced Thermal Design</a:t>
            </a:r>
            <a:endParaRPr lang="en-US" sz="2700" dirty="0"/>
          </a:p>
        </p:txBody>
      </p:sp>
      <p:sp>
        <p:nvSpPr>
          <p:cNvPr id="26" name="Textfeld 25"/>
          <p:cNvSpPr txBox="1"/>
          <p:nvPr/>
        </p:nvSpPr>
        <p:spPr>
          <a:xfrm>
            <a:off x="6086253" y="2863068"/>
            <a:ext cx="1058292" cy="276999"/>
          </a:xfrm>
          <a:prstGeom prst="rect">
            <a:avLst/>
          </a:prstGeom>
          <a:noFill/>
        </p:spPr>
        <p:txBody>
          <a:bodyPr wrap="square" rtlCol="0">
            <a:spAutoFit/>
          </a:bodyPr>
          <a:lstStyle/>
          <a:p>
            <a:pPr algn="ctr"/>
            <a:r>
              <a:rPr lang="en-US" sz="1200" dirty="0" smtClean="0">
                <a:solidFill>
                  <a:schemeClr val="bg1"/>
                </a:solidFill>
              </a:rPr>
              <a:t>Standard</a:t>
            </a:r>
            <a:endParaRPr lang="en-US" sz="1200" dirty="0">
              <a:solidFill>
                <a:schemeClr val="bg1"/>
              </a:solidFill>
            </a:endParaRPr>
          </a:p>
        </p:txBody>
      </p:sp>
      <p:sp>
        <p:nvSpPr>
          <p:cNvPr id="27" name="Textfeld 26"/>
          <p:cNvSpPr txBox="1"/>
          <p:nvPr/>
        </p:nvSpPr>
        <p:spPr>
          <a:xfrm>
            <a:off x="5710898" y="3536530"/>
            <a:ext cx="1813433" cy="276999"/>
          </a:xfrm>
          <a:prstGeom prst="rect">
            <a:avLst/>
          </a:prstGeom>
          <a:noFill/>
        </p:spPr>
        <p:txBody>
          <a:bodyPr wrap="square" rtlCol="0">
            <a:spAutoFit/>
          </a:bodyPr>
          <a:lstStyle/>
          <a:p>
            <a:pPr algn="ctr"/>
            <a:r>
              <a:rPr lang="en-US" sz="1200" dirty="0" smtClean="0">
                <a:solidFill>
                  <a:schemeClr val="bg1"/>
                </a:solidFill>
              </a:rPr>
              <a:t>Extended Temperature</a:t>
            </a:r>
            <a:endParaRPr lang="en-US" sz="1200" dirty="0">
              <a:solidFill>
                <a:schemeClr val="bg1"/>
              </a:solidFill>
            </a:endParaRPr>
          </a:p>
        </p:txBody>
      </p:sp>
      <p:sp>
        <p:nvSpPr>
          <p:cNvPr id="31" name="Abgerundetes Rechteck 30"/>
          <p:cNvSpPr/>
          <p:nvPr>
            <p:custDataLst>
              <p:tags r:id="rId1"/>
            </p:custDataLst>
          </p:nvPr>
        </p:nvSpPr>
        <p:spPr bwMode="gray">
          <a:xfrm>
            <a:off x="3365005" y="1050081"/>
            <a:ext cx="5311452" cy="1836736"/>
          </a:xfrm>
          <a:prstGeom prst="roundRect">
            <a:avLst>
              <a:gd name="adj" fmla="val 17314"/>
            </a:avLst>
          </a:prstGeom>
          <a:noFill/>
          <a:ln w="9525">
            <a:solidFill>
              <a:srgbClr val="C00000"/>
            </a:solidFill>
          </a:ln>
          <a:extLst>
            <a:ext uri="{909E8E84-426E-40DD-AFC4-6F175D3DCCD1}">
              <a14:hiddenFill xmlns:a14="http://schemas.microsoft.com/office/drawing/2010/main">
                <a:solidFill>
                  <a:srgbClr val="FFFFF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91413" tIns="46785" rIns="53985" bIns="45705" rtlCol="0" anchor="t" anchorCtr="0"/>
          <a:lstStyle/>
          <a:p>
            <a:pPr>
              <a:spcBef>
                <a:spcPts val="200"/>
              </a:spcBef>
              <a:buClr>
                <a:schemeClr val="accent2"/>
              </a:buClr>
            </a:pPr>
            <a:r>
              <a:rPr lang="ru-RU" sz="1400" dirty="0" smtClean="0">
                <a:solidFill>
                  <a:schemeClr val="tx1"/>
                </a:solidFill>
                <a:latin typeface="+mj-lt"/>
              </a:rPr>
              <a:t>Возможность работы серверов при высоких средних температурах</a:t>
            </a:r>
            <a:endParaRPr lang="en-US" sz="1400" b="1" dirty="0" smtClean="0">
              <a:solidFill>
                <a:schemeClr val="tx1"/>
              </a:solidFill>
              <a:latin typeface="+mj-lt"/>
            </a:endParaRPr>
          </a:p>
          <a:p>
            <a:pPr marL="179334" indent="-179334">
              <a:spcBef>
                <a:spcPts val="200"/>
              </a:spcBef>
              <a:buClr>
                <a:schemeClr val="accent2"/>
              </a:buClr>
              <a:buFont typeface="Wingdings" pitchFamily="2" charset="2"/>
              <a:buChar char="n"/>
            </a:pPr>
            <a:r>
              <a:rPr lang="ru-RU" sz="1400" dirty="0" smtClean="0">
                <a:solidFill>
                  <a:schemeClr val="tx1"/>
                </a:solidFill>
                <a:latin typeface="+mj-lt"/>
              </a:rPr>
              <a:t>Широкий температурный диапазон эксплуатации</a:t>
            </a:r>
          </a:p>
          <a:p>
            <a:pPr marL="179334" indent="-179334">
              <a:spcBef>
                <a:spcPts val="200"/>
              </a:spcBef>
              <a:buClr>
                <a:schemeClr val="accent2"/>
              </a:buClr>
              <a:buFont typeface="Wingdings" pitchFamily="2" charset="2"/>
              <a:buChar char="n"/>
            </a:pPr>
            <a:r>
              <a:rPr lang="ru-RU" sz="1400" dirty="0" smtClean="0">
                <a:solidFill>
                  <a:schemeClr val="tx1"/>
                </a:solidFill>
                <a:latin typeface="+mj-lt"/>
              </a:rPr>
              <a:t>Реализовано для многих компонентов  </a:t>
            </a:r>
            <a:r>
              <a:rPr lang="en-US" sz="1400" dirty="0" smtClean="0">
                <a:solidFill>
                  <a:schemeClr val="tx1"/>
                </a:solidFill>
                <a:latin typeface="+mj-lt"/>
              </a:rPr>
              <a:t>PRIMERGY RX &amp; CX </a:t>
            </a:r>
            <a:r>
              <a:rPr lang="ru-RU" sz="1400" dirty="0" smtClean="0">
                <a:solidFill>
                  <a:schemeClr val="tx1"/>
                </a:solidFill>
                <a:latin typeface="+mj-lt"/>
              </a:rPr>
              <a:t>серверов</a:t>
            </a:r>
            <a:r>
              <a:rPr lang="en-US" sz="1400" dirty="0" smtClean="0">
                <a:solidFill>
                  <a:schemeClr val="tx1"/>
                </a:solidFill>
                <a:latin typeface="+mj-lt"/>
              </a:rPr>
              <a:t>, ETERNUS </a:t>
            </a:r>
            <a:r>
              <a:rPr lang="ru-RU" sz="1400" dirty="0" smtClean="0">
                <a:solidFill>
                  <a:schemeClr val="tx1"/>
                </a:solidFill>
                <a:latin typeface="+mj-lt"/>
              </a:rPr>
              <a:t> систем хранения</a:t>
            </a:r>
            <a:r>
              <a:rPr lang="en-US" sz="1400" dirty="0" smtClean="0">
                <a:solidFill>
                  <a:schemeClr val="tx1"/>
                </a:solidFill>
                <a:latin typeface="+mj-lt"/>
              </a:rPr>
              <a:t>, </a:t>
            </a:r>
            <a:r>
              <a:rPr lang="ru-RU" sz="1400" dirty="0" smtClean="0">
                <a:solidFill>
                  <a:schemeClr val="tx1"/>
                </a:solidFill>
                <a:latin typeface="+mj-lt"/>
              </a:rPr>
              <a:t>коммутаторов</a:t>
            </a:r>
            <a:endParaRPr lang="en-US" sz="1400" dirty="0" smtClean="0">
              <a:solidFill>
                <a:schemeClr val="tx1"/>
              </a:solidFill>
              <a:latin typeface="+mj-lt"/>
            </a:endParaRPr>
          </a:p>
          <a:p>
            <a:pPr marL="179334" indent="-179334">
              <a:spcBef>
                <a:spcPts val="200"/>
              </a:spcBef>
              <a:buClr>
                <a:schemeClr val="accent2"/>
              </a:buClr>
              <a:buFont typeface="Wingdings" pitchFamily="2" charset="2"/>
              <a:buChar char="n"/>
            </a:pPr>
            <a:r>
              <a:rPr lang="ru-RU" sz="1400" dirty="0" smtClean="0">
                <a:solidFill>
                  <a:schemeClr val="tx1"/>
                </a:solidFill>
                <a:latin typeface="+mj-lt"/>
              </a:rPr>
              <a:t>Отсутствие ограничений </a:t>
            </a:r>
            <a:r>
              <a:rPr lang="en-US" sz="1400" dirty="0" smtClean="0">
                <a:solidFill>
                  <a:schemeClr val="tx1"/>
                </a:solidFill>
                <a:latin typeface="+mj-lt"/>
              </a:rPr>
              <a:t>(</a:t>
            </a:r>
            <a:r>
              <a:rPr lang="ru-RU" sz="1400" dirty="0" smtClean="0">
                <a:solidFill>
                  <a:schemeClr val="tx1"/>
                </a:solidFill>
                <a:latin typeface="+mj-lt"/>
              </a:rPr>
              <a:t>выбор </a:t>
            </a:r>
            <a:r>
              <a:rPr lang="en-US" sz="1400" dirty="0" smtClean="0">
                <a:solidFill>
                  <a:schemeClr val="tx1"/>
                </a:solidFill>
                <a:latin typeface="+mj-lt"/>
              </a:rPr>
              <a:t>CPU</a:t>
            </a:r>
            <a:r>
              <a:rPr lang="en-US" sz="1400" dirty="0">
                <a:solidFill>
                  <a:schemeClr val="tx1"/>
                </a:solidFill>
                <a:latin typeface="+mj-lt"/>
              </a:rPr>
              <a:t>, </a:t>
            </a:r>
            <a:r>
              <a:rPr lang="ru-RU" sz="1400" dirty="0" smtClean="0">
                <a:solidFill>
                  <a:schemeClr val="tx1"/>
                </a:solidFill>
                <a:latin typeface="+mj-lt"/>
              </a:rPr>
              <a:t>объема памяти и т.д.</a:t>
            </a:r>
            <a:r>
              <a:rPr lang="en-US" sz="1400" dirty="0" smtClean="0">
                <a:solidFill>
                  <a:schemeClr val="tx1"/>
                </a:solidFill>
                <a:latin typeface="+mj-lt"/>
              </a:rPr>
              <a:t>)</a:t>
            </a:r>
            <a:endParaRPr lang="en-US" sz="1400" dirty="0">
              <a:solidFill>
                <a:schemeClr val="tx1"/>
              </a:solidFill>
              <a:latin typeface="+mj-lt"/>
            </a:endParaRPr>
          </a:p>
        </p:txBody>
      </p:sp>
      <p:sp>
        <p:nvSpPr>
          <p:cNvPr id="32" name="Abgerundetes Rechteck 31"/>
          <p:cNvSpPr/>
          <p:nvPr>
            <p:custDataLst>
              <p:tags r:id="rId2"/>
            </p:custDataLst>
          </p:nvPr>
        </p:nvSpPr>
        <p:spPr bwMode="gray">
          <a:xfrm>
            <a:off x="3365005" y="2983987"/>
            <a:ext cx="5311452" cy="1802201"/>
          </a:xfrm>
          <a:prstGeom prst="roundRect">
            <a:avLst>
              <a:gd name="adj" fmla="val 17406"/>
            </a:avLst>
          </a:pr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13" tIns="46785" rIns="53985" bIns="45705" rtlCol="0" anchor="t" anchorCtr="0"/>
          <a:lstStyle/>
          <a:p>
            <a:pPr>
              <a:spcBef>
                <a:spcPts val="200"/>
              </a:spcBef>
              <a:buClr>
                <a:schemeClr val="accent2"/>
              </a:buClr>
            </a:pPr>
            <a:r>
              <a:rPr lang="en-US" sz="1400" dirty="0" smtClean="0">
                <a:solidFill>
                  <a:schemeClr val="tx1"/>
                </a:solidFill>
                <a:latin typeface="+mj-lt"/>
              </a:rPr>
              <a:t>Cool-safe</a:t>
            </a:r>
            <a:r>
              <a:rPr lang="en-US" sz="1400" baseline="30000" dirty="0" smtClean="0">
                <a:solidFill>
                  <a:schemeClr val="tx1"/>
                </a:solidFill>
                <a:latin typeface="+mj-lt"/>
              </a:rPr>
              <a:t>®</a:t>
            </a:r>
            <a:r>
              <a:rPr lang="en-US" sz="1400" dirty="0" smtClean="0">
                <a:solidFill>
                  <a:schemeClr val="tx1"/>
                </a:solidFill>
                <a:latin typeface="+mj-lt"/>
              </a:rPr>
              <a:t> Advanced Thermal Design </a:t>
            </a:r>
            <a:r>
              <a:rPr lang="ru-RU" sz="1400" dirty="0" smtClean="0">
                <a:solidFill>
                  <a:schemeClr val="tx1"/>
                </a:solidFill>
                <a:latin typeface="+mj-lt"/>
              </a:rPr>
              <a:t>помогает экономить</a:t>
            </a:r>
            <a:r>
              <a:rPr lang="en-US" sz="1400" dirty="0" smtClean="0">
                <a:solidFill>
                  <a:schemeClr val="tx1"/>
                </a:solidFill>
                <a:latin typeface="+mj-lt"/>
              </a:rPr>
              <a:t> </a:t>
            </a:r>
          </a:p>
          <a:p>
            <a:pPr marL="179334" indent="-179334">
              <a:spcBef>
                <a:spcPts val="200"/>
              </a:spcBef>
              <a:buClr>
                <a:schemeClr val="accent2"/>
              </a:buClr>
              <a:buFont typeface="Wingdings" pitchFamily="2" charset="2"/>
              <a:buChar char="n"/>
            </a:pPr>
            <a:r>
              <a:rPr lang="ru-RU" sz="1400" dirty="0" smtClean="0">
                <a:solidFill>
                  <a:schemeClr val="tx1"/>
                </a:solidFill>
                <a:latin typeface="+mj-lt"/>
              </a:rPr>
              <a:t>До </a:t>
            </a:r>
            <a:r>
              <a:rPr lang="en-US" sz="1400" dirty="0" smtClean="0">
                <a:solidFill>
                  <a:schemeClr val="tx1"/>
                </a:solidFill>
                <a:latin typeface="+mj-lt"/>
              </a:rPr>
              <a:t>27% </a:t>
            </a:r>
            <a:r>
              <a:rPr lang="ru-RU" sz="1400" dirty="0" smtClean="0">
                <a:solidFill>
                  <a:schemeClr val="tx1"/>
                </a:solidFill>
                <a:latin typeface="+mj-lt"/>
              </a:rPr>
              <a:t>экономии на охлаждении</a:t>
            </a:r>
            <a:endParaRPr lang="en-US" sz="1400" dirty="0">
              <a:solidFill>
                <a:schemeClr val="tx1"/>
              </a:solidFill>
              <a:latin typeface="+mj-lt"/>
            </a:endParaRPr>
          </a:p>
          <a:p>
            <a:pPr marL="179334" indent="-179334">
              <a:spcBef>
                <a:spcPts val="200"/>
              </a:spcBef>
              <a:buClr>
                <a:schemeClr val="accent2"/>
              </a:buClr>
              <a:buFont typeface="Wingdings" pitchFamily="2" charset="2"/>
              <a:buChar char="n"/>
            </a:pPr>
            <a:r>
              <a:rPr lang="ru-RU" sz="1400" dirty="0" smtClean="0">
                <a:solidFill>
                  <a:schemeClr val="tx1"/>
                </a:solidFill>
                <a:latin typeface="+mj-lt"/>
              </a:rPr>
              <a:t>Снижение расходов на строительство дата центров</a:t>
            </a:r>
            <a:endParaRPr lang="en-US" sz="1400" dirty="0">
              <a:solidFill>
                <a:schemeClr val="tx1"/>
              </a:solidFill>
              <a:latin typeface="+mj-lt"/>
            </a:endParaRPr>
          </a:p>
          <a:p>
            <a:pPr marL="179334" indent="-179334">
              <a:spcBef>
                <a:spcPts val="200"/>
              </a:spcBef>
              <a:buClr>
                <a:schemeClr val="accent2"/>
              </a:buClr>
              <a:buFont typeface="Wingdings" pitchFamily="2" charset="2"/>
              <a:buChar char="n"/>
            </a:pPr>
            <a:r>
              <a:rPr lang="ru-RU" sz="1400" dirty="0" smtClean="0">
                <a:solidFill>
                  <a:schemeClr val="tx1"/>
                </a:solidFill>
                <a:latin typeface="+mj-lt"/>
              </a:rPr>
              <a:t>Для серверных – можно использовать комнаты без охлаждения</a:t>
            </a:r>
            <a:endParaRPr lang="en-US" sz="1400" dirty="0">
              <a:solidFill>
                <a:schemeClr val="tx1"/>
              </a:solidFill>
              <a:latin typeface="+mj-lt"/>
            </a:endParaRPr>
          </a:p>
        </p:txBody>
      </p:sp>
      <p:pic>
        <p:nvPicPr>
          <p:cNvPr id="11" name="Picture 2" descr="C:\Users\ABGFRIMMELF\Pictures\Lifestyle Shooting\big\28591_Lifestyle_Pictures_-_Datacenter_lpr.jp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l="6005" r="39230" b="30233"/>
          <a:stretch/>
        </p:blipFill>
        <p:spPr bwMode="auto">
          <a:xfrm>
            <a:off x="435871" y="1059584"/>
            <a:ext cx="2646971" cy="1833173"/>
          </a:xfrm>
          <a:prstGeom prst="roundRect">
            <a:avLst>
              <a:gd name="adj" fmla="val 6007"/>
            </a:avLst>
          </a:prstGeom>
          <a:noFill/>
          <a:ln>
            <a:solidFill>
              <a:srgbClr val="C00000"/>
            </a:solidFill>
          </a:ln>
          <a:extLst>
            <a:ext uri="{909E8E84-426E-40DD-AFC4-6F175D3DCCD1}">
              <a14:hiddenFill xmlns:a14="http://schemas.microsoft.com/office/drawing/2010/main">
                <a:solidFill>
                  <a:srgbClr val="FFFFFF"/>
                </a:solidFill>
              </a14:hiddenFill>
            </a:ext>
          </a:extLst>
        </p:spPr>
      </p:pic>
      <p:pic>
        <p:nvPicPr>
          <p:cNvPr id="12" name="Picture 4" descr="C:\Users\ABGFRIMMELF\Pictures\datacenter thermal 2.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1660"/>
          <a:stretch/>
        </p:blipFill>
        <p:spPr bwMode="auto">
          <a:xfrm>
            <a:off x="573352" y="2991534"/>
            <a:ext cx="2509484" cy="1812469"/>
          </a:xfrm>
          <a:prstGeom prst="roundRect">
            <a:avLst>
              <a:gd name="adj" fmla="val 6007"/>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sp>
        <p:nvSpPr>
          <p:cNvPr id="5" name="Auf der gleichen Seite des Rechtecks liegende Ecken abrunden 4"/>
          <p:cNvSpPr/>
          <p:nvPr/>
        </p:nvSpPr>
        <p:spPr>
          <a:xfrm rot="16200000">
            <a:off x="-449572" y="1793292"/>
            <a:ext cx="1854000" cy="368681"/>
          </a:xfrm>
          <a:prstGeom prst="round2SameRect">
            <a:avLst/>
          </a:prstGeom>
          <a:solidFill>
            <a:schemeClr val="accent2"/>
          </a:solid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US" sz="1600" dirty="0" smtClean="0">
                <a:solidFill>
                  <a:schemeClr val="bg1"/>
                </a:solidFill>
              </a:rPr>
              <a:t>What is it?</a:t>
            </a:r>
          </a:p>
        </p:txBody>
      </p:sp>
      <p:sp>
        <p:nvSpPr>
          <p:cNvPr id="33" name="Auf der gleichen Seite des Rechtecks liegende Ecken abrunden 32"/>
          <p:cNvSpPr/>
          <p:nvPr/>
        </p:nvSpPr>
        <p:spPr>
          <a:xfrm rot="16200000">
            <a:off x="-433371" y="3714795"/>
            <a:ext cx="1821600" cy="368683"/>
          </a:xfrm>
          <a:prstGeom prst="round2SameRect">
            <a:avLst/>
          </a:prstGeom>
          <a:solidFill>
            <a:schemeClr val="bg1">
              <a:lumMod val="8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US" sz="1600" dirty="0" smtClean="0">
                <a:solidFill>
                  <a:schemeClr val="tx1"/>
                </a:solidFill>
              </a:rPr>
              <a:t>Benefits</a:t>
            </a:r>
          </a:p>
        </p:txBody>
      </p:sp>
    </p:spTree>
    <p:extLst>
      <p:ext uri="{BB962C8B-B14F-4D97-AF65-F5344CB8AC3E}">
        <p14:creationId xmlns:p14="http://schemas.microsoft.com/office/powerpoint/2010/main" val="33887693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STYLE" val="VCT_Marker"/>
  <p:tag name="DATE" val="12.10.2010 13:26:00"/>
  <p:tag name="VCT-TEMPLATE" val="Master 16-9_gray.potx"/>
  <p:tag name="VCTMASTER" val="Fujitsu Master 16-9 gray"/>
  <p:tag name="VCTORDER" val="1"/>
</p:tagLst>
</file>

<file path=ppt/tags/tag10.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4"/>
  <p:tag name="VCT-BODYINDENTATION" val="0;0;"/>
  <p:tag name="VCT-BULLETVISIBILITY" val="L "/>
</p:tagLst>
</file>

<file path=ppt/tags/tag100.xml><?xml version="1.0" encoding="utf-8"?>
<p:tagLst xmlns:a="http://schemas.openxmlformats.org/drawingml/2006/main" xmlns:r="http://schemas.openxmlformats.org/officeDocument/2006/relationships" xmlns:p="http://schemas.openxmlformats.org/presentationml/2006/main">
  <p:tag name="STYLE" val="VCT_Marker"/>
  <p:tag name="DATE" val="12.10.2010 13:26:00"/>
  <p:tag name="VCTMASTER" val="Fujitsu"/>
  <p:tag name="VCTLAYOUT" val="title"/>
  <p:tag name="VCTORDER" val="1"/>
</p:tagLst>
</file>

<file path=ppt/tags/tag101.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3"/>
  <p:tag name="VCT-BODYINDENTATION" val="0;0;"/>
  <p:tag name="VCT-BULLETVISIBILITY" val="L "/>
</p:tagLst>
</file>

<file path=ppt/tags/tag102.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4"/>
  <p:tag name="VCT-BODYINDENTATION" val="0;0;"/>
  <p:tag name="VCT-BULLETVISIBILITY" val="L "/>
</p:tagLst>
</file>

<file path=ppt/tags/tag103.xml><?xml version="1.0" encoding="utf-8"?>
<p:tagLst xmlns:a="http://schemas.openxmlformats.org/drawingml/2006/main" xmlns:r="http://schemas.openxmlformats.org/officeDocument/2006/relationships" xmlns:p="http://schemas.openxmlformats.org/presentationml/2006/main">
  <p:tag name="VCT-RADIUS" val="30"/>
</p:tagLst>
</file>

<file path=ppt/tags/tag104.xml><?xml version="1.0" encoding="utf-8"?>
<p:tagLst xmlns:a="http://schemas.openxmlformats.org/drawingml/2006/main" xmlns:r="http://schemas.openxmlformats.org/officeDocument/2006/relationships" xmlns:p="http://schemas.openxmlformats.org/presentationml/2006/main">
  <p:tag name="VCT-RADIUS" val="30"/>
</p:tagLst>
</file>

<file path=ppt/tags/tag105.xml><?xml version="1.0" encoding="utf-8"?>
<p:tagLst xmlns:a="http://schemas.openxmlformats.org/drawingml/2006/main" xmlns:r="http://schemas.openxmlformats.org/officeDocument/2006/relationships" xmlns:p="http://schemas.openxmlformats.org/presentationml/2006/main">
  <p:tag name="VCT-RADIUS" val="30"/>
</p:tagLst>
</file>

<file path=ppt/tags/tag106.xml><?xml version="1.0" encoding="utf-8"?>
<p:tagLst xmlns:a="http://schemas.openxmlformats.org/drawingml/2006/main" xmlns:r="http://schemas.openxmlformats.org/officeDocument/2006/relationships" xmlns:p="http://schemas.openxmlformats.org/presentationml/2006/main">
  <p:tag name="VCT-RADIUS" val="30"/>
</p:tagLst>
</file>

<file path=ppt/tags/tag107.xml><?xml version="1.0" encoding="utf-8"?>
<p:tagLst xmlns:a="http://schemas.openxmlformats.org/drawingml/2006/main" xmlns:r="http://schemas.openxmlformats.org/officeDocument/2006/relationships" xmlns:p="http://schemas.openxmlformats.org/presentationml/2006/main">
  <p:tag name="VCT-RADIUS" val="30"/>
</p:tagLst>
</file>

<file path=ppt/tags/tag108.xml><?xml version="1.0" encoding="utf-8"?>
<p:tagLst xmlns:a="http://schemas.openxmlformats.org/drawingml/2006/main" xmlns:r="http://schemas.openxmlformats.org/officeDocument/2006/relationships" xmlns:p="http://schemas.openxmlformats.org/presentationml/2006/main">
  <p:tag name="VCT-RADIUS" val="30"/>
</p:tagLst>
</file>

<file path=ppt/tags/tag109.xml><?xml version="1.0" encoding="utf-8"?>
<p:tagLst xmlns:a="http://schemas.openxmlformats.org/drawingml/2006/main" xmlns:r="http://schemas.openxmlformats.org/officeDocument/2006/relationships" xmlns:p="http://schemas.openxmlformats.org/presentationml/2006/main">
  <p:tag name="VCT-RADIUS" val="30"/>
</p:tagLst>
</file>

<file path=ppt/tags/tag11.xml><?xml version="1.0" encoding="utf-8"?>
<p:tagLst xmlns:a="http://schemas.openxmlformats.org/drawingml/2006/main" xmlns:r="http://schemas.openxmlformats.org/officeDocument/2006/relationships" xmlns:p="http://schemas.openxmlformats.org/presentationml/2006/main">
  <p:tag name="STYLE" val="VCT_Marker"/>
  <p:tag name="DATE" val="12.10.2010 13:26:00"/>
  <p:tag name="VCTMASTER" val="Fujitsu"/>
  <p:tag name="VCTLAYOUT" val="title"/>
  <p:tag name="VCTORDER" val="1"/>
</p:tagLst>
</file>

<file path=ppt/tags/tag110.xml><?xml version="1.0" encoding="utf-8"?>
<p:tagLst xmlns:a="http://schemas.openxmlformats.org/drawingml/2006/main" xmlns:r="http://schemas.openxmlformats.org/officeDocument/2006/relationships" xmlns:p="http://schemas.openxmlformats.org/presentationml/2006/main">
  <p:tag name="VCT-RADIUS" val="30"/>
</p:tagLst>
</file>

<file path=ppt/tags/tag111.xml><?xml version="1.0" encoding="utf-8"?>
<p:tagLst xmlns:a="http://schemas.openxmlformats.org/drawingml/2006/main" xmlns:r="http://schemas.openxmlformats.org/officeDocument/2006/relationships" xmlns:p="http://schemas.openxmlformats.org/presentationml/2006/main">
  <p:tag name="VCT-RADIUS" val="30"/>
</p:tagLst>
</file>

<file path=ppt/tags/tag112.xml><?xml version="1.0" encoding="utf-8"?>
<p:tagLst xmlns:a="http://schemas.openxmlformats.org/drawingml/2006/main" xmlns:r="http://schemas.openxmlformats.org/officeDocument/2006/relationships" xmlns:p="http://schemas.openxmlformats.org/presentationml/2006/main">
  <p:tag name="VCT-RADIUS" val="30"/>
</p:tagLst>
</file>

<file path=ppt/tags/tag113.xml><?xml version="1.0" encoding="utf-8"?>
<p:tagLst xmlns:a="http://schemas.openxmlformats.org/drawingml/2006/main" xmlns:r="http://schemas.openxmlformats.org/officeDocument/2006/relationships" xmlns:p="http://schemas.openxmlformats.org/presentationml/2006/main">
  <p:tag name="STYLE" val="VCT_Marker"/>
  <p:tag name="DATE" val="12.10.2010 13:26:00"/>
  <p:tag name="VCTMASTER" val="Fujitsu Master 16-9 red"/>
  <p:tag name="VCTORDER" val="1"/>
</p:tagLst>
</file>

<file path=ppt/tags/tag114.xml><?xml version="1.0" encoding="utf-8"?>
<p:tagLst xmlns:a="http://schemas.openxmlformats.org/drawingml/2006/main" xmlns:r="http://schemas.openxmlformats.org/officeDocument/2006/relationships" xmlns:p="http://schemas.openxmlformats.org/presentationml/2006/main">
  <p:tag name="VCT-BODYINDENTATION" val="0;21,25;21,25;42,5;42,5;56,25;56,25;70,62504;70,62496;85;"/>
  <p:tag name="VCT-BULLETVISIBILITY" val="G*****"/>
</p:tagLst>
</file>

<file path=ppt/tags/tag115.xml><?xml version="1.0" encoding="utf-8"?>
<p:tagLst xmlns:a="http://schemas.openxmlformats.org/drawingml/2006/main" xmlns:r="http://schemas.openxmlformats.org/officeDocument/2006/relationships" xmlns:p="http://schemas.openxmlformats.org/presentationml/2006/main">
  <p:tag name="STYLE" val="VCT_Marker"/>
  <p:tag name="DATE" val="12.10.2010 13:26:00"/>
  <p:tag name="VCTMASTER" val="Fujitsu"/>
  <p:tag name="VCTLAYOUT" val="title"/>
  <p:tag name="VCTORDER" val="1"/>
</p:tagLst>
</file>

<file path=ppt/tags/tag116.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3"/>
  <p:tag name="VCT-BODYINDENTATION" val="0;0;"/>
  <p:tag name="VCT-BULLETVISIBILITY" val="L "/>
</p:tagLst>
</file>

<file path=ppt/tags/tag117.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4"/>
  <p:tag name="VCT-BODYINDENTATION" val="0;0;"/>
  <p:tag name="VCT-BULLETVISIBILITY" val="L "/>
</p:tagLst>
</file>

<file path=ppt/tags/tag118.xml><?xml version="1.0" encoding="utf-8"?>
<p:tagLst xmlns:a="http://schemas.openxmlformats.org/drawingml/2006/main" xmlns:r="http://schemas.openxmlformats.org/officeDocument/2006/relationships" xmlns:p="http://schemas.openxmlformats.org/presentationml/2006/main">
  <p:tag name="VCT-RADIUS" val="30"/>
</p:tagLst>
</file>

<file path=ppt/tags/tag119.xml><?xml version="1.0" encoding="utf-8"?>
<p:tagLst xmlns:a="http://schemas.openxmlformats.org/drawingml/2006/main" xmlns:r="http://schemas.openxmlformats.org/officeDocument/2006/relationships" xmlns:p="http://schemas.openxmlformats.org/presentationml/2006/main">
  <p:tag name="VCT-RADIUS" val="30"/>
</p:tagLst>
</file>

<file path=ppt/tags/tag12.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3"/>
  <p:tag name="VCT-BODYINDENTATION" val="0;0;"/>
  <p:tag name="VCT-BULLETVISIBILITY" val="L "/>
</p:tagLst>
</file>

<file path=ppt/tags/tag120.xml><?xml version="1.0" encoding="utf-8"?>
<p:tagLst xmlns:a="http://schemas.openxmlformats.org/drawingml/2006/main" xmlns:r="http://schemas.openxmlformats.org/officeDocument/2006/relationships" xmlns:p="http://schemas.openxmlformats.org/presentationml/2006/main">
  <p:tag name="VCT-RADIUS" val="30"/>
</p:tagLst>
</file>

<file path=ppt/tags/tag121.xml><?xml version="1.0" encoding="utf-8"?>
<p:tagLst xmlns:a="http://schemas.openxmlformats.org/drawingml/2006/main" xmlns:r="http://schemas.openxmlformats.org/officeDocument/2006/relationships" xmlns:p="http://schemas.openxmlformats.org/presentationml/2006/main">
  <p:tag name="VCT-RADIUS" val="30"/>
</p:tagLst>
</file>

<file path=ppt/tags/tag122.xml><?xml version="1.0" encoding="utf-8"?>
<p:tagLst xmlns:a="http://schemas.openxmlformats.org/drawingml/2006/main" xmlns:r="http://schemas.openxmlformats.org/officeDocument/2006/relationships" xmlns:p="http://schemas.openxmlformats.org/presentationml/2006/main">
  <p:tag name="VCT-RADIUS" val="30"/>
</p:tagLst>
</file>

<file path=ppt/tags/tag123.xml><?xml version="1.0" encoding="utf-8"?>
<p:tagLst xmlns:a="http://schemas.openxmlformats.org/drawingml/2006/main" xmlns:r="http://schemas.openxmlformats.org/officeDocument/2006/relationships" xmlns:p="http://schemas.openxmlformats.org/presentationml/2006/main">
  <p:tag name="VCT-RADIUS" val="30"/>
</p:tagLst>
</file>

<file path=ppt/tags/tag124.xml><?xml version="1.0" encoding="utf-8"?>
<p:tagLst xmlns:a="http://schemas.openxmlformats.org/drawingml/2006/main" xmlns:r="http://schemas.openxmlformats.org/officeDocument/2006/relationships" xmlns:p="http://schemas.openxmlformats.org/presentationml/2006/main">
  <p:tag name="VCT-RADIUS" val="30"/>
</p:tagLst>
</file>

<file path=ppt/tags/tag125.xml><?xml version="1.0" encoding="utf-8"?>
<p:tagLst xmlns:a="http://schemas.openxmlformats.org/drawingml/2006/main" xmlns:r="http://schemas.openxmlformats.org/officeDocument/2006/relationships" xmlns:p="http://schemas.openxmlformats.org/presentationml/2006/main">
  <p:tag name="VCT-RADIUS" val="30"/>
</p:tagLst>
</file>

<file path=ppt/tags/tag126.xml><?xml version="1.0" encoding="utf-8"?>
<p:tagLst xmlns:a="http://schemas.openxmlformats.org/drawingml/2006/main" xmlns:r="http://schemas.openxmlformats.org/officeDocument/2006/relationships" xmlns:p="http://schemas.openxmlformats.org/presentationml/2006/main">
  <p:tag name="VCT-RADIUS" val="30"/>
</p:tagLst>
</file>

<file path=ppt/tags/tag127.xml><?xml version="1.0" encoding="utf-8"?>
<p:tagLst xmlns:a="http://schemas.openxmlformats.org/drawingml/2006/main" xmlns:r="http://schemas.openxmlformats.org/officeDocument/2006/relationships" xmlns:p="http://schemas.openxmlformats.org/presentationml/2006/main">
  <p:tag name="VCT-RADIUS" val="30"/>
</p:tagLst>
</file>

<file path=ppt/tags/tag128.xml><?xml version="1.0" encoding="utf-8"?>
<p:tagLst xmlns:a="http://schemas.openxmlformats.org/drawingml/2006/main" xmlns:r="http://schemas.openxmlformats.org/officeDocument/2006/relationships" xmlns:p="http://schemas.openxmlformats.org/presentationml/2006/main">
  <p:tag name="VCT-RADIUS" val="30"/>
</p:tagLst>
</file>

<file path=ppt/tags/tag129.xml><?xml version="1.0" encoding="utf-8"?>
<p:tagLst xmlns:a="http://schemas.openxmlformats.org/drawingml/2006/main" xmlns:r="http://schemas.openxmlformats.org/officeDocument/2006/relationships" xmlns:p="http://schemas.openxmlformats.org/presentationml/2006/main">
  <p:tag name="VCT-RADIUS" val="30"/>
</p:tagLst>
</file>

<file path=ppt/tags/tag13.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4"/>
  <p:tag name="VCT-BODYINDENTATION" val="0;0;"/>
  <p:tag name="VCT-BULLETVISIBILITY" val="L "/>
</p:tagLst>
</file>

<file path=ppt/tags/tag130.xml><?xml version="1.0" encoding="utf-8"?>
<p:tagLst xmlns:a="http://schemas.openxmlformats.org/drawingml/2006/main" xmlns:r="http://schemas.openxmlformats.org/officeDocument/2006/relationships" xmlns:p="http://schemas.openxmlformats.org/presentationml/2006/main">
  <p:tag name="VCT-RADIUS" val="30"/>
</p:tagLst>
</file>

<file path=ppt/tags/tag131.xml><?xml version="1.0" encoding="utf-8"?>
<p:tagLst xmlns:a="http://schemas.openxmlformats.org/drawingml/2006/main" xmlns:r="http://schemas.openxmlformats.org/officeDocument/2006/relationships" xmlns:p="http://schemas.openxmlformats.org/presentationml/2006/main">
  <p:tag name="VCT-RADIUS" val="30"/>
</p:tagLst>
</file>

<file path=ppt/tags/tag132.xml><?xml version="1.0" encoding="utf-8"?>
<p:tagLst xmlns:a="http://schemas.openxmlformats.org/drawingml/2006/main" xmlns:r="http://schemas.openxmlformats.org/officeDocument/2006/relationships" xmlns:p="http://schemas.openxmlformats.org/presentationml/2006/main">
  <p:tag name="VCT-RADIUS" val="30"/>
</p:tagLst>
</file>

<file path=ppt/tags/tag133.xml><?xml version="1.0" encoding="utf-8"?>
<p:tagLst xmlns:a="http://schemas.openxmlformats.org/drawingml/2006/main" xmlns:r="http://schemas.openxmlformats.org/officeDocument/2006/relationships" xmlns:p="http://schemas.openxmlformats.org/presentationml/2006/main">
  <p:tag name="VCT-RADIUS" val="30"/>
</p:tagLst>
</file>

<file path=ppt/tags/tag134.xml><?xml version="1.0" encoding="utf-8"?>
<p:tagLst xmlns:a="http://schemas.openxmlformats.org/drawingml/2006/main" xmlns:r="http://schemas.openxmlformats.org/officeDocument/2006/relationships" xmlns:p="http://schemas.openxmlformats.org/presentationml/2006/main">
  <p:tag name="VCT-RADIUS" val="30"/>
</p:tagLst>
</file>

<file path=ppt/tags/tag135.xml><?xml version="1.0" encoding="utf-8"?>
<p:tagLst xmlns:a="http://schemas.openxmlformats.org/drawingml/2006/main" xmlns:r="http://schemas.openxmlformats.org/officeDocument/2006/relationships" xmlns:p="http://schemas.openxmlformats.org/presentationml/2006/main">
  <p:tag name="STYLE" val="VCT_Marker"/>
  <p:tag name="DATE" val="12.10.2010 13:26:00"/>
  <p:tag name="VCTMASTER" val="Fujitsu Master 16-9 red"/>
  <p:tag name="VCTORDER" val="1"/>
</p:tagLst>
</file>

<file path=ppt/tags/tag136.xml><?xml version="1.0" encoding="utf-8"?>
<p:tagLst xmlns:a="http://schemas.openxmlformats.org/drawingml/2006/main" xmlns:r="http://schemas.openxmlformats.org/officeDocument/2006/relationships" xmlns:p="http://schemas.openxmlformats.org/presentationml/2006/main">
  <p:tag name="VCT-BODYINDENTATION" val="0;21,25;21,25;42,5;42,5;56,25;56,25;70,62504;70,62496;85;"/>
  <p:tag name="VCT-BULLETVISIBILITY" val="G*****"/>
</p:tagLst>
</file>

<file path=ppt/tags/tag137.xml><?xml version="1.0" encoding="utf-8"?>
<p:tagLst xmlns:a="http://schemas.openxmlformats.org/drawingml/2006/main" xmlns:r="http://schemas.openxmlformats.org/officeDocument/2006/relationships" xmlns:p="http://schemas.openxmlformats.org/presentationml/2006/main">
  <p:tag name="STYLE" val="VCT_Marker"/>
  <p:tag name="DATE" val="12.10.2010 13:26:00"/>
  <p:tag name="VCTMASTER" val="Fujitsu"/>
  <p:tag name="VCTLAYOUT" val="title"/>
  <p:tag name="VCTORDER" val="1"/>
</p:tagLst>
</file>

<file path=ppt/tags/tag138.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3"/>
  <p:tag name="VCT-BODYINDENTATION" val="0;0;"/>
  <p:tag name="VCT-BULLETVISIBILITY" val="L "/>
</p:tagLst>
</file>

<file path=ppt/tags/tag139.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4"/>
  <p:tag name="VCT-BODYINDENTATION" val="0;0;"/>
  <p:tag name="VCT-BULLETVISIBILITY" val="L "/>
</p:tagLst>
</file>

<file path=ppt/tags/tag14.xml><?xml version="1.0" encoding="utf-8"?>
<p:tagLst xmlns:a="http://schemas.openxmlformats.org/drawingml/2006/main" xmlns:r="http://schemas.openxmlformats.org/officeDocument/2006/relationships" xmlns:p="http://schemas.openxmlformats.org/presentationml/2006/main">
  <p:tag name="STYLE" val="VCT_Marker"/>
  <p:tag name="DATE" val="12.10.2010 13:26:00"/>
  <p:tag name="VCTMASTER" val="Fujitsu"/>
  <p:tag name="VCTLAYOUT" val="title"/>
  <p:tag name="VCTORDER" val="1"/>
</p:tagLst>
</file>

<file path=ppt/tags/tag140.xml><?xml version="1.0" encoding="utf-8"?>
<p:tagLst xmlns:a="http://schemas.openxmlformats.org/drawingml/2006/main" xmlns:r="http://schemas.openxmlformats.org/officeDocument/2006/relationships" xmlns:p="http://schemas.openxmlformats.org/presentationml/2006/main">
  <p:tag name="VCT-RADIUS" val="30"/>
</p:tagLst>
</file>

<file path=ppt/tags/tag141.xml><?xml version="1.0" encoding="utf-8"?>
<p:tagLst xmlns:a="http://schemas.openxmlformats.org/drawingml/2006/main" xmlns:r="http://schemas.openxmlformats.org/officeDocument/2006/relationships" xmlns:p="http://schemas.openxmlformats.org/presentationml/2006/main">
  <p:tag name="VCT-RADIUS" val="30"/>
</p:tagLst>
</file>

<file path=ppt/tags/tag142.xml><?xml version="1.0" encoding="utf-8"?>
<p:tagLst xmlns:a="http://schemas.openxmlformats.org/drawingml/2006/main" xmlns:r="http://schemas.openxmlformats.org/officeDocument/2006/relationships" xmlns:p="http://schemas.openxmlformats.org/presentationml/2006/main">
  <p:tag name="VCT-RADIUS" val="30"/>
</p:tagLst>
</file>

<file path=ppt/tags/tag143.xml><?xml version="1.0" encoding="utf-8"?>
<p:tagLst xmlns:a="http://schemas.openxmlformats.org/drawingml/2006/main" xmlns:r="http://schemas.openxmlformats.org/officeDocument/2006/relationships" xmlns:p="http://schemas.openxmlformats.org/presentationml/2006/main">
  <p:tag name="VCT-RADIUS" val="30"/>
</p:tagLst>
</file>

<file path=ppt/tags/tag144.xml><?xml version="1.0" encoding="utf-8"?>
<p:tagLst xmlns:a="http://schemas.openxmlformats.org/drawingml/2006/main" xmlns:r="http://schemas.openxmlformats.org/officeDocument/2006/relationships" xmlns:p="http://schemas.openxmlformats.org/presentationml/2006/main">
  <p:tag name="VCT-RADIUS" val="30"/>
</p:tagLst>
</file>

<file path=ppt/tags/tag145.xml><?xml version="1.0" encoding="utf-8"?>
<p:tagLst xmlns:a="http://schemas.openxmlformats.org/drawingml/2006/main" xmlns:r="http://schemas.openxmlformats.org/officeDocument/2006/relationships" xmlns:p="http://schemas.openxmlformats.org/presentationml/2006/main">
  <p:tag name="VCT-RADIUS" val="30"/>
</p:tagLst>
</file>

<file path=ppt/tags/tag146.xml><?xml version="1.0" encoding="utf-8"?>
<p:tagLst xmlns:a="http://schemas.openxmlformats.org/drawingml/2006/main" xmlns:r="http://schemas.openxmlformats.org/officeDocument/2006/relationships" xmlns:p="http://schemas.openxmlformats.org/presentationml/2006/main">
  <p:tag name="VCT-RADIUS" val="30"/>
</p:tagLst>
</file>

<file path=ppt/tags/tag147.xml><?xml version="1.0" encoding="utf-8"?>
<p:tagLst xmlns:a="http://schemas.openxmlformats.org/drawingml/2006/main" xmlns:r="http://schemas.openxmlformats.org/officeDocument/2006/relationships" xmlns:p="http://schemas.openxmlformats.org/presentationml/2006/main">
  <p:tag name="VCT-RADIUS" val="30"/>
</p:tagLst>
</file>

<file path=ppt/tags/tag148.xml><?xml version="1.0" encoding="utf-8"?>
<p:tagLst xmlns:a="http://schemas.openxmlformats.org/drawingml/2006/main" xmlns:r="http://schemas.openxmlformats.org/officeDocument/2006/relationships" xmlns:p="http://schemas.openxmlformats.org/presentationml/2006/main">
  <p:tag name="VCT-RADIUS" val="30"/>
</p:tagLst>
</file>

<file path=ppt/tags/tag149.xml><?xml version="1.0" encoding="utf-8"?>
<p:tagLst xmlns:a="http://schemas.openxmlformats.org/drawingml/2006/main" xmlns:r="http://schemas.openxmlformats.org/officeDocument/2006/relationships" xmlns:p="http://schemas.openxmlformats.org/presentationml/2006/main">
  <p:tag name="VCT-RADIUS" val="30"/>
</p:tagLst>
</file>

<file path=ppt/tags/tag15.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3"/>
  <p:tag name="VCT-BODYINDENTATION" val="0;0;"/>
  <p:tag name="VCT-BULLETVISIBILITY" val="L "/>
</p:tagLst>
</file>

<file path=ppt/tags/tag150.xml><?xml version="1.0" encoding="utf-8"?>
<p:tagLst xmlns:a="http://schemas.openxmlformats.org/drawingml/2006/main" xmlns:r="http://schemas.openxmlformats.org/officeDocument/2006/relationships" xmlns:p="http://schemas.openxmlformats.org/presentationml/2006/main">
  <p:tag name="VCT-RADIUS" val="30"/>
</p:tagLst>
</file>

<file path=ppt/tags/tag151.xml><?xml version="1.0" encoding="utf-8"?>
<p:tagLst xmlns:a="http://schemas.openxmlformats.org/drawingml/2006/main" xmlns:r="http://schemas.openxmlformats.org/officeDocument/2006/relationships" xmlns:p="http://schemas.openxmlformats.org/presentationml/2006/main">
  <p:tag name="VCT-RADIUS" val="30"/>
</p:tagLst>
</file>

<file path=ppt/tags/tag152.xml><?xml version="1.0" encoding="utf-8"?>
<p:tagLst xmlns:a="http://schemas.openxmlformats.org/drawingml/2006/main" xmlns:r="http://schemas.openxmlformats.org/officeDocument/2006/relationships" xmlns:p="http://schemas.openxmlformats.org/presentationml/2006/main">
  <p:tag name="VCT-RADIUS" val="30"/>
</p:tagLst>
</file>

<file path=ppt/tags/tag153.xml><?xml version="1.0" encoding="utf-8"?>
<p:tagLst xmlns:a="http://schemas.openxmlformats.org/drawingml/2006/main" xmlns:r="http://schemas.openxmlformats.org/officeDocument/2006/relationships" xmlns:p="http://schemas.openxmlformats.org/presentationml/2006/main">
  <p:tag name="VCT-RADIUS" val="30"/>
</p:tagLst>
</file>

<file path=ppt/tags/tag154.xml><?xml version="1.0" encoding="utf-8"?>
<p:tagLst xmlns:a="http://schemas.openxmlformats.org/drawingml/2006/main" xmlns:r="http://schemas.openxmlformats.org/officeDocument/2006/relationships" xmlns:p="http://schemas.openxmlformats.org/presentationml/2006/main">
  <p:tag name="VCT-RADIUS" val="30"/>
</p:tagLst>
</file>

<file path=ppt/tags/tag155.xml><?xml version="1.0" encoding="utf-8"?>
<p:tagLst xmlns:a="http://schemas.openxmlformats.org/drawingml/2006/main" xmlns:r="http://schemas.openxmlformats.org/officeDocument/2006/relationships" xmlns:p="http://schemas.openxmlformats.org/presentationml/2006/main">
  <p:tag name="VCT-RADIUS" val="30"/>
</p:tagLst>
</file>

<file path=ppt/tags/tag156.xml><?xml version="1.0" encoding="utf-8"?>
<p:tagLst xmlns:a="http://schemas.openxmlformats.org/drawingml/2006/main" xmlns:r="http://schemas.openxmlformats.org/officeDocument/2006/relationships" xmlns:p="http://schemas.openxmlformats.org/presentationml/2006/main">
  <p:tag name="VCT-RADIUS" val="30"/>
</p:tagLst>
</file>

<file path=ppt/tags/tag157.xml><?xml version="1.0" encoding="utf-8"?>
<p:tagLst xmlns:a="http://schemas.openxmlformats.org/drawingml/2006/main" xmlns:r="http://schemas.openxmlformats.org/officeDocument/2006/relationships" xmlns:p="http://schemas.openxmlformats.org/presentationml/2006/main">
  <p:tag name="STYLE" val="VCT_Marker"/>
  <p:tag name="DATE" val="12.10.2010 13:26:00"/>
  <p:tag name="VCTMASTER" val="Fujitsu Master 16-9 red"/>
  <p:tag name="VCTORDER" val="1"/>
</p:tagLst>
</file>

<file path=ppt/tags/tag158.xml><?xml version="1.0" encoding="utf-8"?>
<p:tagLst xmlns:a="http://schemas.openxmlformats.org/drawingml/2006/main" xmlns:r="http://schemas.openxmlformats.org/officeDocument/2006/relationships" xmlns:p="http://schemas.openxmlformats.org/presentationml/2006/main">
  <p:tag name="VCT-BODYINDENTATION" val="0;21,25;21,25;42,5;42,5;56,25;56,25;70,62504;70,62496;85;"/>
  <p:tag name="VCT-BULLETVISIBILITY" val="G*****"/>
</p:tagLst>
</file>

<file path=ppt/tags/tag159.xml><?xml version="1.0" encoding="utf-8"?>
<p:tagLst xmlns:a="http://schemas.openxmlformats.org/drawingml/2006/main" xmlns:r="http://schemas.openxmlformats.org/officeDocument/2006/relationships" xmlns:p="http://schemas.openxmlformats.org/presentationml/2006/main">
  <p:tag name="STYLE" val="VCT_Marker"/>
  <p:tag name="DATE" val="12.10.2010 13:26:00"/>
  <p:tag name="VCTMASTER" val="Fujitsu"/>
  <p:tag name="VCTLAYOUT" val="title"/>
  <p:tag name="VCTORDER" val="1"/>
</p:tagLst>
</file>

<file path=ppt/tags/tag16.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4"/>
  <p:tag name="VCT-BODYINDENTATION" val="0;0;"/>
  <p:tag name="VCT-BULLETVISIBILITY" val="L "/>
</p:tagLst>
</file>

<file path=ppt/tags/tag160.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3"/>
  <p:tag name="VCT-BODYINDENTATION" val="0;0;"/>
  <p:tag name="VCT-BULLETVISIBILITY" val="L "/>
</p:tagLst>
</file>

<file path=ppt/tags/tag161.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4"/>
  <p:tag name="VCT-BODYINDENTATION" val="0;0;"/>
  <p:tag name="VCT-BULLETVISIBILITY" val="L "/>
</p:tagLst>
</file>

<file path=ppt/tags/tag162.xml><?xml version="1.0" encoding="utf-8"?>
<p:tagLst xmlns:a="http://schemas.openxmlformats.org/drawingml/2006/main" xmlns:r="http://schemas.openxmlformats.org/officeDocument/2006/relationships" xmlns:p="http://schemas.openxmlformats.org/presentationml/2006/main">
  <p:tag name="VCT-RADIUS" val="30"/>
</p:tagLst>
</file>

<file path=ppt/tags/tag163.xml><?xml version="1.0" encoding="utf-8"?>
<p:tagLst xmlns:a="http://schemas.openxmlformats.org/drawingml/2006/main" xmlns:r="http://schemas.openxmlformats.org/officeDocument/2006/relationships" xmlns:p="http://schemas.openxmlformats.org/presentationml/2006/main">
  <p:tag name="VCT-RADIUS" val="30"/>
</p:tagLst>
</file>

<file path=ppt/tags/tag164.xml><?xml version="1.0" encoding="utf-8"?>
<p:tagLst xmlns:a="http://schemas.openxmlformats.org/drawingml/2006/main" xmlns:r="http://schemas.openxmlformats.org/officeDocument/2006/relationships" xmlns:p="http://schemas.openxmlformats.org/presentationml/2006/main">
  <p:tag name="VCT-RADIUS" val="30"/>
</p:tagLst>
</file>

<file path=ppt/tags/tag165.xml><?xml version="1.0" encoding="utf-8"?>
<p:tagLst xmlns:a="http://schemas.openxmlformats.org/drawingml/2006/main" xmlns:r="http://schemas.openxmlformats.org/officeDocument/2006/relationships" xmlns:p="http://schemas.openxmlformats.org/presentationml/2006/main">
  <p:tag name="VCT-RADIUS" val="30"/>
</p:tagLst>
</file>

<file path=ppt/tags/tag166.xml><?xml version="1.0" encoding="utf-8"?>
<p:tagLst xmlns:a="http://schemas.openxmlformats.org/drawingml/2006/main" xmlns:r="http://schemas.openxmlformats.org/officeDocument/2006/relationships" xmlns:p="http://schemas.openxmlformats.org/presentationml/2006/main">
  <p:tag name="VCT-RADIUS" val="30"/>
</p:tagLst>
</file>

<file path=ppt/tags/tag167.xml><?xml version="1.0" encoding="utf-8"?>
<p:tagLst xmlns:a="http://schemas.openxmlformats.org/drawingml/2006/main" xmlns:r="http://schemas.openxmlformats.org/officeDocument/2006/relationships" xmlns:p="http://schemas.openxmlformats.org/presentationml/2006/main">
  <p:tag name="VCT-RADIUS" val="30"/>
</p:tagLst>
</file>

<file path=ppt/tags/tag168.xml><?xml version="1.0" encoding="utf-8"?>
<p:tagLst xmlns:a="http://schemas.openxmlformats.org/drawingml/2006/main" xmlns:r="http://schemas.openxmlformats.org/officeDocument/2006/relationships" xmlns:p="http://schemas.openxmlformats.org/presentationml/2006/main">
  <p:tag name="VCT-RADIUS" val="30"/>
</p:tagLst>
</file>

<file path=ppt/tags/tag169.xml><?xml version="1.0" encoding="utf-8"?>
<p:tagLst xmlns:a="http://schemas.openxmlformats.org/drawingml/2006/main" xmlns:r="http://schemas.openxmlformats.org/officeDocument/2006/relationships" xmlns:p="http://schemas.openxmlformats.org/presentationml/2006/main">
  <p:tag name="VCT-RADIUS" val="30"/>
</p:tagLst>
</file>

<file path=ppt/tags/tag17.xml><?xml version="1.0" encoding="utf-8"?>
<p:tagLst xmlns:a="http://schemas.openxmlformats.org/drawingml/2006/main" xmlns:r="http://schemas.openxmlformats.org/officeDocument/2006/relationships" xmlns:p="http://schemas.openxmlformats.org/presentationml/2006/main">
  <p:tag name="STYLE" val="VCT_Marker"/>
  <p:tag name="DATE" val="12.10.2010 13:26:00"/>
  <p:tag name="VCTMASTER" val="Fujitsu"/>
  <p:tag name="VCTLAYOUT" val="title"/>
  <p:tag name="VCTORDER" val="1"/>
</p:tagLst>
</file>

<file path=ppt/tags/tag170.xml><?xml version="1.0" encoding="utf-8"?>
<p:tagLst xmlns:a="http://schemas.openxmlformats.org/drawingml/2006/main" xmlns:r="http://schemas.openxmlformats.org/officeDocument/2006/relationships" xmlns:p="http://schemas.openxmlformats.org/presentationml/2006/main">
  <p:tag name="VCT-RADIUS" val="30"/>
</p:tagLst>
</file>

<file path=ppt/tags/tag171.xml><?xml version="1.0" encoding="utf-8"?>
<p:tagLst xmlns:a="http://schemas.openxmlformats.org/drawingml/2006/main" xmlns:r="http://schemas.openxmlformats.org/officeDocument/2006/relationships" xmlns:p="http://schemas.openxmlformats.org/presentationml/2006/main">
  <p:tag name="VCT-RADIUS" val="30"/>
</p:tagLst>
</file>

<file path=ppt/tags/tag172.xml><?xml version="1.0" encoding="utf-8"?>
<p:tagLst xmlns:a="http://schemas.openxmlformats.org/drawingml/2006/main" xmlns:r="http://schemas.openxmlformats.org/officeDocument/2006/relationships" xmlns:p="http://schemas.openxmlformats.org/presentationml/2006/main">
  <p:tag name="VCT-RADIUS" val="30"/>
</p:tagLst>
</file>

<file path=ppt/tags/tag173.xml><?xml version="1.0" encoding="utf-8"?>
<p:tagLst xmlns:a="http://schemas.openxmlformats.org/drawingml/2006/main" xmlns:r="http://schemas.openxmlformats.org/officeDocument/2006/relationships" xmlns:p="http://schemas.openxmlformats.org/presentationml/2006/main">
  <p:tag name="VCT-RADIUS" val="30"/>
</p:tagLst>
</file>

<file path=ppt/tags/tag174.xml><?xml version="1.0" encoding="utf-8"?>
<p:tagLst xmlns:a="http://schemas.openxmlformats.org/drawingml/2006/main" xmlns:r="http://schemas.openxmlformats.org/officeDocument/2006/relationships" xmlns:p="http://schemas.openxmlformats.org/presentationml/2006/main">
  <p:tag name="VCT-RADIUS" val="30"/>
</p:tagLst>
</file>

<file path=ppt/tags/tag175.xml><?xml version="1.0" encoding="utf-8"?>
<p:tagLst xmlns:a="http://schemas.openxmlformats.org/drawingml/2006/main" xmlns:r="http://schemas.openxmlformats.org/officeDocument/2006/relationships" xmlns:p="http://schemas.openxmlformats.org/presentationml/2006/main">
  <p:tag name="VCT-RADIUS" val="30"/>
</p:tagLst>
</file>

<file path=ppt/tags/tag176.xml><?xml version="1.0" encoding="utf-8"?>
<p:tagLst xmlns:a="http://schemas.openxmlformats.org/drawingml/2006/main" xmlns:r="http://schemas.openxmlformats.org/officeDocument/2006/relationships" xmlns:p="http://schemas.openxmlformats.org/presentationml/2006/main">
  <p:tag name="VCT-RADIUS" val="30"/>
</p:tagLst>
</file>

<file path=ppt/tags/tag177.xml><?xml version="1.0" encoding="utf-8"?>
<p:tagLst xmlns:a="http://schemas.openxmlformats.org/drawingml/2006/main" xmlns:r="http://schemas.openxmlformats.org/officeDocument/2006/relationships" xmlns:p="http://schemas.openxmlformats.org/presentationml/2006/main">
  <p:tag name="VCT-RADIUS" val="30"/>
</p:tagLst>
</file>

<file path=ppt/tags/tag178.xml><?xml version="1.0" encoding="utf-8"?>
<p:tagLst xmlns:a="http://schemas.openxmlformats.org/drawingml/2006/main" xmlns:r="http://schemas.openxmlformats.org/officeDocument/2006/relationships" xmlns:p="http://schemas.openxmlformats.org/presentationml/2006/main">
  <p:tag name="VCT-RADIUS" val="30"/>
</p:tagLst>
</file>

<file path=ppt/tags/tag179.xml><?xml version="1.0" encoding="utf-8"?>
<p:tagLst xmlns:a="http://schemas.openxmlformats.org/drawingml/2006/main" xmlns:r="http://schemas.openxmlformats.org/officeDocument/2006/relationships" xmlns:p="http://schemas.openxmlformats.org/presentationml/2006/main">
  <p:tag name="STYLE" val="VCT_Marker"/>
  <p:tag name="DATE" val="12.10.2010 13:26:00"/>
  <p:tag name="VCTMASTER" val="Fujitsu Master 16-9 red"/>
  <p:tag name="VCTORDER" val="1"/>
</p:tagLst>
</file>

<file path=ppt/tags/tag18.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3"/>
  <p:tag name="VCT-BODYINDENTATION" val="0;0;"/>
  <p:tag name="VCT-BULLETVISIBILITY" val="L "/>
</p:tagLst>
</file>

<file path=ppt/tags/tag180.xml><?xml version="1.0" encoding="utf-8"?>
<p:tagLst xmlns:a="http://schemas.openxmlformats.org/drawingml/2006/main" xmlns:r="http://schemas.openxmlformats.org/officeDocument/2006/relationships" xmlns:p="http://schemas.openxmlformats.org/presentationml/2006/main">
  <p:tag name="VCT-BODYINDENTATION" val="0;21,25;21,25;42,5;42,5;56,25;56,25;70,62504;70,62496;85;"/>
  <p:tag name="VCT-BULLETVISIBILITY" val="G*****"/>
</p:tagLst>
</file>

<file path=ppt/tags/tag181.xml><?xml version="1.0" encoding="utf-8"?>
<p:tagLst xmlns:a="http://schemas.openxmlformats.org/drawingml/2006/main" xmlns:r="http://schemas.openxmlformats.org/officeDocument/2006/relationships" xmlns:p="http://schemas.openxmlformats.org/presentationml/2006/main">
  <p:tag name="STYLE" val="VCT_Marker"/>
  <p:tag name="DATE" val="12.10.2010 13:26:00"/>
  <p:tag name="VCTMASTER" val="Fujitsu"/>
  <p:tag name="VCTLAYOUT" val="title"/>
  <p:tag name="VCTORDER" val="1"/>
</p:tagLst>
</file>

<file path=ppt/tags/tag182.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3"/>
  <p:tag name="VCT-BODYINDENTATION" val="0;0;"/>
  <p:tag name="VCT-BULLETVISIBILITY" val="L "/>
</p:tagLst>
</file>

<file path=ppt/tags/tag183.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4"/>
  <p:tag name="VCT-BODYINDENTATION" val="0;0;"/>
  <p:tag name="VCT-BULLETVISIBILITY" val="L "/>
</p:tagLst>
</file>

<file path=ppt/tags/tag184.xml><?xml version="1.0" encoding="utf-8"?>
<p:tagLst xmlns:a="http://schemas.openxmlformats.org/drawingml/2006/main" xmlns:r="http://schemas.openxmlformats.org/officeDocument/2006/relationships" xmlns:p="http://schemas.openxmlformats.org/presentationml/2006/main">
  <p:tag name="VCT-RADIUS" val="30"/>
</p:tagLst>
</file>

<file path=ppt/tags/tag185.xml><?xml version="1.0" encoding="utf-8"?>
<p:tagLst xmlns:a="http://schemas.openxmlformats.org/drawingml/2006/main" xmlns:r="http://schemas.openxmlformats.org/officeDocument/2006/relationships" xmlns:p="http://schemas.openxmlformats.org/presentationml/2006/main">
  <p:tag name="VCT-RADIUS" val="30"/>
</p:tagLst>
</file>

<file path=ppt/tags/tag186.xml><?xml version="1.0" encoding="utf-8"?>
<p:tagLst xmlns:a="http://schemas.openxmlformats.org/drawingml/2006/main" xmlns:r="http://schemas.openxmlformats.org/officeDocument/2006/relationships" xmlns:p="http://schemas.openxmlformats.org/presentationml/2006/main">
  <p:tag name="VCT-RADIUS" val="30"/>
</p:tagLst>
</file>

<file path=ppt/tags/tag187.xml><?xml version="1.0" encoding="utf-8"?>
<p:tagLst xmlns:a="http://schemas.openxmlformats.org/drawingml/2006/main" xmlns:r="http://schemas.openxmlformats.org/officeDocument/2006/relationships" xmlns:p="http://schemas.openxmlformats.org/presentationml/2006/main">
  <p:tag name="VCT-RADIUS" val="30"/>
</p:tagLst>
</file>

<file path=ppt/tags/tag188.xml><?xml version="1.0" encoding="utf-8"?>
<p:tagLst xmlns:a="http://schemas.openxmlformats.org/drawingml/2006/main" xmlns:r="http://schemas.openxmlformats.org/officeDocument/2006/relationships" xmlns:p="http://schemas.openxmlformats.org/presentationml/2006/main">
  <p:tag name="VCT-RADIUS" val="30"/>
</p:tagLst>
</file>

<file path=ppt/tags/tag189.xml><?xml version="1.0" encoding="utf-8"?>
<p:tagLst xmlns:a="http://schemas.openxmlformats.org/drawingml/2006/main" xmlns:r="http://schemas.openxmlformats.org/officeDocument/2006/relationships" xmlns:p="http://schemas.openxmlformats.org/presentationml/2006/main">
  <p:tag name="VCT-RADIUS" val="30"/>
</p:tagLst>
</file>

<file path=ppt/tags/tag19.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4"/>
  <p:tag name="VCT-BODYINDENTATION" val="0;0;"/>
  <p:tag name="VCT-BULLETVISIBILITY" val="L "/>
</p:tagLst>
</file>

<file path=ppt/tags/tag190.xml><?xml version="1.0" encoding="utf-8"?>
<p:tagLst xmlns:a="http://schemas.openxmlformats.org/drawingml/2006/main" xmlns:r="http://schemas.openxmlformats.org/officeDocument/2006/relationships" xmlns:p="http://schemas.openxmlformats.org/presentationml/2006/main">
  <p:tag name="VCT-RADIUS" val="30"/>
</p:tagLst>
</file>

<file path=ppt/tags/tag191.xml><?xml version="1.0" encoding="utf-8"?>
<p:tagLst xmlns:a="http://schemas.openxmlformats.org/drawingml/2006/main" xmlns:r="http://schemas.openxmlformats.org/officeDocument/2006/relationships" xmlns:p="http://schemas.openxmlformats.org/presentationml/2006/main">
  <p:tag name="VCT-RADIUS" val="30"/>
</p:tagLst>
</file>

<file path=ppt/tags/tag192.xml><?xml version="1.0" encoding="utf-8"?>
<p:tagLst xmlns:a="http://schemas.openxmlformats.org/drawingml/2006/main" xmlns:r="http://schemas.openxmlformats.org/officeDocument/2006/relationships" xmlns:p="http://schemas.openxmlformats.org/presentationml/2006/main">
  <p:tag name="VCT-RADIUS" val="30"/>
</p:tagLst>
</file>

<file path=ppt/tags/tag193.xml><?xml version="1.0" encoding="utf-8"?>
<p:tagLst xmlns:a="http://schemas.openxmlformats.org/drawingml/2006/main" xmlns:r="http://schemas.openxmlformats.org/officeDocument/2006/relationships" xmlns:p="http://schemas.openxmlformats.org/presentationml/2006/main">
  <p:tag name="VCT-RADIUS" val="30"/>
</p:tagLst>
</file>

<file path=ppt/tags/tag194.xml><?xml version="1.0" encoding="utf-8"?>
<p:tagLst xmlns:a="http://schemas.openxmlformats.org/drawingml/2006/main" xmlns:r="http://schemas.openxmlformats.org/officeDocument/2006/relationships" xmlns:p="http://schemas.openxmlformats.org/presentationml/2006/main">
  <p:tag name="VCT-RADIUS" val="30"/>
</p:tagLst>
</file>

<file path=ppt/tags/tag195.xml><?xml version="1.0" encoding="utf-8"?>
<p:tagLst xmlns:a="http://schemas.openxmlformats.org/drawingml/2006/main" xmlns:r="http://schemas.openxmlformats.org/officeDocument/2006/relationships" xmlns:p="http://schemas.openxmlformats.org/presentationml/2006/main">
  <p:tag name="VCT-RADIUS" val="30"/>
</p:tagLst>
</file>

<file path=ppt/tags/tag196.xml><?xml version="1.0" encoding="utf-8"?>
<p:tagLst xmlns:a="http://schemas.openxmlformats.org/drawingml/2006/main" xmlns:r="http://schemas.openxmlformats.org/officeDocument/2006/relationships" xmlns:p="http://schemas.openxmlformats.org/presentationml/2006/main">
  <p:tag name="VCT-RADIUS" val="30"/>
</p:tagLst>
</file>

<file path=ppt/tags/tag197.xml><?xml version="1.0" encoding="utf-8"?>
<p:tagLst xmlns:a="http://schemas.openxmlformats.org/drawingml/2006/main" xmlns:r="http://schemas.openxmlformats.org/officeDocument/2006/relationships" xmlns:p="http://schemas.openxmlformats.org/presentationml/2006/main">
  <p:tag name="VCT-RADIUS" val="30"/>
</p:tagLst>
</file>

<file path=ppt/tags/tag198.xml><?xml version="1.0" encoding="utf-8"?>
<p:tagLst xmlns:a="http://schemas.openxmlformats.org/drawingml/2006/main" xmlns:r="http://schemas.openxmlformats.org/officeDocument/2006/relationships" xmlns:p="http://schemas.openxmlformats.org/presentationml/2006/main">
  <p:tag name="VCT-RADIUS" val="30"/>
</p:tagLst>
</file>

<file path=ppt/tags/tag199.xml><?xml version="1.0" encoding="utf-8"?>
<p:tagLst xmlns:a="http://schemas.openxmlformats.org/drawingml/2006/main" xmlns:r="http://schemas.openxmlformats.org/officeDocument/2006/relationships" xmlns:p="http://schemas.openxmlformats.org/presentationml/2006/main">
  <p:tag name="VCT-RADIUS" val="30"/>
</p:tagLst>
</file>

<file path=ppt/tags/tag2.xml><?xml version="1.0" encoding="utf-8"?>
<p:tagLst xmlns:a="http://schemas.openxmlformats.org/drawingml/2006/main" xmlns:r="http://schemas.openxmlformats.org/officeDocument/2006/relationships" xmlns:p="http://schemas.openxmlformats.org/presentationml/2006/main">
  <p:tag name="STYLE" val="VCT_Marker"/>
  <p:tag name="DATE" val="12.10.2010 13:26:00"/>
  <p:tag name="VCTMASTER" val="Fujitsu"/>
  <p:tag name="VCTLAYOUT" val="title"/>
  <p:tag name="VCTORDER" val="1"/>
</p:tagLst>
</file>

<file path=ppt/tags/tag20.xml><?xml version="1.0" encoding="utf-8"?>
<p:tagLst xmlns:a="http://schemas.openxmlformats.org/drawingml/2006/main" xmlns:r="http://schemas.openxmlformats.org/officeDocument/2006/relationships" xmlns:p="http://schemas.openxmlformats.org/presentationml/2006/main">
  <p:tag name="STYLE" val="VCT_Marker"/>
  <p:tag name="DATE" val="12.10.2010 13:26:00"/>
  <p:tag name="VCTMASTER" val="Fujitsu"/>
  <p:tag name="VCTLAYOUT" val="title"/>
  <p:tag name="VCTORDER" val="1"/>
</p:tagLst>
</file>

<file path=ppt/tags/tag200.xml><?xml version="1.0" encoding="utf-8"?>
<p:tagLst xmlns:a="http://schemas.openxmlformats.org/drawingml/2006/main" xmlns:r="http://schemas.openxmlformats.org/officeDocument/2006/relationships" xmlns:p="http://schemas.openxmlformats.org/presentationml/2006/main">
  <p:tag name="VCT-RADIUS" val="30"/>
</p:tagLst>
</file>

<file path=ppt/tags/tag201.xml><?xml version="1.0" encoding="utf-8"?>
<p:tagLst xmlns:a="http://schemas.openxmlformats.org/drawingml/2006/main" xmlns:r="http://schemas.openxmlformats.org/officeDocument/2006/relationships" xmlns:p="http://schemas.openxmlformats.org/presentationml/2006/main">
  <p:tag name="VCT-RADIUS" val="30"/>
</p:tagLst>
</file>

<file path=ppt/tags/tag202.xml><?xml version="1.0" encoding="utf-8"?>
<p:tagLst xmlns:a="http://schemas.openxmlformats.org/drawingml/2006/main" xmlns:r="http://schemas.openxmlformats.org/officeDocument/2006/relationships" xmlns:p="http://schemas.openxmlformats.org/presentationml/2006/main">
  <p:tag name="VCT-RADIUS" val="30"/>
</p:tagLst>
</file>

<file path=ppt/tags/tag203.xml><?xml version="1.0" encoding="utf-8"?>
<p:tagLst xmlns:a="http://schemas.openxmlformats.org/drawingml/2006/main" xmlns:r="http://schemas.openxmlformats.org/officeDocument/2006/relationships" xmlns:p="http://schemas.openxmlformats.org/presentationml/2006/main">
  <p:tag name="VCT-RADIUS" val="30"/>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pDe_Vet2gsEGwJXdyCQEBaw"/>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pmtXweo8C6ESOlKYWAQBstg"/>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pS2mrLX9UMEa0IAr2x_jDtg"/>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piXCDpLTXjEmiyGAJq1wbwQ"/>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p4qzcK51U7kiSPaq8O0e1Vw"/>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pfUcli1b0vEq4X54IwuQI2Q"/>
</p:tagLst>
</file>

<file path=ppt/tags/tag21.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3"/>
  <p:tag name="VCT-BODYINDENTATION" val="0;0;"/>
  <p:tag name="VCT-BULLETVISIBILITY" val="L "/>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pxcgHSXhGkkuGSfmrFqn6Eg"/>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p.2scVSnOg0G3B3HlbH_dSw"/>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pSPX_7xjrWUm1Umo4_NUKtA"/>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puTbJrcf6jk6W9lGbcyjacA"/>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pEUqdlp47NECVOPP3aZNj1A"/>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ptXH8caGyEUiJijRi0JfFZw"/>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pY0I4OwhCkUiw30PBtW1g2A"/>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pZWY.g4ZJYkSbXT3j6WacsA"/>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pyvKK0E9WVUWehvV110bKqA"/>
</p:tagLst>
</file>

<file path=ppt/tags/tag219.xml><?xml version="1.0" encoding="utf-8"?>
<p:tagLst xmlns:a="http://schemas.openxmlformats.org/drawingml/2006/main" xmlns:r="http://schemas.openxmlformats.org/officeDocument/2006/relationships" xmlns:p="http://schemas.openxmlformats.org/presentationml/2006/main">
  <p:tag name="VCT-RADIUS" val="10"/>
</p:tagLst>
</file>

<file path=ppt/tags/tag22.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4"/>
  <p:tag name="VCT-BODYINDENTATION" val="0;0;"/>
  <p:tag name="VCT-BULLETVISIBILITY" val="L "/>
</p:tagLst>
</file>

<file path=ppt/tags/tag220.xml><?xml version="1.0" encoding="utf-8"?>
<p:tagLst xmlns:a="http://schemas.openxmlformats.org/drawingml/2006/main" xmlns:r="http://schemas.openxmlformats.org/officeDocument/2006/relationships" xmlns:p="http://schemas.openxmlformats.org/presentationml/2006/main">
  <p:tag name="VCT-RADIUS" val="10"/>
</p:tagLst>
</file>

<file path=ppt/tags/tag221.xml><?xml version="1.0" encoding="utf-8"?>
<p:tagLst xmlns:a="http://schemas.openxmlformats.org/drawingml/2006/main" xmlns:r="http://schemas.openxmlformats.org/officeDocument/2006/relationships" xmlns:p="http://schemas.openxmlformats.org/presentationml/2006/main">
  <p:tag name="VCT-RADIUS" val="10"/>
</p:tagLst>
</file>

<file path=ppt/tags/tag222.xml><?xml version="1.0" encoding="utf-8"?>
<p:tagLst xmlns:a="http://schemas.openxmlformats.org/drawingml/2006/main" xmlns:r="http://schemas.openxmlformats.org/officeDocument/2006/relationships" xmlns:p="http://schemas.openxmlformats.org/presentationml/2006/main">
  <p:tag name="VCT-RADIUS" val="10"/>
</p:tagLst>
</file>

<file path=ppt/tags/tag223.xml><?xml version="1.0" encoding="utf-8"?>
<p:tagLst xmlns:a="http://schemas.openxmlformats.org/drawingml/2006/main" xmlns:r="http://schemas.openxmlformats.org/officeDocument/2006/relationships" xmlns:p="http://schemas.openxmlformats.org/presentationml/2006/main">
  <p:tag name="VCT-RADIUS" val="30"/>
</p:tagLst>
</file>

<file path=ppt/tags/tag224.xml><?xml version="1.0" encoding="utf-8"?>
<p:tagLst xmlns:a="http://schemas.openxmlformats.org/drawingml/2006/main" xmlns:r="http://schemas.openxmlformats.org/officeDocument/2006/relationships" xmlns:p="http://schemas.openxmlformats.org/presentationml/2006/main">
  <p:tag name="VCT-RADIUS" val="10"/>
</p:tagLst>
</file>

<file path=ppt/tags/tag225.xml><?xml version="1.0" encoding="utf-8"?>
<p:tagLst xmlns:a="http://schemas.openxmlformats.org/drawingml/2006/main" xmlns:r="http://schemas.openxmlformats.org/officeDocument/2006/relationships" xmlns:p="http://schemas.openxmlformats.org/presentationml/2006/main">
  <p:tag name="VCT-RADIUS" val="10"/>
</p:tagLst>
</file>

<file path=ppt/tags/tag226.xml><?xml version="1.0" encoding="utf-8"?>
<p:tagLst xmlns:a="http://schemas.openxmlformats.org/drawingml/2006/main" xmlns:r="http://schemas.openxmlformats.org/officeDocument/2006/relationships" xmlns:p="http://schemas.openxmlformats.org/presentationml/2006/main">
  <p:tag name="VCT-RADIUS" val="10"/>
</p:tagLst>
</file>

<file path=ppt/tags/tag227.xml><?xml version="1.0" encoding="utf-8"?>
<p:tagLst xmlns:a="http://schemas.openxmlformats.org/drawingml/2006/main" xmlns:r="http://schemas.openxmlformats.org/officeDocument/2006/relationships" xmlns:p="http://schemas.openxmlformats.org/presentationml/2006/main">
  <p:tag name="VCT-RADIUS" val="10"/>
</p:tagLst>
</file>

<file path=ppt/tags/tag228.xml><?xml version="1.0" encoding="utf-8"?>
<p:tagLst xmlns:a="http://schemas.openxmlformats.org/drawingml/2006/main" xmlns:r="http://schemas.openxmlformats.org/officeDocument/2006/relationships" xmlns:p="http://schemas.openxmlformats.org/presentationml/2006/main">
  <p:tag name="VCT-RADIUS" val="10"/>
</p:tagLst>
</file>

<file path=ppt/tags/tag229.xml><?xml version="1.0" encoding="utf-8"?>
<p:tagLst xmlns:a="http://schemas.openxmlformats.org/drawingml/2006/main" xmlns:r="http://schemas.openxmlformats.org/officeDocument/2006/relationships" xmlns:p="http://schemas.openxmlformats.org/presentationml/2006/main">
  <p:tag name="VCT-RADIUS" val="10"/>
</p:tagLst>
</file>

<file path=ppt/tags/tag23.xml><?xml version="1.0" encoding="utf-8"?>
<p:tagLst xmlns:a="http://schemas.openxmlformats.org/drawingml/2006/main" xmlns:r="http://schemas.openxmlformats.org/officeDocument/2006/relationships" xmlns:p="http://schemas.openxmlformats.org/presentationml/2006/main">
  <p:tag name="VCT-BODYINDENTATION" val="0;21.25;21.25;42.5;42.5;56.25;56.25;70.62504;70.62496;85;"/>
  <p:tag name="VCT-BULLETVISIBILITY" val="G*****"/>
</p:tagLst>
</file>

<file path=ppt/tags/tag230.xml><?xml version="1.0" encoding="utf-8"?>
<p:tagLst xmlns:a="http://schemas.openxmlformats.org/drawingml/2006/main" xmlns:r="http://schemas.openxmlformats.org/officeDocument/2006/relationships" xmlns:p="http://schemas.openxmlformats.org/presentationml/2006/main">
  <p:tag name="VCT-RADIUS" val="10"/>
</p:tagLst>
</file>

<file path=ppt/tags/tag231.xml><?xml version="1.0" encoding="utf-8"?>
<p:tagLst xmlns:a="http://schemas.openxmlformats.org/drawingml/2006/main" xmlns:r="http://schemas.openxmlformats.org/officeDocument/2006/relationships" xmlns:p="http://schemas.openxmlformats.org/presentationml/2006/main">
  <p:tag name="VCT-RADIUS" val="10"/>
</p:tagLst>
</file>

<file path=ppt/tags/tag232.xml><?xml version="1.0" encoding="utf-8"?>
<p:tagLst xmlns:a="http://schemas.openxmlformats.org/drawingml/2006/main" xmlns:r="http://schemas.openxmlformats.org/officeDocument/2006/relationships" xmlns:p="http://schemas.openxmlformats.org/presentationml/2006/main">
  <p:tag name="VCT-RADIUS" val="30"/>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pceG8RrJFc0ul.lm29OSqSg"/>
  <p:tag name="VCT-RADIUS" val="10"/>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pBV4u0Fd.tU6RXuqoxpHE.g"/>
  <p:tag name="VCT-RADIUS" val="10"/>
</p:tagLst>
</file>

<file path=ppt/tags/tag235.xml><?xml version="1.0" encoding="utf-8"?>
<p:tagLst xmlns:a="http://schemas.openxmlformats.org/drawingml/2006/main" xmlns:r="http://schemas.openxmlformats.org/officeDocument/2006/relationships" xmlns:p="http://schemas.openxmlformats.org/presentationml/2006/main">
  <p:tag name="VCT-RADIUS" val="8"/>
  <p:tag name="THINKCELLSHAPEDONOTDELETE" val="pU4CByFfDKUOkIxjGJzEG3g"/>
</p:tagLst>
</file>

<file path=ppt/tags/tag236.xml><?xml version="1.0" encoding="utf-8"?>
<p:tagLst xmlns:a="http://schemas.openxmlformats.org/drawingml/2006/main" xmlns:r="http://schemas.openxmlformats.org/officeDocument/2006/relationships" xmlns:p="http://schemas.openxmlformats.org/presentationml/2006/main">
  <p:tag name="VCT-RADIUS" val="8"/>
  <p:tag name="THINKCELLSHAPEDONOTDELETE" val="pWA.s6dp.KEGrtniaDZsF4Q"/>
</p:tagLst>
</file>

<file path=ppt/tags/tag237.xml><?xml version="1.0" encoding="utf-8"?>
<p:tagLst xmlns:a="http://schemas.openxmlformats.org/drawingml/2006/main" xmlns:r="http://schemas.openxmlformats.org/officeDocument/2006/relationships" xmlns:p="http://schemas.openxmlformats.org/presentationml/2006/main">
  <p:tag name="VCT-RADIUS" val="8"/>
  <p:tag name="THINKCELLSHAPEDONOTDELETE" val="pnTg76OcUE0KNDLKVfCrHtw"/>
</p:tagLst>
</file>

<file path=ppt/tags/tag238.xml><?xml version="1.0" encoding="utf-8"?>
<p:tagLst xmlns:a="http://schemas.openxmlformats.org/drawingml/2006/main" xmlns:r="http://schemas.openxmlformats.org/officeDocument/2006/relationships" xmlns:p="http://schemas.openxmlformats.org/presentationml/2006/main">
  <p:tag name="VCT-RADIUS" val="8"/>
  <p:tag name="THINKCELLSHAPEDONOTDELETE" val="pU4CByFfDKUOkIxjGJzEG3g"/>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pllMe6rjXbEeTFdrSWN5O2g"/>
</p:tagLst>
</file>

<file path=ppt/tags/tag24.xml><?xml version="1.0" encoding="utf-8"?>
<p:tagLst xmlns:a="http://schemas.openxmlformats.org/drawingml/2006/main" xmlns:r="http://schemas.openxmlformats.org/officeDocument/2006/relationships" xmlns:p="http://schemas.openxmlformats.org/presentationml/2006/main">
  <p:tag name="STYLE" val="VCT_Marker"/>
  <p:tag name="DATE" val="12.10.2010 13:26:00"/>
  <p:tag name="VCT-TEMPLATE" val="Master 16-9_gray.potx"/>
  <p:tag name="VCTMASTER" val="Fujitsu Master 16-9 gray"/>
  <p:tag name="VCTORDER" val="1"/>
</p:tagLst>
</file>

<file path=ppt/tags/tag240.xml><?xml version="1.0" encoding="utf-8"?>
<p:tagLst xmlns:a="http://schemas.openxmlformats.org/drawingml/2006/main" xmlns:r="http://schemas.openxmlformats.org/officeDocument/2006/relationships" xmlns:p="http://schemas.openxmlformats.org/presentationml/2006/main">
  <p:tag name="VCT-RADIUS" val="10"/>
</p:tagLst>
</file>

<file path=ppt/tags/tag241.xml><?xml version="1.0" encoding="utf-8"?>
<p:tagLst xmlns:a="http://schemas.openxmlformats.org/drawingml/2006/main" xmlns:r="http://schemas.openxmlformats.org/officeDocument/2006/relationships" xmlns:p="http://schemas.openxmlformats.org/presentationml/2006/main">
  <p:tag name="VCT-RADIUS" val="10"/>
</p:tagLst>
</file>

<file path=ppt/tags/tag242.xml><?xml version="1.0" encoding="utf-8"?>
<p:tagLst xmlns:a="http://schemas.openxmlformats.org/drawingml/2006/main" xmlns:r="http://schemas.openxmlformats.org/officeDocument/2006/relationships" xmlns:p="http://schemas.openxmlformats.org/presentationml/2006/main">
  <p:tag name="VCT-RADIUS" val="10"/>
</p:tagLst>
</file>

<file path=ppt/tags/tag25.xml><?xml version="1.0" encoding="utf-8"?>
<p:tagLst xmlns:a="http://schemas.openxmlformats.org/drawingml/2006/main" xmlns:r="http://schemas.openxmlformats.org/officeDocument/2006/relationships" xmlns:p="http://schemas.openxmlformats.org/presentationml/2006/main">
  <p:tag name="STYLE" val="VCT_Marker"/>
  <p:tag name="DATE" val="12.10.2010 13:26:00"/>
  <p:tag name="VCTMASTER" val="Fujitsu"/>
  <p:tag name="VCTLAYOUT" val="title"/>
  <p:tag name="VCTORDER" val="1"/>
</p:tagLst>
</file>

<file path=ppt/tags/tag26.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3"/>
  <p:tag name="VCT-BODYINDENTATION" val="0;0;"/>
  <p:tag name="VCT-BULLETVISIBILITY" val="L "/>
</p:tagLst>
</file>

<file path=ppt/tags/tag27.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4"/>
  <p:tag name="VCT-BODYINDENTATION" val="0;0;"/>
  <p:tag name="VCT-BULLETVISIBILITY" val="L "/>
</p:tagLst>
</file>

<file path=ppt/tags/tag28.xml><?xml version="1.0" encoding="utf-8"?>
<p:tagLst xmlns:a="http://schemas.openxmlformats.org/drawingml/2006/main" xmlns:r="http://schemas.openxmlformats.org/officeDocument/2006/relationships" xmlns:p="http://schemas.openxmlformats.org/presentationml/2006/main">
  <p:tag name="VCT-RADIUS" val="30"/>
</p:tagLst>
</file>

<file path=ppt/tags/tag29.xml><?xml version="1.0" encoding="utf-8"?>
<p:tagLst xmlns:a="http://schemas.openxmlformats.org/drawingml/2006/main" xmlns:r="http://schemas.openxmlformats.org/officeDocument/2006/relationships" xmlns:p="http://schemas.openxmlformats.org/presentationml/2006/main">
  <p:tag name="VCT-RADIUS" val="30"/>
</p:tagLst>
</file>

<file path=ppt/tags/tag3.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3"/>
  <p:tag name="VCT-BODYINDENTATION" val="0;0;"/>
  <p:tag name="VCT-BULLETVISIBILITY" val="L "/>
</p:tagLst>
</file>

<file path=ppt/tags/tag30.xml><?xml version="1.0" encoding="utf-8"?>
<p:tagLst xmlns:a="http://schemas.openxmlformats.org/drawingml/2006/main" xmlns:r="http://schemas.openxmlformats.org/officeDocument/2006/relationships" xmlns:p="http://schemas.openxmlformats.org/presentationml/2006/main">
  <p:tag name="VCT-RADIUS" val="30"/>
</p:tagLst>
</file>

<file path=ppt/tags/tag31.xml><?xml version="1.0" encoding="utf-8"?>
<p:tagLst xmlns:a="http://schemas.openxmlformats.org/drawingml/2006/main" xmlns:r="http://schemas.openxmlformats.org/officeDocument/2006/relationships" xmlns:p="http://schemas.openxmlformats.org/presentationml/2006/main">
  <p:tag name="VCT-RADIUS" val="30"/>
</p:tagLst>
</file>

<file path=ppt/tags/tag32.xml><?xml version="1.0" encoding="utf-8"?>
<p:tagLst xmlns:a="http://schemas.openxmlformats.org/drawingml/2006/main" xmlns:r="http://schemas.openxmlformats.org/officeDocument/2006/relationships" xmlns:p="http://schemas.openxmlformats.org/presentationml/2006/main">
  <p:tag name="VCT-RADIUS" val="30"/>
</p:tagLst>
</file>

<file path=ppt/tags/tag33.xml><?xml version="1.0" encoding="utf-8"?>
<p:tagLst xmlns:a="http://schemas.openxmlformats.org/drawingml/2006/main" xmlns:r="http://schemas.openxmlformats.org/officeDocument/2006/relationships" xmlns:p="http://schemas.openxmlformats.org/presentationml/2006/main">
  <p:tag name="VCT-RADIUS" val="30"/>
</p:tagLst>
</file>

<file path=ppt/tags/tag34.xml><?xml version="1.0" encoding="utf-8"?>
<p:tagLst xmlns:a="http://schemas.openxmlformats.org/drawingml/2006/main" xmlns:r="http://schemas.openxmlformats.org/officeDocument/2006/relationships" xmlns:p="http://schemas.openxmlformats.org/presentationml/2006/main">
  <p:tag name="VCT-RADIUS" val="30"/>
</p:tagLst>
</file>

<file path=ppt/tags/tag35.xml><?xml version="1.0" encoding="utf-8"?>
<p:tagLst xmlns:a="http://schemas.openxmlformats.org/drawingml/2006/main" xmlns:r="http://schemas.openxmlformats.org/officeDocument/2006/relationships" xmlns:p="http://schemas.openxmlformats.org/presentationml/2006/main">
  <p:tag name="VCT-RADIUS" val="30"/>
</p:tagLst>
</file>

<file path=ppt/tags/tag36.xml><?xml version="1.0" encoding="utf-8"?>
<p:tagLst xmlns:a="http://schemas.openxmlformats.org/drawingml/2006/main" xmlns:r="http://schemas.openxmlformats.org/officeDocument/2006/relationships" xmlns:p="http://schemas.openxmlformats.org/presentationml/2006/main">
  <p:tag name="VCT-RADIUS" val="30"/>
</p:tagLst>
</file>

<file path=ppt/tags/tag37.xml><?xml version="1.0" encoding="utf-8"?>
<p:tagLst xmlns:a="http://schemas.openxmlformats.org/drawingml/2006/main" xmlns:r="http://schemas.openxmlformats.org/officeDocument/2006/relationships" xmlns:p="http://schemas.openxmlformats.org/presentationml/2006/main">
  <p:tag name="VCT-BODYINDENTATION" val="0;21.25;21.25;42.5;42.5;56.25;56.25;70.62504;70.62496;85;"/>
  <p:tag name="VCT-BULLETVISIBILITY" val="G*****"/>
</p:tagLst>
</file>

<file path=ppt/tags/tag38.xml><?xml version="1.0" encoding="utf-8"?>
<p:tagLst xmlns:a="http://schemas.openxmlformats.org/drawingml/2006/main" xmlns:r="http://schemas.openxmlformats.org/officeDocument/2006/relationships" xmlns:p="http://schemas.openxmlformats.org/presentationml/2006/main">
  <p:tag name="STYLE" val="VCT_Marker"/>
  <p:tag name="DATE" val="12.10.2010 13:26:00"/>
  <p:tag name="VCT-TEMPLATE" val="Master 16-9_gray.potx"/>
  <p:tag name="VCTMASTER" val="Fujitsu Master 16-9 gray"/>
  <p:tag name="VCTORDER" val="1"/>
</p:tagLst>
</file>

<file path=ppt/tags/tag39.xml><?xml version="1.0" encoding="utf-8"?>
<p:tagLst xmlns:a="http://schemas.openxmlformats.org/drawingml/2006/main" xmlns:r="http://schemas.openxmlformats.org/officeDocument/2006/relationships" xmlns:p="http://schemas.openxmlformats.org/presentationml/2006/main">
  <p:tag name="STYLE" val="VCT_Marker"/>
  <p:tag name="DATE" val="12.10.2010 13:26:00"/>
  <p:tag name="VCTMASTER" val="Fujitsu"/>
  <p:tag name="VCTLAYOUT" val="title"/>
  <p:tag name="VCTORDER" val="1"/>
</p:tagLst>
</file>

<file path=ppt/tags/tag4.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4"/>
  <p:tag name="VCT-BODYINDENTATION" val="0;0;"/>
  <p:tag name="VCT-BULLETVISIBILITY" val="L "/>
</p:tagLst>
</file>

<file path=ppt/tags/tag40.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3"/>
  <p:tag name="VCT-BODYINDENTATION" val="0;0;"/>
  <p:tag name="VCT-BULLETVISIBILITY" val="L "/>
</p:tagLst>
</file>

<file path=ppt/tags/tag41.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4"/>
  <p:tag name="VCT-BODYINDENTATION" val="0;0;"/>
  <p:tag name="VCT-BULLETVISIBILITY" val="L "/>
</p:tagLst>
</file>

<file path=ppt/tags/tag42.xml><?xml version="1.0" encoding="utf-8"?>
<p:tagLst xmlns:a="http://schemas.openxmlformats.org/drawingml/2006/main" xmlns:r="http://schemas.openxmlformats.org/officeDocument/2006/relationships" xmlns:p="http://schemas.openxmlformats.org/presentationml/2006/main">
  <p:tag name="VCT-RADIUS" val="30"/>
</p:tagLst>
</file>

<file path=ppt/tags/tag43.xml><?xml version="1.0" encoding="utf-8"?>
<p:tagLst xmlns:a="http://schemas.openxmlformats.org/drawingml/2006/main" xmlns:r="http://schemas.openxmlformats.org/officeDocument/2006/relationships" xmlns:p="http://schemas.openxmlformats.org/presentationml/2006/main">
  <p:tag name="VCT-RADIUS" val="30"/>
</p:tagLst>
</file>

<file path=ppt/tags/tag44.xml><?xml version="1.0" encoding="utf-8"?>
<p:tagLst xmlns:a="http://schemas.openxmlformats.org/drawingml/2006/main" xmlns:r="http://schemas.openxmlformats.org/officeDocument/2006/relationships" xmlns:p="http://schemas.openxmlformats.org/presentationml/2006/main">
  <p:tag name="VCT-RADIUS" val="30"/>
</p:tagLst>
</file>

<file path=ppt/tags/tag45.xml><?xml version="1.0" encoding="utf-8"?>
<p:tagLst xmlns:a="http://schemas.openxmlformats.org/drawingml/2006/main" xmlns:r="http://schemas.openxmlformats.org/officeDocument/2006/relationships" xmlns:p="http://schemas.openxmlformats.org/presentationml/2006/main">
  <p:tag name="VCT-RADIUS" val="30"/>
</p:tagLst>
</file>

<file path=ppt/tags/tag46.xml><?xml version="1.0" encoding="utf-8"?>
<p:tagLst xmlns:a="http://schemas.openxmlformats.org/drawingml/2006/main" xmlns:r="http://schemas.openxmlformats.org/officeDocument/2006/relationships" xmlns:p="http://schemas.openxmlformats.org/presentationml/2006/main">
  <p:tag name="VCT-RADIUS" val="30"/>
</p:tagLst>
</file>

<file path=ppt/tags/tag47.xml><?xml version="1.0" encoding="utf-8"?>
<p:tagLst xmlns:a="http://schemas.openxmlformats.org/drawingml/2006/main" xmlns:r="http://schemas.openxmlformats.org/officeDocument/2006/relationships" xmlns:p="http://schemas.openxmlformats.org/presentationml/2006/main">
  <p:tag name="VCT-RADIUS" val="30"/>
</p:tagLst>
</file>

<file path=ppt/tags/tag48.xml><?xml version="1.0" encoding="utf-8"?>
<p:tagLst xmlns:a="http://schemas.openxmlformats.org/drawingml/2006/main" xmlns:r="http://schemas.openxmlformats.org/officeDocument/2006/relationships" xmlns:p="http://schemas.openxmlformats.org/presentationml/2006/main">
  <p:tag name="VCT-RADIUS" val="30"/>
</p:tagLst>
</file>

<file path=ppt/tags/tag49.xml><?xml version="1.0" encoding="utf-8"?>
<p:tagLst xmlns:a="http://schemas.openxmlformats.org/drawingml/2006/main" xmlns:r="http://schemas.openxmlformats.org/officeDocument/2006/relationships" xmlns:p="http://schemas.openxmlformats.org/presentationml/2006/main">
  <p:tag name="VCT-RADIUS" val="30"/>
</p:tagLst>
</file>

<file path=ppt/tags/tag5.xml><?xml version="1.0" encoding="utf-8"?>
<p:tagLst xmlns:a="http://schemas.openxmlformats.org/drawingml/2006/main" xmlns:r="http://schemas.openxmlformats.org/officeDocument/2006/relationships" xmlns:p="http://schemas.openxmlformats.org/presentationml/2006/main">
  <p:tag name="STYLE" val="VCT_Marker"/>
  <p:tag name="DATE" val="12.10.2010 13:26:00"/>
  <p:tag name="VCTMASTER" val="Fujitsu"/>
  <p:tag name="VCTLAYOUT" val="title"/>
  <p:tag name="VCTORDER" val="1"/>
</p:tagLst>
</file>

<file path=ppt/tags/tag50.xml><?xml version="1.0" encoding="utf-8"?>
<p:tagLst xmlns:a="http://schemas.openxmlformats.org/drawingml/2006/main" xmlns:r="http://schemas.openxmlformats.org/officeDocument/2006/relationships" xmlns:p="http://schemas.openxmlformats.org/presentationml/2006/main">
  <p:tag name="VCT-RADIUS" val="30"/>
</p:tagLst>
</file>

<file path=ppt/tags/tag51.xml><?xml version="1.0" encoding="utf-8"?>
<p:tagLst xmlns:a="http://schemas.openxmlformats.org/drawingml/2006/main" xmlns:r="http://schemas.openxmlformats.org/officeDocument/2006/relationships" xmlns:p="http://schemas.openxmlformats.org/presentationml/2006/main">
  <p:tag name="STYLE" val="VCT_Marker"/>
  <p:tag name="DATE" val="12.10.2010 13:26:00"/>
  <p:tag name="VCTMASTER" val="Fujitsu Master 16-9 red"/>
  <p:tag name="VCTORDER" val="1"/>
</p:tagLst>
</file>

<file path=ppt/tags/tag52.xml><?xml version="1.0" encoding="utf-8"?>
<p:tagLst xmlns:a="http://schemas.openxmlformats.org/drawingml/2006/main" xmlns:r="http://schemas.openxmlformats.org/officeDocument/2006/relationships" xmlns:p="http://schemas.openxmlformats.org/presentationml/2006/main">
  <p:tag name="VCT-BODYINDENTATION" val="0;21,25;21,25;42,5;42,5;56,25;56,25;70,62504;70,62496;85;"/>
  <p:tag name="VCT-BULLETVISIBILITY" val="G*****"/>
</p:tagLst>
</file>

<file path=ppt/tags/tag53.xml><?xml version="1.0" encoding="utf-8"?>
<p:tagLst xmlns:a="http://schemas.openxmlformats.org/drawingml/2006/main" xmlns:r="http://schemas.openxmlformats.org/officeDocument/2006/relationships" xmlns:p="http://schemas.openxmlformats.org/presentationml/2006/main">
  <p:tag name="STYLE" val="VCT_Marker"/>
  <p:tag name="DATE" val="12.10.2010 13:26:00"/>
  <p:tag name="VCTMASTER" val="Fujitsu"/>
  <p:tag name="VCTLAYOUT" val="title"/>
  <p:tag name="VCTORDER" val="1"/>
</p:tagLst>
</file>

<file path=ppt/tags/tag54.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3"/>
  <p:tag name="VCT-BODYINDENTATION" val="0;0;"/>
  <p:tag name="VCT-BULLETVISIBILITY" val="L "/>
</p:tagLst>
</file>

<file path=ppt/tags/tag55.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4"/>
  <p:tag name="VCT-BODYINDENTATION" val="0;0;"/>
  <p:tag name="VCT-BULLETVISIBILITY" val="L "/>
</p:tagLst>
</file>

<file path=ppt/tags/tag56.xml><?xml version="1.0" encoding="utf-8"?>
<p:tagLst xmlns:a="http://schemas.openxmlformats.org/drawingml/2006/main" xmlns:r="http://schemas.openxmlformats.org/officeDocument/2006/relationships" xmlns:p="http://schemas.openxmlformats.org/presentationml/2006/main">
  <p:tag name="VCT-RADIUS" val="30"/>
</p:tagLst>
</file>

<file path=ppt/tags/tag57.xml><?xml version="1.0" encoding="utf-8"?>
<p:tagLst xmlns:a="http://schemas.openxmlformats.org/drawingml/2006/main" xmlns:r="http://schemas.openxmlformats.org/officeDocument/2006/relationships" xmlns:p="http://schemas.openxmlformats.org/presentationml/2006/main">
  <p:tag name="VCT-RADIUS" val="30"/>
</p:tagLst>
</file>

<file path=ppt/tags/tag58.xml><?xml version="1.0" encoding="utf-8"?>
<p:tagLst xmlns:a="http://schemas.openxmlformats.org/drawingml/2006/main" xmlns:r="http://schemas.openxmlformats.org/officeDocument/2006/relationships" xmlns:p="http://schemas.openxmlformats.org/presentationml/2006/main">
  <p:tag name="VCT-RADIUS" val="30"/>
</p:tagLst>
</file>

<file path=ppt/tags/tag59.xml><?xml version="1.0" encoding="utf-8"?>
<p:tagLst xmlns:a="http://schemas.openxmlformats.org/drawingml/2006/main" xmlns:r="http://schemas.openxmlformats.org/officeDocument/2006/relationships" xmlns:p="http://schemas.openxmlformats.org/presentationml/2006/main">
  <p:tag name="VCT-RADIUS" val="30"/>
</p:tagLst>
</file>

<file path=ppt/tags/tag6.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3"/>
  <p:tag name="VCT-BODYINDENTATION" val="0;0;"/>
  <p:tag name="VCT-BULLETVISIBILITY" val="L "/>
</p:tagLst>
</file>

<file path=ppt/tags/tag60.xml><?xml version="1.0" encoding="utf-8"?>
<p:tagLst xmlns:a="http://schemas.openxmlformats.org/drawingml/2006/main" xmlns:r="http://schemas.openxmlformats.org/officeDocument/2006/relationships" xmlns:p="http://schemas.openxmlformats.org/presentationml/2006/main">
  <p:tag name="VCT-RADIUS" val="30"/>
</p:tagLst>
</file>

<file path=ppt/tags/tag61.xml><?xml version="1.0" encoding="utf-8"?>
<p:tagLst xmlns:a="http://schemas.openxmlformats.org/drawingml/2006/main" xmlns:r="http://schemas.openxmlformats.org/officeDocument/2006/relationships" xmlns:p="http://schemas.openxmlformats.org/presentationml/2006/main">
  <p:tag name="VCT-RADIUS" val="30"/>
</p:tagLst>
</file>

<file path=ppt/tags/tag62.xml><?xml version="1.0" encoding="utf-8"?>
<p:tagLst xmlns:a="http://schemas.openxmlformats.org/drawingml/2006/main" xmlns:r="http://schemas.openxmlformats.org/officeDocument/2006/relationships" xmlns:p="http://schemas.openxmlformats.org/presentationml/2006/main">
  <p:tag name="VCT-RADIUS" val="30"/>
</p:tagLst>
</file>

<file path=ppt/tags/tag63.xml><?xml version="1.0" encoding="utf-8"?>
<p:tagLst xmlns:a="http://schemas.openxmlformats.org/drawingml/2006/main" xmlns:r="http://schemas.openxmlformats.org/officeDocument/2006/relationships" xmlns:p="http://schemas.openxmlformats.org/presentationml/2006/main">
  <p:tag name="VCT-RADIUS" val="30"/>
</p:tagLst>
</file>

<file path=ppt/tags/tag64.xml><?xml version="1.0" encoding="utf-8"?>
<p:tagLst xmlns:a="http://schemas.openxmlformats.org/drawingml/2006/main" xmlns:r="http://schemas.openxmlformats.org/officeDocument/2006/relationships" xmlns:p="http://schemas.openxmlformats.org/presentationml/2006/main">
  <p:tag name="VCT-RADIUS" val="30"/>
</p:tagLst>
</file>

<file path=ppt/tags/tag65.xml><?xml version="1.0" encoding="utf-8"?>
<p:tagLst xmlns:a="http://schemas.openxmlformats.org/drawingml/2006/main" xmlns:r="http://schemas.openxmlformats.org/officeDocument/2006/relationships" xmlns:p="http://schemas.openxmlformats.org/presentationml/2006/main">
  <p:tag name="VCT-RADIUS" val="30"/>
</p:tagLst>
</file>

<file path=ppt/tags/tag66.xml><?xml version="1.0" encoding="utf-8"?>
<p:tagLst xmlns:a="http://schemas.openxmlformats.org/drawingml/2006/main" xmlns:r="http://schemas.openxmlformats.org/officeDocument/2006/relationships" xmlns:p="http://schemas.openxmlformats.org/presentationml/2006/main">
  <p:tag name="VCT-RADIUS" val="30"/>
</p:tagLst>
</file>

<file path=ppt/tags/tag67.xml><?xml version="1.0" encoding="utf-8"?>
<p:tagLst xmlns:a="http://schemas.openxmlformats.org/drawingml/2006/main" xmlns:r="http://schemas.openxmlformats.org/officeDocument/2006/relationships" xmlns:p="http://schemas.openxmlformats.org/presentationml/2006/main">
  <p:tag name="VCT-RADIUS" val="30"/>
</p:tagLst>
</file>

<file path=ppt/tags/tag68.xml><?xml version="1.0" encoding="utf-8"?>
<p:tagLst xmlns:a="http://schemas.openxmlformats.org/drawingml/2006/main" xmlns:r="http://schemas.openxmlformats.org/officeDocument/2006/relationships" xmlns:p="http://schemas.openxmlformats.org/presentationml/2006/main">
  <p:tag name="VCT-RADIUS" val="30"/>
</p:tagLst>
</file>

<file path=ppt/tags/tag69.xml><?xml version="1.0" encoding="utf-8"?>
<p:tagLst xmlns:a="http://schemas.openxmlformats.org/drawingml/2006/main" xmlns:r="http://schemas.openxmlformats.org/officeDocument/2006/relationships" xmlns:p="http://schemas.openxmlformats.org/presentationml/2006/main">
  <p:tag name="VCT-RADIUS" val="30"/>
</p:tagLst>
</file>

<file path=ppt/tags/tag7.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4"/>
  <p:tag name="VCT-BODYINDENTATION" val="0;0;"/>
  <p:tag name="VCT-BULLETVISIBILITY" val="L "/>
</p:tagLst>
</file>

<file path=ppt/tags/tag70.xml><?xml version="1.0" encoding="utf-8"?>
<p:tagLst xmlns:a="http://schemas.openxmlformats.org/drawingml/2006/main" xmlns:r="http://schemas.openxmlformats.org/officeDocument/2006/relationships" xmlns:p="http://schemas.openxmlformats.org/presentationml/2006/main">
  <p:tag name="VCT-RADIUS" val="30"/>
</p:tagLst>
</file>

<file path=ppt/tags/tag71.xml><?xml version="1.0" encoding="utf-8"?>
<p:tagLst xmlns:a="http://schemas.openxmlformats.org/drawingml/2006/main" xmlns:r="http://schemas.openxmlformats.org/officeDocument/2006/relationships" xmlns:p="http://schemas.openxmlformats.org/presentationml/2006/main">
  <p:tag name="VCT-RADIUS" val="30"/>
</p:tagLst>
</file>

<file path=ppt/tags/tag72.xml><?xml version="1.0" encoding="utf-8"?>
<p:tagLst xmlns:a="http://schemas.openxmlformats.org/drawingml/2006/main" xmlns:r="http://schemas.openxmlformats.org/officeDocument/2006/relationships" xmlns:p="http://schemas.openxmlformats.org/presentationml/2006/main">
  <p:tag name="VCT-RADIUS" val="30"/>
</p:tagLst>
</file>

<file path=ppt/tags/tag73.xml><?xml version="1.0" encoding="utf-8"?>
<p:tagLst xmlns:a="http://schemas.openxmlformats.org/drawingml/2006/main" xmlns:r="http://schemas.openxmlformats.org/officeDocument/2006/relationships" xmlns:p="http://schemas.openxmlformats.org/presentationml/2006/main">
  <p:tag name="VCT-RADIUS" val="30"/>
</p:tagLst>
</file>

<file path=ppt/tags/tag74.xml><?xml version="1.0" encoding="utf-8"?>
<p:tagLst xmlns:a="http://schemas.openxmlformats.org/drawingml/2006/main" xmlns:r="http://schemas.openxmlformats.org/officeDocument/2006/relationships" xmlns:p="http://schemas.openxmlformats.org/presentationml/2006/main">
  <p:tag name="VCT-RADIUS" val="30"/>
</p:tagLst>
</file>

<file path=ppt/tags/tag75.xml><?xml version="1.0" encoding="utf-8"?>
<p:tagLst xmlns:a="http://schemas.openxmlformats.org/drawingml/2006/main" xmlns:r="http://schemas.openxmlformats.org/officeDocument/2006/relationships" xmlns:p="http://schemas.openxmlformats.org/presentationml/2006/main">
  <p:tag name="VCT-RADIUS" val="30"/>
</p:tagLst>
</file>

<file path=ppt/tags/tag76.xml><?xml version="1.0" encoding="utf-8"?>
<p:tagLst xmlns:a="http://schemas.openxmlformats.org/drawingml/2006/main" xmlns:r="http://schemas.openxmlformats.org/officeDocument/2006/relationships" xmlns:p="http://schemas.openxmlformats.org/presentationml/2006/main">
  <p:tag name="STYLE" val="VCT_Marker"/>
  <p:tag name="DATE" val="12.10.2010 13:26:00"/>
  <p:tag name="VCT-TEMPLATE" val="Master 16-9_gray.potx"/>
  <p:tag name="VCTMASTER" val="Fujitsu Master 16-9 gray"/>
  <p:tag name="VCTORDER" val="1"/>
</p:tagLst>
</file>

<file path=ppt/tags/tag77.xml><?xml version="1.0" encoding="utf-8"?>
<p:tagLst xmlns:a="http://schemas.openxmlformats.org/drawingml/2006/main" xmlns:r="http://schemas.openxmlformats.org/officeDocument/2006/relationships" xmlns:p="http://schemas.openxmlformats.org/presentationml/2006/main">
  <p:tag name="STYLE" val="VCT_Marker"/>
  <p:tag name="DATE" val="12.10.2010 13:26:00"/>
  <p:tag name="VCTMASTER" val="Fujitsu"/>
  <p:tag name="VCTLAYOUT" val="title"/>
  <p:tag name="VCTORDER" val="1"/>
</p:tagLst>
</file>

<file path=ppt/tags/tag78.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3"/>
  <p:tag name="VCT-BODYINDENTATION" val="0;0;"/>
  <p:tag name="VCT-BULLETVISIBILITY" val="L "/>
</p:tagLst>
</file>

<file path=ppt/tags/tag79.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4"/>
  <p:tag name="VCT-BODYINDENTATION" val="0;0;"/>
  <p:tag name="VCT-BULLETVISIBILITY" val="L "/>
</p:tagLst>
</file>

<file path=ppt/tags/tag8.xml><?xml version="1.0" encoding="utf-8"?>
<p:tagLst xmlns:a="http://schemas.openxmlformats.org/drawingml/2006/main" xmlns:r="http://schemas.openxmlformats.org/officeDocument/2006/relationships" xmlns:p="http://schemas.openxmlformats.org/presentationml/2006/main">
  <p:tag name="STYLE" val="VCT_Marker"/>
  <p:tag name="DATE" val="12.10.2010 13:26:00"/>
  <p:tag name="VCTMASTER" val="Fujitsu"/>
  <p:tag name="VCTLAYOUT" val="title"/>
  <p:tag name="VCTORDER" val="1"/>
</p:tagLst>
</file>

<file path=ppt/tags/tag80.xml><?xml version="1.0" encoding="utf-8"?>
<p:tagLst xmlns:a="http://schemas.openxmlformats.org/drawingml/2006/main" xmlns:r="http://schemas.openxmlformats.org/officeDocument/2006/relationships" xmlns:p="http://schemas.openxmlformats.org/presentationml/2006/main">
  <p:tag name="STYLE" val="VCT_Marker"/>
  <p:tag name="DATE" val="12.10.2010 13:26:00"/>
  <p:tag name="VCTMASTER" val="Fujitsu"/>
  <p:tag name="VCTLAYOUT" val="title"/>
  <p:tag name="VCTORDER" val="1"/>
</p:tagLst>
</file>

<file path=ppt/tags/tag81.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3"/>
  <p:tag name="VCT-BODYINDENTATION" val="0;0;"/>
  <p:tag name="VCT-BULLETVISIBILITY" val="L "/>
</p:tagLst>
</file>

<file path=ppt/tags/tag82.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4"/>
  <p:tag name="VCT-BODYINDENTATION" val="0;0;"/>
  <p:tag name="VCT-BULLETVISIBILITY" val="L "/>
</p:tagLst>
</file>

<file path=ppt/tags/tag83.xml><?xml version="1.0" encoding="utf-8"?>
<p:tagLst xmlns:a="http://schemas.openxmlformats.org/drawingml/2006/main" xmlns:r="http://schemas.openxmlformats.org/officeDocument/2006/relationships" xmlns:p="http://schemas.openxmlformats.org/presentationml/2006/main">
  <p:tag name="STYLE" val="VCT_Marker"/>
  <p:tag name="DATE" val="12.10.2010 13:26:00"/>
  <p:tag name="VCTMASTER" val="Fujitsu"/>
  <p:tag name="VCTLAYOUT" val="title"/>
  <p:tag name="VCTORDER" val="1"/>
</p:tagLst>
</file>

<file path=ppt/tags/tag84.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3"/>
  <p:tag name="VCT-BODYINDENTATION" val="0;0;"/>
  <p:tag name="VCT-BULLETVISIBILITY" val="L "/>
</p:tagLst>
</file>

<file path=ppt/tags/tag85.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4"/>
  <p:tag name="VCT-BODYINDENTATION" val="0;0;"/>
  <p:tag name="VCT-BULLETVISIBILITY" val="L "/>
</p:tagLst>
</file>

<file path=ppt/tags/tag86.xml><?xml version="1.0" encoding="utf-8"?>
<p:tagLst xmlns:a="http://schemas.openxmlformats.org/drawingml/2006/main" xmlns:r="http://schemas.openxmlformats.org/officeDocument/2006/relationships" xmlns:p="http://schemas.openxmlformats.org/presentationml/2006/main">
  <p:tag name="STYLE" val="VCT_Marker"/>
  <p:tag name="DATE" val="12.10.2010 13:26:00"/>
  <p:tag name="VCTMASTER" val="Fujitsu"/>
  <p:tag name="VCTLAYOUT" val="title"/>
  <p:tag name="VCTORDER" val="1"/>
</p:tagLst>
</file>

<file path=ppt/tags/tag87.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3"/>
  <p:tag name="VCT-BODYINDENTATION" val="0;0;"/>
  <p:tag name="VCT-BULLETVISIBILITY" val="L "/>
</p:tagLst>
</file>

<file path=ppt/tags/tag88.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4"/>
  <p:tag name="VCT-BODYINDENTATION" val="0;0;"/>
  <p:tag name="VCT-BULLETVISIBILITY" val="L "/>
</p:tagLst>
</file>

<file path=ppt/tags/tag89.xml><?xml version="1.0" encoding="utf-8"?>
<p:tagLst xmlns:a="http://schemas.openxmlformats.org/drawingml/2006/main" xmlns:r="http://schemas.openxmlformats.org/officeDocument/2006/relationships" xmlns:p="http://schemas.openxmlformats.org/presentationml/2006/main">
  <p:tag name="STYLE" val="VCT_Marker"/>
  <p:tag name="DATE" val="12.10.2010 13:26:00"/>
  <p:tag name="VCTMASTER" val="Fujitsu"/>
  <p:tag name="VCTLAYOUT" val="title"/>
  <p:tag name="VCTORDER" val="1"/>
</p:tagLst>
</file>

<file path=ppt/tags/tag9.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3"/>
  <p:tag name="VCT-BODYINDENTATION" val="0;0;"/>
  <p:tag name="VCT-BULLETVISIBILITY" val="L "/>
</p:tagLst>
</file>

<file path=ppt/tags/tag90.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3"/>
  <p:tag name="VCT-BODYINDENTATION" val="0;0;"/>
  <p:tag name="VCT-BULLETVISIBILITY" val="L "/>
</p:tagLst>
</file>

<file path=ppt/tags/tag91.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4"/>
  <p:tag name="VCT-BODYINDENTATION" val="0;0;"/>
  <p:tag name="VCT-BULLETVISIBILITY" val="L "/>
</p:tagLst>
</file>

<file path=ppt/tags/tag92.xml><?xml version="1.0" encoding="utf-8"?>
<p:tagLst xmlns:a="http://schemas.openxmlformats.org/drawingml/2006/main" xmlns:r="http://schemas.openxmlformats.org/officeDocument/2006/relationships" xmlns:p="http://schemas.openxmlformats.org/presentationml/2006/main">
  <p:tag name="STYLE" val="VCT_Marker"/>
  <p:tag name="DATE" val="12.10.2010 13:26:00"/>
  <p:tag name="VCTMASTER" val="Fujitsu"/>
  <p:tag name="VCTLAYOUT" val="title"/>
  <p:tag name="VCTORDER" val="1"/>
</p:tagLst>
</file>

<file path=ppt/tags/tag93.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3"/>
  <p:tag name="VCT-BODYINDENTATION" val="0;0;"/>
  <p:tag name="VCT-BULLETVISIBILITY" val="L "/>
</p:tagLst>
</file>

<file path=ppt/tags/tag94.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4"/>
  <p:tag name="VCT-BODYINDENTATION" val="0;0;"/>
  <p:tag name="VCT-BULLETVISIBILITY" val="L "/>
</p:tagLst>
</file>

<file path=ppt/tags/tag95.xml><?xml version="1.0" encoding="utf-8"?>
<p:tagLst xmlns:a="http://schemas.openxmlformats.org/drawingml/2006/main" xmlns:r="http://schemas.openxmlformats.org/officeDocument/2006/relationships" xmlns:p="http://schemas.openxmlformats.org/presentationml/2006/main">
  <p:tag name="STYLE" val="VCT_Marker"/>
  <p:tag name="DATE" val="12.10.2010 13:26:00"/>
  <p:tag name="VCTMASTER" val="Fujitsu"/>
  <p:tag name="VCTLAYOUT" val="title"/>
  <p:tag name="VCTORDER" val="1"/>
</p:tagLst>
</file>

<file path=ppt/tags/tag96.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3"/>
  <p:tag name="VCT-BODYINDENTATION" val="0;0;"/>
  <p:tag name="VCT-BULLETVISIBILITY" val="L "/>
</p:tagLst>
</file>

<file path=ppt/tags/tag97.xml><?xml version="1.0" encoding="utf-8"?>
<p:tagLst xmlns:a="http://schemas.openxmlformats.org/drawingml/2006/main" xmlns:r="http://schemas.openxmlformats.org/officeDocument/2006/relationships" xmlns:p="http://schemas.openxmlformats.org/presentationml/2006/main">
  <p:tag name="STYLE" val="VCT_Backup"/>
  <p:tag name="DATE" val="25.10.2010 11:11:35"/>
  <p:tag name="PLACEHFMT" val="4"/>
  <p:tag name="VCT-BODYINDENTATION" val="0;0;"/>
  <p:tag name="VCT-BULLETVISIBILITY" val="L "/>
</p:tagLst>
</file>

<file path=ppt/tags/tag98.xml><?xml version="1.0" encoding="utf-8"?>
<p:tagLst xmlns:a="http://schemas.openxmlformats.org/drawingml/2006/main" xmlns:r="http://schemas.openxmlformats.org/officeDocument/2006/relationships" xmlns:p="http://schemas.openxmlformats.org/presentationml/2006/main">
  <p:tag name="VCT-BODYINDENTATION" val="0;21.25;21.25;42.5;42.5;56.25;56.25;70.62504;70.62496;85;"/>
  <p:tag name="VCT-BULLETVISIBILITY" val="G*****"/>
</p:tagLst>
</file>

<file path=ppt/tags/tag99.xml><?xml version="1.0" encoding="utf-8"?>
<p:tagLst xmlns:a="http://schemas.openxmlformats.org/drawingml/2006/main" xmlns:r="http://schemas.openxmlformats.org/officeDocument/2006/relationships" xmlns:p="http://schemas.openxmlformats.org/presentationml/2006/main">
  <p:tag name="STYLE" val="VCT_Marker"/>
  <p:tag name="DATE" val="12.10.2010 13:26:00"/>
  <p:tag name="VCT-TEMPLATE" val="Master 16-9_gray.potx"/>
  <p:tag name="VCTMASTER" val="Fujitsu Master 16-9 gray"/>
  <p:tag name="VCTORDER" val="1"/>
</p:tagLst>
</file>

<file path=ppt/theme/theme1.xml><?xml version="1.0" encoding="utf-8"?>
<a:theme xmlns:a="http://schemas.openxmlformats.org/drawingml/2006/main" name="fujitsu">
  <a:themeElements>
    <a:clrScheme name="Fujitsu">
      <a:dk1>
        <a:srgbClr val="000000"/>
      </a:dk1>
      <a:lt1>
        <a:srgbClr val="FFFFFF"/>
      </a:lt1>
      <a:dk2>
        <a:srgbClr val="87867E"/>
      </a:dk2>
      <a:lt2>
        <a:srgbClr val="DAD9D6"/>
      </a:lt2>
      <a:accent1>
        <a:srgbClr val="FF0000"/>
      </a:accent1>
      <a:accent2>
        <a:srgbClr val="A30B1A"/>
      </a:accent2>
      <a:accent3>
        <a:srgbClr val="861718"/>
      </a:accent3>
      <a:accent4>
        <a:srgbClr val="681A14"/>
      </a:accent4>
      <a:accent5>
        <a:srgbClr val="48190A"/>
      </a:accent5>
      <a:accent6>
        <a:srgbClr val="3C3C35"/>
      </a:accent6>
      <a:hlink>
        <a:srgbClr val="1782DB"/>
      </a:hlink>
      <a:folHlink>
        <a:srgbClr val="FF0000"/>
      </a:folHlink>
    </a:clrScheme>
    <a:fontScheme name="Fujitsu IBLF 2013">
      <a:majorFont>
        <a:latin typeface="Fujitsu Sans"/>
        <a:ea typeface=""/>
        <a:cs typeface=""/>
      </a:majorFont>
      <a:minorFont>
        <a:latin typeface="Fujitsu Sans Light"/>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9525">
          <a:solidFill>
            <a:schemeClr val="tx1"/>
          </a:solidFill>
        </a:ln>
      </a:spPr>
      <a:bodyPr rtlCol="0" anchor="t" anchorCtr="0"/>
      <a:lstStyle>
        <a:defPPr algn="ctr">
          <a:defRPr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 xmlns:thm15="http://schemas.microsoft.com/office/thememl/2012/main" name="IB Leadership Forum 2014_TEMPLATE_v003.potx" id="{FF7E0E98-CA0B-463C-BC61-92333D48CE6A}" vid="{694776A0-1C2C-41B6-AEC8-574EC00709A6}"/>
    </a:ext>
  </a:extLst>
</a:theme>
</file>

<file path=ppt/theme/theme10.xml><?xml version="1.0" encoding="utf-8"?>
<a:theme xmlns:a="http://schemas.openxmlformats.org/drawingml/2006/main" name="4_IB Leadership Forum 2014_TEMPLATE_neu">
  <a:themeElements>
    <a:clrScheme name="Fujitsu">
      <a:dk1>
        <a:srgbClr val="000000"/>
      </a:dk1>
      <a:lt1>
        <a:srgbClr val="FFFFFF"/>
      </a:lt1>
      <a:dk2>
        <a:srgbClr val="87867E"/>
      </a:dk2>
      <a:lt2>
        <a:srgbClr val="DAD9D6"/>
      </a:lt2>
      <a:accent1>
        <a:srgbClr val="FF0000"/>
      </a:accent1>
      <a:accent2>
        <a:srgbClr val="A30B1A"/>
      </a:accent2>
      <a:accent3>
        <a:srgbClr val="861718"/>
      </a:accent3>
      <a:accent4>
        <a:srgbClr val="681A14"/>
      </a:accent4>
      <a:accent5>
        <a:srgbClr val="48190A"/>
      </a:accent5>
      <a:accent6>
        <a:srgbClr val="3C3C35"/>
      </a:accent6>
      <a:hlink>
        <a:srgbClr val="1782DB"/>
      </a:hlink>
      <a:folHlink>
        <a:srgbClr val="FF0000"/>
      </a:folHlink>
    </a:clrScheme>
    <a:fontScheme name="Fujitsu IBLF 2013">
      <a:majorFont>
        <a:latin typeface="Fujitsu Sans"/>
        <a:ea typeface=""/>
        <a:cs typeface=""/>
      </a:majorFont>
      <a:minorFont>
        <a:latin typeface="Fujitsu Sans Light"/>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9525">
          <a:solidFill>
            <a:schemeClr val="tx1"/>
          </a:solidFill>
        </a:ln>
      </a:spPr>
      <a:bodyPr rtlCol="0" anchor="t" anchorCtr="0"/>
      <a:lstStyle>
        <a:defPPr algn="ctr">
          <a:defRPr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 xmlns:thm15="http://schemas.microsoft.com/office/thememl/2012/main" name="IB Leadership Forum 2014_TEMPLATE_v003.potx" id="{FF7E0E98-CA0B-463C-BC61-92333D48CE6A}" vid="{694776A0-1C2C-41B6-AEC8-574EC00709A6}"/>
    </a:ext>
  </a:extLst>
</a:theme>
</file>

<file path=ppt/theme/theme11.xml><?xml version="1.0" encoding="utf-8"?>
<a:theme xmlns:a="http://schemas.openxmlformats.org/drawingml/2006/main" name="4_F_Tool_6_JA_R">
  <a:themeElements>
    <a:clrScheme name="F_Tool_6_JA_R 1">
      <a:dk1>
        <a:srgbClr val="000000"/>
      </a:dk1>
      <a:lt1>
        <a:srgbClr val="FFFFFF"/>
      </a:lt1>
      <a:dk2>
        <a:srgbClr val="000000"/>
      </a:dk2>
      <a:lt2>
        <a:srgbClr val="B1B1AC"/>
      </a:lt2>
      <a:accent1>
        <a:srgbClr val="F8C6C5"/>
      </a:accent1>
      <a:accent2>
        <a:srgbClr val="B22B30"/>
      </a:accent2>
      <a:accent3>
        <a:srgbClr val="FFFFFF"/>
      </a:accent3>
      <a:accent4>
        <a:srgbClr val="000000"/>
      </a:accent4>
      <a:accent5>
        <a:srgbClr val="FBDFDF"/>
      </a:accent5>
      <a:accent6>
        <a:srgbClr val="A1262A"/>
      </a:accent6>
      <a:hlink>
        <a:srgbClr val="105D9C"/>
      </a:hlink>
      <a:folHlink>
        <a:srgbClr val="4B4595"/>
      </a:folHlink>
    </a:clrScheme>
    <a:fontScheme name="F_Tool_6_JA_R">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0">
          <a:gsLst>
            <a:gs pos="0">
              <a:srgbClr val="FFFFFF"/>
            </a:gs>
            <a:gs pos="100000">
              <a:srgbClr val="CACAC7"/>
            </a:gs>
          </a:gsLst>
          <a:lin ang="5400000" scaled="1"/>
        </a:gradFill>
        <a:ln w="9525" cap="flat" cmpd="sng" algn="ctr">
          <a:solidFill>
            <a:srgbClr val="57564F"/>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ctr"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rgbClr val="000000"/>
            </a:solidFill>
            <a:effectLst/>
            <a:latin typeface="Arial" charset="0"/>
            <a:ea typeface="ＭＳ Ｐゴシック" charset="-128"/>
          </a:defRPr>
        </a:defPPr>
      </a:lstStyle>
    </a:spDef>
    <a:lnDef>
      <a:spPr bwMode="auto">
        <a:xfrm>
          <a:off x="0" y="0"/>
          <a:ext cx="1" cy="1"/>
        </a:xfrm>
        <a:custGeom>
          <a:avLst/>
          <a:gdLst/>
          <a:ahLst/>
          <a:cxnLst/>
          <a:rect l="0" t="0" r="0" b="0"/>
          <a:pathLst/>
        </a:custGeom>
        <a:gradFill rotWithShape="0">
          <a:gsLst>
            <a:gs pos="0">
              <a:srgbClr val="FFFFFF"/>
            </a:gs>
            <a:gs pos="100000">
              <a:srgbClr val="CACAC7"/>
            </a:gs>
          </a:gsLst>
          <a:lin ang="5400000" scaled="1"/>
        </a:gradFill>
        <a:ln w="9525" cap="flat" cmpd="sng" algn="ctr">
          <a:solidFill>
            <a:srgbClr val="57564F"/>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ctr"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rgbClr val="000000"/>
            </a:solidFill>
            <a:effectLst/>
            <a:latin typeface="Arial" charset="0"/>
            <a:ea typeface="ＭＳ Ｐゴシック" charset="-128"/>
          </a:defRPr>
        </a:defPPr>
      </a:lstStyle>
    </a:lnDef>
  </a:objectDefaults>
  <a:extraClrSchemeLst>
    <a:extraClrScheme>
      <a:clrScheme name="F_Tool_6_JA_R 1">
        <a:dk1>
          <a:srgbClr val="000000"/>
        </a:dk1>
        <a:lt1>
          <a:srgbClr val="FFFFFF"/>
        </a:lt1>
        <a:dk2>
          <a:srgbClr val="000000"/>
        </a:dk2>
        <a:lt2>
          <a:srgbClr val="B1B1AC"/>
        </a:lt2>
        <a:accent1>
          <a:srgbClr val="F8C6C5"/>
        </a:accent1>
        <a:accent2>
          <a:srgbClr val="B22B30"/>
        </a:accent2>
        <a:accent3>
          <a:srgbClr val="FFFFFF"/>
        </a:accent3>
        <a:accent4>
          <a:srgbClr val="000000"/>
        </a:accent4>
        <a:accent5>
          <a:srgbClr val="FBDFDF"/>
        </a:accent5>
        <a:accent6>
          <a:srgbClr val="A1262A"/>
        </a:accent6>
        <a:hlink>
          <a:srgbClr val="105D9C"/>
        </a:hlink>
        <a:folHlink>
          <a:srgbClr val="4B4595"/>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Master-16-9-Fujitsu Graphical Examples">
  <a:themeElements>
    <a:clrScheme name="Fujitsu">
      <a:dk1>
        <a:srgbClr val="000000"/>
      </a:dk1>
      <a:lt1>
        <a:srgbClr val="FFFFFF"/>
      </a:lt1>
      <a:dk2>
        <a:srgbClr val="87867E"/>
      </a:dk2>
      <a:lt2>
        <a:srgbClr val="DAD9D6"/>
      </a:lt2>
      <a:accent1>
        <a:srgbClr val="FF0000"/>
      </a:accent1>
      <a:accent2>
        <a:srgbClr val="A30B1A"/>
      </a:accent2>
      <a:accent3>
        <a:srgbClr val="861718"/>
      </a:accent3>
      <a:accent4>
        <a:srgbClr val="681A14"/>
      </a:accent4>
      <a:accent5>
        <a:srgbClr val="48190A"/>
      </a:accent5>
      <a:accent6>
        <a:srgbClr val="3C3C35"/>
      </a:accent6>
      <a:hlink>
        <a:srgbClr val="1782DB"/>
      </a:hlink>
      <a:folHlink>
        <a:srgbClr val="FF0000"/>
      </a:folHlink>
    </a:clrScheme>
    <a:fontScheme name="Arial">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9525">
          <a:solidFill>
            <a:schemeClr val="tx1"/>
          </a:solidFill>
        </a:ln>
      </a:spPr>
      <a:bodyPr rtlCol="0" anchor="t" anchorCtr="0"/>
      <a:lstStyle>
        <a:defPPr algn="ctr">
          <a:defRPr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13.xml><?xml version="1.0" encoding="utf-8"?>
<a:theme xmlns:a="http://schemas.openxmlformats.org/drawingml/2006/main" name="1_Master-16-9-Fujitsu Graphical Examples">
  <a:themeElements>
    <a:clrScheme name="Fujitsu">
      <a:dk1>
        <a:srgbClr val="000000"/>
      </a:dk1>
      <a:lt1>
        <a:srgbClr val="FFFFFF"/>
      </a:lt1>
      <a:dk2>
        <a:srgbClr val="87867E"/>
      </a:dk2>
      <a:lt2>
        <a:srgbClr val="DAD9D6"/>
      </a:lt2>
      <a:accent1>
        <a:srgbClr val="FF0000"/>
      </a:accent1>
      <a:accent2>
        <a:srgbClr val="A30B1A"/>
      </a:accent2>
      <a:accent3>
        <a:srgbClr val="861718"/>
      </a:accent3>
      <a:accent4>
        <a:srgbClr val="681A14"/>
      </a:accent4>
      <a:accent5>
        <a:srgbClr val="48190A"/>
      </a:accent5>
      <a:accent6>
        <a:srgbClr val="3C3C35"/>
      </a:accent6>
      <a:hlink>
        <a:srgbClr val="1782DB"/>
      </a:hlink>
      <a:folHlink>
        <a:srgbClr val="FF0000"/>
      </a:folHlink>
    </a:clrScheme>
    <a:fontScheme name="Arial">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9525">
          <a:solidFill>
            <a:schemeClr val="tx1"/>
          </a:solidFill>
        </a:ln>
      </a:spPr>
      <a:bodyPr rtlCol="0" anchor="t" anchorCtr="0"/>
      <a:lstStyle>
        <a:defPPr algn="ctr">
          <a:defRPr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14.xml><?xml version="1.0" encoding="utf-8"?>
<a:theme xmlns:a="http://schemas.openxmlformats.org/drawingml/2006/main" name="2_Master-16-9-Fujitsu Graphical Examples">
  <a:themeElements>
    <a:clrScheme name="Fujitsu">
      <a:dk1>
        <a:srgbClr val="000000"/>
      </a:dk1>
      <a:lt1>
        <a:srgbClr val="FFFFFF"/>
      </a:lt1>
      <a:dk2>
        <a:srgbClr val="87867E"/>
      </a:dk2>
      <a:lt2>
        <a:srgbClr val="DAD9D6"/>
      </a:lt2>
      <a:accent1>
        <a:srgbClr val="FF0000"/>
      </a:accent1>
      <a:accent2>
        <a:srgbClr val="A30B1A"/>
      </a:accent2>
      <a:accent3>
        <a:srgbClr val="861718"/>
      </a:accent3>
      <a:accent4>
        <a:srgbClr val="681A14"/>
      </a:accent4>
      <a:accent5>
        <a:srgbClr val="48190A"/>
      </a:accent5>
      <a:accent6>
        <a:srgbClr val="3C3C35"/>
      </a:accent6>
      <a:hlink>
        <a:srgbClr val="1782DB"/>
      </a:hlink>
      <a:folHlink>
        <a:srgbClr val="FF0000"/>
      </a:folHlink>
    </a:clrScheme>
    <a:fontScheme name="Arial">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9525">
          <a:solidFill>
            <a:schemeClr val="tx1"/>
          </a:solidFill>
        </a:ln>
      </a:spPr>
      <a:bodyPr rtlCol="0" anchor="t" anchorCtr="0"/>
      <a:lstStyle>
        <a:defPPr algn="ctr">
          <a:defRPr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15.xml><?xml version="1.0" encoding="utf-8"?>
<a:theme xmlns:a="http://schemas.openxmlformats.org/drawingml/2006/main" name="Master-16-9-RED-FTS Public">
  <a:themeElements>
    <a:clrScheme name="Fujitsu">
      <a:dk1>
        <a:srgbClr val="000000"/>
      </a:dk1>
      <a:lt1>
        <a:srgbClr val="FFFFFF"/>
      </a:lt1>
      <a:dk2>
        <a:srgbClr val="87867E"/>
      </a:dk2>
      <a:lt2>
        <a:srgbClr val="DAD9D6"/>
      </a:lt2>
      <a:accent1>
        <a:srgbClr val="FF0000"/>
      </a:accent1>
      <a:accent2>
        <a:srgbClr val="A30B1A"/>
      </a:accent2>
      <a:accent3>
        <a:srgbClr val="861718"/>
      </a:accent3>
      <a:accent4>
        <a:srgbClr val="681A14"/>
      </a:accent4>
      <a:accent5>
        <a:srgbClr val="48190A"/>
      </a:accent5>
      <a:accent6>
        <a:srgbClr val="3C3C35"/>
      </a:accent6>
      <a:hlink>
        <a:srgbClr val="1782DB"/>
      </a:hlink>
      <a:folHlink>
        <a:srgbClr val="FF0000"/>
      </a:folHlink>
    </a:clrScheme>
    <a:fontScheme name="Arial">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9525">
          <a:solidFill>
            <a:schemeClr val="tx1"/>
          </a:solidFill>
        </a:ln>
      </a:spPr>
      <a:bodyPr rtlCol="0" anchor="t" anchorCtr="0"/>
      <a:lstStyle>
        <a:defPPr algn="ctr">
          <a:defRPr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IB Leadership Forum 2014_TEMPLATE_neu">
  <a:themeElements>
    <a:clrScheme name="Fujitsu">
      <a:dk1>
        <a:srgbClr val="000000"/>
      </a:dk1>
      <a:lt1>
        <a:srgbClr val="FFFFFF"/>
      </a:lt1>
      <a:dk2>
        <a:srgbClr val="87867E"/>
      </a:dk2>
      <a:lt2>
        <a:srgbClr val="DAD9D6"/>
      </a:lt2>
      <a:accent1>
        <a:srgbClr val="FF0000"/>
      </a:accent1>
      <a:accent2>
        <a:srgbClr val="A30B1A"/>
      </a:accent2>
      <a:accent3>
        <a:srgbClr val="861718"/>
      </a:accent3>
      <a:accent4>
        <a:srgbClr val="681A14"/>
      </a:accent4>
      <a:accent5>
        <a:srgbClr val="48190A"/>
      </a:accent5>
      <a:accent6>
        <a:srgbClr val="3C3C35"/>
      </a:accent6>
      <a:hlink>
        <a:srgbClr val="1782DB"/>
      </a:hlink>
      <a:folHlink>
        <a:srgbClr val="FF0000"/>
      </a:folHlink>
    </a:clrScheme>
    <a:fontScheme name="Fujitsu IBLF 2013">
      <a:majorFont>
        <a:latin typeface="Fujitsu Sans"/>
        <a:ea typeface=""/>
        <a:cs typeface=""/>
      </a:majorFont>
      <a:minorFont>
        <a:latin typeface="Fujitsu Sans Light"/>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9525">
          <a:solidFill>
            <a:schemeClr val="tx1"/>
          </a:solidFill>
        </a:ln>
      </a:spPr>
      <a:bodyPr rtlCol="0" anchor="t" anchorCtr="0"/>
      <a:lstStyle>
        <a:defPPr algn="ctr">
          <a:defRPr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 xmlns:thm15="http://schemas.microsoft.com/office/thememl/2012/main" name="IB Leadership Forum 2014_TEMPLATE_v003.potx" id="{FF7E0E98-CA0B-463C-BC61-92333D48CE6A}" vid="{694776A0-1C2C-41B6-AEC8-574EC00709A6}"/>
    </a:ext>
  </a:extLst>
</a:theme>
</file>

<file path=ppt/theme/theme3.xml><?xml version="1.0" encoding="utf-8"?>
<a:theme xmlns:a="http://schemas.openxmlformats.org/drawingml/2006/main" name="3_IB Leadership Forum 2014_TEMPLATE_neu">
  <a:themeElements>
    <a:clrScheme name="Fujitsu">
      <a:dk1>
        <a:srgbClr val="000000"/>
      </a:dk1>
      <a:lt1>
        <a:srgbClr val="FFFFFF"/>
      </a:lt1>
      <a:dk2>
        <a:srgbClr val="87867E"/>
      </a:dk2>
      <a:lt2>
        <a:srgbClr val="DAD9D6"/>
      </a:lt2>
      <a:accent1>
        <a:srgbClr val="FF0000"/>
      </a:accent1>
      <a:accent2>
        <a:srgbClr val="A30B1A"/>
      </a:accent2>
      <a:accent3>
        <a:srgbClr val="861718"/>
      </a:accent3>
      <a:accent4>
        <a:srgbClr val="681A14"/>
      </a:accent4>
      <a:accent5>
        <a:srgbClr val="48190A"/>
      </a:accent5>
      <a:accent6>
        <a:srgbClr val="3C3C35"/>
      </a:accent6>
      <a:hlink>
        <a:srgbClr val="1782DB"/>
      </a:hlink>
      <a:folHlink>
        <a:srgbClr val="FF0000"/>
      </a:folHlink>
    </a:clrScheme>
    <a:fontScheme name="Fujitsu IBLF 2013">
      <a:majorFont>
        <a:latin typeface="Fujitsu Sans"/>
        <a:ea typeface=""/>
        <a:cs typeface=""/>
      </a:majorFont>
      <a:minorFont>
        <a:latin typeface="Fujitsu Sans Light"/>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9525">
          <a:solidFill>
            <a:schemeClr val="tx1"/>
          </a:solidFill>
        </a:ln>
      </a:spPr>
      <a:bodyPr rtlCol="0" anchor="t" anchorCtr="0"/>
      <a:lstStyle>
        <a:defPPr algn="ctr">
          <a:defRPr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 xmlns:thm15="http://schemas.microsoft.com/office/thememl/2012/main" name="IB Leadership Forum 2014_TEMPLATE_v003.potx" id="{FF7E0E98-CA0B-463C-BC61-92333D48CE6A}" vid="{694776A0-1C2C-41B6-AEC8-574EC00709A6}"/>
    </a:ext>
  </a:extLst>
</a:theme>
</file>

<file path=ppt/theme/theme4.xml><?xml version="1.0" encoding="utf-8"?>
<a:theme xmlns:a="http://schemas.openxmlformats.org/drawingml/2006/main" name="Master-16-9-RED-Fujitsu Restricted">
  <a:themeElements>
    <a:clrScheme name="Fujitsu">
      <a:dk1>
        <a:srgbClr val="000000"/>
      </a:dk1>
      <a:lt1>
        <a:srgbClr val="FFFFFF"/>
      </a:lt1>
      <a:dk2>
        <a:srgbClr val="87867E"/>
      </a:dk2>
      <a:lt2>
        <a:srgbClr val="DAD9D6"/>
      </a:lt2>
      <a:accent1>
        <a:srgbClr val="FF0000"/>
      </a:accent1>
      <a:accent2>
        <a:srgbClr val="A30B1A"/>
      </a:accent2>
      <a:accent3>
        <a:srgbClr val="861718"/>
      </a:accent3>
      <a:accent4>
        <a:srgbClr val="681A14"/>
      </a:accent4>
      <a:accent5>
        <a:srgbClr val="48190A"/>
      </a:accent5>
      <a:accent6>
        <a:srgbClr val="3C3C35"/>
      </a:accent6>
      <a:hlink>
        <a:srgbClr val="1782DB"/>
      </a:hlink>
      <a:folHlink>
        <a:srgbClr val="FF0000"/>
      </a:folHlink>
    </a:clrScheme>
    <a:fontScheme name="Arial">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9525">
          <a:solidFill>
            <a:schemeClr val="tx1"/>
          </a:solidFill>
        </a:ln>
      </a:spPr>
      <a:bodyPr rtlCol="0" anchor="t" anchorCtr="0"/>
      <a:lstStyle>
        <a:defPPr algn="ctr">
          <a:defRPr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5.xml><?xml version="1.0" encoding="utf-8"?>
<a:theme xmlns:a="http://schemas.openxmlformats.org/drawingml/2006/main" name="3_F_Tool_6_JA_R">
  <a:themeElements>
    <a:clrScheme name="F_Tool_6_JA_R 1">
      <a:dk1>
        <a:srgbClr val="000000"/>
      </a:dk1>
      <a:lt1>
        <a:srgbClr val="FFFFFF"/>
      </a:lt1>
      <a:dk2>
        <a:srgbClr val="000000"/>
      </a:dk2>
      <a:lt2>
        <a:srgbClr val="B1B1AC"/>
      </a:lt2>
      <a:accent1>
        <a:srgbClr val="F8C6C5"/>
      </a:accent1>
      <a:accent2>
        <a:srgbClr val="B22B30"/>
      </a:accent2>
      <a:accent3>
        <a:srgbClr val="FFFFFF"/>
      </a:accent3>
      <a:accent4>
        <a:srgbClr val="000000"/>
      </a:accent4>
      <a:accent5>
        <a:srgbClr val="FBDFDF"/>
      </a:accent5>
      <a:accent6>
        <a:srgbClr val="A1262A"/>
      </a:accent6>
      <a:hlink>
        <a:srgbClr val="105D9C"/>
      </a:hlink>
      <a:folHlink>
        <a:srgbClr val="4B4595"/>
      </a:folHlink>
    </a:clrScheme>
    <a:fontScheme name="F_Tool_6_JA_R">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0">
          <a:gsLst>
            <a:gs pos="0">
              <a:srgbClr val="FFFFFF"/>
            </a:gs>
            <a:gs pos="100000">
              <a:srgbClr val="CACAC7"/>
            </a:gs>
          </a:gsLst>
          <a:lin ang="5400000" scaled="1"/>
        </a:gradFill>
        <a:ln w="9525" cap="flat" cmpd="sng" algn="ctr">
          <a:solidFill>
            <a:srgbClr val="57564F"/>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ctr"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rgbClr val="000000"/>
            </a:solidFill>
            <a:effectLst/>
            <a:latin typeface="Arial" charset="0"/>
            <a:ea typeface="ＭＳ Ｐゴシック" charset="-128"/>
          </a:defRPr>
        </a:defPPr>
      </a:lstStyle>
    </a:spDef>
    <a:lnDef>
      <a:spPr bwMode="auto">
        <a:xfrm>
          <a:off x="0" y="0"/>
          <a:ext cx="1" cy="1"/>
        </a:xfrm>
        <a:custGeom>
          <a:avLst/>
          <a:gdLst/>
          <a:ahLst/>
          <a:cxnLst/>
          <a:rect l="0" t="0" r="0" b="0"/>
          <a:pathLst/>
        </a:custGeom>
        <a:gradFill rotWithShape="0">
          <a:gsLst>
            <a:gs pos="0">
              <a:srgbClr val="FFFFFF"/>
            </a:gs>
            <a:gs pos="100000">
              <a:srgbClr val="CACAC7"/>
            </a:gs>
          </a:gsLst>
          <a:lin ang="5400000" scaled="1"/>
        </a:gradFill>
        <a:ln w="9525" cap="flat" cmpd="sng" algn="ctr">
          <a:solidFill>
            <a:srgbClr val="57564F"/>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ctr"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rgbClr val="000000"/>
            </a:solidFill>
            <a:effectLst/>
            <a:latin typeface="Arial" charset="0"/>
            <a:ea typeface="ＭＳ Ｐゴシック" charset="-128"/>
          </a:defRPr>
        </a:defPPr>
      </a:lstStyle>
    </a:lnDef>
  </a:objectDefaults>
  <a:extraClrSchemeLst>
    <a:extraClrScheme>
      <a:clrScheme name="F_Tool_6_JA_R 1">
        <a:dk1>
          <a:srgbClr val="000000"/>
        </a:dk1>
        <a:lt1>
          <a:srgbClr val="FFFFFF"/>
        </a:lt1>
        <a:dk2>
          <a:srgbClr val="000000"/>
        </a:dk2>
        <a:lt2>
          <a:srgbClr val="B1B1AC"/>
        </a:lt2>
        <a:accent1>
          <a:srgbClr val="F8C6C5"/>
        </a:accent1>
        <a:accent2>
          <a:srgbClr val="B22B30"/>
        </a:accent2>
        <a:accent3>
          <a:srgbClr val="FFFFFF"/>
        </a:accent3>
        <a:accent4>
          <a:srgbClr val="000000"/>
        </a:accent4>
        <a:accent5>
          <a:srgbClr val="FBDFDF"/>
        </a:accent5>
        <a:accent6>
          <a:srgbClr val="A1262A"/>
        </a:accent6>
        <a:hlink>
          <a:srgbClr val="105D9C"/>
        </a:hlink>
        <a:folHlink>
          <a:srgbClr val="4B4595"/>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F_Tool_6_JA_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_Tool_6_JA_R">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gradFill flip="none" rotWithShape="1">
          <a:gsLst>
            <a:gs pos="100000">
              <a:srgbClr val="C00000">
                <a:shade val="30000"/>
                <a:satMod val="115000"/>
              </a:srgbClr>
            </a:gs>
            <a:gs pos="0">
              <a:srgbClr val="C00000">
                <a:shade val="100000"/>
                <a:satMod val="115000"/>
                <a:alpha val="36000"/>
              </a:srgbClr>
            </a:gs>
          </a:gsLst>
          <a:path path="circle">
            <a:fillToRect l="50000" t="50000" r="50000" b="50000"/>
          </a:path>
          <a:tileRect/>
        </a:gradFill>
        <a:ln w="12700" cap="flat" cmpd="sng" algn="ctr">
          <a:solidFill>
            <a:srgbClr val="C00000"/>
          </a:solidFill>
          <a:prstDash val="solid"/>
          <a:round/>
          <a:headEnd type="none" w="med" len="med"/>
          <a:tailEnd type="none" w="med" len="med"/>
        </a:ln>
        <a:effectLst/>
        <a:extLst/>
      </a:spPr>
      <a:bodyPr vert="horz" wrap="none" lIns="91440" tIns="45720" rIns="91440" bIns="45720" numCol="1" rtlCol="0" anchor="ctr" anchorCtr="0" compatLnSpc="1">
        <a:prstTxWarp prst="textNoShape">
          <a:avLst/>
        </a:prstTxWarp>
      </a:bodyPr>
      <a:lstStyle>
        <a:defPPr algn="ctr" fontAlgn="ctr">
          <a:spcBef>
            <a:spcPct val="0"/>
          </a:spcBef>
          <a:spcAft>
            <a:spcPct val="0"/>
          </a:spcAft>
          <a:defRPr sz="1600">
            <a:solidFill>
              <a:srgbClr val="000000"/>
            </a:solidFill>
            <a:latin typeface="Arial" charset="0"/>
            <a:ea typeface="ＭＳ Ｐゴシック" charset="-128"/>
          </a:defRPr>
        </a:defPPr>
      </a:lstStyle>
    </a:spDef>
    <a:lnDef>
      <a:spPr bwMode="auto">
        <a:xfrm>
          <a:off x="0" y="0"/>
          <a:ext cx="1" cy="1"/>
        </a:xfrm>
        <a:custGeom>
          <a:avLst/>
          <a:gdLst/>
          <a:ahLst/>
          <a:cxnLst/>
          <a:rect l="0" t="0" r="0" b="0"/>
          <a:pathLst/>
        </a:custGeom>
        <a:gradFill rotWithShape="0">
          <a:gsLst>
            <a:gs pos="0">
              <a:srgbClr val="FFFFFF"/>
            </a:gs>
            <a:gs pos="100000">
              <a:srgbClr val="CACAC7"/>
            </a:gs>
          </a:gsLst>
          <a:lin ang="5400000" scaled="1"/>
        </a:gradFill>
        <a:ln w="9525" cap="flat" cmpd="sng" algn="ctr">
          <a:solidFill>
            <a:srgbClr val="57564F"/>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ctr"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rgbClr val="000000"/>
            </a:solidFill>
            <a:effectLst/>
            <a:latin typeface="Arial" charset="0"/>
            <a:ea typeface="ＭＳ Ｐゴシック" charset="-128"/>
          </a:defRPr>
        </a:defPPr>
      </a:lstStyle>
    </a:lnDef>
  </a:objectDefaults>
  <a:extraClrSchemeLst>
    <a:extraClrScheme>
      <a:clrScheme name="F_Tool_6_JA_R 1">
        <a:dk1>
          <a:srgbClr val="000000"/>
        </a:dk1>
        <a:lt1>
          <a:srgbClr val="FFFFFF"/>
        </a:lt1>
        <a:dk2>
          <a:srgbClr val="000000"/>
        </a:dk2>
        <a:lt2>
          <a:srgbClr val="B1B1AC"/>
        </a:lt2>
        <a:accent1>
          <a:srgbClr val="F8C6C5"/>
        </a:accent1>
        <a:accent2>
          <a:srgbClr val="B22B30"/>
        </a:accent2>
        <a:accent3>
          <a:srgbClr val="FFFFFF"/>
        </a:accent3>
        <a:accent4>
          <a:srgbClr val="000000"/>
        </a:accent4>
        <a:accent5>
          <a:srgbClr val="FBDFDF"/>
        </a:accent5>
        <a:accent6>
          <a:srgbClr val="A1262A"/>
        </a:accent6>
        <a:hlink>
          <a:srgbClr val="105D9C"/>
        </a:hlink>
        <a:folHlink>
          <a:srgbClr val="4B4595"/>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3_F_Tool_6_JA_R">
  <a:themeElements>
    <a:clrScheme name="F_Tool_6_JA_R 1">
      <a:dk1>
        <a:srgbClr val="000000"/>
      </a:dk1>
      <a:lt1>
        <a:srgbClr val="FFFFFF"/>
      </a:lt1>
      <a:dk2>
        <a:srgbClr val="000000"/>
      </a:dk2>
      <a:lt2>
        <a:srgbClr val="B1B1AC"/>
      </a:lt2>
      <a:accent1>
        <a:srgbClr val="F8C6C5"/>
      </a:accent1>
      <a:accent2>
        <a:srgbClr val="B22B30"/>
      </a:accent2>
      <a:accent3>
        <a:srgbClr val="FFFFFF"/>
      </a:accent3>
      <a:accent4>
        <a:srgbClr val="000000"/>
      </a:accent4>
      <a:accent5>
        <a:srgbClr val="FBDFDF"/>
      </a:accent5>
      <a:accent6>
        <a:srgbClr val="A1262A"/>
      </a:accent6>
      <a:hlink>
        <a:srgbClr val="105D9C"/>
      </a:hlink>
      <a:folHlink>
        <a:srgbClr val="4B4595"/>
      </a:folHlink>
    </a:clrScheme>
    <a:fontScheme name="F_Tool_6_JA_R">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rgbClr val="FFFFFF"/>
        </a:solidFill>
        <a:ln w="9525" cap="flat" cmpd="sng" algn="ctr">
          <a:solidFill>
            <a:srgbClr val="87867E"/>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a:spPr>
      <a:bodyPr vert="horz" wrap="none" lIns="91440" tIns="45720" rIns="91440" bIns="45720" numCol="1" rtlCol="0" anchor="ctr" anchorCtr="0" compatLnSpc="1">
        <a:prstTxWarp prst="textNoShape">
          <a:avLst/>
        </a:prstTxWarp>
      </a:bodyPr>
      <a:lstStyle>
        <a:defPPr marL="0" marR="0" indent="0" algn="ctr" defTabSz="914400" rtl="0" eaLnBrk="1" fontAlgn="ctr" latinLnBrk="0" hangingPunct="1">
          <a:lnSpc>
            <a:spcPct val="100000"/>
          </a:lnSpc>
          <a:spcBef>
            <a:spcPct val="0"/>
          </a:spcBef>
          <a:spcAft>
            <a:spcPct val="0"/>
          </a:spcAft>
          <a:buClrTx/>
          <a:buSzTx/>
          <a:buFontTx/>
          <a:buNone/>
          <a:tabLst/>
          <a:defRPr kumimoji="1" sz="1600" b="0" i="0" u="none" strike="noStrike" cap="none" normalizeH="0" baseline="0" dirty="0" smtClean="0">
            <a:ln>
              <a:noFill/>
            </a:ln>
            <a:effectLst/>
            <a:latin typeface="FUJI-新ゴ R" panose="020B0400000000000000" pitchFamily="50" charset="-128"/>
            <a:ea typeface="FUJI-新ゴ R" panose="020B0400000000000000" pitchFamily="50" charset="-128"/>
          </a:defRPr>
        </a:defPPr>
      </a:lstStyle>
    </a:spDef>
    <a:lnDef>
      <a:spPr bwMode="auto">
        <a:xfrm>
          <a:off x="0" y="0"/>
          <a:ext cx="1" cy="1"/>
        </a:xfrm>
        <a:custGeom>
          <a:avLst/>
          <a:gdLst/>
          <a:ahLst/>
          <a:cxnLst/>
          <a:rect l="0" t="0" r="0" b="0"/>
          <a:pathLst/>
        </a:custGeom>
        <a:gradFill rotWithShape="0">
          <a:gsLst>
            <a:gs pos="0">
              <a:srgbClr val="FFFFFF"/>
            </a:gs>
            <a:gs pos="100000">
              <a:srgbClr val="CACAC7"/>
            </a:gs>
          </a:gsLst>
          <a:lin ang="5400000" scaled="1"/>
        </a:gradFill>
        <a:ln w="9525" cap="flat" cmpd="sng" algn="ctr">
          <a:solidFill>
            <a:srgbClr val="57564F"/>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ctr"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rgbClr val="000000"/>
            </a:solidFill>
            <a:effectLst/>
            <a:latin typeface="Arial" charset="0"/>
            <a:ea typeface="ＭＳ Ｐゴシック" charset="-128"/>
          </a:defRPr>
        </a:defPPr>
      </a:lstStyle>
    </a:lnDef>
    <a:txDef>
      <a:spPr>
        <a:noFill/>
      </a:spPr>
      <a:bodyPr wrap="square" rtlCol="0">
        <a:spAutoFit/>
      </a:bodyPr>
      <a:lstStyle>
        <a:defPPr>
          <a:defRPr kumimoji="1" dirty="0" smtClean="0">
            <a:latin typeface="FUJI-新ゴ R" panose="020B0400000000000000" pitchFamily="50" charset="-128"/>
            <a:ea typeface="FUJI-新ゴ R" panose="020B0400000000000000" pitchFamily="50" charset="-128"/>
          </a:defRPr>
        </a:defPPr>
      </a:lstStyle>
    </a:txDef>
  </a:objectDefaults>
  <a:extraClrSchemeLst>
    <a:extraClrScheme>
      <a:clrScheme name="F_Tool_6_JA_R 1">
        <a:dk1>
          <a:srgbClr val="000000"/>
        </a:dk1>
        <a:lt1>
          <a:srgbClr val="FFFFFF"/>
        </a:lt1>
        <a:dk2>
          <a:srgbClr val="000000"/>
        </a:dk2>
        <a:lt2>
          <a:srgbClr val="B1B1AC"/>
        </a:lt2>
        <a:accent1>
          <a:srgbClr val="F8C6C5"/>
        </a:accent1>
        <a:accent2>
          <a:srgbClr val="B22B30"/>
        </a:accent2>
        <a:accent3>
          <a:srgbClr val="FFFFFF"/>
        </a:accent3>
        <a:accent4>
          <a:srgbClr val="000000"/>
        </a:accent4>
        <a:accent5>
          <a:srgbClr val="FBDFDF"/>
        </a:accent5>
        <a:accent6>
          <a:srgbClr val="A1262A"/>
        </a:accent6>
        <a:hlink>
          <a:srgbClr val="105D9C"/>
        </a:hlink>
        <a:folHlink>
          <a:srgbClr val="4B4595"/>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F_Tool_6_JA_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_Tool_6_JA_R">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gradFill flip="none" rotWithShape="1">
          <a:gsLst>
            <a:gs pos="100000">
              <a:srgbClr val="C00000">
                <a:shade val="30000"/>
                <a:satMod val="115000"/>
              </a:srgbClr>
            </a:gs>
            <a:gs pos="0">
              <a:srgbClr val="C00000">
                <a:shade val="100000"/>
                <a:satMod val="115000"/>
                <a:alpha val="36000"/>
              </a:srgbClr>
            </a:gs>
          </a:gsLst>
          <a:path path="circle">
            <a:fillToRect l="50000" t="50000" r="50000" b="50000"/>
          </a:path>
          <a:tileRect/>
        </a:gradFill>
        <a:ln w="12700" cap="flat" cmpd="sng" algn="ctr">
          <a:solidFill>
            <a:srgbClr val="C00000"/>
          </a:solidFill>
          <a:prstDash val="solid"/>
          <a:round/>
          <a:headEnd type="none" w="med" len="med"/>
          <a:tailEnd type="none" w="med" len="med"/>
        </a:ln>
        <a:effectLst/>
        <a:extLst/>
      </a:spPr>
      <a:bodyPr vert="horz" wrap="none" lIns="91440" tIns="45720" rIns="91440" bIns="45720" numCol="1" rtlCol="0" anchor="ctr" anchorCtr="0" compatLnSpc="1">
        <a:prstTxWarp prst="textNoShape">
          <a:avLst/>
        </a:prstTxWarp>
      </a:bodyPr>
      <a:lstStyle>
        <a:defPPr algn="ctr" fontAlgn="ctr">
          <a:spcBef>
            <a:spcPct val="0"/>
          </a:spcBef>
          <a:spcAft>
            <a:spcPct val="0"/>
          </a:spcAft>
          <a:defRPr sz="1600">
            <a:solidFill>
              <a:srgbClr val="000000"/>
            </a:solidFill>
            <a:latin typeface="Arial" charset="0"/>
            <a:ea typeface="ＭＳ Ｐゴシック" charset="-128"/>
          </a:defRPr>
        </a:defPPr>
      </a:lstStyle>
    </a:spDef>
    <a:lnDef>
      <a:spPr bwMode="auto">
        <a:xfrm>
          <a:off x="0" y="0"/>
          <a:ext cx="1" cy="1"/>
        </a:xfrm>
        <a:custGeom>
          <a:avLst/>
          <a:gdLst/>
          <a:ahLst/>
          <a:cxnLst/>
          <a:rect l="0" t="0" r="0" b="0"/>
          <a:pathLst/>
        </a:custGeom>
        <a:gradFill rotWithShape="0">
          <a:gsLst>
            <a:gs pos="0">
              <a:srgbClr val="FFFFFF"/>
            </a:gs>
            <a:gs pos="100000">
              <a:srgbClr val="CACAC7"/>
            </a:gs>
          </a:gsLst>
          <a:lin ang="5400000" scaled="1"/>
        </a:gradFill>
        <a:ln w="9525" cap="flat" cmpd="sng" algn="ctr">
          <a:solidFill>
            <a:srgbClr val="57564F"/>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ctr"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rgbClr val="000000"/>
            </a:solidFill>
            <a:effectLst/>
            <a:latin typeface="Arial" charset="0"/>
            <a:ea typeface="ＭＳ Ｐゴシック" charset="-128"/>
          </a:defRPr>
        </a:defPPr>
      </a:lstStyle>
    </a:lnDef>
  </a:objectDefaults>
  <a:extraClrSchemeLst>
    <a:extraClrScheme>
      <a:clrScheme name="F_Tool_6_JA_R 1">
        <a:dk1>
          <a:srgbClr val="000000"/>
        </a:dk1>
        <a:lt1>
          <a:srgbClr val="FFFFFF"/>
        </a:lt1>
        <a:dk2>
          <a:srgbClr val="000000"/>
        </a:dk2>
        <a:lt2>
          <a:srgbClr val="B1B1AC"/>
        </a:lt2>
        <a:accent1>
          <a:srgbClr val="F8C6C5"/>
        </a:accent1>
        <a:accent2>
          <a:srgbClr val="B22B30"/>
        </a:accent2>
        <a:accent3>
          <a:srgbClr val="FFFFFF"/>
        </a:accent3>
        <a:accent4>
          <a:srgbClr val="000000"/>
        </a:accent4>
        <a:accent5>
          <a:srgbClr val="FBDFDF"/>
        </a:accent5>
        <a:accent6>
          <a:srgbClr val="A1262A"/>
        </a:accent6>
        <a:hlink>
          <a:srgbClr val="105D9C"/>
        </a:hlink>
        <a:folHlink>
          <a:srgbClr val="4B4595"/>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_IB Leadership Forum 2014_TEMPLATE_neu">
  <a:themeElements>
    <a:clrScheme name="Fujitsu">
      <a:dk1>
        <a:srgbClr val="000000"/>
      </a:dk1>
      <a:lt1>
        <a:srgbClr val="FFFFFF"/>
      </a:lt1>
      <a:dk2>
        <a:srgbClr val="87867E"/>
      </a:dk2>
      <a:lt2>
        <a:srgbClr val="DAD9D6"/>
      </a:lt2>
      <a:accent1>
        <a:srgbClr val="FF0000"/>
      </a:accent1>
      <a:accent2>
        <a:srgbClr val="A30B1A"/>
      </a:accent2>
      <a:accent3>
        <a:srgbClr val="861718"/>
      </a:accent3>
      <a:accent4>
        <a:srgbClr val="681A14"/>
      </a:accent4>
      <a:accent5>
        <a:srgbClr val="48190A"/>
      </a:accent5>
      <a:accent6>
        <a:srgbClr val="3C3C35"/>
      </a:accent6>
      <a:hlink>
        <a:srgbClr val="1782DB"/>
      </a:hlink>
      <a:folHlink>
        <a:srgbClr val="FF0000"/>
      </a:folHlink>
    </a:clrScheme>
    <a:fontScheme name="Fujitsu IBLF 2013">
      <a:majorFont>
        <a:latin typeface="Fujitsu Sans"/>
        <a:ea typeface=""/>
        <a:cs typeface=""/>
      </a:majorFont>
      <a:minorFont>
        <a:latin typeface="Fujitsu Sans Light"/>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9525">
          <a:solidFill>
            <a:schemeClr val="tx1"/>
          </a:solidFill>
        </a:ln>
      </a:spPr>
      <a:bodyPr rtlCol="0" anchor="t" anchorCtr="0"/>
      <a:lstStyle>
        <a:defPPr algn="ctr">
          <a:defRPr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 xmlns:thm15="http://schemas.microsoft.com/office/thememl/2012/main" name="IB Leadership Forum 2014_TEMPLATE_v003.potx" id="{FF7E0E98-CA0B-463C-BC61-92333D48CE6A}" vid="{694776A0-1C2C-41B6-AEC8-574EC00709A6}"/>
    </a:ext>
  </a:extLst>
</a:theme>
</file>

<file path=ppt/theme/themeOverride1.xml><?xml version="1.0" encoding="utf-8"?>
<a:themeOverride xmlns:a="http://schemas.openxmlformats.org/drawingml/2006/main">
  <a:clrScheme name="Fujitsu">
    <a:dk1>
      <a:srgbClr val="000000"/>
    </a:dk1>
    <a:lt1>
      <a:srgbClr val="FFFFFF"/>
    </a:lt1>
    <a:dk2>
      <a:srgbClr val="87867E"/>
    </a:dk2>
    <a:lt2>
      <a:srgbClr val="DAD9D6"/>
    </a:lt2>
    <a:accent1>
      <a:srgbClr val="FF0000"/>
    </a:accent1>
    <a:accent2>
      <a:srgbClr val="A30B1A"/>
    </a:accent2>
    <a:accent3>
      <a:srgbClr val="861718"/>
    </a:accent3>
    <a:accent4>
      <a:srgbClr val="681A14"/>
    </a:accent4>
    <a:accent5>
      <a:srgbClr val="48190A"/>
    </a:accent5>
    <a:accent6>
      <a:srgbClr val="3C3C35"/>
    </a:accent6>
    <a:hlink>
      <a:srgbClr val="1782DB"/>
    </a:hlink>
    <a:folHlink>
      <a:srgbClr val="FF0000"/>
    </a:folHlink>
  </a:clrScheme>
</a:themeOverride>
</file>

<file path=ppt/theme/themeOverride2.xml><?xml version="1.0" encoding="utf-8"?>
<a:themeOverride xmlns:a="http://schemas.openxmlformats.org/drawingml/2006/main">
  <a:clrScheme name="Fujitsu">
    <a:dk1>
      <a:srgbClr val="000000"/>
    </a:dk1>
    <a:lt1>
      <a:srgbClr val="FFFFFF"/>
    </a:lt1>
    <a:dk2>
      <a:srgbClr val="87867E"/>
    </a:dk2>
    <a:lt2>
      <a:srgbClr val="DAD9D6"/>
    </a:lt2>
    <a:accent1>
      <a:srgbClr val="FF0000"/>
    </a:accent1>
    <a:accent2>
      <a:srgbClr val="A30B1A"/>
    </a:accent2>
    <a:accent3>
      <a:srgbClr val="861718"/>
    </a:accent3>
    <a:accent4>
      <a:srgbClr val="681A14"/>
    </a:accent4>
    <a:accent5>
      <a:srgbClr val="48190A"/>
    </a:accent5>
    <a:accent6>
      <a:srgbClr val="3C3C35"/>
    </a:accent6>
    <a:hlink>
      <a:srgbClr val="1782DB"/>
    </a:hlink>
    <a:folHlink>
      <a:srgbClr val="FF0000"/>
    </a:folHlink>
  </a:clrScheme>
</a:themeOverride>
</file>

<file path=docProps/app.xml><?xml version="1.0" encoding="utf-8"?>
<Properties xmlns="http://schemas.openxmlformats.org/officeDocument/2006/extended-properties" xmlns:vt="http://schemas.openxmlformats.org/officeDocument/2006/docPropsVTypes">
  <Template>fujitsu</Template>
  <TotalTime>1154</TotalTime>
  <Words>1873</Words>
  <Application>Microsoft Office PowerPoint</Application>
  <PresentationFormat>On-screen Show (16:9)</PresentationFormat>
  <Paragraphs>254</Paragraphs>
  <Slides>17</Slides>
  <Notes>11</Notes>
  <HiddenSlides>0</HiddenSlides>
  <MMClips>0</MMClips>
  <ScaleCrop>false</ScaleCrop>
  <HeadingPairs>
    <vt:vector size="4" baseType="variant">
      <vt:variant>
        <vt:lpstr>Theme</vt:lpstr>
      </vt:variant>
      <vt:variant>
        <vt:i4>15</vt:i4>
      </vt:variant>
      <vt:variant>
        <vt:lpstr>Slide Titles</vt:lpstr>
      </vt:variant>
      <vt:variant>
        <vt:i4>17</vt:i4>
      </vt:variant>
    </vt:vector>
  </HeadingPairs>
  <TitlesOfParts>
    <vt:vector size="32" baseType="lpstr">
      <vt:lpstr>fujitsu</vt:lpstr>
      <vt:lpstr>2_IB Leadership Forum 2014_TEMPLATE_neu</vt:lpstr>
      <vt:lpstr>3_IB Leadership Forum 2014_TEMPLATE_neu</vt:lpstr>
      <vt:lpstr>Master-16-9-RED-Fujitsu Restricted</vt:lpstr>
      <vt:lpstr>3_F_Tool_6_JA_R</vt:lpstr>
      <vt:lpstr>F_Tool_6_JA_R</vt:lpstr>
      <vt:lpstr>13_F_Tool_6_JA_R</vt:lpstr>
      <vt:lpstr>1_F_Tool_6_JA_R</vt:lpstr>
      <vt:lpstr>1_IB Leadership Forum 2014_TEMPLATE_neu</vt:lpstr>
      <vt:lpstr>4_IB Leadership Forum 2014_TEMPLATE_neu</vt:lpstr>
      <vt:lpstr>4_F_Tool_6_JA_R</vt:lpstr>
      <vt:lpstr>Master-16-9-Fujitsu Graphical Examples</vt:lpstr>
      <vt:lpstr>1_Master-16-9-Fujitsu Graphical Examples</vt:lpstr>
      <vt:lpstr>2_Master-16-9-Fujitsu Graphical Examples</vt:lpstr>
      <vt:lpstr>Master-16-9-RED-FTS Public</vt:lpstr>
      <vt:lpstr>Сервера Fujitsu</vt:lpstr>
      <vt:lpstr>Настоящий японский бренд  </vt:lpstr>
      <vt:lpstr>Портфолио</vt:lpstr>
      <vt:lpstr>Сделано в Германии – Производство в Аусбурге</vt:lpstr>
      <vt:lpstr>PowerPoint Presentation</vt:lpstr>
      <vt:lpstr>PowerPoint Presentation</vt:lpstr>
      <vt:lpstr>PowerPoint Presentation</vt:lpstr>
      <vt:lpstr>PowerPoint Presentation</vt:lpstr>
      <vt:lpstr>Охлаждение Cool-safe® Advanced Thermal Design</vt:lpstr>
      <vt:lpstr>Охлаждение Cool-safe® Advanced Thermal Design</vt:lpstr>
      <vt:lpstr>PowerPoint Presentation</vt:lpstr>
      <vt:lpstr>Сервис</vt:lpstr>
      <vt:lpstr>Fujitsu Server Мировой лидер производительности</vt:lpstr>
      <vt:lpstr>PRIMERGY I Virtualization Performance</vt:lpstr>
      <vt:lpstr>Итог</vt:lpstr>
      <vt:lpstr>Fujitsu x86 Platform</vt:lpstr>
      <vt:lpstr>PowerPoint Presentation</vt:lpstr>
    </vt:vector>
  </TitlesOfParts>
  <Company>Fujitsu Technology Solutions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Антикризисные решения для ИТ-инфраструктуры Максимальная эффективность инвестиций</dc:title>
  <dc:creator>Shuichkov, Sergey (G02)</dc:creator>
  <cp:lastModifiedBy>Shuichkov, Sergey (G02)</cp:lastModifiedBy>
  <cp:revision>38</cp:revision>
  <dcterms:created xsi:type="dcterms:W3CDTF">2015-04-23T05:43:40Z</dcterms:created>
  <dcterms:modified xsi:type="dcterms:W3CDTF">2015-05-22T10:29:08Z</dcterms:modified>
</cp:coreProperties>
</file>