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lvl1pPr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1pPr>
    <a:lvl2pPr indent="2286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2pPr>
    <a:lvl3pPr indent="4572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3pPr>
    <a:lvl4pPr indent="6858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4pPr>
    <a:lvl5pPr indent="9144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5pPr>
    <a:lvl6pPr indent="11430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6pPr>
    <a:lvl7pPr indent="13716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7pPr>
    <a:lvl8pPr indent="16002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8pPr>
    <a:lvl9pPr indent="1828800" algn="ctr" defTabSz="584200">
      <a:defRPr sz="3000">
        <a:solidFill>
          <a:srgbClr val="324863"/>
        </a:solidFill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406400" y="86233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" name="Shape 8"/>
          <p:cNvSpPr/>
          <p:nvPr/>
        </p:nvSpPr>
        <p:spPr>
          <a:xfrm>
            <a:off x="406400" y="867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" name="Shape 9"/>
          <p:cNvSpPr/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10" name="Shape 10"/>
          <p:cNvSpPr/>
          <p:nvPr>
            <p:ph type="body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1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2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3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4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406400" y="86233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" name="Shape 13"/>
          <p:cNvSpPr/>
          <p:nvPr/>
        </p:nvSpPr>
        <p:spPr>
          <a:xfrm>
            <a:off x="406400" y="867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1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2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3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4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406400" y="48641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" name="Shape 18"/>
          <p:cNvSpPr/>
          <p:nvPr/>
        </p:nvSpPr>
        <p:spPr>
          <a:xfrm>
            <a:off x="406400" y="49149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9" name="Shape 19"/>
          <p:cNvSpPr/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406400" y="52705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2" name="Shape 22"/>
          <p:cNvSpPr/>
          <p:nvPr/>
        </p:nvSpPr>
        <p:spPr>
          <a:xfrm>
            <a:off x="406400" y="53213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3" name="Shape 23"/>
          <p:cNvSpPr/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24" name="Shape 24"/>
          <p:cNvSpPr/>
          <p:nvPr>
            <p:ph type="body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1</a:t>
            </a:r>
            <a:endParaRPr sz="2400">
              <a:solidFill>
                <a:srgbClr val="5C86B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2</a:t>
            </a:r>
            <a:endParaRPr sz="2400">
              <a:solidFill>
                <a:srgbClr val="5C86B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3</a:t>
            </a:r>
            <a:endParaRPr sz="2400">
              <a:solidFill>
                <a:srgbClr val="5C86B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4</a:t>
            </a:r>
            <a:endParaRPr sz="2400">
              <a:solidFill>
                <a:srgbClr val="5C86B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29" name="Shape 2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Уровень текста 1</a:t>
            </a:r>
            <a:endParaRPr sz="3800"/>
          </a:p>
          <a:p>
            <a:pPr lvl="1">
              <a:defRPr sz="1800"/>
            </a:pPr>
            <a:r>
              <a:rPr sz="3800"/>
              <a:t>Уровень текста 2</a:t>
            </a:r>
            <a:endParaRPr sz="3800"/>
          </a:p>
          <a:p>
            <a:pPr lvl="2">
              <a:defRPr sz="1800"/>
            </a:pPr>
            <a:r>
              <a:rPr sz="3800"/>
              <a:t>Уровень текста 3</a:t>
            </a:r>
            <a:endParaRPr sz="3800"/>
          </a:p>
          <a:p>
            <a:pPr lvl="3">
              <a:defRPr sz="1800"/>
            </a:pPr>
            <a:r>
              <a:rPr sz="3800"/>
              <a:t>Уровень текста 4</a:t>
            </a:r>
            <a:endParaRPr sz="3800"/>
          </a:p>
          <a:p>
            <a:pPr lvl="4">
              <a:defRPr sz="1800"/>
            </a:pPr>
            <a:r>
              <a:rPr sz="38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406400" y="25654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2" name="Shape 32"/>
          <p:cNvSpPr/>
          <p:nvPr/>
        </p:nvSpPr>
        <p:spPr>
          <a:xfrm>
            <a:off x="406400" y="2616200"/>
            <a:ext cx="5689600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3" name="Shape 33"/>
          <p:cNvSpPr/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34" name="Shape 34"/>
          <p:cNvSpPr/>
          <p:nvPr>
            <p:ph type="body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3000"/>
            </a:lvl1pPr>
            <a:lvl2pPr marL="762000" indent="-381000">
              <a:spcBef>
                <a:spcPts val="3800"/>
              </a:spcBef>
              <a:defRPr sz="3000"/>
            </a:lvl2pPr>
            <a:lvl3pPr marL="1143000" indent="-381000">
              <a:spcBef>
                <a:spcPts val="3800"/>
              </a:spcBef>
              <a:defRPr sz="3000"/>
            </a:lvl3pPr>
            <a:lvl4pPr marL="1524000" indent="-381000">
              <a:spcBef>
                <a:spcPts val="3800"/>
              </a:spcBef>
              <a:defRPr sz="3000"/>
            </a:lvl4pPr>
            <a:lvl5pPr marL="1905000" indent="-381000">
              <a:spcBef>
                <a:spcPts val="3800"/>
              </a:spcBef>
              <a:defRPr sz="3000"/>
            </a:lvl5pPr>
          </a:lstStyle>
          <a:p>
            <a:pPr lvl="0">
              <a:defRPr sz="1800"/>
            </a:pPr>
            <a:r>
              <a:rPr sz="3000"/>
              <a:t>Уровень текста 1</a:t>
            </a:r>
            <a:endParaRPr sz="3000"/>
          </a:p>
          <a:p>
            <a:pPr lvl="1">
              <a:defRPr sz="1800"/>
            </a:pPr>
            <a:r>
              <a:rPr sz="3000"/>
              <a:t>Уровень текста 2</a:t>
            </a:r>
            <a:endParaRPr sz="3000"/>
          </a:p>
          <a:p>
            <a:pPr lvl="2">
              <a:defRPr sz="1800"/>
            </a:pPr>
            <a:r>
              <a:rPr sz="3000"/>
              <a:t>Уровень текста 3</a:t>
            </a:r>
            <a:endParaRPr sz="3000"/>
          </a:p>
          <a:p>
            <a:pPr lvl="3">
              <a:defRPr sz="1800"/>
            </a:pPr>
            <a:r>
              <a:rPr sz="3000"/>
              <a:t>Уровень текста 4</a:t>
            </a:r>
            <a:endParaRPr sz="3000"/>
          </a:p>
          <a:p>
            <a:pPr lvl="4">
              <a:defRPr sz="1800"/>
            </a:pPr>
            <a:r>
              <a:rPr sz="30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Уровень текста 1</a:t>
            </a:r>
            <a:endParaRPr sz="3800"/>
          </a:p>
          <a:p>
            <a:pPr lvl="1">
              <a:defRPr sz="1800"/>
            </a:pPr>
            <a:r>
              <a:rPr sz="3800"/>
              <a:t>Уровень текста 2</a:t>
            </a:r>
            <a:endParaRPr sz="3800"/>
          </a:p>
          <a:p>
            <a:pPr lvl="2">
              <a:defRPr sz="1800"/>
            </a:pPr>
            <a:r>
              <a:rPr sz="3800"/>
              <a:t>Уровень текста 3</a:t>
            </a:r>
            <a:endParaRPr sz="3800"/>
          </a:p>
          <a:p>
            <a:pPr lvl="3">
              <a:defRPr sz="1800"/>
            </a:pPr>
            <a:r>
              <a:rPr sz="3800"/>
              <a:t>Уровень текста 4</a:t>
            </a:r>
            <a:endParaRPr sz="3800"/>
          </a:p>
          <a:p>
            <a:pPr lvl="4">
              <a:defRPr sz="1800"/>
            </a:pPr>
            <a:r>
              <a:rPr sz="3800"/>
              <a:t>Уровень текста 5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06400" y="25654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406400" y="2616200"/>
            <a:ext cx="12192001" cy="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7996B9"/>
            </a:solidFill>
            <a:miter lim="400000"/>
          </a:ln>
        </p:spPr>
        <p:txBody>
          <a:bodyPr lIns="0" tIns="0" rIns="0" bIns="0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Текст заголовка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800"/>
              <a:t>Уровень текста 1</a:t>
            </a:r>
            <a:endParaRPr sz="3800"/>
          </a:p>
          <a:p>
            <a:pPr lvl="1">
              <a:defRPr sz="1800"/>
            </a:pPr>
            <a:r>
              <a:rPr sz="3800"/>
              <a:t>Уровень текста 2</a:t>
            </a:r>
            <a:endParaRPr sz="3800"/>
          </a:p>
          <a:p>
            <a:pPr lvl="2">
              <a:defRPr sz="1800"/>
            </a:pPr>
            <a:r>
              <a:rPr sz="3800"/>
              <a:t>Уровень текста 3</a:t>
            </a:r>
            <a:endParaRPr sz="3800"/>
          </a:p>
          <a:p>
            <a:pPr lvl="3">
              <a:defRPr sz="1800"/>
            </a:pPr>
            <a:r>
              <a:rPr sz="3800"/>
              <a:t>Уровень текста 4</a:t>
            </a:r>
            <a:endParaRPr sz="3800"/>
          </a:p>
          <a:p>
            <a:pPr lvl="4">
              <a:defRPr sz="1800"/>
            </a:pPr>
            <a:r>
              <a:rPr sz="38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1pPr>
      <a:lvl2pPr indent="2286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2pPr>
      <a:lvl3pPr indent="4572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3pPr>
      <a:lvl4pPr indent="6858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4pPr>
      <a:lvl5pPr indent="9144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5pPr>
      <a:lvl6pPr indent="11430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6pPr>
      <a:lvl7pPr indent="13716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7pPr>
      <a:lvl8pPr indent="16002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8pPr>
      <a:lvl9pPr indent="1828800" defTabSz="584200">
        <a:defRPr spc="-128" sz="6400">
          <a:solidFill>
            <a:srgbClr val="314864"/>
          </a:solidFill>
          <a:latin typeface="+mn-lt"/>
          <a:ea typeface="+mn-ea"/>
          <a:cs typeface="+mn-cs"/>
          <a:sym typeface="Baskerville"/>
        </a:defRPr>
      </a:lvl9pPr>
    </p:titleStyle>
    <p:bodyStyle>
      <a:lvl1pPr marL="508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1pPr>
      <a:lvl2pPr marL="1016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2pPr>
      <a:lvl3pPr marL="1524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3pPr>
      <a:lvl4pPr marL="2032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4pPr>
      <a:lvl5pPr marL="2540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5pPr>
      <a:lvl6pPr marL="3048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6pPr>
      <a:lvl7pPr marL="3556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7pPr>
      <a:lvl8pPr marL="4064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8pPr>
      <a:lvl9pPr marL="4572000" indent="-508000" defTabSz="584200">
        <a:spcBef>
          <a:spcPts val="4200"/>
        </a:spcBef>
        <a:buClr>
          <a:srgbClr val="5C86B9"/>
        </a:buClr>
        <a:buSzPct val="70000"/>
        <a:buFont typeface="Zapf Dingbats"/>
        <a:buChar char="✤"/>
        <a:defRPr sz="3800">
          <a:latin typeface="Palatino"/>
          <a:ea typeface="Palatino"/>
          <a:cs typeface="Palatino"/>
          <a:sym typeface="Palatino"/>
        </a:defRPr>
      </a:lvl9pPr>
    </p:bodyStyle>
    <p:otherStyle>
      <a:lvl1pPr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1pPr>
      <a:lvl2pPr indent="2286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2pPr>
      <a:lvl3pPr indent="4572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3pPr>
      <a:lvl4pPr indent="6858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4pPr>
      <a:lvl5pPr indent="9144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5pPr>
      <a:lvl6pPr indent="11430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6pPr>
      <a:lvl7pPr indent="13716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7pPr>
      <a:lvl8pPr indent="16002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8pPr>
      <a:lvl9pPr indent="1828800" algn="ctr" defTabSz="584200">
        <a:defRPr sz="1600">
          <a:solidFill>
            <a:schemeClr val="tx1"/>
          </a:solidFill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hyperlink" Target="http://ae11.me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374650" y="8718550"/>
            <a:ext cx="122555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defRPr i="1" sz="1800">
                <a:solidFill>
                  <a:srgbClr val="5C86B9"/>
                </a:solidFill>
              </a:defRPr>
            </a:lvl1pPr>
          </a:lstStyle>
          <a:p>
            <a:pPr lvl="0">
              <a:defRPr i="0">
                <a:solidFill>
                  <a:srgbClr val="000000"/>
                </a:solidFill>
              </a:defRPr>
            </a:pPr>
            <a:r>
              <a:rPr i="1">
                <a:solidFill>
                  <a:srgbClr val="5C86B9"/>
                </a:solidFill>
              </a:rPr>
              <a:t>КРОС-2015</a:t>
            </a:r>
          </a:p>
        </p:txBody>
      </p:sp>
      <p:pic>
        <p:nvPicPr>
          <p:cNvPr id="45" name="7092721401_c83892e608_o.jpg"/>
          <p:cNvPicPr/>
          <p:nvPr/>
        </p:nvPicPr>
        <p:blipFill>
          <a:blip r:embed="rId2">
            <a:extLst/>
          </a:blip>
          <a:srcRect l="0" t="24223" r="0" b="24223"/>
          <a:stretch>
            <a:fillRect/>
          </a:stretch>
        </p:blipFill>
        <p:spPr>
          <a:xfrm>
            <a:off x="368300" y="444500"/>
            <a:ext cx="12268200" cy="6324600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Клиенты на всю жизнь</a:t>
            </a:r>
          </a:p>
        </p:txBody>
      </p:sp>
      <p:sp>
        <p:nvSpPr>
          <p:cNvPr id="47" name="Shape 4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C86B9"/>
                </a:solidFill>
              </a:rPr>
              <a:t>Александр Ермолаев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7092774953_8f0733051d_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Как всегда быть лучше других?</a:t>
            </a:r>
          </a:p>
        </p:txBody>
      </p:sp>
      <p:sp>
        <p:nvSpPr>
          <p:cNvPr id="51" name="Shape 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понять что значит «лучше»</a:t>
            </a:r>
            <a:endParaRPr sz="3000"/>
          </a:p>
          <a:p>
            <a:pPr lvl="0">
              <a:defRPr sz="1800"/>
            </a:pPr>
            <a:r>
              <a:rPr sz="3000"/>
              <a:t>не думать о конкурентах</a:t>
            </a:r>
            <a:endParaRPr sz="3000"/>
          </a:p>
          <a:p>
            <a:pPr lvl="0">
              <a:defRPr sz="1800"/>
            </a:pPr>
            <a:r>
              <a:rPr sz="3000"/>
              <a:t>думать о своих клиентах</a:t>
            </a:r>
            <a:endParaRPr sz="3000"/>
          </a:p>
          <a:p>
            <a:pPr lvl="0">
              <a:defRPr sz="1800"/>
            </a:pPr>
            <a:r>
              <a:rPr sz="3000"/>
              <a:t>любить своё дело</a:t>
            </a:r>
            <a:endParaRPr sz="3000"/>
          </a:p>
          <a:p>
            <a:pPr lvl="0">
              <a:defRPr sz="1800"/>
            </a:pPr>
            <a:r>
              <a:rPr sz="3000"/>
              <a:t>пользоваться своим товаром или услугами</a:t>
            </a:r>
          </a:p>
        </p:txBody>
      </p:sp>
    </p:spTree>
  </p:cSld>
  <p:clrMapOvr>
    <a:masterClrMapping/>
  </p:clrMapOvr>
  <p:transition spd="slow" advClick="1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8350370911_da6211650c_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Проблемы?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диалектика развития</a:t>
            </a:r>
            <a:endParaRPr sz="3000"/>
          </a:p>
          <a:p>
            <a:pPr lvl="0">
              <a:defRPr sz="1800"/>
            </a:pPr>
            <a:r>
              <a:rPr sz="3000"/>
              <a:t>неизбежность кризисов</a:t>
            </a:r>
            <a:endParaRPr sz="3000"/>
          </a:p>
          <a:p>
            <a:pPr lvl="0">
              <a:defRPr sz="1800"/>
            </a:pPr>
            <a:r>
              <a:rPr sz="3000"/>
              <a:t>не бойтесь правды</a:t>
            </a:r>
            <a:endParaRPr sz="3000"/>
          </a:p>
          <a:p>
            <a:pPr lvl="0">
              <a:defRPr sz="1800"/>
            </a:pPr>
            <a:r>
              <a:rPr sz="3000"/>
              <a:t>обсуждайте проблемы</a:t>
            </a:r>
            <a:endParaRPr sz="3000"/>
          </a:p>
          <a:p>
            <a:pPr lvl="0">
              <a:defRPr sz="1800"/>
            </a:pPr>
            <a:r>
              <a:rPr sz="3000"/>
              <a:t>решайте свои проблемы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9547803537_70881fcab6_o.jpg"/>
          <p:cNvPicPr/>
          <p:nvPr/>
        </p:nvPicPr>
        <p:blipFill>
          <a:blip r:embed="rId2">
            <a:extLst/>
          </a:blip>
          <a:srcRect l="0" t="3106" r="0" b="3106"/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Самооценка</a:t>
            </a:r>
          </a:p>
        </p:txBody>
      </p:sp>
      <p:sp>
        <p:nvSpPr>
          <p:cNvPr id="59" name="Shape 5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у нас не принято говорить Спасибо</a:t>
            </a:r>
            <a:endParaRPr sz="3000"/>
          </a:p>
          <a:p>
            <a:pPr lvl="0">
              <a:defRPr sz="1800"/>
            </a:pPr>
            <a:r>
              <a:rPr sz="3000"/>
              <a:t>«плохие новости скачут как блохи, а хорошие итак ясны»</a:t>
            </a:r>
            <a:endParaRPr sz="3000"/>
          </a:p>
          <a:p>
            <a:pPr lvl="0">
              <a:defRPr sz="1800"/>
            </a:pPr>
            <a:r>
              <a:rPr sz="3000"/>
              <a:t>«..а что конкретно?»</a:t>
            </a:r>
            <a:endParaRPr sz="3000"/>
          </a:p>
          <a:p>
            <a:pPr lvl="0">
              <a:defRPr sz="1800"/>
            </a:pPr>
            <a:r>
              <a:rPr sz="3000"/>
              <a:t>проблемы не «рассасываются»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>
        <p14:flip dir="r"/>
      </p:transition>
    </mc:Choice>
    <mc:Fallback>
      <p:transition xmlns:p14="http://schemas.microsoft.com/office/powerpoint/2010/main" spd="slow" advClick="1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9550591780_244a1118d7_o.jpg"/>
          <p:cNvPicPr/>
          <p:nvPr/>
        </p:nvPicPr>
        <p:blipFill>
          <a:blip r:embed="rId2">
            <a:extLst/>
          </a:blip>
          <a:srcRect l="27775" t="0" r="27775" b="0"/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За что платят?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за время</a:t>
            </a:r>
            <a:endParaRPr sz="3000"/>
          </a:p>
          <a:p>
            <a:pPr lvl="0">
              <a:defRPr sz="1800"/>
            </a:pPr>
            <a:r>
              <a:rPr sz="3000"/>
              <a:t>за возможность</a:t>
            </a:r>
            <a:endParaRPr sz="3000"/>
          </a:p>
          <a:p>
            <a:pPr lvl="0">
              <a:defRPr sz="1800"/>
            </a:pPr>
            <a:r>
              <a:rPr sz="3000"/>
              <a:t>за ресурсы</a:t>
            </a:r>
            <a:endParaRPr sz="3000"/>
          </a:p>
          <a:p>
            <a:pPr lvl="0">
              <a:defRPr sz="1800"/>
            </a:pPr>
            <a:r>
              <a:rPr sz="3000"/>
              <a:t>ценности меняются</a:t>
            </a:r>
            <a:endParaRPr sz="3000"/>
          </a:p>
          <a:p>
            <a:pPr lvl="0">
              <a:defRPr sz="1800"/>
            </a:pPr>
            <a:r>
              <a:rPr sz="3000"/>
              <a:t>за обещания платят редко и обычно только один раз</a:t>
            </a:r>
          </a:p>
        </p:txBody>
      </p:sp>
    </p:spTree>
  </p:cSld>
  <p:clrMapOvr>
    <a:masterClrMapping/>
  </p:clrMapOvr>
  <p:transition spd="slow" advClick="1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8350366991_fddee55707_o.jpg"/>
          <p:cNvPicPr/>
          <p:nvPr/>
        </p:nvPicPr>
        <p:blipFill>
          <a:blip r:embed="rId2">
            <a:extLst/>
          </a:blip>
          <a:srcRect l="34409" t="0" r="34409" b="0"/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Баррикады?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Клиент всегда прав!</a:t>
            </a:r>
            <a:endParaRPr sz="3000"/>
          </a:p>
          <a:p>
            <a:pPr lvl="0">
              <a:defRPr sz="1800"/>
            </a:pPr>
            <a:r>
              <a:rPr sz="3000"/>
              <a:t>Если клиент неправ, читай сначала…</a:t>
            </a:r>
            <a:endParaRPr sz="3000"/>
          </a:p>
          <a:p>
            <a:pPr lvl="0">
              <a:defRPr sz="1800"/>
            </a:pPr>
            <a:r>
              <a:rPr sz="3000"/>
              <a:t>Важно что бы все сотрудники это понимали</a:t>
            </a:r>
            <a:endParaRPr sz="3000"/>
          </a:p>
          <a:p>
            <a:pPr lvl="0">
              <a:defRPr sz="1800"/>
            </a:pPr>
            <a:r>
              <a:rPr sz="3000"/>
              <a:t>Сотрудники стоят намного больше, чем их оклад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>
        <p14:flip dir="r"/>
      </p:transition>
    </mc:Choice>
    <mc:Fallback>
      <p:transition xmlns:p14="http://schemas.microsoft.com/office/powerpoint/2010/main" spd="slow" advClick="1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11225562673_8558392636_o.jpg"/>
          <p:cNvPicPr/>
          <p:nvPr/>
        </p:nvPicPr>
        <p:blipFill>
          <a:blip r:embed="rId2">
            <a:extLst/>
          </a:blip>
          <a:srcRect l="14830" t="0" r="14830" b="0"/>
          <a:stretch>
            <a:fillRect/>
          </a:stretch>
        </p:blipFill>
        <p:spPr>
          <a:xfrm>
            <a:off x="6502400" y="0"/>
            <a:ext cx="65024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Иногда они возвращаются</a:t>
            </a:r>
          </a:p>
        </p:txBody>
      </p:sp>
      <p:sp>
        <p:nvSpPr>
          <p:cNvPr id="71" name="Shape 71"/>
          <p:cNvSpPr/>
          <p:nvPr>
            <p:ph type="body" idx="1"/>
          </p:nvPr>
        </p:nvSpPr>
        <p:spPr>
          <a:xfrm>
            <a:off x="342900" y="2984500"/>
            <a:ext cx="5816600" cy="6324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/>
              <a:t>доверие клиентов</a:t>
            </a:r>
            <a:endParaRPr sz="3000"/>
          </a:p>
          <a:p>
            <a:pPr lvl="0">
              <a:defRPr sz="1800"/>
            </a:pPr>
            <a:r>
              <a:rPr sz="3000"/>
              <a:t>адекватное предложение</a:t>
            </a:r>
            <a:endParaRPr sz="3000"/>
          </a:p>
          <a:p>
            <a:pPr lvl="0">
              <a:defRPr sz="1800"/>
            </a:pPr>
            <a:r>
              <a:rPr sz="3000"/>
              <a:t>развитие компании</a:t>
            </a:r>
            <a:endParaRPr sz="3000"/>
          </a:p>
          <a:p>
            <a:pPr lvl="0">
              <a:defRPr sz="1800"/>
            </a:pPr>
            <a:r>
              <a:rPr sz="3000"/>
              <a:t>скидки не всегда работают</a:t>
            </a:r>
            <a:endParaRPr sz="3000"/>
          </a:p>
          <a:p>
            <a:pPr lvl="0">
              <a:defRPr sz="1800"/>
            </a:pPr>
            <a:r>
              <a:rPr sz="3000"/>
              <a:t>клиент всегда прав</a:t>
            </a:r>
          </a:p>
        </p:txBody>
      </p:sp>
    </p:spTree>
  </p:cSld>
  <p:clrMapOvr>
    <a:masterClrMapping/>
  </p:clrMapOvr>
  <p:transition spd="fast" advClick="1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374650" y="8801100"/>
            <a:ext cx="122555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defRPr i="1" sz="1800">
                <a:solidFill>
                  <a:srgbClr val="5C86B9"/>
                </a:solidFill>
              </a:defRPr>
            </a:lvl1pPr>
          </a:lstStyle>
          <a:p>
            <a:pPr lvl="0">
              <a:defRPr i="0">
                <a:solidFill>
                  <a:srgbClr val="000000"/>
                </a:solidFill>
              </a:defRPr>
            </a:pPr>
            <a:r>
              <a:rPr i="1">
                <a:solidFill>
                  <a:srgbClr val="5C86B9"/>
                </a:solidFill>
              </a:rPr>
              <a:t>КРОС-2015</a:t>
            </a:r>
          </a:p>
        </p:txBody>
      </p:sp>
      <p:pic>
        <p:nvPicPr>
          <p:cNvPr id="74" name="8458048112_d4be44d3d7_o.jpg"/>
          <p:cNvPicPr/>
          <p:nvPr/>
        </p:nvPicPr>
        <p:blipFill>
          <a:blip r:embed="rId2">
            <a:extLst/>
          </a:blip>
          <a:srcRect l="0" t="6943" r="0" b="6943"/>
          <a:stretch>
            <a:fillRect/>
          </a:stretch>
        </p:blipFill>
        <p:spPr>
          <a:xfrm>
            <a:off x="368300" y="444500"/>
            <a:ext cx="12268200" cy="632460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pc="0" sz="1800">
                <a:solidFill>
                  <a:srgbClr val="000000"/>
                </a:solidFill>
              </a:defRPr>
            </a:pPr>
            <a:r>
              <a:rPr spc="-128" sz="6400">
                <a:solidFill>
                  <a:srgbClr val="314864"/>
                </a:solidFill>
              </a:rPr>
              <a:t>Спасибо</a:t>
            </a:r>
          </a:p>
        </p:txBody>
      </p:sp>
      <p:sp>
        <p:nvSpPr>
          <p:cNvPr id="76" name="Shape 7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 lvl="0">
              <a:defRPr sz="1800" u="none">
                <a:solidFill>
                  <a:srgbClr val="000000"/>
                </a:solidFill>
              </a:defRPr>
            </a:pPr>
            <a:r>
              <a:rPr sz="2400" u="sng">
                <a:solidFill>
                  <a:srgbClr val="5C86B9"/>
                </a:solidFill>
                <a:hlinkClick r:id="rId3" invalidUrl="" action="" tgtFrame="" tooltip="" history="1" highlightClick="0" endSnd="0"/>
              </a:rPr>
              <a:t>ae11.me</a:t>
            </a:r>
          </a:p>
        </p:txBody>
      </p:sp>
    </p:spTree>
  </p:cSld>
  <p:clrMapOvr>
    <a:masterClrMapping/>
  </p:clrMapOvr>
  <p:transition spd="med" advClick="1">
    <p:dissolve/>
  </p:transition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7996B9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7996B9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