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73" r:id="rId2"/>
    <p:sldId id="258" r:id="rId3"/>
    <p:sldId id="259" r:id="rId4"/>
    <p:sldId id="260" r:id="rId5"/>
    <p:sldId id="274" r:id="rId6"/>
    <p:sldId id="275" r:id="rId7"/>
    <p:sldId id="276" r:id="rId8"/>
    <p:sldId id="277" r:id="rId9"/>
    <p:sldId id="279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57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5F4"/>
    <a:srgbClr val="23A6FE"/>
    <a:srgbClr val="6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829" y="-4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Бумажные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ознакомление ответсвенными</c:v>
                </c:pt>
                <c:pt idx="1">
                  <c:v>контроль прочтения</c:v>
                </c:pt>
                <c:pt idx="2">
                  <c:v>Поиск нужного решения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3.5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Электронные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ознакомление ответсвенными</c:v>
                </c:pt>
                <c:pt idx="1">
                  <c:v>контроль прочтения</c:v>
                </c:pt>
                <c:pt idx="2">
                  <c:v>Поиск нужного решения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"Хай Так"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ознакомление ответсвенными</c:v>
                </c:pt>
                <c:pt idx="1">
                  <c:v>контроль прочтения</c:v>
                </c:pt>
                <c:pt idx="2">
                  <c:v>Поиск нужного решения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55072"/>
        <c:axId val="40391168"/>
      </c:barChart>
      <c:catAx>
        <c:axId val="97155072"/>
        <c:scaling>
          <c:orientation val="minMax"/>
        </c:scaling>
        <c:delete val="0"/>
        <c:axPos val="b"/>
        <c:majorTickMark val="out"/>
        <c:minorTickMark val="none"/>
        <c:tickLblPos val="nextTo"/>
        <c:crossAx val="40391168"/>
        <c:crosses val="autoZero"/>
        <c:auto val="1"/>
        <c:lblAlgn val="ctr"/>
        <c:lblOffset val="100"/>
        <c:noMultiLvlLbl val="0"/>
      </c:catAx>
      <c:valAx>
        <c:axId val="4039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155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47160873019364"/>
          <c:y val="7.7230838325522091E-2"/>
          <c:w val="0.56454095109343383"/>
          <c:h val="0.5850206810625212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введение мануала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подготовка</c:v>
                </c:pt>
                <c:pt idx="1">
                  <c:v>чтение</c:v>
                </c:pt>
                <c:pt idx="2">
                  <c:v>обучение</c:v>
                </c:pt>
                <c:pt idx="3">
                  <c:v>стажировка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30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мануалом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подготовка</c:v>
                </c:pt>
                <c:pt idx="1">
                  <c:v>чтение</c:v>
                </c:pt>
                <c:pt idx="2">
                  <c:v>обучение</c:v>
                </c:pt>
                <c:pt idx="3">
                  <c:v>стажировка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0.5</c:v>
                </c:pt>
                <c:pt idx="1">
                  <c:v>14</c:v>
                </c:pt>
                <c:pt idx="2">
                  <c:v>24</c:v>
                </c:pt>
                <c:pt idx="3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810816"/>
        <c:axId val="93758592"/>
      </c:lineChart>
      <c:catAx>
        <c:axId val="67810816"/>
        <c:scaling>
          <c:orientation val="minMax"/>
        </c:scaling>
        <c:delete val="0"/>
        <c:axPos val="b"/>
        <c:majorTickMark val="out"/>
        <c:minorTickMark val="none"/>
        <c:tickLblPos val="nextTo"/>
        <c:crossAx val="93758592"/>
        <c:crosses val="autoZero"/>
        <c:auto val="1"/>
        <c:lblAlgn val="ctr"/>
        <c:lblOffset val="100"/>
        <c:noMultiLvlLbl val="0"/>
      </c:catAx>
      <c:valAx>
        <c:axId val="9375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810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52734357852182"/>
          <c:y val="0.79754904578070485"/>
          <c:w val="0.31963406273033862"/>
          <c:h val="0.1833846173055507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9"/>
          <a:stretch/>
        </p:blipFill>
        <p:spPr>
          <a:xfrm>
            <a:off x="0" y="0"/>
            <a:ext cx="2047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ocsvision.com/" TargetMode="External"/><Relationship Id="rId2" Type="http://schemas.openxmlformats.org/officeDocument/2006/relationships/hyperlink" Target="http://itsm365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2" y="2766433"/>
            <a:ext cx="9143999" cy="255213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2000">
                <a:srgbClr val="1D95F4"/>
              </a:gs>
              <a:gs pos="97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" y="2766433"/>
            <a:ext cx="9144000" cy="1962336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Как не « </a:t>
            </a:r>
            <a:r>
              <a:rPr lang="ru-RU" sz="4400" dirty="0" err="1">
                <a:solidFill>
                  <a:schemeClr val="bg1"/>
                </a:solidFill>
              </a:rPr>
              <a:t>протерять</a:t>
            </a:r>
            <a:r>
              <a:rPr lang="ru-RU" sz="4400" dirty="0">
                <a:solidFill>
                  <a:schemeClr val="bg1"/>
                </a:solidFill>
              </a:rPr>
              <a:t>» опыт.</a:t>
            </a:r>
            <a:br>
              <a:rPr lang="ru-RU" sz="4400" dirty="0">
                <a:solidFill>
                  <a:schemeClr val="bg1"/>
                </a:solidFill>
              </a:rPr>
            </a:br>
            <a:r>
              <a:rPr lang="ru-RU" sz="4400" dirty="0">
                <a:solidFill>
                  <a:schemeClr val="bg1"/>
                </a:solidFill>
              </a:rPr>
              <a:t>Больше- чем база знаний провайдера</a:t>
            </a:r>
            <a:endParaRPr lang="ru-RU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3" y="4640744"/>
            <a:ext cx="9144000" cy="6778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Синев Максим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2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2079172"/>
            <a:ext cx="73260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2385" y="457591"/>
            <a:ext cx="5313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Помощник телеграмм бот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88" y="1792967"/>
            <a:ext cx="2480117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6671" y="490639"/>
            <a:ext cx="5004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Общий вид базы знаний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27" y="1975892"/>
            <a:ext cx="6881615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2385" y="457591"/>
            <a:ext cx="662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Просмотр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статьи и основные функции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79" y="1433739"/>
            <a:ext cx="5777677" cy="51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5670" y="457591"/>
            <a:ext cx="3378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Права на статью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73" y="1749425"/>
            <a:ext cx="2683577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2385" y="457591"/>
            <a:ext cx="4763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Редактирование статьи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86" y="1481162"/>
            <a:ext cx="5285628" cy="466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2385" y="457591"/>
            <a:ext cx="6561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Вид настройки доступа по специальности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93483"/>
            <a:ext cx="4290025" cy="479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2385" y="457591"/>
            <a:ext cx="6101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Контроль ошибок телеграмма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09" y="2286680"/>
            <a:ext cx="605028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2385" y="457591"/>
            <a:ext cx="3043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Отчеты чтения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19" y="1792968"/>
            <a:ext cx="5728830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6299" y="588219"/>
            <a:ext cx="493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Отчеты редактирования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75" y="2187619"/>
            <a:ext cx="6489807" cy="248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2385" y="457591"/>
            <a:ext cx="6587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Почта +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электронные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приказы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775909"/>
              </p:ext>
            </p:extLst>
          </p:nvPr>
        </p:nvGraphicFramePr>
        <p:xfrm>
          <a:off x="937403" y="2066661"/>
          <a:ext cx="8086853" cy="387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3172" y="368142"/>
            <a:ext cx="7886700" cy="8988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i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Мы его потеряли</a:t>
            </a:r>
            <a:endParaRPr lang="ru-RU" sz="4800" b="1" i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82" y="1844824"/>
            <a:ext cx="5531431" cy="389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29185" y="446706"/>
            <a:ext cx="39399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До свидания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1" y="2063778"/>
            <a:ext cx="6629975" cy="353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2079172"/>
            <a:ext cx="73260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/>
              <a:t>Нет подтверждения, кто прочитал  письмо, а кто </a:t>
            </a:r>
            <a:r>
              <a:rPr lang="ru-RU" sz="2200" dirty="0" smtClean="0"/>
              <a:t>нет</a:t>
            </a:r>
            <a:endParaRPr lang="en-US" sz="22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Нет </a:t>
            </a:r>
            <a:r>
              <a:rPr lang="ru-RU" sz="2200" dirty="0"/>
              <a:t>оперативности -писем много </a:t>
            </a:r>
            <a:r>
              <a:rPr lang="ru-RU" sz="2200" dirty="0" smtClean="0"/>
              <a:t>информация теряется</a:t>
            </a:r>
            <a:endParaRPr lang="en-US" sz="22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Если </a:t>
            </a:r>
            <a:r>
              <a:rPr lang="ru-RU" sz="2200" dirty="0"/>
              <a:t>в большой инструкции изменилась не большая , но важная мелочь, перечитывать ее всю занимает много времени, если п</a:t>
            </a:r>
            <a:r>
              <a:rPr lang="ru-RU" sz="2200" dirty="0" smtClean="0"/>
              <a:t>одсветить </a:t>
            </a:r>
            <a:r>
              <a:rPr lang="ru-RU" sz="2200" dirty="0"/>
              <a:t>нужное то </a:t>
            </a:r>
            <a:r>
              <a:rPr lang="ru-RU" sz="2200" dirty="0" smtClean="0"/>
              <a:t>минуты.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Устаревание информации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Нет </a:t>
            </a:r>
            <a:r>
              <a:rPr lang="ru-RU" sz="2200" dirty="0"/>
              <a:t>контроля, кто что менял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2385" y="457591"/>
            <a:ext cx="6587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Почта +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электронные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приказы</a:t>
            </a:r>
          </a:p>
        </p:txBody>
      </p:sp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2079172"/>
            <a:ext cx="73260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/>
              <a:t>Нет подтверждения, кто прочитал  письмо, а кто </a:t>
            </a:r>
            <a:r>
              <a:rPr lang="ru-RU" sz="2200" dirty="0" smtClean="0"/>
              <a:t>нет</a:t>
            </a:r>
            <a:endParaRPr lang="en-US" sz="22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Нет </a:t>
            </a:r>
            <a:r>
              <a:rPr lang="ru-RU" sz="2200" dirty="0"/>
              <a:t>оперативности -писем много </a:t>
            </a:r>
            <a:r>
              <a:rPr lang="ru-RU" sz="2200" dirty="0" smtClean="0"/>
              <a:t>информация теряется</a:t>
            </a:r>
            <a:endParaRPr lang="en-US" sz="22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Если </a:t>
            </a:r>
            <a:r>
              <a:rPr lang="ru-RU" sz="2200" dirty="0"/>
              <a:t>в большой инструкции изменилась не большая , но важная мелочь, перечитывать ее всю занимает много времени, если п</a:t>
            </a:r>
            <a:r>
              <a:rPr lang="ru-RU" sz="2200" dirty="0" smtClean="0"/>
              <a:t>одсветить </a:t>
            </a:r>
            <a:r>
              <a:rPr lang="ru-RU" sz="2200" dirty="0"/>
              <a:t>нужное то </a:t>
            </a:r>
            <a:r>
              <a:rPr lang="ru-RU" sz="2200" dirty="0" smtClean="0"/>
              <a:t>минуты.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Устаревание информации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Нет </a:t>
            </a:r>
            <a:r>
              <a:rPr lang="ru-RU" sz="2200" dirty="0"/>
              <a:t>контроля, кто что менял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2385" y="457591"/>
            <a:ext cx="6587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Почта +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электронные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приказы</a:t>
            </a:r>
          </a:p>
        </p:txBody>
      </p:sp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2079172"/>
            <a:ext cx="73260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/>
              <a:t>Нет подтверждения, кто прочитал  письмо, а кто </a:t>
            </a:r>
            <a:r>
              <a:rPr lang="ru-RU" sz="2200" dirty="0" smtClean="0"/>
              <a:t>нет</a:t>
            </a:r>
            <a:endParaRPr lang="en-US" sz="22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Нет </a:t>
            </a:r>
            <a:r>
              <a:rPr lang="ru-RU" sz="2200" dirty="0"/>
              <a:t>оперативности -писем много </a:t>
            </a:r>
            <a:r>
              <a:rPr lang="ru-RU" sz="2200" dirty="0" smtClean="0"/>
              <a:t>информация теряется</a:t>
            </a:r>
            <a:endParaRPr lang="en-US" sz="22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Если </a:t>
            </a:r>
            <a:r>
              <a:rPr lang="ru-RU" sz="2200" dirty="0"/>
              <a:t>в большой инструкции изменилась не большая , но важная мелочь, перечитывать ее всю занимает много времени, если п</a:t>
            </a:r>
            <a:r>
              <a:rPr lang="ru-RU" sz="2200" dirty="0" smtClean="0"/>
              <a:t>одсветить </a:t>
            </a:r>
            <a:r>
              <a:rPr lang="ru-RU" sz="2200" dirty="0"/>
              <a:t>нужное то </a:t>
            </a:r>
            <a:r>
              <a:rPr lang="ru-RU" sz="2200" dirty="0" smtClean="0"/>
              <a:t>минуты.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Устаревание информации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Нет </a:t>
            </a:r>
            <a:r>
              <a:rPr lang="ru-RU" sz="2200" dirty="0"/>
              <a:t>контроля, кто что менял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2385" y="457591"/>
            <a:ext cx="6587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Почта +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электронные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приказы</a:t>
            </a:r>
          </a:p>
        </p:txBody>
      </p:sp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172" y="368142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Мы</a:t>
            </a:r>
            <a:endParaRPr lang="ru-RU" sz="4800" b="1" i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3198122" y="4357922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3198122" y="1843322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3198122" y="2681522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3198122" y="3519722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3198122" y="5218347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2" y="2766433"/>
            <a:ext cx="9143999" cy="255213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2000">
                <a:srgbClr val="1D95F4"/>
              </a:gs>
              <a:gs pos="97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" y="2766433"/>
            <a:ext cx="9144000" cy="1962336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Как не « </a:t>
            </a:r>
            <a:r>
              <a:rPr lang="ru-RU" sz="4400" dirty="0" err="1">
                <a:solidFill>
                  <a:schemeClr val="bg1"/>
                </a:solidFill>
              </a:rPr>
              <a:t>протерять</a:t>
            </a:r>
            <a:r>
              <a:rPr lang="ru-RU" sz="4400" dirty="0">
                <a:solidFill>
                  <a:schemeClr val="bg1"/>
                </a:solidFill>
              </a:rPr>
              <a:t>» опыт.</a:t>
            </a:r>
            <a:br>
              <a:rPr lang="ru-RU" sz="4400" dirty="0">
                <a:solidFill>
                  <a:schemeClr val="bg1"/>
                </a:solidFill>
              </a:rPr>
            </a:br>
            <a:r>
              <a:rPr lang="ru-RU" sz="4400" dirty="0">
                <a:solidFill>
                  <a:schemeClr val="bg1"/>
                </a:solidFill>
              </a:rPr>
              <a:t>Больше- чем база знаний провайдера</a:t>
            </a:r>
            <a:endParaRPr lang="ru-RU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3" y="4640744"/>
            <a:ext cx="9144000" cy="6778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Синев Максим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42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656314"/>
              </p:ext>
            </p:extLst>
          </p:nvPr>
        </p:nvGraphicFramePr>
        <p:xfrm>
          <a:off x="2133600" y="2133600"/>
          <a:ext cx="6902896" cy="424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057400" y="368141"/>
            <a:ext cx="6803571" cy="89889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/>
              <a:t>Время затрачиваемое на </a:t>
            </a:r>
            <a:r>
              <a:rPr lang="ru-RU" sz="4800" dirty="0" smtClean="0"/>
              <a:t>работу с  инструкциями</a:t>
            </a:r>
            <a:endParaRPr lang="ru-RU" sz="4800" b="1" i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77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2079172"/>
            <a:ext cx="73260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/>
              <a:t>Нет подтверждения, кто прочитал  письмо, а кто </a:t>
            </a:r>
            <a:r>
              <a:rPr lang="ru-RU" sz="2200" dirty="0" smtClean="0"/>
              <a:t>нет</a:t>
            </a:r>
            <a:endParaRPr lang="en-US" sz="22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Нет </a:t>
            </a:r>
            <a:r>
              <a:rPr lang="ru-RU" sz="2200" dirty="0"/>
              <a:t>оперативности -писем много </a:t>
            </a:r>
            <a:r>
              <a:rPr lang="ru-RU" sz="2200" dirty="0" smtClean="0"/>
              <a:t>информация теряется</a:t>
            </a:r>
            <a:endParaRPr lang="en-US" sz="22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Если </a:t>
            </a:r>
            <a:r>
              <a:rPr lang="ru-RU" sz="2200" dirty="0"/>
              <a:t>в большой инструкции изменилась не большая , но важная мелочь, перечитывать ее всю занимает много времени, если п</a:t>
            </a:r>
            <a:r>
              <a:rPr lang="ru-RU" sz="2200" dirty="0" smtClean="0"/>
              <a:t>одсветить </a:t>
            </a:r>
            <a:r>
              <a:rPr lang="ru-RU" sz="2200" dirty="0"/>
              <a:t>нужное то </a:t>
            </a:r>
            <a:r>
              <a:rPr lang="ru-RU" sz="2200" dirty="0" smtClean="0"/>
              <a:t>минуты.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Устаревание информации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Нет </a:t>
            </a:r>
            <a:r>
              <a:rPr lang="ru-RU" sz="2200" dirty="0"/>
              <a:t>контроля, кто что менял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2385" y="457591"/>
            <a:ext cx="6587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Почта +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электронные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приказы</a:t>
            </a:r>
          </a:p>
        </p:txBody>
      </p:sp>
    </p:spTree>
    <p:extLst>
      <p:ext uri="{BB962C8B-B14F-4D97-AF65-F5344CB8AC3E}">
        <p14:creationId xmlns:p14="http://schemas.microsoft.com/office/powerpoint/2010/main" val="28877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4871" y="490639"/>
            <a:ext cx="4163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Все успею…. до утра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43" y="1698171"/>
            <a:ext cx="6030071" cy="381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7914" y="1643743"/>
            <a:ext cx="69777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000" dirty="0"/>
              <a:t>Нет подтверждения, кто </a:t>
            </a:r>
            <a:r>
              <a:rPr lang="ru-RU" sz="2000" dirty="0" smtClean="0"/>
              <a:t>прочитал, </a:t>
            </a:r>
            <a:r>
              <a:rPr lang="ru-RU" sz="2000" dirty="0"/>
              <a:t>а кто </a:t>
            </a:r>
            <a:r>
              <a:rPr lang="ru-RU" sz="2000" dirty="0" smtClean="0"/>
              <a:t>нет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Нет </a:t>
            </a:r>
            <a:r>
              <a:rPr lang="ru-RU" sz="2000" dirty="0"/>
              <a:t>оперативности -Писем много информация </a:t>
            </a:r>
            <a:r>
              <a:rPr lang="ru-RU" sz="2000" dirty="0" smtClean="0"/>
              <a:t>теряется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Есть </a:t>
            </a:r>
            <a:r>
              <a:rPr lang="ru-RU" sz="2000" dirty="0"/>
              <a:t>примечания, очень удобно и быстро реагировать, но согласование занимает, много времени и </a:t>
            </a:r>
            <a:r>
              <a:rPr lang="ru-RU" sz="2000" dirty="0" smtClean="0"/>
              <a:t>уследить </a:t>
            </a:r>
            <a:r>
              <a:rPr lang="ru-RU" sz="2000" dirty="0"/>
              <a:t>кто, что согласовал не </a:t>
            </a:r>
            <a:r>
              <a:rPr lang="ru-RU" sz="2000" dirty="0" smtClean="0"/>
              <a:t>возможно.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Устаревание </a:t>
            </a:r>
            <a:r>
              <a:rPr lang="ru-RU" sz="2000" dirty="0"/>
              <a:t>информации,  и сложность </a:t>
            </a:r>
            <a:r>
              <a:rPr lang="ru-RU" sz="2000" dirty="0" smtClean="0"/>
              <a:t>использования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Есть </a:t>
            </a:r>
            <a:r>
              <a:rPr lang="ru-RU" sz="2000" dirty="0"/>
              <a:t>контроль изменений, но поиск, </a:t>
            </a:r>
            <a:r>
              <a:rPr lang="ru-RU" sz="2000" dirty="0" smtClean="0"/>
              <a:t>конкретного </a:t>
            </a:r>
            <a:r>
              <a:rPr lang="ru-RU" sz="2000" dirty="0"/>
              <a:t>и изменения и согласования занимает много времени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73471" y="534964"/>
            <a:ext cx="2973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Google disk 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1502229"/>
            <a:ext cx="73260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/>
              <a:t>Платные </a:t>
            </a:r>
            <a:endParaRPr lang="ru-RU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CRM</a:t>
            </a:r>
            <a:r>
              <a:rPr lang="ru-RU" dirty="0"/>
              <a:t>, </a:t>
            </a:r>
            <a:r>
              <a:rPr lang="en-US" dirty="0"/>
              <a:t>ERP</a:t>
            </a:r>
            <a:r>
              <a:rPr lang="ru-RU" dirty="0"/>
              <a:t>, </a:t>
            </a:r>
            <a:r>
              <a:rPr lang="en-US" dirty="0"/>
              <a:t>ECM</a:t>
            </a:r>
            <a:r>
              <a:rPr lang="ru-RU" dirty="0"/>
              <a:t>- в системах идет систематизация выполнения ключевых бизнес процессов 90% ориентированы на продажи. </a:t>
            </a:r>
            <a:endParaRPr lang="ru-RU" dirty="0" smtClean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Битрикс</a:t>
            </a:r>
            <a:r>
              <a:rPr lang="ru-RU" dirty="0" smtClean="0"/>
              <a:t> </a:t>
            </a:r>
            <a:r>
              <a:rPr lang="ru-RU" dirty="0"/>
              <a:t>24 –есть намеки на базу знаний и тестирование, не связанные между </a:t>
            </a:r>
            <a:r>
              <a:rPr lang="ru-RU" dirty="0" smtClean="0"/>
              <a:t>собой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Мегаплан</a:t>
            </a:r>
            <a:r>
              <a:rPr lang="ru-RU" dirty="0" smtClean="0"/>
              <a:t> -есть </a:t>
            </a:r>
            <a:r>
              <a:rPr lang="ru-RU" dirty="0"/>
              <a:t>система мониторинга изменений </a:t>
            </a:r>
            <a:r>
              <a:rPr lang="ru-RU" dirty="0" smtClean="0"/>
              <a:t>документов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Service desk</a:t>
            </a:r>
            <a:endParaRPr lang="ru-RU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://itsm365.ru/</a:t>
            </a:r>
            <a:r>
              <a:rPr lang="ru-RU" dirty="0"/>
              <a:t>    комплексное решение для работы службы поддержки по системе </a:t>
            </a:r>
            <a:r>
              <a:rPr lang="en-US" dirty="0" err="1"/>
              <a:t>ITIl</a:t>
            </a:r>
            <a:r>
              <a:rPr lang="ru-RU" dirty="0"/>
              <a:t>, база знаний примитивная, но есть возможность привязки к запросам использованных знаний.  Решения основных вопросов </a:t>
            </a:r>
            <a:r>
              <a:rPr lang="ru-RU" dirty="0" smtClean="0"/>
              <a:t>нет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docsvision.com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–решение которое объединяет в себе всю работу с документами и взаимосвязями с </a:t>
            </a:r>
            <a:r>
              <a:rPr lang="ru-RU" dirty="0" smtClean="0"/>
              <a:t>бизнес</a:t>
            </a:r>
            <a:r>
              <a:rPr lang="en-US" dirty="0" smtClean="0"/>
              <a:t> </a:t>
            </a:r>
            <a:r>
              <a:rPr lang="ru-RU" dirty="0" smtClean="0"/>
              <a:t>процессами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2385" y="457591"/>
            <a:ext cx="5158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Обзор систем баз знаний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2086" y="2177143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>
              <a:buFont typeface="+mj-lt"/>
              <a:buAutoNum type="arabicPeriod"/>
            </a:pPr>
            <a:r>
              <a:rPr lang="ru-RU" sz="2000" dirty="0"/>
              <a:t>Оповещать сотрудников о ново-ведениях с обязательным контролем прочтения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2000" dirty="0"/>
              <a:t>Удобное создание и хранение инструкций и опыта сотрудников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2000" dirty="0"/>
              <a:t>Простота введения в должность нового сотрудника с контролем прочтения необходимых инструкций по работе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2385" y="457591"/>
            <a:ext cx="6401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Мы составили свои требования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2385" y="457591"/>
            <a:ext cx="2867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Бот мануалов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83" y="1642186"/>
            <a:ext cx="5923166" cy="442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505</Words>
  <Application>Microsoft Office PowerPoint</Application>
  <PresentationFormat>Экран (4:3)</PresentationFormat>
  <Paragraphs>72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Как не « протерять» опыт. Больше- чем база знаний провайдера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</vt:lpstr>
      <vt:lpstr>Как не « протерять» опыт. Больше- чем база знаний провайдера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макс</cp:lastModifiedBy>
  <cp:revision>31</cp:revision>
  <dcterms:created xsi:type="dcterms:W3CDTF">2014-11-21T11:00:06Z</dcterms:created>
  <dcterms:modified xsi:type="dcterms:W3CDTF">2016-05-20T11:44:14Z</dcterms:modified>
</cp:coreProperties>
</file>