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6" name="Никита Петров"/>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6">
    <p:pos x="6000" y="0"/>
    <p:text>https://www.dropbox.com/s/xzlk2z58lxtxy78/%D0%A1%D0%BA%D1%80%D0%B8%D0%BD%D1%88%D0%BE%D1%82%202016-05-23%2018.41.43.png?dl=0</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5">
    <p:pos x="6000" y="0"/>
    <p:text>https://www.dropbox.com/s/2u6ze49h1n8raic/%D0%A1%D0%BA%D1%80%D0%B8%D0%BD%D1%88%D0%BE%D1%82%202016-05-23%2018.46.25.png?dl=0</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4">
    <p:pos x="6000" y="0"/>
    <p:text>https://dl.dropboxusercontent.com/u/2635089/collect_user_data.yml</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p:pos x="6000" y="0"/>
    <p:text>https://www.dropbox.com/s/1bzebvvardt5j1v/%D0%A1%D0%BA%D1%80%D0%B8%D0%BD%D1%88%D0%BE%D1%82%202016-05-23%2018.47.41.png?dl=0</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p:pos x="6000" y="0"/>
    <p:text>https://www.dropbox.com/s/txwo5r7pqvjrpn7/%D0%A1%D0%BA%D1%80%D0%B8%D0%BD%D1%88%D0%BE%D1%82%202016-05-23%2018.48.00.png?dl=0</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https://www.dropbox.com/s/8e3gsr8reji5oyq/%D0%A1%D0%BA%D1%80%D0%B8%D0%BD%D1%88%D0%BE%D1%82%202016-05-23%2018.49.09.png?dl=0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2" name="Shape 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9" name="Shape 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Но как автоматизировать процесс, который для каждого оператора уникален? Далеко не для каждого процесса есть специализированный софт (как, например, для исполнения заказов в интернет-магазинах), разрабатывать свой софт очень дорого, а поддерживать его — еще дороже.</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7" name="Shape 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AutoNum type="arabicParenR"/>
            </a:pPr>
            <a:r>
              <a:rPr lang="en"/>
              <a:t>Приток и отток абонентов уравновесились - говорим уже три года, надеюсь, все уже убедились. Рынок стабилизировался. </a:t>
            </a:r>
          </a:p>
          <a:p>
            <a:pPr indent="-228600" lvl="0" marL="457200" rtl="0">
              <a:spcBef>
                <a:spcPts val="0"/>
              </a:spcBef>
              <a:buClr>
                <a:schemeClr val="dk1"/>
              </a:buClr>
              <a:buAutoNum type="arabicParenR"/>
            </a:pPr>
            <a:r>
              <a:rPr lang="en">
                <a:solidFill>
                  <a:schemeClr val="dk1"/>
                </a:solidFill>
              </a:rPr>
              <a:t>Старые методы привлечения работать перестали. Сильно выросла стоимость привлечения.</a:t>
            </a:r>
          </a:p>
          <a:p>
            <a:pPr indent="-228600" lvl="0" marL="457200" rtl="0">
              <a:spcBef>
                <a:spcPts val="0"/>
              </a:spcBef>
              <a:buAutoNum type="arabicParenR"/>
            </a:pPr>
            <a:r>
              <a:rPr lang="en"/>
              <a:t>Почему это происходит?</a:t>
            </a:r>
          </a:p>
          <a:p>
            <a:pPr indent="-228600" lvl="0" marL="457200" rtl="0">
              <a:spcBef>
                <a:spcPts val="0"/>
              </a:spcBef>
              <a:buAutoNum type="arabicParenR"/>
            </a:pPr>
            <a:r>
              <a:rPr lang="en"/>
              <a:t>Рецепты постепенного повышения. Если не повышать постепенно, то придется потом повышать разом. Иначе качество услуги будет деградировать. Затраты на железо уже все придумали как оптимизировать. Теперь очередь оптимизировать сотрудников.</a:t>
            </a:r>
          </a:p>
          <a:p>
            <a:pPr indent="-228600" lvl="0" marL="457200" rtl="0">
              <a:spcBef>
                <a:spcPts val="0"/>
              </a:spcBef>
              <a:buAutoNum type="arabicParenR"/>
            </a:pPr>
            <a:r>
              <a:rPr lang="en"/>
              <a:t>Люди - это очень дорого (рассказать про пирамиду администрирования). Все ручные процессы нужно оптимизировать. Плюс абоненту очень неудобно ходить в офис, страдает качество сервиса.</a:t>
            </a:r>
          </a:p>
          <a:p>
            <a:pPr indent="-228600" lvl="0" marL="457200" rtl="0">
              <a:spcBef>
                <a:spcPts val="0"/>
              </a:spcBef>
              <a:buAutoNum type="arabicParenR"/>
            </a:pPr>
            <a:r>
              <a:rPr lang="en"/>
              <a:t>Раз интернет - стал стандартной услугой, нужно удивлять. Например, проводить опросы и под видом опроса заставить их порефлексировать над тем, нравится услуга или нет. Дать анкету на заполнение, чтобы вызвать саморедуцирующееся убеждение.</a:t>
            </a:r>
          </a:p>
          <a:p>
            <a:pPr indent="-228600" lvl="0" marL="457200" rtl="0">
              <a:spcBef>
                <a:spcPts val="0"/>
              </a:spcBef>
              <a:buAutoNum type="arabicParenR"/>
            </a:pPr>
            <a:r>
              <a:rPr lang="en"/>
              <a:t>Что такое “качественная услуга”? Пока нет числовых метрик, нельзя всерьез о качестве говорить. Качество - это субъективное восприятие клиентом. NPS. Нужно сесть и посмотреть на все возможные точки контакта с клиентом его глазами. Лишние устранить, нужные улучшить, не хватающие (положительное удивление) добавить.</a:t>
            </a:r>
          </a:p>
          <a:p>
            <a:pPr indent="-228600" lvl="0" marL="457200" rtl="0">
              <a:spcBef>
                <a:spcPts val="0"/>
              </a:spcBef>
              <a:buAutoNum type="arabicParenR"/>
            </a:pPr>
            <a:r>
              <a:rPr lang="en"/>
              <a:t>Есть и объективные метрики. Время подключения абонента. Время обработки претензий. Время устранения неполадок (выездных работ). Показатели коллцентра (количество отбоев, среднее время ожидания, длительность разговора). Количество аварий с мониторинга. Количество претензий. Отток (подробнее позже). Получать фидбэк (по каждому выезду, плюс регулярный. Напоминаем о себе).</a:t>
            </a:r>
          </a:p>
          <a:p>
            <a:pPr indent="-228600" lvl="0" marL="457200" rtl="0">
              <a:spcBef>
                <a:spcPts val="0"/>
              </a:spcBef>
              <a:buAutoNum type="arabicParenR"/>
            </a:pPr>
            <a:r>
              <a:rPr lang="en"/>
              <a:t>Отток - по мотивам поста.</a:t>
            </a:r>
          </a:p>
          <a:p>
            <a:pPr indent="-228600" lvl="0" marL="457200" rtl="0">
              <a:spcBef>
                <a:spcPts val="0"/>
              </a:spcBef>
              <a:buAutoNum type="arabicParenR"/>
            </a:pPr>
            <a:r>
              <a:rPr lang="en"/>
              <a:t>Ручная работа. Портал 2.0.</a:t>
            </a:r>
          </a:p>
          <a:p>
            <a:pPr indent="-228600" lvl="0" marL="457200" rtl="0">
              <a:spcBef>
                <a:spcPts val="0"/>
              </a:spcBef>
              <a:buAutoNum type="arabicParenR"/>
            </a:pPr>
            <a:r>
              <a:rPr lang="en"/>
              <a:t>Пять ошибок при повышении. 1) Резко увеличить цены 2) Не увеличивать цены. 3) Увеличивать цену слишком часто (надоедает) 4) Тупо повышать цены без изменения других условий. 5) Увеличивать сразу на основные услуги (нужно начинать со второстепенных, чтобы абонент свыкся, но напрямую его на затрагивать)</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AutoNum type="arabicParenR"/>
            </a:pPr>
            <a:r>
              <a:rPr lang="en"/>
              <a:t>Приток и отток абонентов уравновесились - говорим уже три года, надеюсь, все уже убедились. Рынок стабилизировался. </a:t>
            </a:r>
          </a:p>
          <a:p>
            <a:pPr indent="-228600" lvl="0" marL="457200" rtl="0">
              <a:spcBef>
                <a:spcPts val="0"/>
              </a:spcBef>
              <a:buClr>
                <a:schemeClr val="dk1"/>
              </a:buClr>
              <a:buAutoNum type="arabicParenR"/>
            </a:pPr>
            <a:r>
              <a:rPr lang="en">
                <a:solidFill>
                  <a:schemeClr val="dk1"/>
                </a:solidFill>
              </a:rPr>
              <a:t>Старые методы привлечения работать перестали. Сильно выросла стоимость привлечения.</a:t>
            </a:r>
          </a:p>
          <a:p>
            <a:pPr indent="-228600" lvl="0" marL="457200" rtl="0">
              <a:spcBef>
                <a:spcPts val="0"/>
              </a:spcBef>
              <a:buAutoNum type="arabicParenR"/>
            </a:pPr>
            <a:r>
              <a:rPr lang="en"/>
              <a:t>Почему это происходит?</a:t>
            </a:r>
          </a:p>
          <a:p>
            <a:pPr indent="-228600" lvl="0" marL="457200" rtl="0">
              <a:spcBef>
                <a:spcPts val="0"/>
              </a:spcBef>
              <a:buAutoNum type="arabicParenR"/>
            </a:pPr>
            <a:r>
              <a:rPr lang="en"/>
              <a:t>Рецепты постепенного повышения. Если не повышать постепенно, то придется потом повышать разом. Иначе качество услуги будет деградировать. Затраты на железо уже все придумали как оптимизировать. Теперь очередь оптимизировать сотрудников.</a:t>
            </a:r>
          </a:p>
          <a:p>
            <a:pPr indent="-228600" lvl="0" marL="457200" rtl="0">
              <a:spcBef>
                <a:spcPts val="0"/>
              </a:spcBef>
              <a:buAutoNum type="arabicParenR"/>
            </a:pPr>
            <a:r>
              <a:rPr lang="en"/>
              <a:t>Люди - это очень дорого (рассказать про пирамиду администрирования). Все ручные процессы нужно оптимизировать. Плюс абоненту очень неудобно ходить в офис, страдает качество сервиса.</a:t>
            </a:r>
          </a:p>
          <a:p>
            <a:pPr indent="-228600" lvl="0" marL="457200" rtl="0">
              <a:spcBef>
                <a:spcPts val="0"/>
              </a:spcBef>
              <a:buAutoNum type="arabicParenR"/>
            </a:pPr>
            <a:r>
              <a:rPr lang="en"/>
              <a:t>Раз интернет - стал стандартной услугой, нужно удивлять. Например, проводить опросы и под видом опроса заставить их порефлексировать над тем, нравится услуга или нет. Дать анкету на заполнение, чтобы вызвать саморедуцирующееся убеждение.</a:t>
            </a:r>
          </a:p>
          <a:p>
            <a:pPr indent="-228600" lvl="0" marL="457200" rtl="0">
              <a:spcBef>
                <a:spcPts val="0"/>
              </a:spcBef>
              <a:buAutoNum type="arabicParenR"/>
            </a:pPr>
            <a:r>
              <a:rPr lang="en"/>
              <a:t>Что такое “качественная услуга”? Пока нет числовых метрик, нельзя всерьез о качестве говорить. Качество - это субъективное восприятие клиентом. NPS. Нужно сесть и посмотреть на все возможные точки контакта с клиентом его глазами. Лишние устранить, нужные улучшить, не хватающие (положительное удивление) добавить.</a:t>
            </a:r>
          </a:p>
          <a:p>
            <a:pPr indent="-228600" lvl="0" marL="457200" rtl="0">
              <a:spcBef>
                <a:spcPts val="0"/>
              </a:spcBef>
              <a:buAutoNum type="arabicParenR"/>
            </a:pPr>
            <a:r>
              <a:rPr lang="en"/>
              <a:t>Есть и объективные метрики. Время подключения абонента. Время обработки претензий. Время устранения неполадок (выездных работ). Показатели коллцентра (количество отбоев, среднее время ожидания, длительность разговора). Количество аварий с мониторинга. Количество претензий. Отток (подробнее позже). Получать фидбэк (по каждому выезду, плюс регулярный. Напоминаем о себе).</a:t>
            </a:r>
          </a:p>
          <a:p>
            <a:pPr indent="-228600" lvl="0" marL="457200" rtl="0">
              <a:spcBef>
                <a:spcPts val="0"/>
              </a:spcBef>
              <a:buAutoNum type="arabicParenR"/>
            </a:pPr>
            <a:r>
              <a:rPr lang="en"/>
              <a:t>Отток - по мотивам поста.</a:t>
            </a:r>
          </a:p>
          <a:p>
            <a:pPr indent="-228600" lvl="0" marL="457200" rtl="0">
              <a:spcBef>
                <a:spcPts val="0"/>
              </a:spcBef>
              <a:buAutoNum type="arabicParenR"/>
            </a:pPr>
            <a:r>
              <a:rPr lang="en"/>
              <a:t>Ручная работа. Портал 2.0.</a:t>
            </a:r>
          </a:p>
          <a:p>
            <a:pPr indent="-228600" lvl="0" marL="457200" rtl="0">
              <a:spcBef>
                <a:spcPts val="0"/>
              </a:spcBef>
              <a:buAutoNum type="arabicParenR"/>
            </a:pPr>
            <a:r>
              <a:rPr lang="en"/>
              <a:t>Пять ошибок при повышении. 1) Резко увеличить цены 2) Не увеличивать цены. 3) Увеличивать цену слишком часто (надоедает) 4) Тупо повышать цены без изменения других условий. 5) Увеличивать сразу на основные услуги (нужно начинать со второстепенных, чтобы абонент свыкся, но напрямую его на затрагивать)</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Удержать можно практически каждого второго абонента</a:t>
            </a:r>
          </a:p>
          <a:p>
            <a:pPr lvl="0">
              <a:spcBef>
                <a:spcPts val="0"/>
              </a:spcBef>
              <a:buNone/>
            </a:pPr>
            <a:r>
              <a:rPr lang="en"/>
              <a:t>Среднее время жизни абонента - порядка 2 лет. Применив меры удержания, его можно увеличить до 2,5-3 лет</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685800" y="1583342"/>
            <a:ext cx="7772400" cy="1159800"/>
          </a:xfrm>
          <a:prstGeom prst="rect">
            <a:avLst/>
          </a:prstGeom>
          <a:noFill/>
          <a:ln>
            <a:noFill/>
          </a:ln>
        </p:spPr>
        <p:txBody>
          <a:bodyPr anchorCtr="0" anchor="b" bIns="91425" lIns="91425" rIns="91425" tIns="91425"/>
          <a:lstStyle>
            <a:lvl1pPr lvl="0"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1pPr>
            <a:lvl2pPr lvl="1"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2pPr>
            <a:lvl3pPr lvl="2"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3pPr>
            <a:lvl4pPr lvl="3"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4pPr>
            <a:lvl5pPr lvl="4"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5pPr>
            <a:lvl6pPr lvl="5"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6pPr>
            <a:lvl7pPr lvl="6"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7pPr>
            <a:lvl8pPr lvl="7"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8pPr>
            <a:lvl9pPr lvl="8" rtl="0" algn="ctr">
              <a:spcBef>
                <a:spcPts val="0"/>
              </a:spcBef>
              <a:buClr>
                <a:schemeClr val="dk1"/>
              </a:buClr>
              <a:buSzPct val="100000"/>
              <a:buFont typeface="Arial"/>
              <a:buNone/>
              <a:defRPr b="1" i="0" sz="4800" u="none" cap="none" strike="noStrike">
                <a:solidFill>
                  <a:schemeClr val="dk1"/>
                </a:solidFill>
                <a:latin typeface="Arial"/>
                <a:ea typeface="Arial"/>
                <a:cs typeface="Arial"/>
                <a:sym typeface="Arial"/>
              </a:defRPr>
            </a:lvl9pPr>
          </a:lstStyle>
          <a:p/>
        </p:txBody>
      </p:sp>
      <p:sp>
        <p:nvSpPr>
          <p:cNvPr id="11" name="Shape 11"/>
          <p:cNvSpPr txBox="1"/>
          <p:nvPr>
            <p:ph idx="1" type="subTitle"/>
          </p:nvPr>
        </p:nvSpPr>
        <p:spPr>
          <a:xfrm>
            <a:off x="685800" y="2840053"/>
            <a:ext cx="7772400" cy="784800"/>
          </a:xfrm>
          <a:prstGeom prst="rect">
            <a:avLst/>
          </a:prstGeom>
          <a:noFill/>
          <a:ln>
            <a:noFill/>
          </a:ln>
        </p:spPr>
        <p:txBody>
          <a:bodyPr anchorCtr="0" anchor="t" bIns="91425" lIns="91425" rIns="91425" tIns="91425"/>
          <a:lstStyle>
            <a:lvl1pPr lvl="0"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2pPr>
            <a:lvl3pPr lvl="2"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3pPr>
            <a:lvl4pPr lvl="3"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4pPr>
            <a:lvl5pPr lvl="4"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5pPr>
            <a:lvl6pPr lvl="5"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6pPr>
            <a:lvl7pPr lvl="6"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7pPr>
            <a:lvl8pPr lvl="7"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8pPr>
            <a:lvl9pPr lvl="8" rtl="0" algn="ctr">
              <a:lnSpc>
                <a:spcPct val="100000"/>
              </a:lnSpc>
              <a:spcBef>
                <a:spcPts val="0"/>
              </a:spcBef>
              <a:spcAft>
                <a:spcPts val="0"/>
              </a:spcAft>
              <a:buClr>
                <a:schemeClr val="dk2"/>
              </a:buClr>
              <a:buSzPct val="100000"/>
              <a:buFont typeface="Arial"/>
              <a:buNone/>
              <a:defRPr b="0" i="0" sz="30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85567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lgn="l">
              <a:spcBef>
                <a:spcPts val="0"/>
              </a:spcBef>
              <a:buSzPct val="100000"/>
              <a:buFont typeface="Arial"/>
              <a:buNone/>
              <a:defRPr b="1" sz="3600">
                <a:solidFill>
                  <a:schemeClr val="dk1"/>
                </a:solidFill>
                <a:latin typeface="Arial"/>
                <a:ea typeface="Arial"/>
                <a:cs typeface="Arial"/>
                <a:sym typeface="Arial"/>
              </a:defRPr>
            </a:lvl1pPr>
            <a:lvl2pPr lvl="1" rtl="0" algn="l">
              <a:spcBef>
                <a:spcPts val="0"/>
              </a:spcBef>
              <a:buSzPct val="100000"/>
              <a:buFont typeface="Arial"/>
              <a:buNone/>
              <a:defRPr b="1" sz="3600">
                <a:solidFill>
                  <a:schemeClr val="dk1"/>
                </a:solidFill>
                <a:latin typeface="Arial"/>
                <a:ea typeface="Arial"/>
                <a:cs typeface="Arial"/>
                <a:sym typeface="Arial"/>
              </a:defRPr>
            </a:lvl2pPr>
            <a:lvl3pPr lvl="2" rtl="0" algn="l">
              <a:spcBef>
                <a:spcPts val="0"/>
              </a:spcBef>
              <a:buSzPct val="100000"/>
              <a:buFont typeface="Arial"/>
              <a:buNone/>
              <a:defRPr b="1" sz="3600">
                <a:solidFill>
                  <a:schemeClr val="dk1"/>
                </a:solidFill>
                <a:latin typeface="Arial"/>
                <a:ea typeface="Arial"/>
                <a:cs typeface="Arial"/>
                <a:sym typeface="Arial"/>
              </a:defRPr>
            </a:lvl3pPr>
            <a:lvl4pPr lvl="3" rtl="0" algn="l">
              <a:spcBef>
                <a:spcPts val="0"/>
              </a:spcBef>
              <a:buSzPct val="100000"/>
              <a:buFont typeface="Arial"/>
              <a:buNone/>
              <a:defRPr b="1" sz="3600">
                <a:solidFill>
                  <a:schemeClr val="dk1"/>
                </a:solidFill>
                <a:latin typeface="Arial"/>
                <a:ea typeface="Arial"/>
                <a:cs typeface="Arial"/>
                <a:sym typeface="Arial"/>
              </a:defRPr>
            </a:lvl4pPr>
            <a:lvl5pPr lvl="4" rtl="0" algn="l">
              <a:spcBef>
                <a:spcPts val="0"/>
              </a:spcBef>
              <a:buSzPct val="100000"/>
              <a:buFont typeface="Arial"/>
              <a:buNone/>
              <a:defRPr b="1" sz="3600">
                <a:solidFill>
                  <a:schemeClr val="dk1"/>
                </a:solidFill>
                <a:latin typeface="Arial"/>
                <a:ea typeface="Arial"/>
                <a:cs typeface="Arial"/>
                <a:sym typeface="Arial"/>
              </a:defRPr>
            </a:lvl5pPr>
            <a:lvl6pPr lvl="5" rtl="0" algn="l">
              <a:spcBef>
                <a:spcPts val="0"/>
              </a:spcBef>
              <a:buSzPct val="100000"/>
              <a:buFont typeface="Arial"/>
              <a:buNone/>
              <a:defRPr b="1" sz="3600">
                <a:solidFill>
                  <a:schemeClr val="dk1"/>
                </a:solidFill>
                <a:latin typeface="Arial"/>
                <a:ea typeface="Arial"/>
                <a:cs typeface="Arial"/>
                <a:sym typeface="Arial"/>
              </a:defRPr>
            </a:lvl6pPr>
            <a:lvl7pPr lvl="6" rtl="0" algn="l">
              <a:spcBef>
                <a:spcPts val="0"/>
              </a:spcBef>
              <a:buSzPct val="100000"/>
              <a:buFont typeface="Arial"/>
              <a:buNone/>
              <a:defRPr b="1" sz="3600">
                <a:solidFill>
                  <a:schemeClr val="dk1"/>
                </a:solidFill>
                <a:latin typeface="Arial"/>
                <a:ea typeface="Arial"/>
                <a:cs typeface="Arial"/>
                <a:sym typeface="Arial"/>
              </a:defRPr>
            </a:lvl7pPr>
            <a:lvl8pPr lvl="7" rtl="0" algn="l">
              <a:spcBef>
                <a:spcPts val="0"/>
              </a:spcBef>
              <a:buSzPct val="100000"/>
              <a:buFont typeface="Arial"/>
              <a:buNone/>
              <a:defRPr b="1" sz="3600">
                <a:solidFill>
                  <a:schemeClr val="dk1"/>
                </a:solidFill>
                <a:latin typeface="Arial"/>
                <a:ea typeface="Arial"/>
                <a:cs typeface="Arial"/>
                <a:sym typeface="Arial"/>
              </a:defRPr>
            </a:lvl8pPr>
            <a:lvl9pPr lvl="8" rtl="0" algn="l">
              <a:spcBef>
                <a:spcPts val="0"/>
              </a:spcBef>
              <a:buSzPct val="100000"/>
              <a:buFont typeface="Arial"/>
              <a:buNone/>
              <a:defRPr b="1" sz="3600">
                <a:solidFill>
                  <a:schemeClr val="dk1"/>
                </a:solidFill>
                <a:latin typeface="Arial"/>
                <a:ea typeface="Arial"/>
                <a:cs typeface="Arial"/>
                <a:sym typeface="Arial"/>
              </a:defRPr>
            </a:lvl9pPr>
          </a:lstStyle>
          <a:p/>
        </p:txBody>
      </p:sp>
      <p:sp>
        <p:nvSpPr>
          <p:cNvPr id="15" name="Shape 15"/>
          <p:cNvSpPr txBox="1"/>
          <p:nvPr>
            <p:ph idx="1" type="body"/>
          </p:nvPr>
        </p:nvSpPr>
        <p:spPr>
          <a:xfrm>
            <a:off x="457200" y="1200150"/>
            <a:ext cx="8229600" cy="37257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16" name="Shape 16"/>
          <p:cNvSpPr txBox="1"/>
          <p:nvPr>
            <p:ph idx="12" type="sldNum"/>
          </p:nvPr>
        </p:nvSpPr>
        <p:spPr>
          <a:xfrm>
            <a:off x="85567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lgn="l">
              <a:spcBef>
                <a:spcPts val="0"/>
              </a:spcBef>
              <a:buSzPct val="100000"/>
              <a:buFont typeface="Arial"/>
              <a:buNone/>
              <a:defRPr b="1" sz="3600">
                <a:solidFill>
                  <a:schemeClr val="dk1"/>
                </a:solidFill>
                <a:latin typeface="Arial"/>
                <a:ea typeface="Arial"/>
                <a:cs typeface="Arial"/>
                <a:sym typeface="Arial"/>
              </a:defRPr>
            </a:lvl1pPr>
            <a:lvl2pPr lvl="1" rtl="0" algn="l">
              <a:spcBef>
                <a:spcPts val="0"/>
              </a:spcBef>
              <a:buSzPct val="100000"/>
              <a:buFont typeface="Arial"/>
              <a:buNone/>
              <a:defRPr b="1" sz="3600">
                <a:solidFill>
                  <a:schemeClr val="dk1"/>
                </a:solidFill>
                <a:latin typeface="Arial"/>
                <a:ea typeface="Arial"/>
                <a:cs typeface="Arial"/>
                <a:sym typeface="Arial"/>
              </a:defRPr>
            </a:lvl2pPr>
            <a:lvl3pPr lvl="2" rtl="0" algn="l">
              <a:spcBef>
                <a:spcPts val="0"/>
              </a:spcBef>
              <a:buSzPct val="100000"/>
              <a:buFont typeface="Arial"/>
              <a:buNone/>
              <a:defRPr b="1" sz="3600">
                <a:solidFill>
                  <a:schemeClr val="dk1"/>
                </a:solidFill>
                <a:latin typeface="Arial"/>
                <a:ea typeface="Arial"/>
                <a:cs typeface="Arial"/>
                <a:sym typeface="Arial"/>
              </a:defRPr>
            </a:lvl3pPr>
            <a:lvl4pPr lvl="3" rtl="0" algn="l">
              <a:spcBef>
                <a:spcPts val="0"/>
              </a:spcBef>
              <a:buSzPct val="100000"/>
              <a:buFont typeface="Arial"/>
              <a:buNone/>
              <a:defRPr b="1" sz="3600">
                <a:solidFill>
                  <a:schemeClr val="dk1"/>
                </a:solidFill>
                <a:latin typeface="Arial"/>
                <a:ea typeface="Arial"/>
                <a:cs typeface="Arial"/>
                <a:sym typeface="Arial"/>
              </a:defRPr>
            </a:lvl4pPr>
            <a:lvl5pPr lvl="4" rtl="0" algn="l">
              <a:spcBef>
                <a:spcPts val="0"/>
              </a:spcBef>
              <a:buSzPct val="100000"/>
              <a:buFont typeface="Arial"/>
              <a:buNone/>
              <a:defRPr b="1" sz="3600">
                <a:solidFill>
                  <a:schemeClr val="dk1"/>
                </a:solidFill>
                <a:latin typeface="Arial"/>
                <a:ea typeface="Arial"/>
                <a:cs typeface="Arial"/>
                <a:sym typeface="Arial"/>
              </a:defRPr>
            </a:lvl5pPr>
            <a:lvl6pPr lvl="5" rtl="0" algn="l">
              <a:spcBef>
                <a:spcPts val="0"/>
              </a:spcBef>
              <a:buSzPct val="100000"/>
              <a:buFont typeface="Arial"/>
              <a:buNone/>
              <a:defRPr b="1" sz="3600">
                <a:solidFill>
                  <a:schemeClr val="dk1"/>
                </a:solidFill>
                <a:latin typeface="Arial"/>
                <a:ea typeface="Arial"/>
                <a:cs typeface="Arial"/>
                <a:sym typeface="Arial"/>
              </a:defRPr>
            </a:lvl6pPr>
            <a:lvl7pPr lvl="6" rtl="0" algn="l">
              <a:spcBef>
                <a:spcPts val="0"/>
              </a:spcBef>
              <a:buSzPct val="100000"/>
              <a:buFont typeface="Arial"/>
              <a:buNone/>
              <a:defRPr b="1" sz="3600">
                <a:solidFill>
                  <a:schemeClr val="dk1"/>
                </a:solidFill>
                <a:latin typeface="Arial"/>
                <a:ea typeface="Arial"/>
                <a:cs typeface="Arial"/>
                <a:sym typeface="Arial"/>
              </a:defRPr>
            </a:lvl7pPr>
            <a:lvl8pPr lvl="7" rtl="0" algn="l">
              <a:spcBef>
                <a:spcPts val="0"/>
              </a:spcBef>
              <a:buSzPct val="100000"/>
              <a:buFont typeface="Arial"/>
              <a:buNone/>
              <a:defRPr b="1" sz="3600">
                <a:solidFill>
                  <a:schemeClr val="dk1"/>
                </a:solidFill>
                <a:latin typeface="Arial"/>
                <a:ea typeface="Arial"/>
                <a:cs typeface="Arial"/>
                <a:sym typeface="Arial"/>
              </a:defRPr>
            </a:lvl8pPr>
            <a:lvl9pPr lvl="8" rtl="0" algn="l">
              <a:spcBef>
                <a:spcPts val="0"/>
              </a:spcBef>
              <a:buSzPct val="100000"/>
              <a:buFont typeface="Arial"/>
              <a:buNone/>
              <a:defRPr b="1" sz="3600">
                <a:solidFill>
                  <a:schemeClr val="dk1"/>
                </a:solidFill>
                <a:latin typeface="Arial"/>
                <a:ea typeface="Arial"/>
                <a:cs typeface="Arial"/>
                <a:sym typeface="Arial"/>
              </a:defRPr>
            </a:lvl9pPr>
          </a:lstStyle>
          <a:p/>
        </p:txBody>
      </p:sp>
      <p:sp>
        <p:nvSpPr>
          <p:cNvPr id="19" name="Shape 19"/>
          <p:cNvSpPr txBox="1"/>
          <p:nvPr>
            <p:ph idx="1" type="body"/>
          </p:nvPr>
        </p:nvSpPr>
        <p:spPr>
          <a:xfrm>
            <a:off x="457200" y="1200150"/>
            <a:ext cx="3994500" cy="37257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20" name="Shape 20"/>
          <p:cNvSpPr txBox="1"/>
          <p:nvPr>
            <p:ph idx="2" type="body"/>
          </p:nvPr>
        </p:nvSpPr>
        <p:spPr>
          <a:xfrm>
            <a:off x="4692273" y="1200150"/>
            <a:ext cx="3994500" cy="37257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21" name="Shape 21"/>
          <p:cNvSpPr txBox="1"/>
          <p:nvPr>
            <p:ph idx="12" type="sldNum"/>
          </p:nvPr>
        </p:nvSpPr>
        <p:spPr>
          <a:xfrm>
            <a:off x="85567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lgn="l">
              <a:spcBef>
                <a:spcPts val="0"/>
              </a:spcBef>
              <a:buSzPct val="100000"/>
              <a:buFont typeface="Arial"/>
              <a:buNone/>
              <a:defRPr b="1" sz="3600">
                <a:solidFill>
                  <a:schemeClr val="dk1"/>
                </a:solidFill>
                <a:latin typeface="Arial"/>
                <a:ea typeface="Arial"/>
                <a:cs typeface="Arial"/>
                <a:sym typeface="Arial"/>
              </a:defRPr>
            </a:lvl1pPr>
            <a:lvl2pPr lvl="1" rtl="0" algn="l">
              <a:spcBef>
                <a:spcPts val="0"/>
              </a:spcBef>
              <a:buSzPct val="100000"/>
              <a:buFont typeface="Arial"/>
              <a:buNone/>
              <a:defRPr b="1" sz="3600">
                <a:solidFill>
                  <a:schemeClr val="dk1"/>
                </a:solidFill>
                <a:latin typeface="Arial"/>
                <a:ea typeface="Arial"/>
                <a:cs typeface="Arial"/>
                <a:sym typeface="Arial"/>
              </a:defRPr>
            </a:lvl2pPr>
            <a:lvl3pPr lvl="2" rtl="0" algn="l">
              <a:spcBef>
                <a:spcPts val="0"/>
              </a:spcBef>
              <a:buSzPct val="100000"/>
              <a:buFont typeface="Arial"/>
              <a:buNone/>
              <a:defRPr b="1" sz="3600">
                <a:solidFill>
                  <a:schemeClr val="dk1"/>
                </a:solidFill>
                <a:latin typeface="Arial"/>
                <a:ea typeface="Arial"/>
                <a:cs typeface="Arial"/>
                <a:sym typeface="Arial"/>
              </a:defRPr>
            </a:lvl3pPr>
            <a:lvl4pPr lvl="3" rtl="0" algn="l">
              <a:spcBef>
                <a:spcPts val="0"/>
              </a:spcBef>
              <a:buSzPct val="100000"/>
              <a:buFont typeface="Arial"/>
              <a:buNone/>
              <a:defRPr b="1" sz="3600">
                <a:solidFill>
                  <a:schemeClr val="dk1"/>
                </a:solidFill>
                <a:latin typeface="Arial"/>
                <a:ea typeface="Arial"/>
                <a:cs typeface="Arial"/>
                <a:sym typeface="Arial"/>
              </a:defRPr>
            </a:lvl4pPr>
            <a:lvl5pPr lvl="4" rtl="0" algn="l">
              <a:spcBef>
                <a:spcPts val="0"/>
              </a:spcBef>
              <a:buSzPct val="100000"/>
              <a:buFont typeface="Arial"/>
              <a:buNone/>
              <a:defRPr b="1" sz="3600">
                <a:solidFill>
                  <a:schemeClr val="dk1"/>
                </a:solidFill>
                <a:latin typeface="Arial"/>
                <a:ea typeface="Arial"/>
                <a:cs typeface="Arial"/>
                <a:sym typeface="Arial"/>
              </a:defRPr>
            </a:lvl5pPr>
            <a:lvl6pPr lvl="5" rtl="0" algn="l">
              <a:spcBef>
                <a:spcPts val="0"/>
              </a:spcBef>
              <a:buSzPct val="100000"/>
              <a:buFont typeface="Arial"/>
              <a:buNone/>
              <a:defRPr b="1" sz="3600">
                <a:solidFill>
                  <a:schemeClr val="dk1"/>
                </a:solidFill>
                <a:latin typeface="Arial"/>
                <a:ea typeface="Arial"/>
                <a:cs typeface="Arial"/>
                <a:sym typeface="Arial"/>
              </a:defRPr>
            </a:lvl6pPr>
            <a:lvl7pPr lvl="6" rtl="0" algn="l">
              <a:spcBef>
                <a:spcPts val="0"/>
              </a:spcBef>
              <a:buSzPct val="100000"/>
              <a:buFont typeface="Arial"/>
              <a:buNone/>
              <a:defRPr b="1" sz="3600">
                <a:solidFill>
                  <a:schemeClr val="dk1"/>
                </a:solidFill>
                <a:latin typeface="Arial"/>
                <a:ea typeface="Arial"/>
                <a:cs typeface="Arial"/>
                <a:sym typeface="Arial"/>
              </a:defRPr>
            </a:lvl7pPr>
            <a:lvl8pPr lvl="7" rtl="0" algn="l">
              <a:spcBef>
                <a:spcPts val="0"/>
              </a:spcBef>
              <a:buSzPct val="100000"/>
              <a:buFont typeface="Arial"/>
              <a:buNone/>
              <a:defRPr b="1" sz="3600">
                <a:solidFill>
                  <a:schemeClr val="dk1"/>
                </a:solidFill>
                <a:latin typeface="Arial"/>
                <a:ea typeface="Arial"/>
                <a:cs typeface="Arial"/>
                <a:sym typeface="Arial"/>
              </a:defRPr>
            </a:lvl8pPr>
            <a:lvl9pPr lvl="8" rtl="0" algn="l">
              <a:spcBef>
                <a:spcPts val="0"/>
              </a:spcBef>
              <a:buSzPct val="100000"/>
              <a:buFont typeface="Arial"/>
              <a:buNone/>
              <a:defRPr b="1" sz="3600">
                <a:solidFill>
                  <a:schemeClr val="dk1"/>
                </a:solidFill>
                <a:latin typeface="Arial"/>
                <a:ea typeface="Arial"/>
                <a:cs typeface="Arial"/>
                <a:sym typeface="Arial"/>
              </a:defRPr>
            </a:lvl9pPr>
          </a:lstStyle>
          <a:p/>
        </p:txBody>
      </p:sp>
      <p:sp>
        <p:nvSpPr>
          <p:cNvPr id="24" name="Shape 24"/>
          <p:cNvSpPr txBox="1"/>
          <p:nvPr>
            <p:ph idx="12" type="sldNum"/>
          </p:nvPr>
        </p:nvSpPr>
        <p:spPr>
          <a:xfrm>
            <a:off x="85567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x="0" y="0"/>
          <a:ext cx="0" cy="0"/>
          <a:chOff x="0" y="0"/>
          <a:chExt cx="0" cy="0"/>
        </a:xfrm>
      </p:grpSpPr>
      <p:sp>
        <p:nvSpPr>
          <p:cNvPr id="26" name="Shape 26"/>
          <p:cNvSpPr txBox="1"/>
          <p:nvPr>
            <p:ph idx="1" type="body"/>
          </p:nvPr>
        </p:nvSpPr>
        <p:spPr>
          <a:xfrm>
            <a:off x="457200" y="4406309"/>
            <a:ext cx="8229600" cy="519600"/>
          </a:xfrm>
          <a:prstGeom prst="rect">
            <a:avLst/>
          </a:prstGeom>
          <a:noFill/>
          <a:ln>
            <a:noFill/>
          </a:ln>
        </p:spPr>
        <p:txBody>
          <a:bodyPr anchorCtr="0" anchor="t" bIns="91425" lIns="91425" rIns="91425" tIns="91425"/>
          <a:lstStyle>
            <a:lvl1pPr lvl="0" rtl="0" algn="ctr">
              <a:lnSpc>
                <a:spcPct val="100000"/>
              </a:lnSpc>
              <a:spcBef>
                <a:spcPts val="360"/>
              </a:spcBef>
              <a:spcAft>
                <a:spcPts val="0"/>
              </a:spcAft>
              <a:buClr>
                <a:schemeClr val="dk1"/>
              </a:buClr>
              <a:buSzPct val="100000"/>
              <a:buFont typeface="Arial"/>
              <a:buChar char="●"/>
              <a:defRPr sz="1800">
                <a:solidFill>
                  <a:schemeClr val="dk1"/>
                </a:solidFill>
              </a:defRPr>
            </a:lvl1pPr>
            <a:lvl2pPr lvl="1" rtl="0" algn="ctr">
              <a:lnSpc>
                <a:spcPct val="100000"/>
              </a:lnSpc>
              <a:spcBef>
                <a:spcPts val="360"/>
              </a:spcBef>
              <a:spcAft>
                <a:spcPts val="0"/>
              </a:spcAft>
              <a:buClr>
                <a:schemeClr val="dk1"/>
              </a:buClr>
              <a:buSzPct val="100000"/>
              <a:buFont typeface="Courier New"/>
              <a:buChar char="o"/>
              <a:defRPr sz="1800">
                <a:solidFill>
                  <a:schemeClr val="dk1"/>
                </a:solidFill>
              </a:defRPr>
            </a:lvl2pPr>
            <a:lvl3pPr lvl="2" rtl="0" algn="ctr">
              <a:lnSpc>
                <a:spcPct val="100000"/>
              </a:lnSpc>
              <a:spcBef>
                <a:spcPts val="360"/>
              </a:spcBef>
              <a:spcAft>
                <a:spcPts val="0"/>
              </a:spcAft>
              <a:buClr>
                <a:schemeClr val="dk1"/>
              </a:buClr>
              <a:buSzPct val="100000"/>
              <a:buFont typeface="Wingdings"/>
              <a:buChar char="§"/>
              <a:defRPr sz="1800">
                <a:solidFill>
                  <a:schemeClr val="dk1"/>
                </a:solidFill>
              </a:defRPr>
            </a:lvl3pPr>
            <a:lvl4pPr lvl="3" rtl="0" algn="ctr">
              <a:lnSpc>
                <a:spcPct val="100000"/>
              </a:lnSpc>
              <a:spcBef>
                <a:spcPts val="360"/>
              </a:spcBef>
              <a:spcAft>
                <a:spcPts val="0"/>
              </a:spcAft>
              <a:buClr>
                <a:schemeClr val="dk1"/>
              </a:buClr>
              <a:buSzPct val="100000"/>
              <a:buFont typeface="Arial"/>
              <a:buChar char="●"/>
              <a:defRPr sz="1800">
                <a:solidFill>
                  <a:schemeClr val="dk1"/>
                </a:solidFill>
              </a:defRPr>
            </a:lvl4pPr>
            <a:lvl5pPr lvl="4" rtl="0" algn="ctr">
              <a:lnSpc>
                <a:spcPct val="100000"/>
              </a:lnSpc>
              <a:spcBef>
                <a:spcPts val="360"/>
              </a:spcBef>
              <a:spcAft>
                <a:spcPts val="0"/>
              </a:spcAft>
              <a:buClr>
                <a:schemeClr val="dk1"/>
              </a:buClr>
              <a:buSzPct val="100000"/>
              <a:buFont typeface="Courier New"/>
              <a:buChar char="o"/>
              <a:defRPr sz="1800">
                <a:solidFill>
                  <a:schemeClr val="dk1"/>
                </a:solidFill>
              </a:defRPr>
            </a:lvl5pPr>
            <a:lvl6pPr lvl="5" rtl="0" algn="ctr">
              <a:lnSpc>
                <a:spcPct val="100000"/>
              </a:lnSpc>
              <a:spcBef>
                <a:spcPts val="360"/>
              </a:spcBef>
              <a:spcAft>
                <a:spcPts val="0"/>
              </a:spcAft>
              <a:buClr>
                <a:schemeClr val="dk1"/>
              </a:buClr>
              <a:buSzPct val="100000"/>
              <a:buFont typeface="Wingdings"/>
              <a:buChar char="§"/>
              <a:defRPr sz="1800">
                <a:solidFill>
                  <a:schemeClr val="dk1"/>
                </a:solidFill>
              </a:defRPr>
            </a:lvl6pPr>
            <a:lvl7pPr lvl="6" rtl="0" algn="ctr">
              <a:lnSpc>
                <a:spcPct val="100000"/>
              </a:lnSpc>
              <a:spcBef>
                <a:spcPts val="360"/>
              </a:spcBef>
              <a:spcAft>
                <a:spcPts val="0"/>
              </a:spcAft>
              <a:buClr>
                <a:schemeClr val="dk1"/>
              </a:buClr>
              <a:buSzPct val="100000"/>
              <a:buFont typeface="Arial"/>
              <a:buChar char="●"/>
              <a:defRPr sz="1800">
                <a:solidFill>
                  <a:schemeClr val="dk1"/>
                </a:solidFill>
              </a:defRPr>
            </a:lvl7pPr>
            <a:lvl8pPr lvl="7" rtl="0" algn="ctr">
              <a:lnSpc>
                <a:spcPct val="100000"/>
              </a:lnSpc>
              <a:spcBef>
                <a:spcPts val="360"/>
              </a:spcBef>
              <a:spcAft>
                <a:spcPts val="0"/>
              </a:spcAft>
              <a:buClr>
                <a:schemeClr val="dk1"/>
              </a:buClr>
              <a:buSzPct val="100000"/>
              <a:buFont typeface="Courier New"/>
              <a:buChar char="o"/>
              <a:defRPr sz="1800">
                <a:solidFill>
                  <a:schemeClr val="dk1"/>
                </a:solidFill>
              </a:defRPr>
            </a:lvl8pPr>
            <a:lvl9pPr lvl="8" rtl="0" algn="ctr">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
        <p:nvSpPr>
          <p:cNvPr id="27" name="Shape 27"/>
          <p:cNvSpPr txBox="1"/>
          <p:nvPr>
            <p:ph idx="12" type="sldNum"/>
          </p:nvPr>
        </p:nvSpPr>
        <p:spPr>
          <a:xfrm>
            <a:off x="85567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1pPr>
            <a:lvl2pPr lvl="1"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2pPr>
            <a:lvl3pPr lvl="2"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3pPr>
            <a:lvl4pPr lvl="3"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4pPr>
            <a:lvl5pPr lvl="4"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5pPr>
            <a:lvl6pPr lvl="5"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6pPr>
            <a:lvl7pPr lvl="6"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7pPr>
            <a:lvl8pPr lvl="7"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8pPr>
            <a:lvl9pPr lvl="8" rtl="0" algn="l">
              <a:spcBef>
                <a:spcPts val="0"/>
              </a:spcBef>
              <a:buClr>
                <a:schemeClr val="dk1"/>
              </a:buClr>
              <a:buSzPct val="100000"/>
              <a:buFont typeface="Arial"/>
              <a:buNone/>
              <a:defRPr b="1" i="0" sz="3600" u="none" cap="none" strike="noStrike">
                <a:solidFill>
                  <a:schemeClr val="dk1"/>
                </a:solidFill>
                <a:latin typeface="Arial"/>
                <a:ea typeface="Arial"/>
                <a:cs typeface="Arial"/>
                <a:sym typeface="Arial"/>
              </a:defRPr>
            </a:lvl9pPr>
          </a:lstStyle>
          <a:p/>
        </p:txBody>
      </p:sp>
      <p:sp>
        <p:nvSpPr>
          <p:cNvPr id="7" name="Shape 7"/>
          <p:cNvSpPr txBox="1"/>
          <p:nvPr>
            <p:ph idx="1" type="body"/>
          </p:nvPr>
        </p:nvSpPr>
        <p:spPr>
          <a:xfrm>
            <a:off x="457200" y="1200150"/>
            <a:ext cx="8229600" cy="3725700"/>
          </a:xfrm>
          <a:prstGeom prst="rect">
            <a:avLst/>
          </a:prstGeom>
          <a:noFill/>
          <a:ln>
            <a:noFill/>
          </a:ln>
        </p:spPr>
        <p:txBody>
          <a:bodyPr anchorCtr="0" anchor="t" bIns="91425" lIns="91425" rIns="91425" tIns="91425"/>
          <a:lstStyle>
            <a:lvl1pPr lvl="0" rtl="0" algn="l">
              <a:spcBef>
                <a:spcPts val="600"/>
              </a:spcBef>
              <a:buClr>
                <a:schemeClr val="dk1"/>
              </a:buClr>
              <a:buSzPct val="100000"/>
              <a:buFont typeface="Arial"/>
              <a:buChar char="●"/>
              <a:defRPr b="0" i="0" sz="3000" u="none" cap="none" strike="noStrike">
                <a:solidFill>
                  <a:schemeClr val="dk1"/>
                </a:solidFill>
                <a:latin typeface="Arial"/>
                <a:ea typeface="Arial"/>
                <a:cs typeface="Arial"/>
                <a:sym typeface="Arial"/>
              </a:defRPr>
            </a:lvl1pPr>
            <a:lvl2pPr lvl="1" rtl="0" algn="l">
              <a:spcBef>
                <a:spcPts val="480"/>
              </a:spcBef>
              <a:buClr>
                <a:schemeClr val="dk1"/>
              </a:buClr>
              <a:buSzPct val="100000"/>
              <a:buFont typeface="Courier New"/>
              <a:buChar char="o"/>
              <a:defRPr b="0" i="0" sz="2400" u="none" cap="none" strike="noStrike">
                <a:solidFill>
                  <a:schemeClr val="dk1"/>
                </a:solidFill>
                <a:latin typeface="Arial"/>
                <a:ea typeface="Arial"/>
                <a:cs typeface="Arial"/>
                <a:sym typeface="Arial"/>
              </a:defRPr>
            </a:lvl2pPr>
            <a:lvl3pPr lvl="2" rtl="0" algn="l">
              <a:spcBef>
                <a:spcPts val="480"/>
              </a:spcBef>
              <a:buClr>
                <a:schemeClr val="dk1"/>
              </a:buClr>
              <a:buSzPct val="100000"/>
              <a:buFont typeface="Wingdings"/>
              <a:buChar char="§"/>
              <a:defRPr b="0" i="0" sz="2400" u="none" cap="none" strike="noStrike">
                <a:solidFill>
                  <a:schemeClr val="dk1"/>
                </a:solidFill>
                <a:latin typeface="Arial"/>
                <a:ea typeface="Arial"/>
                <a:cs typeface="Arial"/>
                <a:sym typeface="Arial"/>
              </a:defRPr>
            </a:lvl3pPr>
            <a:lvl4pPr lvl="3"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lvl="4" rtl="0" algn="l">
              <a:spcBef>
                <a:spcPts val="360"/>
              </a:spcBef>
              <a:buClr>
                <a:schemeClr val="dk1"/>
              </a:buClr>
              <a:buSzPct val="100000"/>
              <a:buFont typeface="Courier New"/>
              <a:buChar char="o"/>
              <a:defRPr b="0" i="0" sz="1800" u="none" cap="none" strike="noStrike">
                <a:solidFill>
                  <a:schemeClr val="dk1"/>
                </a:solidFill>
                <a:latin typeface="Arial"/>
                <a:ea typeface="Arial"/>
                <a:cs typeface="Arial"/>
                <a:sym typeface="Arial"/>
              </a:defRPr>
            </a:lvl5pPr>
            <a:lvl6pPr lvl="5" rtl="0" algn="l">
              <a:spcBef>
                <a:spcPts val="360"/>
              </a:spcBef>
              <a:buClr>
                <a:schemeClr val="dk1"/>
              </a:buClr>
              <a:buSzPct val="100000"/>
              <a:buFont typeface="Wingdings"/>
              <a:buChar char="§"/>
              <a:defRPr b="0" i="0" sz="1800" u="none" cap="none" strike="noStrike">
                <a:solidFill>
                  <a:schemeClr val="dk1"/>
                </a:solidFill>
                <a:latin typeface="Arial"/>
                <a:ea typeface="Arial"/>
                <a:cs typeface="Arial"/>
                <a:sym typeface="Arial"/>
              </a:defRPr>
            </a:lvl6pPr>
            <a:lvl7pPr lvl="6"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lvl="7" rtl="0" algn="l">
              <a:spcBef>
                <a:spcPts val="360"/>
              </a:spcBef>
              <a:buClr>
                <a:schemeClr val="dk1"/>
              </a:buClr>
              <a:buSzPct val="100000"/>
              <a:buFont typeface="Courier New"/>
              <a:buChar char="o"/>
              <a:defRPr b="0" i="0" sz="1800" u="none" cap="none" strike="noStrike">
                <a:solidFill>
                  <a:schemeClr val="dk1"/>
                </a:solidFill>
                <a:latin typeface="Arial"/>
                <a:ea typeface="Arial"/>
                <a:cs typeface="Arial"/>
                <a:sym typeface="Arial"/>
              </a:defRPr>
            </a:lvl8pPr>
            <a:lvl9pPr lvl="8" rtl="0" algn="l">
              <a:spcBef>
                <a:spcPts val="360"/>
              </a:spcBef>
              <a:buClr>
                <a:schemeClr val="dk1"/>
              </a:buClr>
              <a:buSzPct val="100000"/>
              <a:buFont typeface="Wingdings"/>
              <a:buChar char="§"/>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8556783" y="474985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 Id="rId4"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4.png"/><Relationship Id="rId4"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4.png"/><Relationship Id="rId4"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4.png"/><Relationship Id="rId4" Type="http://schemas.openxmlformats.org/officeDocument/2006/relationships/image" Target="../media/image14.jpg"/><Relationship Id="rId5"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4.png"/><Relationship Id="rId4"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4.png"/><Relationship Id="rId4" Type="http://schemas.openxmlformats.org/officeDocument/2006/relationships/image" Target="../media/image0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4.png"/><Relationship Id="rId4" Type="http://schemas.openxmlformats.org/officeDocument/2006/relationships/image" Target="../media/image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4.png"/><Relationship Id="rId4" Type="http://schemas.openxmlformats.org/officeDocument/2006/relationships/image" Target="../media/image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4.png"/><Relationship Id="rId4" Type="http://schemas.openxmlformats.org/officeDocument/2006/relationships/image" Target="../media/image02.png"/><Relationship Id="rId5" Type="http://schemas.openxmlformats.org/officeDocument/2006/relationships/image" Target="../media/image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4.png"/><Relationship Id="rId4" Type="http://schemas.openxmlformats.org/officeDocument/2006/relationships/image" Target="../media/image02.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4.png"/><Relationship Id="rId4" Type="http://schemas.openxmlformats.org/officeDocument/2006/relationships/image" Target="../media/image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4.png"/><Relationship Id="rId4" Type="http://schemas.openxmlformats.org/officeDocument/2006/relationships/hyperlink" Target="http://www.hydra-billing.ru/" TargetMode="External"/><Relationship Id="rId5"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4.png"/><Relationship Id="rId4" Type="http://schemas.openxmlformats.org/officeDocument/2006/relationships/image" Target="../media/image09.jpg"/><Relationship Id="rId5" Type="http://schemas.openxmlformats.org/officeDocument/2006/relationships/image" Target="../media/image0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4.png"/><Relationship Id="rId4" Type="http://schemas.openxmlformats.org/officeDocument/2006/relationships/image" Target="../media/image0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4.png"/><Relationship Id="rId4" Type="http://schemas.openxmlformats.org/officeDocument/2006/relationships/image" Target="../media/image0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4.png"/><Relationship Id="rId4" Type="http://schemas.openxmlformats.org/officeDocument/2006/relationships/image" Target="../media/image0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4.png"/><Relationship Id="rId4" Type="http://schemas.openxmlformats.org/officeDocument/2006/relationships/image" Target="../media/image0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04.png"/><Relationship Id="rId4" Type="http://schemas.openxmlformats.org/officeDocument/2006/relationships/image" Target="../media/image0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04.png"/><Relationship Id="rId4" Type="http://schemas.openxmlformats.org/officeDocument/2006/relationships/image" Target="../media/image11.jpg"/><Relationship Id="rId5" Type="http://schemas.openxmlformats.org/officeDocument/2006/relationships/image" Target="../media/image0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omments" Target="../comments/comment1.xml"/><Relationship Id="rId4" Type="http://schemas.openxmlformats.org/officeDocument/2006/relationships/image" Target="../media/image04.png"/><Relationship Id="rId5" Type="http://schemas.openxmlformats.org/officeDocument/2006/relationships/image" Target="../media/image02.png"/><Relationship Id="rId6"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omments" Target="../comments/comment2.xml"/><Relationship Id="rId4" Type="http://schemas.openxmlformats.org/officeDocument/2006/relationships/image" Target="../media/image04.png"/><Relationship Id="rId5" Type="http://schemas.openxmlformats.org/officeDocument/2006/relationships/image" Target="../media/image02.png"/><Relationship Id="rId6"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omments" Target="../comments/comment3.xml"/><Relationship Id="rId4" Type="http://schemas.openxmlformats.org/officeDocument/2006/relationships/image" Target="../media/image04.png"/><Relationship Id="rId5"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4.png"/><Relationship Id="rId4"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04.png"/><Relationship Id="rId4" Type="http://schemas.openxmlformats.org/officeDocument/2006/relationships/image" Target="../media/image02.png"/><Relationship Id="rId5" Type="http://schemas.openxmlformats.org/officeDocument/2006/relationships/image" Target="../media/image0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4.xml"/><Relationship Id="rId4" Type="http://schemas.openxmlformats.org/officeDocument/2006/relationships/image" Target="../media/image04.png"/><Relationship Id="rId5" Type="http://schemas.openxmlformats.org/officeDocument/2006/relationships/image" Target="../media/image02.png"/><Relationship Id="rId6"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omments" Target="../comments/comment5.xml"/><Relationship Id="rId4" Type="http://schemas.openxmlformats.org/officeDocument/2006/relationships/image" Target="../media/image04.png"/><Relationship Id="rId5" Type="http://schemas.openxmlformats.org/officeDocument/2006/relationships/image" Target="../media/image02.png"/><Relationship Id="rId6"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omments" Target="../comments/comment6.xml"/><Relationship Id="rId4" Type="http://schemas.openxmlformats.org/officeDocument/2006/relationships/image" Target="../media/image04.png"/><Relationship Id="rId5" Type="http://schemas.openxmlformats.org/officeDocument/2006/relationships/image" Target="../media/image02.png"/><Relationship Id="rId6"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04.png"/><Relationship Id="rId4" Type="http://schemas.openxmlformats.org/officeDocument/2006/relationships/image" Target="../media/image0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04.png"/><Relationship Id="rId4" Type="http://schemas.openxmlformats.org/officeDocument/2006/relationships/image" Target="../media/image0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04.png"/><Relationship Id="rId4" Type="http://schemas.openxmlformats.org/officeDocument/2006/relationships/image" Target="../media/image0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04.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2.gif"/><Relationship Id="rId7" Type="http://schemas.openxmlformats.org/officeDocument/2006/relationships/image" Target="../media/image0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04.png"/><Relationship Id="rId4"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png"/><Relationship Id="rId4" Type="http://schemas.openxmlformats.org/officeDocument/2006/relationships/image" Target="../media/image00.png"/><Relationship Id="rId5"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1.png"/><Relationship Id="rId5"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png"/><Relationship Id="rId4"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4.png"/><Relationship Id="rId4"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4.png"/><Relationship Id="rId4"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3" name="Shape 33"/>
        <p:cNvGrpSpPr/>
        <p:nvPr/>
      </p:nvGrpSpPr>
      <p:grpSpPr>
        <a:xfrm>
          <a:off x="0" y="0"/>
          <a:ext cx="0" cy="0"/>
          <a:chOff x="0" y="0"/>
          <a:chExt cx="0" cy="0"/>
        </a:xfrm>
      </p:grpSpPr>
      <p:sp>
        <p:nvSpPr>
          <p:cNvPr id="34" name="Shape 34"/>
          <p:cNvSpPr txBox="1"/>
          <p:nvPr>
            <p:ph type="ctrTitle"/>
          </p:nvPr>
        </p:nvSpPr>
        <p:spPr>
          <a:xfrm>
            <a:off x="816250" y="457575"/>
            <a:ext cx="7772400" cy="2906700"/>
          </a:xfrm>
          <a:prstGeom prst="rect">
            <a:avLst/>
          </a:prstGeom>
        </p:spPr>
        <p:txBody>
          <a:bodyPr anchorCtr="0" anchor="b" bIns="91425" lIns="91425" rIns="91425" tIns="91425">
            <a:noAutofit/>
          </a:bodyPr>
          <a:lstStyle/>
          <a:p>
            <a:pPr lvl="0" rtl="0" algn="l">
              <a:lnSpc>
                <a:spcPct val="100000"/>
              </a:lnSpc>
              <a:spcBef>
                <a:spcPts val="0"/>
              </a:spcBef>
              <a:buNone/>
            </a:pPr>
            <a:r>
              <a:rPr lang="en">
                <a:latin typeface="Trebuchet MS"/>
                <a:ea typeface="Trebuchet MS"/>
                <a:cs typeface="Trebuchet MS"/>
                <a:sym typeface="Trebuchet MS"/>
              </a:rPr>
              <a:t>Меньше кормим,</a:t>
            </a:r>
          </a:p>
          <a:p>
            <a:pPr lvl="0" rtl="0" algn="l">
              <a:lnSpc>
                <a:spcPct val="100000"/>
              </a:lnSpc>
              <a:spcBef>
                <a:spcPts val="0"/>
              </a:spcBef>
              <a:buNone/>
            </a:pPr>
            <a:r>
              <a:rPr lang="en">
                <a:latin typeface="Trebuchet MS"/>
                <a:ea typeface="Trebuchet MS"/>
                <a:cs typeface="Trebuchet MS"/>
                <a:sym typeface="Trebuchet MS"/>
              </a:rPr>
              <a:t>больше доим: оптимизируем приток</a:t>
            </a:r>
          </a:p>
          <a:p>
            <a:pPr lvl="0" algn="l">
              <a:lnSpc>
                <a:spcPct val="100000"/>
              </a:lnSpc>
              <a:spcBef>
                <a:spcPts val="0"/>
              </a:spcBef>
              <a:buNone/>
            </a:pPr>
            <a:r>
              <a:rPr lang="en">
                <a:latin typeface="Trebuchet MS"/>
                <a:ea typeface="Trebuchet MS"/>
                <a:cs typeface="Trebuchet MS"/>
                <a:sym typeface="Trebuchet MS"/>
              </a:rPr>
              <a:t>и отток абонентов</a:t>
            </a:r>
          </a:p>
        </p:txBody>
      </p:sp>
      <p:sp>
        <p:nvSpPr>
          <p:cNvPr id="35" name="Shape 35"/>
          <p:cNvSpPr txBox="1"/>
          <p:nvPr>
            <p:ph idx="1" type="subTitle"/>
          </p:nvPr>
        </p:nvSpPr>
        <p:spPr>
          <a:xfrm>
            <a:off x="816250" y="3606475"/>
            <a:ext cx="7772400" cy="532200"/>
          </a:xfrm>
          <a:prstGeom prst="rect">
            <a:avLst/>
          </a:prstGeom>
        </p:spPr>
        <p:txBody>
          <a:bodyPr anchorCtr="0" anchor="t" bIns="91425" lIns="91425" rIns="91425" tIns="91425">
            <a:noAutofit/>
          </a:bodyPr>
          <a:lstStyle/>
          <a:p>
            <a:pPr lvl="0" algn="l">
              <a:spcBef>
                <a:spcPts val="0"/>
              </a:spcBef>
              <a:buNone/>
            </a:pPr>
            <a:r>
              <a:rPr lang="en" sz="3200">
                <a:latin typeface="Trebuchet MS"/>
                <a:ea typeface="Trebuchet MS"/>
                <a:cs typeface="Trebuchet MS"/>
                <a:sym typeface="Trebuchet MS"/>
              </a:rPr>
              <a:t>Дмитрий Коплович, «Латера»</a:t>
            </a:r>
          </a:p>
        </p:txBody>
      </p:sp>
      <p:pic>
        <p:nvPicPr>
          <p:cNvPr id="36" name="Shape 36"/>
          <p:cNvPicPr preferRelativeResize="0"/>
          <p:nvPr/>
        </p:nvPicPr>
        <p:blipFill>
          <a:blip r:embed="rId4">
            <a:alphaModFix/>
          </a:blip>
          <a:stretch>
            <a:fillRect/>
          </a:stretch>
        </p:blipFill>
        <p:spPr>
          <a:xfrm>
            <a:off x="7264239" y="4454006"/>
            <a:ext cx="1456309" cy="425933"/>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Shape 101"/>
          <p:cNvSpPr txBox="1"/>
          <p:nvPr>
            <p:ph idx="1" type="body"/>
          </p:nvPr>
        </p:nvSpPr>
        <p:spPr>
          <a:xfrm>
            <a:off x="392700" y="886050"/>
            <a:ext cx="8598900" cy="3420300"/>
          </a:xfrm>
          <a:prstGeom prst="rect">
            <a:avLst/>
          </a:prstGeom>
        </p:spPr>
        <p:txBody>
          <a:bodyPr anchorCtr="0" anchor="t" bIns="91425" lIns="91425" rIns="91425" tIns="91425">
            <a:noAutofit/>
          </a:bodyPr>
          <a:lstStyle/>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Дозвониться (дозвон сразу — 50%)</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Выяснить причину («сын в армии»)</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Выяснить дату возвращения</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Запланировать звонок</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В нужную дату позвонит</a:t>
            </a:r>
            <a:r>
              <a:rPr lang="en" sz="3600">
                <a:latin typeface="Trebuchet MS"/>
                <a:ea typeface="Trebuchet MS"/>
                <a:cs typeface="Trebuchet MS"/>
                <a:sym typeface="Trebuchet MS"/>
              </a:rPr>
              <a:t>ь</a:t>
            </a:r>
          </a:p>
        </p:txBody>
      </p:sp>
      <p:sp>
        <p:nvSpPr>
          <p:cNvPr id="102" name="Shape 102"/>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Пример процесса удержания</a:t>
            </a:r>
          </a:p>
        </p:txBody>
      </p:sp>
      <p:pic>
        <p:nvPicPr>
          <p:cNvPr id="103" name="Shape 103"/>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Shape 108"/>
          <p:cNvSpPr txBox="1"/>
          <p:nvPr>
            <p:ph idx="1" type="body"/>
          </p:nvPr>
        </p:nvSpPr>
        <p:spPr>
          <a:xfrm>
            <a:off x="381000" y="1009650"/>
            <a:ext cx="8060400" cy="2830200"/>
          </a:xfrm>
          <a:prstGeom prst="rect">
            <a:avLst/>
          </a:prstGeom>
        </p:spPr>
        <p:txBody>
          <a:bodyPr anchorCtr="0" anchor="t" bIns="91425" lIns="91425" rIns="91425" tIns="91425">
            <a:noAutofit/>
          </a:bodyPr>
          <a:lstStyle/>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От сотен до тысяч случаев в месяц</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Много разных процессов удержания</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Много действий (2–8 на процесс)</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Действия разнесены во времени</a:t>
            </a:r>
          </a:p>
        </p:txBody>
      </p:sp>
      <p:sp>
        <p:nvSpPr>
          <p:cNvPr id="109" name="Shape 109"/>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Трудности удержания абонентов</a:t>
            </a:r>
          </a:p>
        </p:txBody>
      </p:sp>
      <p:pic>
        <p:nvPicPr>
          <p:cNvPr id="110" name="Shape 110"/>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Shape 115"/>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Влияние на сотрудников</a:t>
            </a:r>
          </a:p>
        </p:txBody>
      </p:sp>
      <p:pic>
        <p:nvPicPr>
          <p:cNvPr id="116" name="Shape 116"/>
          <p:cNvPicPr preferRelativeResize="0"/>
          <p:nvPr/>
        </p:nvPicPr>
        <p:blipFill>
          <a:blip r:embed="rId4">
            <a:alphaModFix/>
          </a:blip>
          <a:stretch>
            <a:fillRect/>
          </a:stretch>
        </p:blipFill>
        <p:spPr>
          <a:xfrm>
            <a:off x="2209362" y="1031299"/>
            <a:ext cx="4725274" cy="3483199"/>
          </a:xfrm>
          <a:prstGeom prst="rect">
            <a:avLst/>
          </a:prstGeom>
          <a:noFill/>
          <a:ln>
            <a:noFill/>
          </a:ln>
        </p:spPr>
      </p:pic>
      <p:pic>
        <p:nvPicPr>
          <p:cNvPr id="117" name="Shape 117"/>
          <p:cNvPicPr preferRelativeResize="0"/>
          <p:nvPr/>
        </p:nvPicPr>
        <p:blipFill>
          <a:blip r:embed="rId5">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Shape 122"/>
          <p:cNvSpPr txBox="1"/>
          <p:nvPr>
            <p:ph idx="1" type="body"/>
          </p:nvPr>
        </p:nvSpPr>
        <p:spPr>
          <a:xfrm>
            <a:off x="381000" y="1114650"/>
            <a:ext cx="8153400" cy="2192700"/>
          </a:xfrm>
          <a:prstGeom prst="rect">
            <a:avLst/>
          </a:prstGeom>
        </p:spPr>
        <p:txBody>
          <a:bodyPr anchorCtr="0" anchor="t" bIns="91425" lIns="91425" rIns="91425" tIns="91425">
            <a:noAutofit/>
          </a:bodyPr>
          <a:lstStyle/>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Потеря абонентов из-за ЧФ</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Удержание или сейчас, или никогда</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Трудно отслеживать KPI</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Трудно улучшать противоядия</a:t>
            </a:r>
          </a:p>
        </p:txBody>
      </p:sp>
      <p:sp>
        <p:nvSpPr>
          <p:cNvPr id="123" name="Shape 123"/>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Удержание без автоматизации</a:t>
            </a:r>
          </a:p>
        </p:txBody>
      </p:sp>
      <p:pic>
        <p:nvPicPr>
          <p:cNvPr id="124" name="Shape 124"/>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Shape 129"/>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Удержание без автоматизации</a:t>
            </a:r>
          </a:p>
        </p:txBody>
      </p:sp>
      <p:pic>
        <p:nvPicPr>
          <p:cNvPr id="130" name="Shape 130"/>
          <p:cNvPicPr preferRelativeResize="0"/>
          <p:nvPr/>
        </p:nvPicPr>
        <p:blipFill>
          <a:blip r:embed="rId4">
            <a:alphaModFix/>
          </a:blip>
          <a:stretch>
            <a:fillRect/>
          </a:stretch>
        </p:blipFill>
        <p:spPr>
          <a:xfrm>
            <a:off x="1703312" y="1059610"/>
            <a:ext cx="5737375" cy="3778549"/>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Shape 135"/>
          <p:cNvSpPr txBox="1"/>
          <p:nvPr>
            <p:ph idx="1" type="body"/>
          </p:nvPr>
        </p:nvSpPr>
        <p:spPr>
          <a:xfrm>
            <a:off x="381000" y="771750"/>
            <a:ext cx="8598900" cy="3057300"/>
          </a:xfrm>
          <a:prstGeom prst="rect">
            <a:avLst/>
          </a:prstGeom>
        </p:spPr>
        <p:txBody>
          <a:bodyPr anchorCtr="0" anchor="ctr" bIns="91425" lIns="91425" rIns="91425" tIns="91425">
            <a:noAutofit/>
          </a:bodyPr>
          <a:lstStyle/>
          <a:p>
            <a:pPr lvl="0" rtl="0">
              <a:lnSpc>
                <a:spcPct val="115000"/>
              </a:lnSpc>
              <a:spcBef>
                <a:spcPts val="0"/>
              </a:spcBef>
              <a:spcAft>
                <a:spcPts val="0"/>
              </a:spcAft>
              <a:buNone/>
            </a:pPr>
            <a:r>
              <a:rPr b="1" lang="en" sz="4000">
                <a:latin typeface="Trebuchet MS"/>
                <a:ea typeface="Trebuchet MS"/>
                <a:cs typeface="Trebuchet MS"/>
                <a:sym typeface="Trebuchet MS"/>
              </a:rPr>
              <a:t>Часть 2.</a:t>
            </a:r>
          </a:p>
          <a:p>
            <a:pPr lvl="0" rtl="0">
              <a:lnSpc>
                <a:spcPct val="115000"/>
              </a:lnSpc>
              <a:spcBef>
                <a:spcPts val="0"/>
              </a:spcBef>
              <a:spcAft>
                <a:spcPts val="0"/>
              </a:spcAft>
              <a:buNone/>
            </a:pPr>
            <a:r>
              <a:rPr b="1" lang="en" sz="4000">
                <a:latin typeface="Trebuchet MS"/>
                <a:ea typeface="Trebuchet MS"/>
                <a:cs typeface="Trebuchet MS"/>
                <a:sym typeface="Trebuchet MS"/>
              </a:rPr>
              <a:t>Оптимизация работы с притоком</a:t>
            </a:r>
          </a:p>
        </p:txBody>
      </p:sp>
      <p:pic>
        <p:nvPicPr>
          <p:cNvPr id="136" name="Shape 136"/>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Shape 141"/>
          <p:cNvSpPr txBox="1"/>
          <p:nvPr>
            <p:ph idx="1" type="body"/>
          </p:nvPr>
        </p:nvSpPr>
        <p:spPr>
          <a:xfrm>
            <a:off x="381000" y="962250"/>
            <a:ext cx="8598900" cy="4140300"/>
          </a:xfrm>
          <a:prstGeom prst="rect">
            <a:avLst/>
          </a:prstGeom>
        </p:spPr>
        <p:txBody>
          <a:bodyPr anchorCtr="0" anchor="t" bIns="91425" lIns="91425" rIns="91425" tIns="91425">
            <a:noAutofit/>
          </a:bodyPr>
          <a:lstStyle/>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Проверить тех. возможность</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Договориться с клиентом</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Выписать наряд</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Выполнить наряд</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Завести в биллинге и др. системах</a:t>
            </a:r>
          </a:p>
          <a:p>
            <a:pPr indent="-431800" lvl="0" marL="457200" rtl="0">
              <a:lnSpc>
                <a:spcPct val="115000"/>
              </a:lnSpc>
              <a:spcBef>
                <a:spcPts val="0"/>
              </a:spcBef>
              <a:spcAft>
                <a:spcPts val="0"/>
              </a:spcAft>
              <a:buSzPct val="100000"/>
              <a:buFont typeface="Trebuchet MS"/>
              <a:buAutoNum type="arabicPeriod"/>
            </a:pPr>
            <a:r>
              <a:rPr lang="en" sz="3200">
                <a:latin typeface="Trebuchet MS"/>
                <a:ea typeface="Trebuchet MS"/>
                <a:cs typeface="Trebuchet MS"/>
                <a:sym typeface="Trebuchet MS"/>
              </a:rPr>
              <a:t>Собрать обратную связь</a:t>
            </a:r>
          </a:p>
        </p:txBody>
      </p:sp>
      <p:sp>
        <p:nvSpPr>
          <p:cNvPr id="142" name="Shape 142"/>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Пример процесса подключения</a:t>
            </a:r>
          </a:p>
        </p:txBody>
      </p:sp>
      <p:pic>
        <p:nvPicPr>
          <p:cNvPr id="143" name="Shape 143"/>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Shape 148"/>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Пример процесса подключения (1)</a:t>
            </a:r>
          </a:p>
        </p:txBody>
      </p:sp>
      <p:pic>
        <p:nvPicPr>
          <p:cNvPr id="149" name="Shape 149"/>
          <p:cNvPicPr preferRelativeResize="0"/>
          <p:nvPr/>
        </p:nvPicPr>
        <p:blipFill>
          <a:blip r:embed="rId4">
            <a:alphaModFix/>
          </a:blip>
          <a:stretch>
            <a:fillRect/>
          </a:stretch>
        </p:blipFill>
        <p:spPr>
          <a:xfrm>
            <a:off x="7296394" y="4353175"/>
            <a:ext cx="1504704" cy="536699"/>
          </a:xfrm>
          <a:prstGeom prst="rect">
            <a:avLst/>
          </a:prstGeom>
          <a:noFill/>
          <a:ln>
            <a:noFill/>
          </a:ln>
        </p:spPr>
      </p:pic>
      <p:pic>
        <p:nvPicPr>
          <p:cNvPr id="150" name="Shape 150"/>
          <p:cNvPicPr preferRelativeResize="0"/>
          <p:nvPr/>
        </p:nvPicPr>
        <p:blipFill>
          <a:blip r:embed="rId5">
            <a:alphaModFix/>
          </a:blip>
          <a:stretch>
            <a:fillRect/>
          </a:stretch>
        </p:blipFill>
        <p:spPr>
          <a:xfrm>
            <a:off x="171448" y="1401525"/>
            <a:ext cx="8801103" cy="2252682"/>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Shape 155"/>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Пример процесса подключения (2)</a:t>
            </a:r>
          </a:p>
        </p:txBody>
      </p:sp>
      <p:pic>
        <p:nvPicPr>
          <p:cNvPr id="156" name="Shape 156"/>
          <p:cNvPicPr preferRelativeResize="0"/>
          <p:nvPr/>
        </p:nvPicPr>
        <p:blipFill>
          <a:blip r:embed="rId4">
            <a:alphaModFix/>
          </a:blip>
          <a:stretch>
            <a:fillRect/>
          </a:stretch>
        </p:blipFill>
        <p:spPr>
          <a:xfrm>
            <a:off x="7296394" y="4353175"/>
            <a:ext cx="1504704" cy="536699"/>
          </a:xfrm>
          <a:prstGeom prst="rect">
            <a:avLst/>
          </a:prstGeom>
          <a:noFill/>
          <a:ln>
            <a:noFill/>
          </a:ln>
        </p:spPr>
      </p:pic>
      <p:pic>
        <p:nvPicPr>
          <p:cNvPr id="157" name="Shape 157"/>
          <p:cNvPicPr preferRelativeResize="0"/>
          <p:nvPr/>
        </p:nvPicPr>
        <p:blipFill>
          <a:blip r:embed="rId5">
            <a:alphaModFix/>
          </a:blip>
          <a:stretch>
            <a:fillRect/>
          </a:stretch>
        </p:blipFill>
        <p:spPr>
          <a:xfrm>
            <a:off x="2478575" y="876999"/>
            <a:ext cx="3887100" cy="4182648"/>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Shape 162"/>
          <p:cNvSpPr txBox="1"/>
          <p:nvPr>
            <p:ph idx="1" type="body"/>
          </p:nvPr>
        </p:nvSpPr>
        <p:spPr>
          <a:xfrm>
            <a:off x="398100" y="1021265"/>
            <a:ext cx="8598900" cy="3057300"/>
          </a:xfrm>
          <a:prstGeom prst="rect">
            <a:avLst/>
          </a:prstGeom>
        </p:spPr>
        <p:txBody>
          <a:bodyPr anchorCtr="0" anchor="t" bIns="91425" lIns="91425" rIns="91425" tIns="91425">
            <a:noAutofit/>
          </a:bodyPr>
          <a:lstStyle/>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От сотен до тысяч случаев в месяц</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Несколько разных процессов</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Много действий (8-20 на процесс)</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Действия разнесены во времени</a:t>
            </a:r>
          </a:p>
        </p:txBody>
      </p:sp>
      <p:sp>
        <p:nvSpPr>
          <p:cNvPr id="163" name="Shape 163"/>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Трудности работы с притоком</a:t>
            </a:r>
          </a:p>
        </p:txBody>
      </p:sp>
      <p:pic>
        <p:nvPicPr>
          <p:cNvPr id="164" name="Shape 164"/>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Shape 41"/>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algn="ctr">
              <a:spcBef>
                <a:spcPts val="0"/>
              </a:spcBef>
              <a:buNone/>
            </a:pPr>
            <a:r>
              <a:rPr b="0" lang="en" sz="3200">
                <a:solidFill>
                  <a:srgbClr val="FFFFFF"/>
                </a:solidFill>
                <a:latin typeface="Trebuchet MS"/>
                <a:ea typeface="Trebuchet MS"/>
                <a:cs typeface="Trebuchet MS"/>
                <a:sym typeface="Trebuchet MS"/>
              </a:rPr>
              <a:t>Наш опыт</a:t>
            </a:r>
          </a:p>
        </p:txBody>
      </p:sp>
      <p:sp>
        <p:nvSpPr>
          <p:cNvPr id="42" name="Shape 42"/>
          <p:cNvSpPr txBox="1"/>
          <p:nvPr>
            <p:ph idx="1" type="body"/>
          </p:nvPr>
        </p:nvSpPr>
        <p:spPr>
          <a:xfrm>
            <a:off x="266700" y="930975"/>
            <a:ext cx="8229600" cy="3725700"/>
          </a:xfrm>
          <a:prstGeom prst="rect">
            <a:avLst/>
          </a:prstGeom>
        </p:spPr>
        <p:txBody>
          <a:bodyPr anchorCtr="0" anchor="t" bIns="91425" lIns="91425" rIns="91425" tIns="91425">
            <a:noAutofit/>
          </a:bodyPr>
          <a:lstStyle/>
          <a:p>
            <a:pPr indent="-431800" lvl="0" marL="457200" rtl="0">
              <a:lnSpc>
                <a:spcPct val="115000"/>
              </a:lnSpc>
              <a:spcBef>
                <a:spcPts val="1200"/>
              </a:spcBef>
              <a:buSzPct val="100000"/>
            </a:pPr>
            <a:r>
              <a:rPr lang="en" sz="3200">
                <a:solidFill>
                  <a:srgbClr val="000000"/>
                </a:solidFill>
                <a:latin typeface="Trebuchet MS"/>
                <a:ea typeface="Trebuchet MS"/>
                <a:cs typeface="Trebuchet MS"/>
                <a:sym typeface="Trebuchet MS"/>
              </a:rPr>
              <a:t>Разрабатываем биллинг «Гидра»</a:t>
            </a:r>
          </a:p>
          <a:p>
            <a:pPr indent="-431800" lvl="0" marL="457200" rtl="0">
              <a:lnSpc>
                <a:spcPct val="115000"/>
              </a:lnSpc>
              <a:spcBef>
                <a:spcPts val="1200"/>
              </a:spcBef>
              <a:buSzPct val="100000"/>
            </a:pPr>
            <a:r>
              <a:rPr lang="en" sz="3200">
                <a:solidFill>
                  <a:srgbClr val="000000"/>
                </a:solidFill>
                <a:latin typeface="Trebuchet MS"/>
                <a:ea typeface="Trebuchet MS"/>
                <a:cs typeface="Trebuchet MS"/>
                <a:sym typeface="Trebuchet MS"/>
              </a:rPr>
              <a:t>На рынке с 2009 года</a:t>
            </a:r>
          </a:p>
          <a:p>
            <a:pPr indent="-431800" lvl="0" marL="457200" rtl="0">
              <a:lnSpc>
                <a:spcPct val="115000"/>
              </a:lnSpc>
              <a:spcBef>
                <a:spcPts val="1200"/>
              </a:spcBef>
              <a:buSzPct val="100000"/>
            </a:pPr>
            <a:r>
              <a:rPr lang="en" sz="3200">
                <a:solidFill>
                  <a:srgbClr val="000000"/>
                </a:solidFill>
                <a:latin typeface="Trebuchet MS"/>
                <a:ea typeface="Trebuchet MS"/>
                <a:cs typeface="Trebuchet MS"/>
                <a:sym typeface="Trebuchet MS"/>
              </a:rPr>
              <a:t>Более 100 внедрений в 8 странах</a:t>
            </a:r>
          </a:p>
          <a:p>
            <a:pPr indent="-431800" lvl="0" marL="457200" rtl="0">
              <a:lnSpc>
                <a:spcPct val="115000"/>
              </a:lnSpc>
              <a:spcBef>
                <a:spcPts val="1200"/>
              </a:spcBef>
              <a:buSzPct val="100000"/>
            </a:pPr>
            <a:r>
              <a:rPr lang="en" sz="3200">
                <a:solidFill>
                  <a:srgbClr val="000000"/>
                </a:solidFill>
                <a:latin typeface="Trebuchet MS"/>
                <a:ea typeface="Trebuchet MS"/>
                <a:cs typeface="Trebuchet MS"/>
                <a:sym typeface="Trebuchet MS"/>
              </a:rPr>
              <a:t>Консультируем клиентов</a:t>
            </a:r>
          </a:p>
          <a:p>
            <a:pPr lvl="0">
              <a:spcBef>
                <a:spcPts val="0"/>
              </a:spcBef>
              <a:buNone/>
            </a:pPr>
            <a:r>
              <a:t/>
            </a:r>
            <a:endParaRPr/>
          </a:p>
        </p:txBody>
      </p:sp>
      <p:sp>
        <p:nvSpPr>
          <p:cNvPr id="43" name="Shape 43"/>
          <p:cNvSpPr txBox="1"/>
          <p:nvPr/>
        </p:nvSpPr>
        <p:spPr>
          <a:xfrm>
            <a:off x="266699" y="3735337"/>
            <a:ext cx="4952700" cy="536700"/>
          </a:xfrm>
          <a:prstGeom prst="rect">
            <a:avLst/>
          </a:prstGeom>
          <a:noFill/>
          <a:ln>
            <a:noFill/>
          </a:ln>
        </p:spPr>
        <p:txBody>
          <a:bodyPr anchorCtr="0" anchor="ctr" bIns="91425" lIns="91425" rIns="91425" tIns="91425">
            <a:noAutofit/>
          </a:bodyPr>
          <a:lstStyle/>
          <a:p>
            <a:pPr lvl="0" rtl="0">
              <a:spcBef>
                <a:spcPts val="0"/>
              </a:spcBef>
              <a:buNone/>
            </a:pPr>
            <a:r>
              <a:rPr b="1" lang="en" sz="3200" u="sng">
                <a:latin typeface="Trebuchet MS"/>
                <a:ea typeface="Trebuchet MS"/>
                <a:cs typeface="Trebuchet MS"/>
                <a:sym typeface="Trebuchet MS"/>
                <a:hlinkClick r:id="rId4"/>
              </a:rPr>
              <a:t>www.hydra-billing.ru</a:t>
            </a:r>
          </a:p>
        </p:txBody>
      </p:sp>
      <p:pic>
        <p:nvPicPr>
          <p:cNvPr id="44" name="Shape 44"/>
          <p:cNvPicPr preferRelativeResize="0"/>
          <p:nvPr/>
        </p:nvPicPr>
        <p:blipFill>
          <a:blip r:embed="rId5">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Shape 169"/>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Трудности работы с притоком</a:t>
            </a:r>
          </a:p>
        </p:txBody>
      </p:sp>
      <p:pic>
        <p:nvPicPr>
          <p:cNvPr id="170" name="Shape 170"/>
          <p:cNvPicPr preferRelativeResize="0"/>
          <p:nvPr/>
        </p:nvPicPr>
        <p:blipFill>
          <a:blip r:embed="rId4">
            <a:alphaModFix/>
          </a:blip>
          <a:stretch>
            <a:fillRect/>
          </a:stretch>
        </p:blipFill>
        <p:spPr>
          <a:xfrm>
            <a:off x="2930522" y="950470"/>
            <a:ext cx="3282955" cy="3848138"/>
          </a:xfrm>
          <a:prstGeom prst="rect">
            <a:avLst/>
          </a:prstGeom>
          <a:noFill/>
          <a:ln>
            <a:noFill/>
          </a:ln>
        </p:spPr>
      </p:pic>
      <p:pic>
        <p:nvPicPr>
          <p:cNvPr id="171" name="Shape 171"/>
          <p:cNvPicPr preferRelativeResize="0"/>
          <p:nvPr/>
        </p:nvPicPr>
        <p:blipFill>
          <a:blip r:embed="rId5">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Shape 176"/>
          <p:cNvSpPr txBox="1"/>
          <p:nvPr>
            <p:ph idx="1" type="body"/>
          </p:nvPr>
        </p:nvSpPr>
        <p:spPr>
          <a:xfrm>
            <a:off x="398100" y="1002222"/>
            <a:ext cx="8598900" cy="2371200"/>
          </a:xfrm>
          <a:prstGeom prst="rect">
            <a:avLst/>
          </a:prstGeom>
        </p:spPr>
        <p:txBody>
          <a:bodyPr anchorCtr="0" anchor="t" bIns="91425" lIns="91425" rIns="91425" tIns="91425">
            <a:noAutofit/>
          </a:bodyPr>
          <a:lstStyle/>
          <a:p>
            <a:pPr indent="-431800" lvl="0" marL="457200" rtl="0">
              <a:lnSpc>
                <a:spcPct val="115000"/>
              </a:lnSpc>
              <a:spcBef>
                <a:spcPts val="1000"/>
              </a:spcBef>
              <a:spcAft>
                <a:spcPts val="0"/>
              </a:spcAft>
              <a:buSzPct val="100000"/>
              <a:buFont typeface="Trebuchet MS"/>
              <a:buAutoNum type="arabicPeriod"/>
            </a:pPr>
            <a:r>
              <a:rPr lang="en" sz="3200">
                <a:latin typeface="Trebuchet MS"/>
                <a:ea typeface="Trebuchet MS"/>
                <a:cs typeface="Trebuchet MS"/>
                <a:sym typeface="Trebuchet MS"/>
              </a:rPr>
              <a:t>Подключаем «сейчас или никогда»</a:t>
            </a:r>
          </a:p>
          <a:p>
            <a:pPr indent="-431800" lvl="0" marL="457200" rtl="0">
              <a:lnSpc>
                <a:spcPct val="115000"/>
              </a:lnSpc>
              <a:spcBef>
                <a:spcPts val="1000"/>
              </a:spcBef>
              <a:spcAft>
                <a:spcPts val="0"/>
              </a:spcAft>
              <a:buSzPct val="100000"/>
              <a:buFont typeface="Trebuchet MS"/>
              <a:buAutoNum type="arabicPeriod"/>
            </a:pPr>
            <a:r>
              <a:rPr lang="en" sz="3200">
                <a:latin typeface="Trebuchet MS"/>
                <a:ea typeface="Trebuchet MS"/>
                <a:cs typeface="Trebuchet MS"/>
                <a:sym typeface="Trebuchet MS"/>
              </a:rPr>
              <a:t>10–20% не дожидаются подключения</a:t>
            </a:r>
          </a:p>
          <a:p>
            <a:pPr indent="-431800" lvl="0" marL="457200" rtl="0">
              <a:lnSpc>
                <a:spcPct val="115000"/>
              </a:lnSpc>
              <a:spcBef>
                <a:spcPts val="1000"/>
              </a:spcBef>
              <a:spcAft>
                <a:spcPts val="0"/>
              </a:spcAft>
              <a:buSzPct val="100000"/>
              <a:buFont typeface="Trebuchet MS"/>
              <a:buAutoNum type="arabicPeriod"/>
            </a:pPr>
            <a:r>
              <a:rPr lang="en" sz="3200">
                <a:latin typeface="Trebuchet MS"/>
                <a:ea typeface="Trebuchet MS"/>
                <a:cs typeface="Trebuchet MS"/>
                <a:sym typeface="Trebuchet MS"/>
              </a:rPr>
              <a:t>Трудно улучшать процессы</a:t>
            </a:r>
          </a:p>
        </p:txBody>
      </p:sp>
      <p:sp>
        <p:nvSpPr>
          <p:cNvPr id="177" name="Shape 177"/>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Работа с притоком без автоматизации</a:t>
            </a:r>
          </a:p>
        </p:txBody>
      </p:sp>
      <p:pic>
        <p:nvPicPr>
          <p:cNvPr id="178" name="Shape 178"/>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82" name="Shape 182"/>
        <p:cNvGrpSpPr/>
        <p:nvPr/>
      </p:nvGrpSpPr>
      <p:grpSpPr>
        <a:xfrm>
          <a:off x="0" y="0"/>
          <a:ext cx="0" cy="0"/>
          <a:chOff x="0" y="0"/>
          <a:chExt cx="0" cy="0"/>
        </a:xfrm>
      </p:grpSpPr>
      <p:pic>
        <p:nvPicPr>
          <p:cNvPr id="183" name="Shape 183"/>
          <p:cNvPicPr preferRelativeResize="0"/>
          <p:nvPr/>
        </p:nvPicPr>
        <p:blipFill rotWithShape="1">
          <a:blip r:embed="rId4">
            <a:alphaModFix/>
          </a:blip>
          <a:srcRect b="5660" l="0" r="0" t="0"/>
          <a:stretch/>
        </p:blipFill>
        <p:spPr>
          <a:xfrm>
            <a:off x="342900" y="1192150"/>
            <a:ext cx="8458199" cy="3339146"/>
          </a:xfrm>
          <a:prstGeom prst="rect">
            <a:avLst/>
          </a:prstGeom>
          <a:noFill/>
          <a:ln>
            <a:noFill/>
          </a:ln>
        </p:spPr>
      </p:pic>
      <p:sp>
        <p:nvSpPr>
          <p:cNvPr id="184" name="Shape 184"/>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Работа с притоком без автоматизации</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Shape 189"/>
          <p:cNvSpPr txBox="1"/>
          <p:nvPr>
            <p:ph idx="1" type="body"/>
          </p:nvPr>
        </p:nvSpPr>
        <p:spPr>
          <a:xfrm>
            <a:off x="272550" y="945065"/>
            <a:ext cx="8598900" cy="3057300"/>
          </a:xfrm>
          <a:prstGeom prst="rect">
            <a:avLst/>
          </a:prstGeom>
        </p:spPr>
        <p:txBody>
          <a:bodyPr anchorCtr="0" anchor="ctr" bIns="91425" lIns="91425" rIns="91425" tIns="91425">
            <a:noAutofit/>
          </a:bodyPr>
          <a:lstStyle/>
          <a:p>
            <a:pPr lvl="0" rtl="0" algn="ctr">
              <a:lnSpc>
                <a:spcPct val="115000"/>
              </a:lnSpc>
              <a:spcBef>
                <a:spcPts val="0"/>
              </a:spcBef>
              <a:buNone/>
            </a:pPr>
            <a:r>
              <a:rPr b="1" lang="en" sz="4000">
                <a:latin typeface="Trebuchet MS"/>
                <a:ea typeface="Trebuchet MS"/>
                <a:cs typeface="Trebuchet MS"/>
                <a:sym typeface="Trebuchet MS"/>
              </a:rPr>
              <a:t>Решение: автоматизация</a:t>
            </a:r>
          </a:p>
        </p:txBody>
      </p:sp>
      <p:pic>
        <p:nvPicPr>
          <p:cNvPr id="190" name="Shape 190"/>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Shape 195"/>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Автоматизация процессов</a:t>
            </a:r>
          </a:p>
        </p:txBody>
      </p:sp>
      <p:sp>
        <p:nvSpPr>
          <p:cNvPr id="196" name="Shape 196"/>
          <p:cNvSpPr txBox="1"/>
          <p:nvPr>
            <p:ph idx="1" type="body"/>
          </p:nvPr>
        </p:nvSpPr>
        <p:spPr>
          <a:xfrm>
            <a:off x="272550" y="1173665"/>
            <a:ext cx="8598900" cy="3057300"/>
          </a:xfrm>
          <a:prstGeom prst="rect">
            <a:avLst/>
          </a:prstGeom>
        </p:spPr>
        <p:txBody>
          <a:bodyPr anchorCtr="0" anchor="ctr" bIns="91425" lIns="91425" rIns="91425" tIns="91425">
            <a:noAutofit/>
          </a:bodyPr>
          <a:lstStyle/>
          <a:p>
            <a:pPr lvl="0" rtl="0" algn="ctr">
              <a:lnSpc>
                <a:spcPct val="115000"/>
              </a:lnSpc>
              <a:spcBef>
                <a:spcPts val="0"/>
              </a:spcBef>
              <a:buNone/>
            </a:pPr>
            <a:r>
              <a:rPr lang="en" sz="3600">
                <a:latin typeface="Trebuchet MS"/>
                <a:ea typeface="Trebuchet MS"/>
                <a:cs typeface="Trebuchet MS"/>
                <a:sym typeface="Trebuchet MS"/>
              </a:rPr>
              <a:t>Гидра OMS</a:t>
            </a:r>
            <a:r>
              <a:rPr lang="en" sz="3200">
                <a:latin typeface="Trebuchet MS"/>
                <a:ea typeface="Trebuchet MS"/>
                <a:cs typeface="Trebuchet MS"/>
                <a:sym typeface="Trebuchet MS"/>
              </a:rPr>
              <a:t> — opensource-приложение</a:t>
            </a:r>
          </a:p>
          <a:p>
            <a:pPr lvl="0" rtl="0" algn="ctr">
              <a:lnSpc>
                <a:spcPct val="115000"/>
              </a:lnSpc>
              <a:spcBef>
                <a:spcPts val="0"/>
              </a:spcBef>
              <a:buNone/>
            </a:pPr>
            <a:r>
              <a:rPr lang="en" sz="3200">
                <a:latin typeface="Trebuchet MS"/>
                <a:ea typeface="Trebuchet MS"/>
                <a:cs typeface="Trebuchet MS"/>
                <a:sym typeface="Trebuchet MS"/>
              </a:rPr>
              <a:t>для управления заказами</a:t>
            </a:r>
          </a:p>
          <a:p>
            <a:pPr lvl="0" rtl="0" algn="ctr">
              <a:lnSpc>
                <a:spcPct val="115000"/>
              </a:lnSpc>
              <a:spcBef>
                <a:spcPts val="0"/>
              </a:spcBef>
              <a:buNone/>
            </a:pPr>
            <a:r>
              <a:rPr lang="en" sz="3200">
                <a:latin typeface="Trebuchet MS"/>
                <a:ea typeface="Trebuchet MS"/>
                <a:cs typeface="Trebuchet MS"/>
                <a:sym typeface="Trebuchet MS"/>
              </a:rPr>
              <a:t>и бизнес-процессами</a:t>
            </a:r>
          </a:p>
        </p:txBody>
      </p:sp>
      <p:pic>
        <p:nvPicPr>
          <p:cNvPr id="197" name="Shape 197"/>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Shape 202"/>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Гидра OMS</a:t>
            </a:r>
          </a:p>
        </p:txBody>
      </p:sp>
      <p:sp>
        <p:nvSpPr>
          <p:cNvPr id="203" name="Shape 203"/>
          <p:cNvSpPr txBox="1"/>
          <p:nvPr>
            <p:ph idx="1" type="body"/>
          </p:nvPr>
        </p:nvSpPr>
        <p:spPr>
          <a:xfrm>
            <a:off x="272550" y="1173665"/>
            <a:ext cx="8598900" cy="3057300"/>
          </a:xfrm>
          <a:prstGeom prst="rect">
            <a:avLst/>
          </a:prstGeom>
        </p:spPr>
        <p:txBody>
          <a:bodyPr anchorCtr="0" anchor="ctr" bIns="91425" lIns="91425" rIns="91425" tIns="91425">
            <a:noAutofit/>
          </a:bodyPr>
          <a:lstStyle/>
          <a:p>
            <a:pPr lvl="0" rtl="0" algn="ctr">
              <a:lnSpc>
                <a:spcPct val="115000"/>
              </a:lnSpc>
              <a:spcBef>
                <a:spcPts val="0"/>
              </a:spcBef>
              <a:buNone/>
            </a:pPr>
            <a:r>
              <a:rPr b="1" lang="en" sz="4000">
                <a:latin typeface="Trebuchet MS"/>
                <a:ea typeface="Trebuchet MS"/>
                <a:cs typeface="Trebuchet MS"/>
                <a:sym typeface="Trebuchet MS"/>
              </a:rPr>
              <a:t>— Как оно мне поможет?</a:t>
            </a:r>
          </a:p>
        </p:txBody>
      </p:sp>
      <p:pic>
        <p:nvPicPr>
          <p:cNvPr id="204" name="Shape 204"/>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Shape 209"/>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Гидра OMS</a:t>
            </a:r>
          </a:p>
        </p:txBody>
      </p:sp>
      <p:pic>
        <p:nvPicPr>
          <p:cNvPr id="210" name="Shape 210"/>
          <p:cNvPicPr preferRelativeResize="0"/>
          <p:nvPr/>
        </p:nvPicPr>
        <p:blipFill>
          <a:blip r:embed="rId4">
            <a:alphaModFix/>
          </a:blip>
          <a:stretch>
            <a:fillRect/>
          </a:stretch>
        </p:blipFill>
        <p:spPr>
          <a:xfrm>
            <a:off x="1721550" y="1023987"/>
            <a:ext cx="5700900" cy="3310186"/>
          </a:xfrm>
          <a:prstGeom prst="rect">
            <a:avLst/>
          </a:prstGeom>
          <a:noFill/>
          <a:ln>
            <a:noFill/>
          </a:ln>
        </p:spPr>
      </p:pic>
      <p:pic>
        <p:nvPicPr>
          <p:cNvPr id="211" name="Shape 211"/>
          <p:cNvPicPr preferRelativeResize="0"/>
          <p:nvPr/>
        </p:nvPicPr>
        <p:blipFill>
          <a:blip r:embed="rId5">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215" name="Shape 215"/>
        <p:cNvGrpSpPr/>
        <p:nvPr/>
      </p:nvGrpSpPr>
      <p:grpSpPr>
        <a:xfrm>
          <a:off x="0" y="0"/>
          <a:ext cx="0" cy="0"/>
          <a:chOff x="0" y="0"/>
          <a:chExt cx="0" cy="0"/>
        </a:xfrm>
      </p:grpSpPr>
      <p:sp>
        <p:nvSpPr>
          <p:cNvPr id="216" name="Shape 216"/>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Автоматизация процессов</a:t>
            </a:r>
          </a:p>
        </p:txBody>
      </p:sp>
      <p:sp>
        <p:nvSpPr>
          <p:cNvPr id="217" name="Shape 217"/>
          <p:cNvSpPr txBox="1"/>
          <p:nvPr>
            <p:ph idx="1" type="body"/>
          </p:nvPr>
        </p:nvSpPr>
        <p:spPr>
          <a:xfrm>
            <a:off x="220934" y="731069"/>
            <a:ext cx="4775700" cy="702000"/>
          </a:xfrm>
          <a:prstGeom prst="rect">
            <a:avLst/>
          </a:prstGeom>
        </p:spPr>
        <p:txBody>
          <a:bodyPr anchorCtr="0" anchor="t" bIns="91425" lIns="91425" rIns="91425" tIns="91425">
            <a:noAutofit/>
          </a:bodyPr>
          <a:lstStyle/>
          <a:p>
            <a:pPr lvl="0" rtl="0">
              <a:lnSpc>
                <a:spcPct val="115000"/>
              </a:lnSpc>
              <a:spcBef>
                <a:spcPts val="0"/>
              </a:spcBef>
              <a:buNone/>
            </a:pPr>
            <a:r>
              <a:rPr lang="en" sz="3200">
                <a:latin typeface="Trebuchet MS"/>
                <a:ea typeface="Trebuchet MS"/>
                <a:cs typeface="Trebuchet MS"/>
                <a:sym typeface="Trebuchet MS"/>
              </a:rPr>
              <a:t>1. Нарисовать процесс</a:t>
            </a:r>
          </a:p>
        </p:txBody>
      </p:sp>
      <p:pic>
        <p:nvPicPr>
          <p:cNvPr id="218" name="Shape 218"/>
          <p:cNvPicPr preferRelativeResize="0"/>
          <p:nvPr/>
        </p:nvPicPr>
        <p:blipFill>
          <a:blip r:embed="rId5">
            <a:alphaModFix/>
          </a:blip>
          <a:stretch>
            <a:fillRect/>
          </a:stretch>
        </p:blipFill>
        <p:spPr>
          <a:xfrm>
            <a:off x="7296394" y="4353175"/>
            <a:ext cx="1504704" cy="536699"/>
          </a:xfrm>
          <a:prstGeom prst="rect">
            <a:avLst/>
          </a:prstGeom>
          <a:noFill/>
          <a:ln>
            <a:noFill/>
          </a:ln>
        </p:spPr>
      </p:pic>
      <p:pic>
        <p:nvPicPr>
          <p:cNvPr id="219" name="Shape 219"/>
          <p:cNvPicPr preferRelativeResize="0"/>
          <p:nvPr/>
        </p:nvPicPr>
        <p:blipFill rotWithShape="1">
          <a:blip r:embed="rId6">
            <a:alphaModFix/>
          </a:blip>
          <a:srcRect b="9297" l="1380" r="0" t="0"/>
          <a:stretch/>
        </p:blipFill>
        <p:spPr>
          <a:xfrm>
            <a:off x="836855" y="1490425"/>
            <a:ext cx="5987713" cy="3399449"/>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223" name="Shape 223"/>
        <p:cNvGrpSpPr/>
        <p:nvPr/>
      </p:nvGrpSpPr>
      <p:grpSpPr>
        <a:xfrm>
          <a:off x="0" y="0"/>
          <a:ext cx="0" cy="0"/>
          <a:chOff x="0" y="0"/>
          <a:chExt cx="0" cy="0"/>
        </a:xfrm>
      </p:grpSpPr>
      <p:sp>
        <p:nvSpPr>
          <p:cNvPr id="224" name="Shape 224"/>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Автоматизация процессов</a:t>
            </a:r>
          </a:p>
        </p:txBody>
      </p:sp>
      <p:sp>
        <p:nvSpPr>
          <p:cNvPr id="225" name="Shape 225"/>
          <p:cNvSpPr txBox="1"/>
          <p:nvPr>
            <p:ph idx="1" type="body"/>
          </p:nvPr>
        </p:nvSpPr>
        <p:spPr>
          <a:xfrm>
            <a:off x="246410" y="730979"/>
            <a:ext cx="4282500" cy="814199"/>
          </a:xfrm>
          <a:prstGeom prst="rect">
            <a:avLst/>
          </a:prstGeom>
        </p:spPr>
        <p:txBody>
          <a:bodyPr anchorCtr="0" anchor="t" bIns="91425" lIns="91425" rIns="91425" tIns="91425">
            <a:noAutofit/>
          </a:bodyPr>
          <a:lstStyle/>
          <a:p>
            <a:pPr lvl="0" rtl="0">
              <a:lnSpc>
                <a:spcPct val="115000"/>
              </a:lnSpc>
              <a:spcBef>
                <a:spcPts val="0"/>
              </a:spcBef>
              <a:buNone/>
            </a:pPr>
            <a:r>
              <a:rPr lang="en" sz="3200">
                <a:latin typeface="Trebuchet MS"/>
                <a:ea typeface="Trebuchet MS"/>
                <a:cs typeface="Trebuchet MS"/>
                <a:sym typeface="Trebuchet MS"/>
              </a:rPr>
              <a:t>2. Настроить заказ</a:t>
            </a:r>
          </a:p>
        </p:txBody>
      </p:sp>
      <p:pic>
        <p:nvPicPr>
          <p:cNvPr id="226" name="Shape 226"/>
          <p:cNvPicPr preferRelativeResize="0"/>
          <p:nvPr/>
        </p:nvPicPr>
        <p:blipFill>
          <a:blip r:embed="rId5">
            <a:alphaModFix/>
          </a:blip>
          <a:stretch>
            <a:fillRect/>
          </a:stretch>
        </p:blipFill>
        <p:spPr>
          <a:xfrm>
            <a:off x="7296394" y="4353175"/>
            <a:ext cx="1504704" cy="536699"/>
          </a:xfrm>
          <a:prstGeom prst="rect">
            <a:avLst/>
          </a:prstGeom>
          <a:noFill/>
          <a:ln>
            <a:noFill/>
          </a:ln>
        </p:spPr>
      </p:pic>
      <p:pic>
        <p:nvPicPr>
          <p:cNvPr id="227" name="Shape 227"/>
          <p:cNvPicPr preferRelativeResize="0"/>
          <p:nvPr/>
        </p:nvPicPr>
        <p:blipFill rotWithShape="1">
          <a:blip r:embed="rId6">
            <a:alphaModFix/>
          </a:blip>
          <a:srcRect b="17985" l="6678" r="8997" t="0"/>
          <a:stretch/>
        </p:blipFill>
        <p:spPr>
          <a:xfrm>
            <a:off x="842025" y="1468975"/>
            <a:ext cx="5947016" cy="3420899"/>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231" name="Shape 231"/>
        <p:cNvGrpSpPr/>
        <p:nvPr/>
      </p:nvGrpSpPr>
      <p:grpSpPr>
        <a:xfrm>
          <a:off x="0" y="0"/>
          <a:ext cx="0" cy="0"/>
          <a:chOff x="0" y="0"/>
          <a:chExt cx="0" cy="0"/>
        </a:xfrm>
      </p:grpSpPr>
      <p:sp>
        <p:nvSpPr>
          <p:cNvPr id="232" name="Shape 232"/>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Автоматизация процессов</a:t>
            </a:r>
          </a:p>
        </p:txBody>
      </p:sp>
      <p:sp>
        <p:nvSpPr>
          <p:cNvPr id="233" name="Shape 233"/>
          <p:cNvSpPr txBox="1"/>
          <p:nvPr>
            <p:ph idx="1" type="body"/>
          </p:nvPr>
        </p:nvSpPr>
        <p:spPr>
          <a:xfrm>
            <a:off x="235044" y="743410"/>
            <a:ext cx="6145200" cy="630600"/>
          </a:xfrm>
          <a:prstGeom prst="rect">
            <a:avLst/>
          </a:prstGeom>
        </p:spPr>
        <p:txBody>
          <a:bodyPr anchorCtr="0" anchor="t" bIns="91425" lIns="91425" rIns="91425" tIns="91425">
            <a:noAutofit/>
          </a:bodyPr>
          <a:lstStyle/>
          <a:p>
            <a:pPr lvl="0" rtl="0">
              <a:lnSpc>
                <a:spcPct val="115000"/>
              </a:lnSpc>
              <a:spcBef>
                <a:spcPts val="0"/>
              </a:spcBef>
              <a:buNone/>
            </a:pPr>
            <a:r>
              <a:rPr lang="en" sz="3200">
                <a:latin typeface="Trebuchet MS"/>
                <a:ea typeface="Trebuchet MS"/>
                <a:cs typeface="Trebuchet MS"/>
                <a:sym typeface="Trebuchet MS"/>
              </a:rPr>
              <a:t>3. Настроить экранные формы</a:t>
            </a:r>
          </a:p>
        </p:txBody>
      </p:sp>
      <p:sp>
        <p:nvSpPr>
          <p:cNvPr id="234" name="Shape 234"/>
          <p:cNvSpPr txBox="1"/>
          <p:nvPr/>
        </p:nvSpPr>
        <p:spPr>
          <a:xfrm>
            <a:off x="174175" y="1362875"/>
            <a:ext cx="4629900" cy="3692100"/>
          </a:xfrm>
          <a:prstGeom prst="rect">
            <a:avLst/>
          </a:prstGeom>
          <a:noFill/>
          <a:ln>
            <a:noFill/>
          </a:ln>
        </p:spPr>
        <p:txBody>
          <a:bodyPr anchorCtr="0" anchor="t" bIns="91425" lIns="91425" rIns="91425" tIns="91425">
            <a:noAutofit/>
          </a:bodyPr>
          <a:lstStyle/>
          <a:p>
            <a:pPr indent="-69850" lvl="0" marL="457200" rtl="0">
              <a:spcBef>
                <a:spcPts val="0"/>
              </a:spcBef>
              <a:buClr>
                <a:schemeClr val="dk1"/>
              </a:buClr>
              <a:buSzPct val="91666"/>
              <a:buFont typeface="Arial"/>
              <a:buNone/>
            </a:pPr>
            <a:r>
              <a:rPr lang="en" sz="1200">
                <a:latin typeface="Courier New"/>
                <a:ea typeface="Courier New"/>
                <a:cs typeface="Courier New"/>
                <a:sym typeface="Courier New"/>
              </a:rPr>
              <a:t>form:</a:t>
            </a:r>
            <a:br>
              <a:rPr lang="en" sz="1200">
                <a:latin typeface="Courier New"/>
                <a:ea typeface="Courier New"/>
                <a:cs typeface="Courier New"/>
                <a:sym typeface="Courier New"/>
              </a:rPr>
            </a:br>
            <a:r>
              <a:rPr lang="en" sz="1200">
                <a:latin typeface="Courier New"/>
                <a:ea typeface="Courier New"/>
                <a:cs typeface="Courier New"/>
                <a:sym typeface="Courier New"/>
              </a:rPr>
              <a:t>  name: Ввести данные абонента</a:t>
            </a:r>
            <a:br>
              <a:rPr lang="en" sz="1200">
                <a:latin typeface="Courier New"/>
                <a:ea typeface="Courier New"/>
                <a:cs typeface="Courier New"/>
                <a:sym typeface="Courier New"/>
              </a:rPr>
            </a:br>
            <a:r>
              <a:rPr lang="en" sz="1200">
                <a:latin typeface="Courier New"/>
                <a:ea typeface="Courier New"/>
                <a:cs typeface="Courier New"/>
                <a:sym typeface="Courier New"/>
              </a:rPr>
              <a:t>  fields:</a:t>
            </a:r>
            <a:br>
              <a:rPr lang="en" sz="1200">
                <a:latin typeface="Courier New"/>
                <a:ea typeface="Courier New"/>
                <a:cs typeface="Courier New"/>
                <a:sym typeface="Courier New"/>
              </a:rPr>
            </a:br>
            <a:r>
              <a:rPr lang="en" sz="1200">
                <a:latin typeface="Courier New"/>
                <a:ea typeface="Courier New"/>
                <a:cs typeface="Courier New"/>
                <a:sym typeface="Courier New"/>
              </a:rPr>
              <a:t>  - name: group1</a:t>
            </a:r>
            <a:br>
              <a:rPr lang="en" sz="1200">
                <a:latin typeface="Courier New"/>
                <a:ea typeface="Courier New"/>
                <a:cs typeface="Courier New"/>
                <a:sym typeface="Courier New"/>
              </a:rPr>
            </a:br>
            <a:r>
              <a:rPr lang="en" sz="1200">
                <a:latin typeface="Courier New"/>
                <a:ea typeface="Courier New"/>
                <a:cs typeface="Courier New"/>
                <a:sym typeface="Courier New"/>
              </a:rPr>
              <a:t>    type: group</a:t>
            </a:r>
            <a:br>
              <a:rPr lang="en" sz="1200">
                <a:latin typeface="Courier New"/>
                <a:ea typeface="Courier New"/>
                <a:cs typeface="Courier New"/>
                <a:sym typeface="Courier New"/>
              </a:rPr>
            </a:br>
            <a:r>
              <a:rPr lang="en" sz="1200">
                <a:latin typeface="Courier New"/>
                <a:ea typeface="Courier New"/>
                <a:cs typeface="Courier New"/>
                <a:sym typeface="Courier New"/>
              </a:rPr>
              <a:t>    label: Общие данные</a:t>
            </a:r>
            <a:br>
              <a:rPr lang="en" sz="1200">
                <a:latin typeface="Courier New"/>
                <a:ea typeface="Courier New"/>
                <a:cs typeface="Courier New"/>
                <a:sym typeface="Courier New"/>
              </a:rPr>
            </a:br>
            <a:r>
              <a:rPr lang="en" sz="1200">
                <a:latin typeface="Courier New"/>
                <a:ea typeface="Courier New"/>
                <a:cs typeface="Courier New"/>
                <a:sym typeface="Courier New"/>
              </a:rPr>
              <a:t>    fields:</a:t>
            </a:r>
            <a:br>
              <a:rPr lang="en" sz="1200">
                <a:latin typeface="Courier New"/>
                <a:ea typeface="Courier New"/>
                <a:cs typeface="Courier New"/>
                <a:sym typeface="Courier New"/>
              </a:rPr>
            </a:br>
            <a:r>
              <a:rPr lang="en" sz="1200">
                <a:latin typeface="Courier New"/>
                <a:ea typeface="Courier New"/>
                <a:cs typeface="Courier New"/>
                <a:sym typeface="Courier New"/>
              </a:rPr>
              <a:t>    - name: lomsOrderDataLastName</a:t>
            </a:r>
            <a:br>
              <a:rPr lang="en" sz="1200">
                <a:latin typeface="Courier New"/>
                <a:ea typeface="Courier New"/>
                <a:cs typeface="Courier New"/>
                <a:sym typeface="Courier New"/>
              </a:rPr>
            </a:br>
            <a:r>
              <a:rPr lang="en" sz="1200">
                <a:latin typeface="Courier New"/>
                <a:ea typeface="Courier New"/>
                <a:cs typeface="Courier New"/>
                <a:sym typeface="Courier New"/>
              </a:rPr>
              <a:t>      type: string</a:t>
            </a:r>
            <a:br>
              <a:rPr lang="en" sz="1200">
                <a:latin typeface="Courier New"/>
                <a:ea typeface="Courier New"/>
                <a:cs typeface="Courier New"/>
                <a:sym typeface="Courier New"/>
              </a:rPr>
            </a:br>
            <a:r>
              <a:rPr lang="en" sz="1200">
                <a:latin typeface="Courier New"/>
                <a:ea typeface="Courier New"/>
                <a:cs typeface="Courier New"/>
                <a:sym typeface="Courier New"/>
              </a:rPr>
              <a:t>      label: Фамилия</a:t>
            </a:r>
            <a:br>
              <a:rPr lang="en" sz="1200">
                <a:latin typeface="Courier New"/>
                <a:ea typeface="Courier New"/>
                <a:cs typeface="Courier New"/>
                <a:sym typeface="Courier New"/>
              </a:rPr>
            </a:br>
            <a:r>
              <a:rPr lang="en" sz="1200">
                <a:latin typeface="Courier New"/>
                <a:ea typeface="Courier New"/>
                <a:cs typeface="Courier New"/>
                <a:sym typeface="Courier New"/>
              </a:rPr>
              <a:t>    - name: lomsOrderDataFirstName</a:t>
            </a:r>
            <a:br>
              <a:rPr lang="en" sz="1200">
                <a:latin typeface="Courier New"/>
                <a:ea typeface="Courier New"/>
                <a:cs typeface="Courier New"/>
                <a:sym typeface="Courier New"/>
              </a:rPr>
            </a:br>
            <a:r>
              <a:rPr lang="en" sz="1200">
                <a:latin typeface="Courier New"/>
                <a:ea typeface="Courier New"/>
                <a:cs typeface="Courier New"/>
                <a:sym typeface="Courier New"/>
              </a:rPr>
              <a:t>      type: string</a:t>
            </a:r>
            <a:br>
              <a:rPr lang="en" sz="1200">
                <a:latin typeface="Courier New"/>
                <a:ea typeface="Courier New"/>
                <a:cs typeface="Courier New"/>
                <a:sym typeface="Courier New"/>
              </a:rPr>
            </a:br>
            <a:r>
              <a:rPr lang="en" sz="1200">
                <a:latin typeface="Courier New"/>
                <a:ea typeface="Courier New"/>
                <a:cs typeface="Courier New"/>
                <a:sym typeface="Courier New"/>
              </a:rPr>
              <a:t>      label: Имя</a:t>
            </a:r>
            <a:br>
              <a:rPr lang="en" sz="1200">
                <a:latin typeface="Courier New"/>
                <a:ea typeface="Courier New"/>
                <a:cs typeface="Courier New"/>
                <a:sym typeface="Courier New"/>
              </a:rPr>
            </a:br>
            <a:r>
              <a:rPr lang="en" sz="1200">
                <a:latin typeface="Courier New"/>
                <a:ea typeface="Courier New"/>
                <a:cs typeface="Courier New"/>
                <a:sym typeface="Courier New"/>
              </a:rPr>
              <a:t>    - name: lomsOrderDataMiddleName</a:t>
            </a:r>
            <a:br>
              <a:rPr lang="en" sz="1200">
                <a:latin typeface="Courier New"/>
                <a:ea typeface="Courier New"/>
                <a:cs typeface="Courier New"/>
                <a:sym typeface="Courier New"/>
              </a:rPr>
            </a:br>
            <a:r>
              <a:rPr lang="en" sz="1200">
                <a:latin typeface="Courier New"/>
                <a:ea typeface="Courier New"/>
                <a:cs typeface="Courier New"/>
                <a:sym typeface="Courier New"/>
              </a:rPr>
              <a:t>      type: string</a:t>
            </a:r>
            <a:br>
              <a:rPr lang="en" sz="1200">
                <a:latin typeface="Courier New"/>
                <a:ea typeface="Courier New"/>
                <a:cs typeface="Courier New"/>
                <a:sym typeface="Courier New"/>
              </a:rPr>
            </a:br>
            <a:r>
              <a:rPr lang="en" sz="1200">
                <a:latin typeface="Courier New"/>
                <a:ea typeface="Courier New"/>
                <a:cs typeface="Courier New"/>
                <a:sym typeface="Courier New"/>
              </a:rPr>
              <a:t>      label: Отчество</a:t>
            </a:r>
            <a:br>
              <a:rPr lang="en" sz="1200">
                <a:latin typeface="Courier New"/>
                <a:ea typeface="Courier New"/>
                <a:cs typeface="Courier New"/>
                <a:sym typeface="Courier New"/>
              </a:rPr>
            </a:br>
            <a:r>
              <a:rPr lang="en" sz="1200">
                <a:latin typeface="Courier New"/>
                <a:ea typeface="Courier New"/>
                <a:cs typeface="Courier New"/>
                <a:sym typeface="Courier New"/>
              </a:rPr>
              <a:t>    - name: lomsOrderDataPhoneNumber</a:t>
            </a:r>
            <a:br>
              <a:rPr lang="en" sz="1200">
                <a:latin typeface="Courier New"/>
                <a:ea typeface="Courier New"/>
                <a:cs typeface="Courier New"/>
                <a:sym typeface="Courier New"/>
              </a:rPr>
            </a:br>
            <a:r>
              <a:rPr lang="en" sz="1200">
                <a:latin typeface="Courier New"/>
                <a:ea typeface="Courier New"/>
                <a:cs typeface="Courier New"/>
                <a:sym typeface="Courier New"/>
              </a:rPr>
              <a:t>      type: string</a:t>
            </a:r>
            <a:br>
              <a:rPr lang="en" sz="1200">
                <a:latin typeface="Courier New"/>
                <a:ea typeface="Courier New"/>
                <a:cs typeface="Courier New"/>
                <a:sym typeface="Courier New"/>
              </a:rPr>
            </a:br>
            <a:r>
              <a:rPr lang="en" sz="1200">
                <a:latin typeface="Courier New"/>
                <a:ea typeface="Courier New"/>
                <a:cs typeface="Courier New"/>
                <a:sym typeface="Courier New"/>
              </a:rPr>
              <a:t>      label: Телефон</a:t>
            </a:r>
            <a:br>
              <a:rPr lang="en" sz="1200">
                <a:latin typeface="Courier New"/>
                <a:ea typeface="Courier New"/>
                <a:cs typeface="Courier New"/>
                <a:sym typeface="Courier New"/>
              </a:rPr>
            </a:br>
            <a:r>
              <a:rPr lang="en" sz="1200">
                <a:latin typeface="Courier New"/>
                <a:ea typeface="Courier New"/>
                <a:cs typeface="Courier New"/>
                <a:sym typeface="Courier New"/>
              </a:rPr>
              <a:t>     </a:t>
            </a:r>
            <a:br>
              <a:rPr lang="en" sz="1200">
                <a:latin typeface="Courier New"/>
                <a:ea typeface="Courier New"/>
                <a:cs typeface="Courier New"/>
                <a:sym typeface="Courier New"/>
              </a:rPr>
            </a:br>
            <a:r>
              <a:rPr lang="en" sz="1200">
                <a:latin typeface="Courier New"/>
                <a:ea typeface="Courier New"/>
                <a:cs typeface="Courier New"/>
                <a:sym typeface="Courier New"/>
              </a:rPr>
              <a:t>   </a:t>
            </a:r>
          </a:p>
        </p:txBody>
      </p:sp>
      <p:sp>
        <p:nvSpPr>
          <p:cNvPr id="235" name="Shape 235"/>
          <p:cNvSpPr txBox="1"/>
          <p:nvPr/>
        </p:nvSpPr>
        <p:spPr>
          <a:xfrm>
            <a:off x="3671225" y="1362875"/>
            <a:ext cx="4563900" cy="3455400"/>
          </a:xfrm>
          <a:prstGeom prst="rect">
            <a:avLst/>
          </a:prstGeom>
          <a:noFill/>
          <a:ln>
            <a:noFill/>
          </a:ln>
        </p:spPr>
        <p:txBody>
          <a:bodyPr anchorCtr="0" anchor="t" bIns="91425" lIns="91425" rIns="91425" tIns="91425">
            <a:noAutofit/>
          </a:bodyPr>
          <a:lstStyle/>
          <a:p>
            <a:pPr indent="-69850" lvl="0" marL="457200" rtl="0">
              <a:spcBef>
                <a:spcPts val="0"/>
              </a:spcBef>
              <a:buClr>
                <a:schemeClr val="dk1"/>
              </a:buClr>
              <a:buSzPct val="91666"/>
              <a:buFont typeface="Arial"/>
              <a:buNone/>
            </a:pPr>
            <a:r>
              <a:rPr lang="en" sz="1200">
                <a:solidFill>
                  <a:schemeClr val="dk1"/>
                </a:solidFill>
                <a:latin typeface="Courier New"/>
                <a:ea typeface="Courier New"/>
                <a:cs typeface="Courier New"/>
                <a:sym typeface="Courier New"/>
              </a:rPr>
              <a:t> - name: lomsOrderDataComment</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type: text</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rows: 3</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label: Комментарий клиента</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 name: group2</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type: group</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label: Адрес</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fields:</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 name: lomsOrderDataRawAddress</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type: string</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label: Адрес в первоначальном виде</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editable: false</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 name: lomsOrderDataBuildingAddress</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type: string</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label: Адрес дома</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 name: lomsOrderDataFlat</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type: string</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label: Квартира</a:t>
            </a:r>
            <a:br>
              <a:rPr lang="en" sz="1200">
                <a:solidFill>
                  <a:schemeClr val="dk1"/>
                </a:solidFill>
                <a:latin typeface="Courier New"/>
                <a:ea typeface="Courier New"/>
                <a:cs typeface="Courier New"/>
                <a:sym typeface="Courier New"/>
              </a:rPr>
            </a:br>
            <a:r>
              <a:rPr lang="en" sz="1200">
                <a:solidFill>
                  <a:schemeClr val="dk1"/>
                </a:solidFill>
                <a:latin typeface="Courier New"/>
                <a:ea typeface="Courier New"/>
                <a:cs typeface="Courier New"/>
                <a:sym typeface="Courier New"/>
              </a:rPr>
              <a:t>    ...</a:t>
            </a:r>
          </a:p>
        </p:txBody>
      </p:sp>
      <p:pic>
        <p:nvPicPr>
          <p:cNvPr id="236" name="Shape 236"/>
          <p:cNvPicPr preferRelativeResize="0"/>
          <p:nvPr/>
        </p:nvPicPr>
        <p:blipFill>
          <a:blip r:embed="rId5">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8" name="Shape 48"/>
        <p:cNvGrpSpPr/>
        <p:nvPr/>
      </p:nvGrpSpPr>
      <p:grpSpPr>
        <a:xfrm>
          <a:off x="0" y="0"/>
          <a:ext cx="0" cy="0"/>
          <a:chOff x="0" y="0"/>
          <a:chExt cx="0" cy="0"/>
        </a:xfrm>
      </p:grpSpPr>
      <p:sp>
        <p:nvSpPr>
          <p:cNvPr id="49" name="Shape 49"/>
          <p:cNvSpPr txBox="1"/>
          <p:nvPr>
            <p:ph idx="1" type="body"/>
          </p:nvPr>
        </p:nvSpPr>
        <p:spPr>
          <a:xfrm>
            <a:off x="381000" y="771750"/>
            <a:ext cx="8598900" cy="3057300"/>
          </a:xfrm>
          <a:prstGeom prst="rect">
            <a:avLst/>
          </a:prstGeom>
        </p:spPr>
        <p:txBody>
          <a:bodyPr anchorCtr="0" anchor="ctr" bIns="91425" lIns="91425" rIns="91425" tIns="91425">
            <a:noAutofit/>
          </a:bodyPr>
          <a:lstStyle/>
          <a:p>
            <a:pPr lvl="0" rtl="0">
              <a:lnSpc>
                <a:spcPct val="115000"/>
              </a:lnSpc>
              <a:spcBef>
                <a:spcPts val="0"/>
              </a:spcBef>
              <a:spcAft>
                <a:spcPts val="0"/>
              </a:spcAft>
              <a:buNone/>
            </a:pPr>
            <a:r>
              <a:rPr b="1" lang="en" sz="4000">
                <a:latin typeface="Trebuchet MS"/>
                <a:ea typeface="Trebuchet MS"/>
                <a:cs typeface="Trebuchet MS"/>
                <a:sym typeface="Trebuchet MS"/>
              </a:rPr>
              <a:t>Часть 1.</a:t>
            </a:r>
          </a:p>
          <a:p>
            <a:pPr lvl="0" rtl="0">
              <a:lnSpc>
                <a:spcPct val="115000"/>
              </a:lnSpc>
              <a:spcBef>
                <a:spcPts val="0"/>
              </a:spcBef>
              <a:spcAft>
                <a:spcPts val="0"/>
              </a:spcAft>
              <a:buNone/>
            </a:pPr>
            <a:r>
              <a:rPr b="1" lang="en" sz="4000">
                <a:latin typeface="Trebuchet MS"/>
                <a:ea typeface="Trebuchet MS"/>
                <a:cs typeface="Trebuchet MS"/>
                <a:sym typeface="Trebuchet MS"/>
              </a:rPr>
              <a:t>Оптимизация оттока абонентов</a:t>
            </a:r>
          </a:p>
        </p:txBody>
      </p:sp>
      <p:pic>
        <p:nvPicPr>
          <p:cNvPr id="50" name="Shape 50"/>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Shape 241"/>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Автоматизация процессов</a:t>
            </a:r>
          </a:p>
        </p:txBody>
      </p:sp>
      <p:sp>
        <p:nvSpPr>
          <p:cNvPr id="242" name="Shape 242"/>
          <p:cNvSpPr txBox="1"/>
          <p:nvPr>
            <p:ph idx="1" type="body"/>
          </p:nvPr>
        </p:nvSpPr>
        <p:spPr>
          <a:xfrm>
            <a:off x="252924" y="726325"/>
            <a:ext cx="5666100" cy="630600"/>
          </a:xfrm>
          <a:prstGeom prst="rect">
            <a:avLst/>
          </a:prstGeom>
        </p:spPr>
        <p:txBody>
          <a:bodyPr anchorCtr="0" anchor="t" bIns="91425" lIns="91425" rIns="91425" tIns="91425">
            <a:noAutofit/>
          </a:bodyPr>
          <a:lstStyle/>
          <a:p>
            <a:pPr lvl="0" rtl="0">
              <a:lnSpc>
                <a:spcPct val="115000"/>
              </a:lnSpc>
              <a:spcBef>
                <a:spcPts val="0"/>
              </a:spcBef>
              <a:buNone/>
            </a:pPr>
            <a:r>
              <a:rPr lang="en" sz="3200">
                <a:latin typeface="Trebuchet MS"/>
                <a:ea typeface="Trebuchet MS"/>
                <a:cs typeface="Trebuchet MS"/>
                <a:sym typeface="Trebuchet MS"/>
              </a:rPr>
              <a:t>4. Полюбоваться формами</a:t>
            </a:r>
          </a:p>
        </p:txBody>
      </p:sp>
      <p:pic>
        <p:nvPicPr>
          <p:cNvPr id="243" name="Shape 243"/>
          <p:cNvPicPr preferRelativeResize="0"/>
          <p:nvPr/>
        </p:nvPicPr>
        <p:blipFill>
          <a:blip r:embed="rId4">
            <a:alphaModFix/>
          </a:blip>
          <a:stretch>
            <a:fillRect/>
          </a:stretch>
        </p:blipFill>
        <p:spPr>
          <a:xfrm>
            <a:off x="7296394" y="4353175"/>
            <a:ext cx="1504704" cy="536699"/>
          </a:xfrm>
          <a:prstGeom prst="rect">
            <a:avLst/>
          </a:prstGeom>
          <a:noFill/>
          <a:ln>
            <a:noFill/>
          </a:ln>
        </p:spPr>
      </p:pic>
      <p:pic>
        <p:nvPicPr>
          <p:cNvPr id="244" name="Shape 244"/>
          <p:cNvPicPr preferRelativeResize="0"/>
          <p:nvPr/>
        </p:nvPicPr>
        <p:blipFill>
          <a:blip r:embed="rId5">
            <a:alphaModFix/>
          </a:blip>
          <a:stretch>
            <a:fillRect/>
          </a:stretch>
        </p:blipFill>
        <p:spPr>
          <a:xfrm>
            <a:off x="1793274" y="1517600"/>
            <a:ext cx="5557451" cy="2796109"/>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248" name="Shape 248"/>
        <p:cNvGrpSpPr/>
        <p:nvPr/>
      </p:nvGrpSpPr>
      <p:grpSpPr>
        <a:xfrm>
          <a:off x="0" y="0"/>
          <a:ext cx="0" cy="0"/>
          <a:chOff x="0" y="0"/>
          <a:chExt cx="0" cy="0"/>
        </a:xfrm>
      </p:grpSpPr>
      <p:sp>
        <p:nvSpPr>
          <p:cNvPr id="249" name="Shape 249"/>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Автоматизация процессов</a:t>
            </a:r>
          </a:p>
        </p:txBody>
      </p:sp>
      <p:pic>
        <p:nvPicPr>
          <p:cNvPr id="250" name="Shape 250"/>
          <p:cNvPicPr preferRelativeResize="0"/>
          <p:nvPr/>
        </p:nvPicPr>
        <p:blipFill>
          <a:blip r:embed="rId5">
            <a:alphaModFix/>
          </a:blip>
          <a:stretch>
            <a:fillRect/>
          </a:stretch>
        </p:blipFill>
        <p:spPr>
          <a:xfrm>
            <a:off x="7296394" y="4353175"/>
            <a:ext cx="1504704" cy="536699"/>
          </a:xfrm>
          <a:prstGeom prst="rect">
            <a:avLst/>
          </a:prstGeom>
          <a:noFill/>
          <a:ln>
            <a:noFill/>
          </a:ln>
        </p:spPr>
      </p:pic>
      <p:sp>
        <p:nvSpPr>
          <p:cNvPr id="251" name="Shape 251"/>
          <p:cNvSpPr txBox="1"/>
          <p:nvPr>
            <p:ph idx="1" type="body"/>
          </p:nvPr>
        </p:nvSpPr>
        <p:spPr>
          <a:xfrm>
            <a:off x="252924" y="726325"/>
            <a:ext cx="5666100" cy="630600"/>
          </a:xfrm>
          <a:prstGeom prst="rect">
            <a:avLst/>
          </a:prstGeom>
        </p:spPr>
        <p:txBody>
          <a:bodyPr anchorCtr="0" anchor="t" bIns="91425" lIns="91425" rIns="91425" tIns="91425">
            <a:noAutofit/>
          </a:bodyPr>
          <a:lstStyle/>
          <a:p>
            <a:pPr lvl="0" rtl="0">
              <a:lnSpc>
                <a:spcPct val="115000"/>
              </a:lnSpc>
              <a:spcBef>
                <a:spcPts val="0"/>
              </a:spcBef>
              <a:buNone/>
            </a:pPr>
            <a:r>
              <a:rPr lang="en" sz="3200">
                <a:latin typeface="Trebuchet MS"/>
                <a:ea typeface="Trebuchet MS"/>
                <a:cs typeface="Trebuchet MS"/>
                <a:sym typeface="Trebuchet MS"/>
              </a:rPr>
              <a:t>4. Полюбоваться формами</a:t>
            </a:r>
          </a:p>
        </p:txBody>
      </p:sp>
      <p:pic>
        <p:nvPicPr>
          <p:cNvPr id="252" name="Shape 252"/>
          <p:cNvPicPr preferRelativeResize="0"/>
          <p:nvPr/>
        </p:nvPicPr>
        <p:blipFill rotWithShape="1">
          <a:blip r:embed="rId6">
            <a:alphaModFix/>
          </a:blip>
          <a:srcRect b="11055" l="0" r="0" t="0"/>
          <a:stretch/>
        </p:blipFill>
        <p:spPr>
          <a:xfrm>
            <a:off x="867644" y="1467364"/>
            <a:ext cx="5006300" cy="3466699"/>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256" name="Shape 256"/>
        <p:cNvGrpSpPr/>
        <p:nvPr/>
      </p:nvGrpSpPr>
      <p:grpSpPr>
        <a:xfrm>
          <a:off x="0" y="0"/>
          <a:ext cx="0" cy="0"/>
          <a:chOff x="0" y="0"/>
          <a:chExt cx="0" cy="0"/>
        </a:xfrm>
      </p:grpSpPr>
      <p:sp>
        <p:nvSpPr>
          <p:cNvPr id="257" name="Shape 257"/>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Автоматизация процессов</a:t>
            </a:r>
          </a:p>
        </p:txBody>
      </p:sp>
      <p:sp>
        <p:nvSpPr>
          <p:cNvPr id="258" name="Shape 258"/>
          <p:cNvSpPr txBox="1"/>
          <p:nvPr>
            <p:ph idx="1" type="body"/>
          </p:nvPr>
        </p:nvSpPr>
        <p:spPr>
          <a:xfrm>
            <a:off x="235555" y="743190"/>
            <a:ext cx="5820600" cy="661200"/>
          </a:xfrm>
          <a:prstGeom prst="rect">
            <a:avLst/>
          </a:prstGeom>
        </p:spPr>
        <p:txBody>
          <a:bodyPr anchorCtr="0" anchor="t" bIns="91425" lIns="91425" rIns="91425" tIns="91425">
            <a:noAutofit/>
          </a:bodyPr>
          <a:lstStyle/>
          <a:p>
            <a:pPr lvl="0" rtl="0">
              <a:lnSpc>
                <a:spcPct val="115000"/>
              </a:lnSpc>
              <a:spcBef>
                <a:spcPts val="0"/>
              </a:spcBef>
              <a:buNone/>
            </a:pPr>
            <a:r>
              <a:rPr lang="en" sz="3200">
                <a:latin typeface="Trebuchet MS"/>
                <a:ea typeface="Trebuchet MS"/>
                <a:cs typeface="Trebuchet MS"/>
                <a:sym typeface="Trebuchet MS"/>
              </a:rPr>
              <a:t>5. Загрузить процесс в OMS</a:t>
            </a:r>
          </a:p>
        </p:txBody>
      </p:sp>
      <p:pic>
        <p:nvPicPr>
          <p:cNvPr id="259" name="Shape 259"/>
          <p:cNvPicPr preferRelativeResize="0"/>
          <p:nvPr/>
        </p:nvPicPr>
        <p:blipFill>
          <a:blip r:embed="rId5">
            <a:alphaModFix/>
          </a:blip>
          <a:stretch>
            <a:fillRect/>
          </a:stretch>
        </p:blipFill>
        <p:spPr>
          <a:xfrm>
            <a:off x="7296394" y="4353175"/>
            <a:ext cx="1504704" cy="536699"/>
          </a:xfrm>
          <a:prstGeom prst="rect">
            <a:avLst/>
          </a:prstGeom>
          <a:noFill/>
          <a:ln>
            <a:noFill/>
          </a:ln>
        </p:spPr>
      </p:pic>
      <p:pic>
        <p:nvPicPr>
          <p:cNvPr id="260" name="Shape 260"/>
          <p:cNvPicPr preferRelativeResize="0"/>
          <p:nvPr/>
        </p:nvPicPr>
        <p:blipFill rotWithShape="1">
          <a:blip r:embed="rId6">
            <a:alphaModFix/>
          </a:blip>
          <a:srcRect b="48323" l="626" r="0" t="0"/>
          <a:stretch/>
        </p:blipFill>
        <p:spPr>
          <a:xfrm>
            <a:off x="836834" y="1526709"/>
            <a:ext cx="6915200" cy="2657950"/>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264" name="Shape 264"/>
        <p:cNvGrpSpPr/>
        <p:nvPr/>
      </p:nvGrpSpPr>
      <p:grpSpPr>
        <a:xfrm>
          <a:off x="0" y="0"/>
          <a:ext cx="0" cy="0"/>
          <a:chOff x="0" y="0"/>
          <a:chExt cx="0" cy="0"/>
        </a:xfrm>
      </p:grpSpPr>
      <p:sp>
        <p:nvSpPr>
          <p:cNvPr id="265" name="Shape 265"/>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Автоматизация процессов</a:t>
            </a:r>
          </a:p>
        </p:txBody>
      </p:sp>
      <p:sp>
        <p:nvSpPr>
          <p:cNvPr id="266" name="Shape 266"/>
          <p:cNvSpPr txBox="1"/>
          <p:nvPr>
            <p:ph idx="1" type="body"/>
          </p:nvPr>
        </p:nvSpPr>
        <p:spPr>
          <a:xfrm>
            <a:off x="241224" y="708020"/>
            <a:ext cx="4927800" cy="661200"/>
          </a:xfrm>
          <a:prstGeom prst="rect">
            <a:avLst/>
          </a:prstGeom>
        </p:spPr>
        <p:txBody>
          <a:bodyPr anchorCtr="0" anchor="t" bIns="91425" lIns="91425" rIns="91425" tIns="91425">
            <a:noAutofit/>
          </a:bodyPr>
          <a:lstStyle/>
          <a:p>
            <a:pPr lvl="0" rtl="0">
              <a:lnSpc>
                <a:spcPct val="115000"/>
              </a:lnSpc>
              <a:spcBef>
                <a:spcPts val="0"/>
              </a:spcBef>
              <a:buNone/>
            </a:pPr>
            <a:r>
              <a:rPr lang="en" sz="3200">
                <a:latin typeface="Trebuchet MS"/>
                <a:ea typeface="Trebuchet MS"/>
                <a:cs typeface="Trebuchet MS"/>
                <a:sym typeface="Trebuchet MS"/>
              </a:rPr>
              <a:t>6. Можно работать</a:t>
            </a:r>
          </a:p>
        </p:txBody>
      </p:sp>
      <p:pic>
        <p:nvPicPr>
          <p:cNvPr id="267" name="Shape 267"/>
          <p:cNvPicPr preferRelativeResize="0"/>
          <p:nvPr/>
        </p:nvPicPr>
        <p:blipFill>
          <a:blip r:embed="rId5">
            <a:alphaModFix/>
          </a:blip>
          <a:stretch>
            <a:fillRect/>
          </a:stretch>
        </p:blipFill>
        <p:spPr>
          <a:xfrm>
            <a:off x="7296394" y="4353175"/>
            <a:ext cx="1504704" cy="536699"/>
          </a:xfrm>
          <a:prstGeom prst="rect">
            <a:avLst/>
          </a:prstGeom>
          <a:noFill/>
          <a:ln>
            <a:noFill/>
          </a:ln>
        </p:spPr>
      </p:pic>
      <p:pic>
        <p:nvPicPr>
          <p:cNvPr id="268" name="Shape 268"/>
          <p:cNvPicPr preferRelativeResize="0"/>
          <p:nvPr/>
        </p:nvPicPr>
        <p:blipFill rotWithShape="1">
          <a:blip r:embed="rId6">
            <a:alphaModFix/>
          </a:blip>
          <a:srcRect b="28207" l="0" r="0" t="0"/>
          <a:stretch/>
        </p:blipFill>
        <p:spPr>
          <a:xfrm>
            <a:off x="845185" y="1445425"/>
            <a:ext cx="6149873" cy="3382875"/>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Shape 273"/>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Выгоды Гидры OMS</a:t>
            </a:r>
          </a:p>
        </p:txBody>
      </p:sp>
      <p:sp>
        <p:nvSpPr>
          <p:cNvPr id="274" name="Shape 274"/>
          <p:cNvSpPr txBox="1"/>
          <p:nvPr>
            <p:ph idx="1" type="body"/>
          </p:nvPr>
        </p:nvSpPr>
        <p:spPr>
          <a:xfrm>
            <a:off x="387955" y="887925"/>
            <a:ext cx="8083200" cy="3232200"/>
          </a:xfrm>
          <a:prstGeom prst="rect">
            <a:avLst/>
          </a:prstGeom>
        </p:spPr>
        <p:txBody>
          <a:bodyPr anchorCtr="0" anchor="t" bIns="91425" lIns="91425" rIns="91425" tIns="91425">
            <a:noAutofit/>
          </a:bodyPr>
          <a:lstStyle/>
          <a:p>
            <a:pPr indent="-431800" lvl="0" marL="457200" rtl="0">
              <a:lnSpc>
                <a:spcPct val="115000"/>
              </a:lnSpc>
              <a:spcBef>
                <a:spcPts val="1000"/>
              </a:spcBef>
              <a:spcAft>
                <a:spcPts val="0"/>
              </a:spcAft>
              <a:buSzPct val="100000"/>
              <a:buFont typeface="Trebuchet MS"/>
              <a:buAutoNum type="arabicPeriod"/>
            </a:pPr>
            <a:r>
              <a:rPr lang="en" sz="3200">
                <a:latin typeface="Trebuchet MS"/>
                <a:ea typeface="Trebuchet MS"/>
                <a:cs typeface="Trebuchet MS"/>
                <a:sym typeface="Trebuchet MS"/>
              </a:rPr>
              <a:t>Уменьшаются трудозатраты</a:t>
            </a:r>
          </a:p>
          <a:p>
            <a:pPr indent="-431800" lvl="0" marL="457200" rtl="0">
              <a:lnSpc>
                <a:spcPct val="115000"/>
              </a:lnSpc>
              <a:spcBef>
                <a:spcPts val="1000"/>
              </a:spcBef>
              <a:spcAft>
                <a:spcPts val="0"/>
              </a:spcAft>
              <a:buSzPct val="100000"/>
              <a:buFont typeface="Trebuchet MS"/>
              <a:buAutoNum type="arabicPeriod"/>
            </a:pPr>
            <a:r>
              <a:rPr lang="en" sz="3200">
                <a:latin typeface="Trebuchet MS"/>
                <a:ea typeface="Trebuchet MS"/>
                <a:cs typeface="Trebuchet MS"/>
                <a:sym typeface="Trebuchet MS"/>
              </a:rPr>
              <a:t>Улучшается качество</a:t>
            </a:r>
          </a:p>
          <a:p>
            <a:pPr indent="-431800" lvl="0" marL="457200" rtl="0">
              <a:lnSpc>
                <a:spcPct val="115000"/>
              </a:lnSpc>
              <a:spcBef>
                <a:spcPts val="1000"/>
              </a:spcBef>
              <a:spcAft>
                <a:spcPts val="0"/>
              </a:spcAft>
              <a:buSzPct val="100000"/>
              <a:buFont typeface="Trebuchet MS"/>
              <a:buAutoNum type="arabicPeriod"/>
            </a:pPr>
            <a:r>
              <a:rPr lang="en" sz="3200">
                <a:latin typeface="Trebuchet MS"/>
                <a:ea typeface="Trebuchet MS"/>
                <a:cs typeface="Trebuchet MS"/>
                <a:sym typeface="Trebuchet MS"/>
              </a:rPr>
              <a:t>Улучшается взаимодействие отделов</a:t>
            </a:r>
          </a:p>
          <a:p>
            <a:pPr indent="-431800" lvl="0" marL="457200" rtl="0">
              <a:lnSpc>
                <a:spcPct val="115000"/>
              </a:lnSpc>
              <a:spcBef>
                <a:spcPts val="1000"/>
              </a:spcBef>
              <a:spcAft>
                <a:spcPts val="0"/>
              </a:spcAft>
              <a:buSzPct val="100000"/>
              <a:buFont typeface="Trebuchet MS"/>
              <a:buAutoNum type="arabicPeriod"/>
            </a:pPr>
            <a:r>
              <a:rPr lang="en" sz="3200">
                <a:latin typeface="Trebuchet MS"/>
                <a:ea typeface="Trebuchet MS"/>
                <a:cs typeface="Trebuchet MS"/>
                <a:sym typeface="Trebuchet MS"/>
              </a:rPr>
              <a:t>Можно отслеживать KPI</a:t>
            </a:r>
          </a:p>
        </p:txBody>
      </p:sp>
      <p:pic>
        <p:nvPicPr>
          <p:cNvPr id="275" name="Shape 275"/>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79" name="Shape 279"/>
        <p:cNvGrpSpPr/>
        <p:nvPr/>
      </p:nvGrpSpPr>
      <p:grpSpPr>
        <a:xfrm>
          <a:off x="0" y="0"/>
          <a:ext cx="0" cy="0"/>
          <a:chOff x="0" y="0"/>
          <a:chExt cx="0" cy="0"/>
        </a:xfrm>
      </p:grpSpPr>
      <p:sp>
        <p:nvSpPr>
          <p:cNvPr id="280" name="Shape 280"/>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Чем лучше самописной системы?</a:t>
            </a:r>
          </a:p>
        </p:txBody>
      </p:sp>
      <p:sp>
        <p:nvSpPr>
          <p:cNvPr id="281" name="Shape 281"/>
          <p:cNvSpPr txBox="1"/>
          <p:nvPr>
            <p:ph idx="1" type="body"/>
          </p:nvPr>
        </p:nvSpPr>
        <p:spPr>
          <a:xfrm>
            <a:off x="358894" y="932224"/>
            <a:ext cx="8458200" cy="2436900"/>
          </a:xfrm>
          <a:prstGeom prst="rect">
            <a:avLst/>
          </a:prstGeom>
        </p:spPr>
        <p:txBody>
          <a:bodyPr anchorCtr="0" anchor="t" bIns="91425" lIns="91425" rIns="91425" tIns="91425">
            <a:noAutofit/>
          </a:bodyPr>
          <a:lstStyle/>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Дешевле и быстрее заказной разработки</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В разы легче вносить изменения</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Годится для любого процесса</a:t>
            </a:r>
          </a:p>
        </p:txBody>
      </p:sp>
      <p:pic>
        <p:nvPicPr>
          <p:cNvPr id="282" name="Shape 282"/>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Shape 287"/>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Примеры бизнес-процессов</a:t>
            </a:r>
          </a:p>
        </p:txBody>
      </p:sp>
      <p:sp>
        <p:nvSpPr>
          <p:cNvPr id="288" name="Shape 288"/>
          <p:cNvSpPr txBox="1"/>
          <p:nvPr>
            <p:ph idx="1" type="body"/>
          </p:nvPr>
        </p:nvSpPr>
        <p:spPr>
          <a:xfrm>
            <a:off x="383484" y="820722"/>
            <a:ext cx="8598900" cy="3760200"/>
          </a:xfrm>
          <a:prstGeom prst="rect">
            <a:avLst/>
          </a:prstGeom>
        </p:spPr>
        <p:txBody>
          <a:bodyPr anchorCtr="0" anchor="t" bIns="91425" lIns="91425" rIns="91425" tIns="91425">
            <a:noAutofit/>
          </a:bodyPr>
          <a:lstStyle/>
          <a:p>
            <a:pPr indent="-431800" lvl="0" marL="457200" rtl="0">
              <a:lnSpc>
                <a:spcPct val="100000"/>
              </a:lnSpc>
              <a:spcBef>
                <a:spcPts val="500"/>
              </a:spcBef>
              <a:spcAft>
                <a:spcPts val="500"/>
              </a:spcAft>
              <a:buSzPct val="100000"/>
              <a:buFont typeface="Trebuchet MS"/>
              <a:buAutoNum type="arabicPeriod"/>
            </a:pPr>
            <a:r>
              <a:rPr lang="en" sz="3200">
                <a:latin typeface="Trebuchet MS"/>
                <a:ea typeface="Trebuchet MS"/>
                <a:cs typeface="Trebuchet MS"/>
                <a:sym typeface="Trebuchet MS"/>
              </a:rPr>
              <a:t>Подключение абонента</a:t>
            </a:r>
          </a:p>
          <a:p>
            <a:pPr indent="-431800" lvl="0" marL="457200" rtl="0">
              <a:lnSpc>
                <a:spcPct val="100000"/>
              </a:lnSpc>
              <a:spcBef>
                <a:spcPts val="500"/>
              </a:spcBef>
              <a:spcAft>
                <a:spcPts val="500"/>
              </a:spcAft>
              <a:buSzPct val="100000"/>
              <a:buFont typeface="Trebuchet MS"/>
              <a:buAutoNum type="arabicPeriod"/>
            </a:pPr>
            <a:r>
              <a:rPr lang="en" sz="3200">
                <a:latin typeface="Trebuchet MS"/>
                <a:ea typeface="Trebuchet MS"/>
                <a:cs typeface="Trebuchet MS"/>
                <a:sym typeface="Trebuchet MS"/>
              </a:rPr>
              <a:t>Удержание абонента</a:t>
            </a:r>
          </a:p>
          <a:p>
            <a:pPr indent="-431800" lvl="0" marL="457200" rtl="0">
              <a:lnSpc>
                <a:spcPct val="100000"/>
              </a:lnSpc>
              <a:spcBef>
                <a:spcPts val="500"/>
              </a:spcBef>
              <a:spcAft>
                <a:spcPts val="500"/>
              </a:spcAft>
              <a:buSzPct val="100000"/>
              <a:buFont typeface="Trebuchet MS"/>
              <a:buAutoNum type="arabicPeriod"/>
            </a:pPr>
            <a:r>
              <a:rPr lang="en" sz="3200">
                <a:latin typeface="Trebuchet MS"/>
                <a:ea typeface="Trebuchet MS"/>
                <a:cs typeface="Trebuchet MS"/>
                <a:sym typeface="Trebuchet MS"/>
              </a:rPr>
              <a:t>Подключение новой услуги</a:t>
            </a:r>
          </a:p>
          <a:p>
            <a:pPr indent="-431800" lvl="0" marL="457200" rtl="0">
              <a:lnSpc>
                <a:spcPct val="100000"/>
              </a:lnSpc>
              <a:spcBef>
                <a:spcPts val="500"/>
              </a:spcBef>
              <a:spcAft>
                <a:spcPts val="500"/>
              </a:spcAft>
              <a:buSzPct val="100000"/>
              <a:buFont typeface="Trebuchet MS"/>
              <a:buAutoNum type="arabicPeriod"/>
            </a:pPr>
            <a:r>
              <a:rPr lang="en" sz="3200">
                <a:latin typeface="Trebuchet MS"/>
                <a:ea typeface="Trebuchet MS"/>
                <a:cs typeface="Trebuchet MS"/>
                <a:sym typeface="Trebuchet MS"/>
              </a:rPr>
              <a:t>Выезд мастера</a:t>
            </a:r>
          </a:p>
          <a:p>
            <a:pPr indent="-431800" lvl="0" marL="457200" rtl="0">
              <a:lnSpc>
                <a:spcPct val="100000"/>
              </a:lnSpc>
              <a:spcBef>
                <a:spcPts val="500"/>
              </a:spcBef>
              <a:spcAft>
                <a:spcPts val="500"/>
              </a:spcAft>
              <a:buSzPct val="100000"/>
              <a:buFont typeface="Trebuchet MS"/>
              <a:buAutoNum type="arabicPeriod"/>
            </a:pPr>
            <a:r>
              <a:rPr lang="en" sz="3200">
                <a:latin typeface="Trebuchet MS"/>
                <a:ea typeface="Trebuchet MS"/>
                <a:cs typeface="Trebuchet MS"/>
                <a:sym typeface="Trebuchet MS"/>
              </a:rPr>
              <a:t>Перерасчеты</a:t>
            </a:r>
          </a:p>
          <a:p>
            <a:pPr indent="-431800" lvl="0" marL="457200" rtl="0">
              <a:lnSpc>
                <a:spcPct val="100000"/>
              </a:lnSpc>
              <a:spcBef>
                <a:spcPts val="500"/>
              </a:spcBef>
              <a:spcAft>
                <a:spcPts val="500"/>
              </a:spcAft>
              <a:buSzPct val="100000"/>
              <a:buFont typeface="Trebuchet MS"/>
              <a:buAutoNum type="arabicPeriod"/>
            </a:pPr>
            <a:r>
              <a:rPr lang="en" sz="3200">
                <a:latin typeface="Trebuchet MS"/>
                <a:ea typeface="Trebuchet MS"/>
                <a:cs typeface="Trebuchet MS"/>
                <a:sym typeface="Trebuchet MS"/>
              </a:rPr>
              <a:t>Работа с претензиями</a:t>
            </a:r>
          </a:p>
          <a:p>
            <a:pPr indent="-431800" lvl="0" marL="457200" rtl="0">
              <a:lnSpc>
                <a:spcPct val="100000"/>
              </a:lnSpc>
              <a:spcBef>
                <a:spcPts val="500"/>
              </a:spcBef>
              <a:spcAft>
                <a:spcPts val="500"/>
              </a:spcAft>
              <a:buSzPct val="100000"/>
              <a:buFont typeface="Trebuchet MS"/>
              <a:buAutoNum type="arabicPeriod"/>
            </a:pPr>
            <a:r>
              <a:rPr lang="en" sz="3200">
                <a:latin typeface="Trebuchet MS"/>
                <a:ea typeface="Trebuchet MS"/>
                <a:cs typeface="Trebuchet MS"/>
                <a:sym typeface="Trebuchet MS"/>
              </a:rPr>
              <a:t>Оплата входящих счетов</a:t>
            </a:r>
          </a:p>
        </p:txBody>
      </p:sp>
      <p:pic>
        <p:nvPicPr>
          <p:cNvPr id="289" name="Shape 289"/>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93" name="Shape 293"/>
        <p:cNvGrpSpPr/>
        <p:nvPr/>
      </p:nvGrpSpPr>
      <p:grpSpPr>
        <a:xfrm>
          <a:off x="0" y="0"/>
          <a:ext cx="0" cy="0"/>
          <a:chOff x="0" y="0"/>
          <a:chExt cx="0" cy="0"/>
        </a:xfrm>
      </p:grpSpPr>
      <p:sp>
        <p:nvSpPr>
          <p:cNvPr id="294" name="Shape 294"/>
          <p:cNvSpPr/>
          <p:nvPr/>
        </p:nvSpPr>
        <p:spPr>
          <a:xfrm>
            <a:off x="2709739" y="1152065"/>
            <a:ext cx="3724500" cy="561300"/>
          </a:xfrm>
          <a:prstGeom prst="roundRect">
            <a:avLst>
              <a:gd fmla="val 39996" name="adj"/>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b="1" lang="en" sz="3000"/>
              <a:t>Скачать с</a:t>
            </a:r>
          </a:p>
        </p:txBody>
      </p:sp>
      <p:sp>
        <p:nvSpPr>
          <p:cNvPr id="295" name="Shape 295"/>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Где найти?</a:t>
            </a:r>
          </a:p>
        </p:txBody>
      </p:sp>
      <p:sp>
        <p:nvSpPr>
          <p:cNvPr id="296" name="Shape 296"/>
          <p:cNvSpPr txBox="1"/>
          <p:nvPr>
            <p:ph idx="1" type="body"/>
          </p:nvPr>
        </p:nvSpPr>
        <p:spPr>
          <a:xfrm>
            <a:off x="3496381" y="2860987"/>
            <a:ext cx="4510500" cy="780000"/>
          </a:xfrm>
          <a:prstGeom prst="rect">
            <a:avLst/>
          </a:prstGeom>
        </p:spPr>
        <p:txBody>
          <a:bodyPr anchorCtr="0" anchor="ctr" bIns="91425" lIns="91425" rIns="91425" tIns="91425">
            <a:noAutofit/>
          </a:bodyPr>
          <a:lstStyle/>
          <a:p>
            <a:pPr lvl="0" rtl="0" algn="ctr">
              <a:lnSpc>
                <a:spcPct val="115000"/>
              </a:lnSpc>
              <a:spcBef>
                <a:spcPts val="0"/>
              </a:spcBef>
              <a:spcAft>
                <a:spcPts val="1000"/>
              </a:spcAft>
              <a:buNone/>
            </a:pPr>
            <a:r>
              <a:rPr b="1" lang="en" sz="3600" u="sng">
                <a:latin typeface="Trebuchet MS"/>
                <a:ea typeface="Trebuchet MS"/>
                <a:cs typeface="Trebuchet MS"/>
                <a:sym typeface="Trebuchet MS"/>
              </a:rPr>
              <a:t>hydra-oms.com</a:t>
            </a:r>
          </a:p>
        </p:txBody>
      </p:sp>
      <p:grpSp>
        <p:nvGrpSpPr>
          <p:cNvPr id="297" name="Shape 297"/>
          <p:cNvGrpSpPr/>
          <p:nvPr/>
        </p:nvGrpSpPr>
        <p:grpSpPr>
          <a:xfrm>
            <a:off x="4840796" y="1211695"/>
            <a:ext cx="1408218" cy="450626"/>
            <a:chOff x="4778999" y="3734390"/>
            <a:chExt cx="1877624" cy="600835"/>
          </a:xfrm>
        </p:grpSpPr>
        <p:pic>
          <p:nvPicPr>
            <p:cNvPr id="298" name="Shape 298"/>
            <p:cNvPicPr preferRelativeResize="0"/>
            <p:nvPr/>
          </p:nvPicPr>
          <p:blipFill>
            <a:blip r:embed="rId4">
              <a:alphaModFix/>
            </a:blip>
            <a:stretch>
              <a:fillRect/>
            </a:stretch>
          </p:blipFill>
          <p:spPr>
            <a:xfrm>
              <a:off x="4778999" y="3734390"/>
              <a:ext cx="600840" cy="600835"/>
            </a:xfrm>
            <a:prstGeom prst="rect">
              <a:avLst/>
            </a:prstGeom>
            <a:noFill/>
            <a:ln>
              <a:noFill/>
            </a:ln>
          </p:spPr>
        </p:pic>
        <p:pic>
          <p:nvPicPr>
            <p:cNvPr id="299" name="Shape 299"/>
            <p:cNvPicPr preferRelativeResize="0"/>
            <p:nvPr/>
          </p:nvPicPr>
          <p:blipFill>
            <a:blip r:embed="rId5">
              <a:alphaModFix/>
            </a:blip>
            <a:stretch>
              <a:fillRect/>
            </a:stretch>
          </p:blipFill>
          <p:spPr>
            <a:xfrm>
              <a:off x="5379840" y="3868025"/>
              <a:ext cx="1276784" cy="333560"/>
            </a:xfrm>
            <a:prstGeom prst="rect">
              <a:avLst/>
            </a:prstGeom>
            <a:noFill/>
            <a:ln>
              <a:noFill/>
            </a:ln>
          </p:spPr>
        </p:pic>
      </p:grpSp>
      <p:pic>
        <p:nvPicPr>
          <p:cNvPr id="300" name="Shape 300"/>
          <p:cNvPicPr preferRelativeResize="0"/>
          <p:nvPr/>
        </p:nvPicPr>
        <p:blipFill rotWithShape="1">
          <a:blip r:embed="rId6">
            <a:alphaModFix/>
          </a:blip>
          <a:srcRect b="12044" l="11545" r="11120" t="11724"/>
          <a:stretch/>
        </p:blipFill>
        <p:spPr>
          <a:xfrm>
            <a:off x="1441918" y="2195925"/>
            <a:ext cx="2140600" cy="2110150"/>
          </a:xfrm>
          <a:prstGeom prst="rect">
            <a:avLst/>
          </a:prstGeom>
          <a:noFill/>
          <a:ln>
            <a:noFill/>
          </a:ln>
        </p:spPr>
      </p:pic>
      <p:pic>
        <p:nvPicPr>
          <p:cNvPr id="301" name="Shape 301"/>
          <p:cNvPicPr preferRelativeResize="0"/>
          <p:nvPr/>
        </p:nvPicPr>
        <p:blipFill>
          <a:blip r:embed="rId7">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Shape 306"/>
          <p:cNvSpPr txBox="1"/>
          <p:nvPr>
            <p:ph idx="1" type="body"/>
          </p:nvPr>
        </p:nvSpPr>
        <p:spPr>
          <a:xfrm>
            <a:off x="0" y="797901"/>
            <a:ext cx="8793000" cy="3716400"/>
          </a:xfrm>
          <a:prstGeom prst="rect">
            <a:avLst/>
          </a:prstGeom>
        </p:spPr>
        <p:txBody>
          <a:bodyPr anchorCtr="0" anchor="t" bIns="91425" lIns="91425" rIns="91425" tIns="91425">
            <a:noAutofit/>
          </a:bodyPr>
          <a:lstStyle/>
          <a:p>
            <a:pPr lvl="0" rtl="0" algn="ctr">
              <a:spcBef>
                <a:spcPts val="0"/>
              </a:spcBef>
              <a:buClr>
                <a:srgbClr val="000000"/>
              </a:buClr>
              <a:buSzPct val="34375"/>
              <a:buFont typeface="Arial"/>
              <a:buNone/>
            </a:pPr>
            <a:r>
              <a:rPr lang="en" sz="3200">
                <a:solidFill>
                  <a:srgbClr val="000000"/>
                </a:solidFill>
                <a:latin typeface="Trebuchet MS"/>
                <a:ea typeface="Trebuchet MS"/>
                <a:cs typeface="Trebuchet MS"/>
                <a:sym typeface="Trebuchet MS"/>
              </a:rPr>
              <a:t>Круглый стол по автоматизации бизнес-процессов:</a:t>
            </a:r>
          </a:p>
          <a:p>
            <a:pPr lvl="0" rtl="0" algn="ctr">
              <a:spcBef>
                <a:spcPts val="0"/>
              </a:spcBef>
              <a:buClr>
                <a:srgbClr val="000000"/>
              </a:buClr>
              <a:buSzPct val="34375"/>
              <a:buFont typeface="Arial"/>
              <a:buNone/>
            </a:pPr>
            <a:r>
              <a:rPr lang="en" sz="3200">
                <a:solidFill>
                  <a:srgbClr val="000000"/>
                </a:solidFill>
                <a:latin typeface="Trebuchet MS"/>
                <a:ea typeface="Trebuchet MS"/>
                <a:cs typeface="Trebuchet MS"/>
                <a:sym typeface="Trebuchet MS"/>
              </a:rPr>
              <a:t>сегодня в 15:20, конференц-зал № 2</a:t>
            </a:r>
          </a:p>
          <a:p>
            <a:pPr lvl="0">
              <a:spcBef>
                <a:spcPts val="0"/>
              </a:spcBef>
              <a:buClr>
                <a:srgbClr val="000000"/>
              </a:buClr>
              <a:buSzPct val="36666"/>
              <a:buFont typeface="Arial"/>
              <a:buNone/>
            </a:pPr>
            <a:r>
              <a:t/>
            </a:r>
            <a:endParaRPr>
              <a:solidFill>
                <a:srgbClr val="000000"/>
              </a:solidFill>
              <a:latin typeface="Trebuchet MS"/>
              <a:ea typeface="Trebuchet MS"/>
              <a:cs typeface="Trebuchet MS"/>
              <a:sym typeface="Trebuchet MS"/>
            </a:endParaRPr>
          </a:p>
          <a:p>
            <a:pPr lvl="0" rtl="0">
              <a:spcBef>
                <a:spcPts val="0"/>
              </a:spcBef>
              <a:buClr>
                <a:srgbClr val="000000"/>
              </a:buClr>
              <a:buSzPct val="110000"/>
              <a:buFont typeface="Arial"/>
              <a:buNone/>
            </a:pPr>
            <a:r>
              <a:t/>
            </a:r>
            <a:endParaRPr sz="1000">
              <a:solidFill>
                <a:srgbClr val="000000"/>
              </a:solidFill>
              <a:latin typeface="Trebuchet MS"/>
              <a:ea typeface="Trebuchet MS"/>
              <a:cs typeface="Trebuchet MS"/>
              <a:sym typeface="Trebuchet MS"/>
            </a:endParaRPr>
          </a:p>
          <a:p>
            <a:pPr lvl="0" rtl="0" algn="l">
              <a:spcBef>
                <a:spcPts val="0"/>
              </a:spcBef>
              <a:buClr>
                <a:schemeClr val="dk1"/>
              </a:buClr>
              <a:buSzPct val="34375"/>
              <a:buFont typeface="Arial"/>
              <a:buNone/>
            </a:pPr>
            <a:r>
              <a:t/>
            </a:r>
            <a:endParaRPr sz="3200">
              <a:latin typeface="Trebuchet MS"/>
              <a:ea typeface="Trebuchet MS"/>
              <a:cs typeface="Trebuchet MS"/>
              <a:sym typeface="Trebuchet MS"/>
            </a:endParaRPr>
          </a:p>
          <a:p>
            <a:pPr lvl="0" rtl="0" algn="ctr">
              <a:spcBef>
                <a:spcPts val="0"/>
              </a:spcBef>
              <a:buClr>
                <a:schemeClr val="dk1"/>
              </a:buClr>
              <a:buSzPct val="34375"/>
              <a:buFont typeface="Arial"/>
              <a:buNone/>
            </a:pPr>
            <a:r>
              <a:rPr lang="en" sz="3200">
                <a:latin typeface="Trebuchet MS"/>
                <a:ea typeface="Trebuchet MS"/>
                <a:cs typeface="Trebuchet MS"/>
                <a:sym typeface="Trebuchet MS"/>
              </a:rPr>
              <a:t>Подпишитесь на полезную рассылку</a:t>
            </a:r>
          </a:p>
          <a:p>
            <a:pPr lvl="0" rtl="0" algn="ctr">
              <a:spcBef>
                <a:spcPts val="0"/>
              </a:spcBef>
              <a:buClr>
                <a:schemeClr val="dk1"/>
              </a:buClr>
              <a:buSzPct val="34375"/>
              <a:buFont typeface="Arial"/>
              <a:buNone/>
            </a:pPr>
            <a:r>
              <a:rPr b="1" lang="en" sz="3200">
                <a:latin typeface="Trebuchet MS"/>
                <a:ea typeface="Trebuchet MS"/>
                <a:cs typeface="Trebuchet MS"/>
                <a:sym typeface="Trebuchet MS"/>
              </a:rPr>
              <a:t>blog.hydra-billing.ru</a:t>
            </a:r>
          </a:p>
        </p:txBody>
      </p:sp>
      <p:sp>
        <p:nvSpPr>
          <p:cNvPr id="307" name="Shape 307"/>
          <p:cNvSpPr txBox="1"/>
          <p:nvPr>
            <p:ph type="title"/>
          </p:nvPr>
        </p:nvSpPr>
        <p:spPr>
          <a:xfrm>
            <a:off x="342900" y="319396"/>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Спасибо за внимание!</a:t>
            </a:r>
          </a:p>
        </p:txBody>
      </p:sp>
      <p:pic>
        <p:nvPicPr>
          <p:cNvPr id="308" name="Shape 308"/>
          <p:cNvPicPr preferRelativeResize="0"/>
          <p:nvPr/>
        </p:nvPicPr>
        <p:blipFill>
          <a:blip r:embed="rId4">
            <a:alphaModFix/>
          </a:blip>
          <a:stretch>
            <a:fillRect/>
          </a:stretch>
        </p:blipFill>
        <p:spPr>
          <a:xfrm>
            <a:off x="3380450" y="2800250"/>
            <a:ext cx="2383099" cy="850024"/>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Shape 55"/>
          <p:cNvSpPr txBox="1"/>
          <p:nvPr>
            <p:ph type="title"/>
          </p:nvPr>
        </p:nvSpPr>
        <p:spPr>
          <a:xfrm>
            <a:off x="342900" y="326718"/>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Отток: реальные цифры</a:t>
            </a:r>
          </a:p>
        </p:txBody>
      </p:sp>
      <p:pic>
        <p:nvPicPr>
          <p:cNvPr id="56" name="Shape 56"/>
          <p:cNvPicPr preferRelativeResize="0"/>
          <p:nvPr/>
        </p:nvPicPr>
        <p:blipFill rotWithShape="1">
          <a:blip r:embed="rId4">
            <a:alphaModFix/>
          </a:blip>
          <a:srcRect b="0" l="5033" r="0" t="0"/>
          <a:stretch/>
        </p:blipFill>
        <p:spPr>
          <a:xfrm>
            <a:off x="470100" y="1062350"/>
            <a:ext cx="5576524" cy="3396949"/>
          </a:xfrm>
          <a:prstGeom prst="rect">
            <a:avLst/>
          </a:prstGeom>
          <a:noFill/>
          <a:ln>
            <a:noFill/>
          </a:ln>
        </p:spPr>
      </p:pic>
      <p:sp>
        <p:nvSpPr>
          <p:cNvPr id="57" name="Shape 57"/>
          <p:cNvSpPr txBox="1"/>
          <p:nvPr/>
        </p:nvSpPr>
        <p:spPr>
          <a:xfrm>
            <a:off x="5617025" y="2026975"/>
            <a:ext cx="3139200" cy="1221300"/>
          </a:xfrm>
          <a:prstGeom prst="rect">
            <a:avLst/>
          </a:prstGeom>
          <a:noFill/>
          <a:ln>
            <a:noFill/>
          </a:ln>
        </p:spPr>
        <p:txBody>
          <a:bodyPr anchorCtr="0" anchor="t" bIns="91425" lIns="91425" rIns="91425" tIns="91425">
            <a:noAutofit/>
          </a:bodyPr>
          <a:lstStyle/>
          <a:p>
            <a:pPr lvl="0">
              <a:spcBef>
                <a:spcPts val="0"/>
              </a:spcBef>
              <a:buNone/>
            </a:pPr>
            <a:r>
              <a:rPr b="1" lang="en" sz="3200">
                <a:solidFill>
                  <a:srgbClr val="FF0000"/>
                </a:solidFill>
                <a:latin typeface="Trebuchet MS"/>
                <a:ea typeface="Trebuchet MS"/>
                <a:cs typeface="Trebuchet MS"/>
                <a:sym typeface="Trebuchet MS"/>
              </a:rPr>
              <a:t>Проводные:</a:t>
            </a:r>
          </a:p>
          <a:p>
            <a:pPr lvl="0" rtl="0">
              <a:spcBef>
                <a:spcPts val="0"/>
              </a:spcBef>
              <a:buNone/>
            </a:pPr>
            <a:r>
              <a:rPr b="1" lang="en" sz="3200">
                <a:solidFill>
                  <a:srgbClr val="FF0000"/>
                </a:solidFill>
                <a:latin typeface="Trebuchet MS"/>
                <a:ea typeface="Trebuchet MS"/>
                <a:cs typeface="Trebuchet MS"/>
                <a:sym typeface="Trebuchet MS"/>
              </a:rPr>
              <a:t>25 % в год</a:t>
            </a:r>
          </a:p>
        </p:txBody>
      </p:sp>
      <p:cxnSp>
        <p:nvCxnSpPr>
          <p:cNvPr id="58" name="Shape 58"/>
          <p:cNvCxnSpPr/>
          <p:nvPr/>
        </p:nvCxnSpPr>
        <p:spPr>
          <a:xfrm>
            <a:off x="1364400" y="2631392"/>
            <a:ext cx="7311900" cy="0"/>
          </a:xfrm>
          <a:prstGeom prst="straightConnector1">
            <a:avLst/>
          </a:prstGeom>
          <a:noFill/>
          <a:ln cap="flat" cmpd="sng" w="28575">
            <a:solidFill>
              <a:srgbClr val="FF0000"/>
            </a:solidFill>
            <a:prstDash val="solid"/>
            <a:round/>
            <a:headEnd len="lg" w="lg" type="none"/>
            <a:tailEnd len="lg" w="lg" type="none"/>
          </a:ln>
        </p:spPr>
      </p:cxnSp>
      <p:pic>
        <p:nvPicPr>
          <p:cNvPr id="59" name="Shape 59"/>
          <p:cNvPicPr preferRelativeResize="0"/>
          <p:nvPr/>
        </p:nvPicPr>
        <p:blipFill>
          <a:blip r:embed="rId5">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3" name="Shape 63"/>
        <p:cNvGrpSpPr/>
        <p:nvPr/>
      </p:nvGrpSpPr>
      <p:grpSpPr>
        <a:xfrm>
          <a:off x="0" y="0"/>
          <a:ext cx="0" cy="0"/>
          <a:chOff x="0" y="0"/>
          <a:chExt cx="0" cy="0"/>
        </a:xfrm>
      </p:grpSpPr>
      <p:pic>
        <p:nvPicPr>
          <p:cNvPr id="64" name="Shape 64"/>
          <p:cNvPicPr preferRelativeResize="0"/>
          <p:nvPr/>
        </p:nvPicPr>
        <p:blipFill>
          <a:blip r:embed="rId4">
            <a:alphaModFix/>
          </a:blip>
          <a:stretch>
            <a:fillRect/>
          </a:stretch>
        </p:blipFill>
        <p:spPr>
          <a:xfrm>
            <a:off x="406475" y="1023750"/>
            <a:ext cx="5000574" cy="3548250"/>
          </a:xfrm>
          <a:prstGeom prst="rect">
            <a:avLst/>
          </a:prstGeom>
          <a:noFill/>
          <a:ln>
            <a:noFill/>
          </a:ln>
        </p:spPr>
      </p:pic>
      <p:sp>
        <p:nvSpPr>
          <p:cNvPr id="65" name="Shape 65"/>
          <p:cNvSpPr txBox="1"/>
          <p:nvPr>
            <p:ph type="title"/>
          </p:nvPr>
        </p:nvSpPr>
        <p:spPr>
          <a:xfrm>
            <a:off x="342900" y="326718"/>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Отток: реальные цифры</a:t>
            </a:r>
          </a:p>
        </p:txBody>
      </p:sp>
      <p:sp>
        <p:nvSpPr>
          <p:cNvPr id="66" name="Shape 66"/>
          <p:cNvSpPr txBox="1"/>
          <p:nvPr/>
        </p:nvSpPr>
        <p:spPr>
          <a:xfrm>
            <a:off x="5548625" y="1948675"/>
            <a:ext cx="2789100" cy="1233900"/>
          </a:xfrm>
          <a:prstGeom prst="rect">
            <a:avLst/>
          </a:prstGeom>
          <a:noFill/>
          <a:ln>
            <a:noFill/>
          </a:ln>
        </p:spPr>
        <p:txBody>
          <a:bodyPr anchorCtr="0" anchor="t" bIns="91425" lIns="91425" rIns="91425" tIns="91425">
            <a:noAutofit/>
          </a:bodyPr>
          <a:lstStyle/>
          <a:p>
            <a:pPr lvl="0">
              <a:spcBef>
                <a:spcPts val="0"/>
              </a:spcBef>
              <a:buNone/>
            </a:pPr>
            <a:r>
              <a:rPr b="1" lang="en" sz="3200">
                <a:solidFill>
                  <a:srgbClr val="FF0000"/>
                </a:solidFill>
                <a:latin typeface="Trebuchet MS"/>
                <a:ea typeface="Trebuchet MS"/>
                <a:cs typeface="Trebuchet MS"/>
                <a:sym typeface="Trebuchet MS"/>
              </a:rPr>
              <a:t>Мобильные: 60 % в год</a:t>
            </a:r>
          </a:p>
        </p:txBody>
      </p:sp>
      <p:cxnSp>
        <p:nvCxnSpPr>
          <p:cNvPr id="67" name="Shape 67"/>
          <p:cNvCxnSpPr/>
          <p:nvPr/>
        </p:nvCxnSpPr>
        <p:spPr>
          <a:xfrm>
            <a:off x="686884" y="2546850"/>
            <a:ext cx="8068200" cy="0"/>
          </a:xfrm>
          <a:prstGeom prst="straightConnector1">
            <a:avLst/>
          </a:prstGeom>
          <a:noFill/>
          <a:ln cap="flat" cmpd="sng" w="28575">
            <a:solidFill>
              <a:srgbClr val="FF0000"/>
            </a:solidFill>
            <a:prstDash val="solid"/>
            <a:round/>
            <a:headEnd len="lg" w="lg" type="none"/>
            <a:tailEnd len="lg" w="lg" type="none"/>
          </a:ln>
        </p:spPr>
      </p:cxnSp>
      <p:pic>
        <p:nvPicPr>
          <p:cNvPr id="68" name="Shape 68"/>
          <p:cNvPicPr preferRelativeResize="0"/>
          <p:nvPr/>
        </p:nvPicPr>
        <p:blipFill>
          <a:blip r:embed="rId5">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Shape 73"/>
          <p:cNvSpPr txBox="1"/>
          <p:nvPr>
            <p:ph idx="1" type="body"/>
          </p:nvPr>
        </p:nvSpPr>
        <p:spPr>
          <a:xfrm>
            <a:off x="161250" y="1688100"/>
            <a:ext cx="8821500" cy="1606800"/>
          </a:xfrm>
          <a:prstGeom prst="rect">
            <a:avLst/>
          </a:prstGeom>
        </p:spPr>
        <p:txBody>
          <a:bodyPr anchorCtr="0" anchor="t" bIns="91425" lIns="91425" rIns="91425" tIns="91425">
            <a:noAutofit/>
          </a:bodyPr>
          <a:lstStyle/>
          <a:p>
            <a:pPr lvl="0" rtl="0" algn="ctr">
              <a:lnSpc>
                <a:spcPct val="100000"/>
              </a:lnSpc>
              <a:spcBef>
                <a:spcPts val="0"/>
              </a:spcBef>
              <a:buNone/>
            </a:pPr>
            <a:r>
              <a:rPr b="1" lang="en" sz="4000">
                <a:latin typeface="Trebuchet MS"/>
                <a:ea typeface="Trebuchet MS"/>
                <a:cs typeface="Trebuchet MS"/>
                <a:sym typeface="Trebuchet MS"/>
              </a:rPr>
              <a:t>Отток можно сократить</a:t>
            </a:r>
          </a:p>
          <a:p>
            <a:pPr lvl="0" rtl="0" algn="ctr">
              <a:lnSpc>
                <a:spcPct val="100000"/>
              </a:lnSpc>
              <a:spcBef>
                <a:spcPts val="0"/>
              </a:spcBef>
              <a:buNone/>
            </a:pPr>
            <a:r>
              <a:rPr b="1" lang="en" sz="4000">
                <a:latin typeface="Trebuchet MS"/>
                <a:ea typeface="Trebuchet MS"/>
                <a:cs typeface="Trebuchet MS"/>
                <a:sym typeface="Trebuchet MS"/>
              </a:rPr>
              <a:t>на 7–10 % базы в год</a:t>
            </a:r>
          </a:p>
        </p:txBody>
      </p:sp>
      <p:sp>
        <p:nvSpPr>
          <p:cNvPr id="74" name="Shape 74"/>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Что делать с оттоком?</a:t>
            </a:r>
          </a:p>
        </p:txBody>
      </p:sp>
      <p:pic>
        <p:nvPicPr>
          <p:cNvPr id="75" name="Shape 75"/>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Shape 80"/>
          <p:cNvSpPr txBox="1"/>
          <p:nvPr>
            <p:ph idx="1" type="body"/>
          </p:nvPr>
        </p:nvSpPr>
        <p:spPr>
          <a:xfrm>
            <a:off x="161250" y="1688100"/>
            <a:ext cx="8821500" cy="1606800"/>
          </a:xfrm>
          <a:prstGeom prst="rect">
            <a:avLst/>
          </a:prstGeom>
        </p:spPr>
        <p:txBody>
          <a:bodyPr anchorCtr="0" anchor="ctr" bIns="91425" lIns="91425" rIns="91425" tIns="91425">
            <a:noAutofit/>
          </a:bodyPr>
          <a:lstStyle/>
          <a:p>
            <a:pPr lvl="0" rtl="0" algn="ctr">
              <a:lnSpc>
                <a:spcPct val="100000"/>
              </a:lnSpc>
              <a:spcBef>
                <a:spcPts val="0"/>
              </a:spcBef>
              <a:buNone/>
            </a:pPr>
            <a:r>
              <a:rPr b="1" lang="en" sz="4800">
                <a:latin typeface="Trebuchet MS"/>
                <a:ea typeface="Trebuchet MS"/>
                <a:cs typeface="Trebuchet MS"/>
                <a:sym typeface="Trebuchet MS"/>
              </a:rPr>
              <a:t>Но как?</a:t>
            </a:r>
          </a:p>
        </p:txBody>
      </p:sp>
      <p:sp>
        <p:nvSpPr>
          <p:cNvPr id="81" name="Shape 81"/>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Что делать с оттоком?</a:t>
            </a:r>
          </a:p>
        </p:txBody>
      </p:sp>
      <p:pic>
        <p:nvPicPr>
          <p:cNvPr id="82" name="Shape 82"/>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Shape 87"/>
          <p:cNvSpPr txBox="1"/>
          <p:nvPr>
            <p:ph idx="1" type="body"/>
          </p:nvPr>
        </p:nvSpPr>
        <p:spPr>
          <a:xfrm>
            <a:off x="360710" y="914400"/>
            <a:ext cx="8441100" cy="3483000"/>
          </a:xfrm>
          <a:prstGeom prst="rect">
            <a:avLst/>
          </a:prstGeom>
        </p:spPr>
        <p:txBody>
          <a:bodyPr anchorCtr="0" anchor="t" bIns="91425" lIns="91425" rIns="91425" tIns="91425">
            <a:noAutofit/>
          </a:bodyPr>
          <a:lstStyle/>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Классифицируем причины (5–15 шт)</a:t>
            </a:r>
          </a:p>
          <a:p>
            <a:pPr indent="-431800" lvl="0" marL="457200" rtl="0">
              <a:lnSpc>
                <a:spcPct val="100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Для каждой причины ищем</a:t>
            </a:r>
            <a:br>
              <a:rPr lang="en" sz="3200">
                <a:latin typeface="Trebuchet MS"/>
                <a:ea typeface="Trebuchet MS"/>
                <a:cs typeface="Trebuchet MS"/>
                <a:sym typeface="Trebuchet MS"/>
              </a:rPr>
            </a:br>
            <a:r>
              <a:rPr lang="en" sz="3200">
                <a:latin typeface="Trebuchet MS"/>
                <a:ea typeface="Trebuchet MS"/>
                <a:cs typeface="Trebuchet MS"/>
                <a:sym typeface="Trebuchet MS"/>
              </a:rPr>
              <a:t>свое противоядие</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Внедряем</a:t>
            </a:r>
          </a:p>
          <a:p>
            <a:pPr indent="-431800" lvl="0" marL="457200" rtl="0">
              <a:lnSpc>
                <a:spcPct val="115000"/>
              </a:lnSpc>
              <a:spcBef>
                <a:spcPts val="0"/>
              </a:spcBef>
              <a:spcAft>
                <a:spcPts val="1000"/>
              </a:spcAft>
              <a:buSzPct val="100000"/>
              <a:buFont typeface="Trebuchet MS"/>
              <a:buAutoNum type="arabicPeriod"/>
            </a:pPr>
            <a:r>
              <a:rPr lang="en" sz="3200">
                <a:latin typeface="Trebuchet MS"/>
                <a:ea typeface="Trebuchet MS"/>
                <a:cs typeface="Trebuchet MS"/>
                <a:sym typeface="Trebuchet MS"/>
              </a:rPr>
              <a:t>Получив обратную связь, улучшаем</a:t>
            </a:r>
          </a:p>
        </p:txBody>
      </p:sp>
      <p:sp>
        <p:nvSpPr>
          <p:cNvPr id="88" name="Shape 88"/>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Боремся с оттоком</a:t>
            </a:r>
          </a:p>
        </p:txBody>
      </p:sp>
      <p:pic>
        <p:nvPicPr>
          <p:cNvPr id="89" name="Shape 89"/>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Shape 94"/>
          <p:cNvSpPr txBox="1"/>
          <p:nvPr>
            <p:ph idx="1" type="body"/>
          </p:nvPr>
        </p:nvSpPr>
        <p:spPr>
          <a:xfrm>
            <a:off x="379300" y="838275"/>
            <a:ext cx="8507700" cy="3578100"/>
          </a:xfrm>
          <a:prstGeom prst="rect">
            <a:avLst/>
          </a:prstGeom>
        </p:spPr>
        <p:txBody>
          <a:bodyPr anchorCtr="0" anchor="t" bIns="91425" lIns="91425" rIns="91425" tIns="91425">
            <a:noAutofit/>
          </a:bodyPr>
          <a:lstStyle/>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Переезд в зону/вне зоны покрытия</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Съемная квартира или продали квартиру</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Временный отъезд</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Недоволен качеством</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Дорого (услуга не стоит своих денег) </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Финансовые сложности</a:t>
            </a:r>
          </a:p>
          <a:p>
            <a:pPr indent="-431800" lvl="0" marL="457200" rtl="0">
              <a:lnSpc>
                <a:spcPct val="115000"/>
              </a:lnSpc>
              <a:spcBef>
                <a:spcPts val="0"/>
              </a:spcBef>
              <a:buSzPct val="100000"/>
              <a:buFont typeface="Trebuchet MS"/>
              <a:buAutoNum type="arabicPeriod"/>
            </a:pPr>
            <a:r>
              <a:rPr lang="en" sz="3200">
                <a:latin typeface="Trebuchet MS"/>
                <a:ea typeface="Trebuchet MS"/>
                <a:cs typeface="Trebuchet MS"/>
                <a:sym typeface="Trebuchet MS"/>
              </a:rPr>
              <a:t>Переход к конкуренту</a:t>
            </a:r>
          </a:p>
        </p:txBody>
      </p:sp>
      <p:sp>
        <p:nvSpPr>
          <p:cNvPr id="95" name="Shape 95"/>
          <p:cNvSpPr txBox="1"/>
          <p:nvPr>
            <p:ph type="title"/>
          </p:nvPr>
        </p:nvSpPr>
        <p:spPr>
          <a:xfrm>
            <a:off x="342900" y="326727"/>
            <a:ext cx="8458200" cy="470400"/>
          </a:xfrm>
          <a:prstGeom prst="rect">
            <a:avLst/>
          </a:prstGeom>
          <a:solidFill>
            <a:srgbClr val="D84011"/>
          </a:solidFill>
        </p:spPr>
        <p:txBody>
          <a:bodyPr anchorCtr="0" anchor="ctr" bIns="91425" lIns="91425" rIns="91425" tIns="91425">
            <a:noAutofit/>
          </a:bodyPr>
          <a:lstStyle/>
          <a:p>
            <a:pPr lvl="0" rtl="0" algn="ctr">
              <a:spcBef>
                <a:spcPts val="0"/>
              </a:spcBef>
              <a:buNone/>
            </a:pPr>
            <a:r>
              <a:rPr b="0" lang="en" sz="3200">
                <a:solidFill>
                  <a:srgbClr val="FFFFFF"/>
                </a:solidFill>
                <a:latin typeface="Trebuchet MS"/>
                <a:ea typeface="Trebuchet MS"/>
                <a:cs typeface="Trebuchet MS"/>
                <a:sym typeface="Trebuchet MS"/>
              </a:rPr>
              <a:t>Примеры причин оттока</a:t>
            </a:r>
          </a:p>
        </p:txBody>
      </p:sp>
      <p:pic>
        <p:nvPicPr>
          <p:cNvPr id="96" name="Shape 96"/>
          <p:cNvPicPr preferRelativeResize="0"/>
          <p:nvPr/>
        </p:nvPicPr>
        <p:blipFill>
          <a:blip r:embed="rId4">
            <a:alphaModFix/>
          </a:blip>
          <a:stretch>
            <a:fillRect/>
          </a:stretch>
        </p:blipFill>
        <p:spPr>
          <a:xfrm>
            <a:off x="7296394" y="4353175"/>
            <a:ext cx="1504704" cy="536699"/>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