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402" r:id="rId4"/>
    <p:sldId id="261" r:id="rId5"/>
    <p:sldId id="291" r:id="rId6"/>
    <p:sldId id="295" r:id="rId7"/>
    <p:sldId id="403" r:id="rId8"/>
    <p:sldId id="432" r:id="rId9"/>
    <p:sldId id="436" r:id="rId10"/>
    <p:sldId id="433" r:id="rId11"/>
    <p:sldId id="449" r:id="rId12"/>
    <p:sldId id="435" r:id="rId13"/>
    <p:sldId id="410" r:id="rId14"/>
    <p:sldId id="409" r:id="rId15"/>
    <p:sldId id="437" r:id="rId16"/>
    <p:sldId id="438" r:id="rId17"/>
    <p:sldId id="450" r:id="rId18"/>
    <p:sldId id="439" r:id="rId19"/>
    <p:sldId id="441" r:id="rId20"/>
    <p:sldId id="285" r:id="rId21"/>
    <p:sldId id="442" r:id="rId22"/>
    <p:sldId id="444" r:id="rId23"/>
    <p:sldId id="447" r:id="rId24"/>
    <p:sldId id="604" r:id="rId25"/>
    <p:sldId id="445" r:id="rId26"/>
    <p:sldId id="605" r:id="rId27"/>
    <p:sldId id="446" r:id="rId28"/>
    <p:sldId id="606" r:id="rId29"/>
    <p:sldId id="363" r:id="rId30"/>
    <p:sldId id="370" r:id="rId31"/>
    <p:sldId id="607" r:id="rId32"/>
    <p:sldId id="262" r:id="rId33"/>
    <p:sldId id="300" r:id="rId34"/>
    <p:sldId id="608" r:id="rId35"/>
    <p:sldId id="609" r:id="rId36"/>
    <p:sldId id="610" r:id="rId37"/>
    <p:sldId id="611" r:id="rId38"/>
    <p:sldId id="612" r:id="rId39"/>
    <p:sldId id="268" r:id="rId40"/>
    <p:sldId id="309" r:id="rId41"/>
    <p:sldId id="378" r:id="rId42"/>
    <p:sldId id="337" r:id="rId43"/>
    <p:sldId id="426" r:id="rId44"/>
    <p:sldId id="283" r:id="rId45"/>
    <p:sldId id="448" r:id="rId46"/>
    <p:sldId id="417" r:id="rId47"/>
    <p:sldId id="424" r:id="rId48"/>
    <p:sldId id="352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C49DFE-7F93-4DF4-A9A6-EAF232E7E2C0}">
          <p14:sldIdLst>
            <p14:sldId id="256"/>
            <p14:sldId id="259"/>
            <p14:sldId id="402"/>
            <p14:sldId id="261"/>
            <p14:sldId id="291"/>
            <p14:sldId id="295"/>
            <p14:sldId id="403"/>
            <p14:sldId id="432"/>
            <p14:sldId id="436"/>
            <p14:sldId id="433"/>
          </p14:sldIdLst>
        </p14:section>
        <p14:section name="Раздел без заголовка" id="{451FDD36-4713-4FA8-BD37-AC8C8146AA16}">
          <p14:sldIdLst>
            <p14:sldId id="449"/>
            <p14:sldId id="435"/>
            <p14:sldId id="410"/>
            <p14:sldId id="409"/>
            <p14:sldId id="437"/>
            <p14:sldId id="438"/>
            <p14:sldId id="450"/>
            <p14:sldId id="439"/>
            <p14:sldId id="441"/>
            <p14:sldId id="285"/>
            <p14:sldId id="442"/>
            <p14:sldId id="444"/>
            <p14:sldId id="447"/>
            <p14:sldId id="604"/>
            <p14:sldId id="445"/>
            <p14:sldId id="605"/>
            <p14:sldId id="446"/>
            <p14:sldId id="606"/>
            <p14:sldId id="363"/>
            <p14:sldId id="370"/>
            <p14:sldId id="607"/>
            <p14:sldId id="262"/>
            <p14:sldId id="300"/>
            <p14:sldId id="608"/>
            <p14:sldId id="609"/>
            <p14:sldId id="610"/>
            <p14:sldId id="611"/>
            <p14:sldId id="612"/>
            <p14:sldId id="268"/>
            <p14:sldId id="309"/>
            <p14:sldId id="378"/>
            <p14:sldId id="337"/>
            <p14:sldId id="426"/>
            <p14:sldId id="283"/>
            <p14:sldId id="448"/>
            <p14:sldId id="417"/>
            <p14:sldId id="424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69" y="13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22T10:30:56.374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5272 639,'-85'-4,"0"-4,-57-13,3 0,-217-32,285 42,-173-26,153 28,-65 1,-698 10,768 3,0 3,1 4,-1 3,4 0,-64 9,-243 42,3 23,294-62,-27 7,-44 3,122-28,1 1,0 1,1 3,0 1,1 1,-31 20,53-26,3-2,0-1,0 0,0-1,0 0,-11 2,-63 13,31-9,0 3,-40 17,80-25,-1 0,1 1,0 1,0 1,1 0,1 1,0 1,0 0,1 1,-9 11,-22 29,6-7,-6 12,32-41,1 1,1 0,1 0,1 1,-4 10,-27 103,-13 33,-12 7,56-150,2 1,0 0,0 6,2-6,-1 0,-2 0,-2 4,-2 3,1 1,2 1,0-1,-1 31,3-1,3 1,3 5,-1 32,4 83,-2-166,1 0,1-1,1 1,0-1,1 0,0 0,2-1,-1 1,2-1,4 6,5 4,0 0,1-2,2 0,0-1,7 5,27 20,1-2,11 2,122 75,-33-30,3-8,4-6,43 8,473 187,-416-166,335 146,-570-239,0-1,1-1,0-2,1-1,0-1,0-1,19 0,34-4,28-4,37-1,-111 5,-1 0,1 3,2 1,57 18,62 24,26 9,19-9,26-5,2-11,1-9,1-11,217-16,184-52,2-28,-617 82,350-52,246-31,198-20,-234 25,-506 70,180-20,169 5,258 22,-457 5,676 41,-226-5,447-31,-696-9,168 12,-384 2,172 35,-77 9,116 18,-223-46,1-9,74-8,-172-10,262-3,-200-5,39-11,-85 1,75-24,106-39,-171 44,-110 32,541-163,-452 130,192-63,136-21,423-140,-640 178,221-111,-415 185,-1-2,0 0,-1-2,9-7,-19 14,-1-1,0 1,0-1,-1-1,0 1,0-1,-1-1,0 1,0-1,-1 1,1-4,2-10,-2 1,0-1,-2 0,0 0,-1-4,0-114,-3 91,-2-825,2 748,-5 1,-11-39,9 110,-3 0,-2 1,-2 0,-3 1,-2 0,-15-24,1 14,-3 1,-3 2,-2 2,-22-22,-201-199,248 260,-159-169,34 33,118 129,-2 1,-18-12,30 26,1 1,-2 0,1 1,-1 1,-1 0,-8-2,-10-1,-1 1,0 3,0 0,-23 1,-143 1,163 4,-36 2,0 4,-2 3,-147 28,85-12,-217 42,-89 39,-125 64,375-110,93-30,-84 28,-87 23,68-23,70-18,18-6,-16 11,-85 47,-53 20,-283 71,377-136,-3-7,-36-3,-227 17,101-14,-425 34,339-54,-125-21,502-1,1-2,-1-2,-16-6,33 4,0-1,1-2,0-1,1-1,-12-9,-169-98,71 38,-82-32,-15 14,206 87,-68-24,-1 4,-2 5,-20 0,-312-44,391 65,-193-21,-157 5,-104-7,381 21,-377-32,299 20,-47-2,-93-9,216 18,-66-11,47 6,-48 2,-106-7,171 12,-46 4,-120 8,119 1,131 2,-106 23,-18 12,-151 49,273-76,0-2,-1-1,0-3,0-1,-1-1,-12-3,-96-3,131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22T10:34:32.712"/>
    </inkml:context>
    <inkml:brush xml:id="br0">
      <inkml:brushProperty name="width" value="0.35" units="cm"/>
      <inkml:brushProperty name="height" value="0.35" units="cm"/>
      <inkml:brushProperty name="color" value="#E71225"/>
      <inkml:brushProperty name="ignorePressure" value="1"/>
    </inkml:brush>
  </inkml:definitions>
  <inkml:trace contextRef="#ctx0" brushRef="#br0">5090 729,'-154'-6,"-16"0,8 14,1 6,0 7,-131 36,-1 19,-167 71,285-82,4 7,3 8,3 7,-131 94,126-60,-97 92,-134 163,-270 349,605-646,-156 188,117-131,5 6,60-80,2 2,4 2,-21 56,36-72,2 1,2 1,3 1,2 0,-1 32,4 18,5-1,5 0,4 11,8 16,5 0,13 27,-17-90,4-1,2 0,3-1,3-2,2-1,3-1,3-2,36 45,-11-26,3-3,3-3,4-3,2-3,3-3,43 25,-49-44,2-4,1-3,1-2,2-5,12 1,397 98,-406-109,390 84,-264-67,65-3,444 1,-399-25,-10 4,607 12,-698-26,501-1,0 19,423 53,223 3,-452-78,-2-41,1170-67,-863 73,0 60,756 171,-1419-101,278 93,-433-81,514 118,-698-181,173 9,-226-39,-1-6,127-15,-131-4,0-6,-2-7,130-43,-180 39,-2-5,-1-4,-2-4,-2-4,-2-4,-1-6,-6-2,-2-4,-3-3,-4-4,-3-3,12-20,-35 32,-2-1,-4-3,-2-2,-3-2,-4-1,-3-2,-1-5,-15 28,-3 0,-1-1,-3 0,-2-1,-3 1,-2-16,-3-5,-3 1,-4-1,-3 1,-8-23,-25-87,-9 1,-10-5,-148-348,128 349,-8 3,-8 5,-8 4,-80-97,13 53,-8 8,-10 8,-9 9,-7 8,-93-55,58 68,-185-96,-280-114,149 110,-94-9,318 155,-6 14,-256-45,141 70,-119 7,-466-12,220 54,-297 44,-27 55,2 26,614-45,-723 47,-1-40,229-14,863-26,-1085 85,839-46,16 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1D-F7DB-4D50-B6AC-6903BBDE3FD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5E34-F1D0-4A87-B169-09F6F867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1D-F7DB-4D50-B6AC-6903BBDE3FD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5E34-F1D0-4A87-B169-09F6F867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3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1D-F7DB-4D50-B6AC-6903BBDE3FD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5E34-F1D0-4A87-B169-09F6F867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1D-F7DB-4D50-B6AC-6903BBDE3FD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5E34-F1D0-4A87-B169-09F6F867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5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1D-F7DB-4D50-B6AC-6903BBDE3FD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5E34-F1D0-4A87-B169-09F6F867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8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1D-F7DB-4D50-B6AC-6903BBDE3FD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5E34-F1D0-4A87-B169-09F6F867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1D-F7DB-4D50-B6AC-6903BBDE3FD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5E34-F1D0-4A87-B169-09F6F867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1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1D-F7DB-4D50-B6AC-6903BBDE3FD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5E34-F1D0-4A87-B169-09F6F867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6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1D-F7DB-4D50-B6AC-6903BBDE3FD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5E34-F1D0-4A87-B169-09F6F867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5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1D-F7DB-4D50-B6AC-6903BBDE3FD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5E34-F1D0-4A87-B169-09F6F867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9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1D-F7DB-4D50-B6AC-6903BBDE3FD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5E34-F1D0-4A87-B169-09F6F867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2221D-F7DB-4D50-B6AC-6903BBDE3FD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5E34-F1D0-4A87-B169-09F6F867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52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makur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450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mikler/glaber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mikler/glaber/" TargetMode="External"/><Relationship Id="rId2" Type="http://schemas.openxmlformats.org/officeDocument/2006/relationships/hyperlink" Target="mailto:makurov@gmia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lab.com/mikler/glaber.gi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miley-emoticon-sad-face-icon-163545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2A6CB-D584-4428-B076-32E26594F5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ru-RU" dirty="0" err="1"/>
              <a:t>Заббикс</a:t>
            </a:r>
            <a:r>
              <a:rPr lang="ru-RU" dirty="0"/>
              <a:t> в 100 раз быстрее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634556-6290-4147-9082-3986EF106D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Макуров</a:t>
            </a:r>
            <a:r>
              <a:rPr lang="ru-RU" dirty="0"/>
              <a:t> Михаил</a:t>
            </a:r>
          </a:p>
          <a:p>
            <a:r>
              <a:rPr lang="en-US" dirty="0">
                <a:hlinkClick r:id="rId2"/>
              </a:rPr>
              <a:t>https://t.me/makurov</a:t>
            </a:r>
            <a:endParaRPr lang="en-US" dirty="0"/>
          </a:p>
          <a:p>
            <a:r>
              <a:rPr lang="en-US" dirty="0"/>
              <a:t>makurov@gmail.com</a:t>
            </a:r>
          </a:p>
        </p:txBody>
      </p:sp>
    </p:spTree>
    <p:extLst>
      <p:ext uri="{BB962C8B-B14F-4D97-AF65-F5344CB8AC3E}">
        <p14:creationId xmlns:p14="http://schemas.microsoft.com/office/powerpoint/2010/main" val="19446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1D3E-F3CB-459B-AE0C-73B8E2DF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79D8DC7-46B6-4250-80F1-34DBEADCD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56" y="2073442"/>
            <a:ext cx="11594488" cy="21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7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1219E4-3635-48A8-A5AF-F7759069AD3A}"/>
              </a:ext>
            </a:extLst>
          </p:cNvPr>
          <p:cNvSpPr/>
          <p:nvPr/>
        </p:nvSpPr>
        <p:spPr>
          <a:xfrm>
            <a:off x="635878" y="1996965"/>
            <a:ext cx="2953407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Web + API </a:t>
            </a:r>
          </a:p>
          <a:p>
            <a:pPr algn="ctr"/>
            <a:r>
              <a:rPr lang="en-US" sz="4400" dirty="0"/>
              <a:t>php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97997E-ABB7-4D3E-8952-E0B1371408A0}"/>
              </a:ext>
            </a:extLst>
          </p:cNvPr>
          <p:cNvSpPr/>
          <p:nvPr/>
        </p:nvSpPr>
        <p:spPr>
          <a:xfrm>
            <a:off x="4671853" y="1996965"/>
            <a:ext cx="2953407" cy="2133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DB</a:t>
            </a:r>
          </a:p>
          <a:p>
            <a:pPr algn="ctr"/>
            <a:r>
              <a:rPr lang="en-US" sz="3200" dirty="0"/>
              <a:t>(MySQL, Postgres, Oracle)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03B97D-594F-42DF-BF1D-3ED872D43351}"/>
              </a:ext>
            </a:extLst>
          </p:cNvPr>
          <p:cNvSpPr/>
          <p:nvPr/>
        </p:nvSpPr>
        <p:spPr>
          <a:xfrm>
            <a:off x="8760368" y="1996965"/>
            <a:ext cx="2953407" cy="2133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 </a:t>
            </a:r>
          </a:p>
          <a:p>
            <a:pPr algn="ctr"/>
            <a:r>
              <a:rPr lang="en-US" sz="5400" dirty="0"/>
              <a:t>C, *nix</a:t>
            </a:r>
          </a:p>
        </p:txBody>
      </p: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A0FD6B37-6451-41C2-A703-489C4EA844D0}"/>
              </a:ext>
            </a:extLst>
          </p:cNvPr>
          <p:cNvSpPr/>
          <p:nvPr/>
        </p:nvSpPr>
        <p:spPr>
          <a:xfrm>
            <a:off x="3589285" y="3011214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: влево-вправо 5">
            <a:extLst>
              <a:ext uri="{FF2B5EF4-FFF2-40B4-BE49-F238E27FC236}">
                <a16:creationId xmlns:a16="http://schemas.microsoft.com/office/drawing/2014/main" id="{25D849E2-F5F8-4628-BA86-43131638A5F5}"/>
              </a:ext>
            </a:extLst>
          </p:cNvPr>
          <p:cNvSpPr/>
          <p:nvPr/>
        </p:nvSpPr>
        <p:spPr>
          <a:xfrm>
            <a:off x="7635760" y="2911365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7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1219E4-3635-48A8-A5AF-F7759069AD3A}"/>
              </a:ext>
            </a:extLst>
          </p:cNvPr>
          <p:cNvSpPr/>
          <p:nvPr/>
        </p:nvSpPr>
        <p:spPr>
          <a:xfrm>
            <a:off x="635878" y="1996965"/>
            <a:ext cx="2953407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Web + API </a:t>
            </a:r>
          </a:p>
          <a:p>
            <a:pPr algn="ctr"/>
            <a:r>
              <a:rPr lang="en-US" sz="4400" dirty="0"/>
              <a:t>php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97997E-ABB7-4D3E-8952-E0B1371408A0}"/>
              </a:ext>
            </a:extLst>
          </p:cNvPr>
          <p:cNvSpPr/>
          <p:nvPr/>
        </p:nvSpPr>
        <p:spPr>
          <a:xfrm>
            <a:off x="4671853" y="903270"/>
            <a:ext cx="2963907" cy="42962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DB</a:t>
            </a:r>
          </a:p>
          <a:p>
            <a:pPr algn="ctr"/>
            <a:r>
              <a:rPr lang="en-US" sz="3200" dirty="0"/>
              <a:t>(MySQL, Postgres, Oracle)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+CLICKHOUSE!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03B97D-594F-42DF-BF1D-3ED872D43351}"/>
              </a:ext>
            </a:extLst>
          </p:cNvPr>
          <p:cNvSpPr/>
          <p:nvPr/>
        </p:nvSpPr>
        <p:spPr>
          <a:xfrm>
            <a:off x="8760368" y="1996965"/>
            <a:ext cx="2953407" cy="2133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 </a:t>
            </a:r>
          </a:p>
          <a:p>
            <a:pPr algn="ctr"/>
            <a:r>
              <a:rPr lang="en-US" sz="5400" dirty="0"/>
              <a:t>C, *nix</a:t>
            </a:r>
          </a:p>
        </p:txBody>
      </p: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A0FD6B37-6451-41C2-A703-489C4EA844D0}"/>
              </a:ext>
            </a:extLst>
          </p:cNvPr>
          <p:cNvSpPr/>
          <p:nvPr/>
        </p:nvSpPr>
        <p:spPr>
          <a:xfrm>
            <a:off x="3589285" y="3011214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: влево-вправо 5">
            <a:extLst>
              <a:ext uri="{FF2B5EF4-FFF2-40B4-BE49-F238E27FC236}">
                <a16:creationId xmlns:a16="http://schemas.microsoft.com/office/drawing/2014/main" id="{25D849E2-F5F8-4628-BA86-43131638A5F5}"/>
              </a:ext>
            </a:extLst>
          </p:cNvPr>
          <p:cNvSpPr/>
          <p:nvPr/>
        </p:nvSpPr>
        <p:spPr>
          <a:xfrm>
            <a:off x="7635760" y="2911365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: влево-вправо 6">
            <a:extLst>
              <a:ext uri="{FF2B5EF4-FFF2-40B4-BE49-F238E27FC236}">
                <a16:creationId xmlns:a16="http://schemas.microsoft.com/office/drawing/2014/main" id="{CADB7C63-994E-41CD-8505-203D9183487D}"/>
              </a:ext>
            </a:extLst>
          </p:cNvPr>
          <p:cNvSpPr/>
          <p:nvPr/>
        </p:nvSpPr>
        <p:spPr>
          <a:xfrm>
            <a:off x="3589285" y="3570889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лево-вправо 7">
            <a:extLst>
              <a:ext uri="{FF2B5EF4-FFF2-40B4-BE49-F238E27FC236}">
                <a16:creationId xmlns:a16="http://schemas.microsoft.com/office/drawing/2014/main" id="{26855FA9-1666-46E6-BA15-3831302635A9}"/>
              </a:ext>
            </a:extLst>
          </p:cNvPr>
          <p:cNvSpPr/>
          <p:nvPr/>
        </p:nvSpPr>
        <p:spPr>
          <a:xfrm>
            <a:off x="7656780" y="3570889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7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361" y="1734818"/>
            <a:ext cx="11607599" cy="33883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History</a:t>
            </a:r>
            <a:r>
              <a:rPr lang="ru-RU" sz="4400" dirty="0"/>
              <a:t> </a:t>
            </a:r>
            <a:r>
              <a:rPr lang="en-US" sz="4400" dirty="0"/>
              <a:t>99%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71939" y="1734817"/>
            <a:ext cx="135336" cy="3388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6731E8-A21B-428C-9A6A-F2E093B84AEC}"/>
              </a:ext>
            </a:extLst>
          </p:cNvPr>
          <p:cNvSpPr/>
          <p:nvPr/>
        </p:nvSpPr>
        <p:spPr>
          <a:xfrm>
            <a:off x="729983" y="1498387"/>
            <a:ext cx="10926696" cy="34347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ED748F-4ADA-4705-B5B9-14566936BA59}"/>
              </a:ext>
            </a:extLst>
          </p:cNvPr>
          <p:cNvSpPr/>
          <p:nvPr/>
        </p:nvSpPr>
        <p:spPr>
          <a:xfrm>
            <a:off x="11456894" y="1498387"/>
            <a:ext cx="199785" cy="3434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4E806E-C660-493B-AE81-0070755C47E9}"/>
              </a:ext>
            </a:extLst>
          </p:cNvPr>
          <p:cNvSpPr/>
          <p:nvPr/>
        </p:nvSpPr>
        <p:spPr>
          <a:xfrm>
            <a:off x="729983" y="1498387"/>
            <a:ext cx="9005688" cy="34347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LOGS – 85%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61DAC1-7F84-4DB7-A67D-5A5A9987F036}"/>
              </a:ext>
            </a:extLst>
          </p:cNvPr>
          <p:cNvSpPr txBox="1"/>
          <p:nvPr/>
        </p:nvSpPr>
        <p:spPr>
          <a:xfrm>
            <a:off x="9835563" y="2873828"/>
            <a:ext cx="133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65B14B-7FAE-4D4E-97DA-95F56092E2C1}"/>
              </a:ext>
            </a:extLst>
          </p:cNvPr>
          <p:cNvSpPr txBox="1"/>
          <p:nvPr/>
        </p:nvSpPr>
        <p:spPr>
          <a:xfrm>
            <a:off x="3972646" y="5526670"/>
            <a:ext cx="776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Configuration update (&lt;1%)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2041FA7-4832-4335-84F8-3DE05A3A375A}"/>
              </a:ext>
            </a:extLst>
          </p:cNvPr>
          <p:cNvCxnSpPr>
            <a:endCxn id="10" idx="2"/>
          </p:cNvCxnSpPr>
          <p:nvPr/>
        </p:nvCxnSpPr>
        <p:spPr>
          <a:xfrm flipV="1">
            <a:off x="10926696" y="4933150"/>
            <a:ext cx="630091" cy="814507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36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479A8-0A68-4434-A4C7-6C58A545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A5A524F-FC00-401B-8B3F-1DD084462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67765"/>
            <a:ext cx="10789920" cy="59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2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479A8-0A68-4434-A4C7-6C58A545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A5A524F-FC00-401B-8B3F-1DD084462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67765"/>
            <a:ext cx="10789920" cy="59922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F3CB500D-A72B-4A68-B82F-ED8416889C91}"/>
                  </a:ext>
                </a:extLst>
              </p14:cNvPr>
              <p14:cNvContentPartPr/>
              <p14:nvPr/>
            </p14:nvContentPartPr>
            <p14:xfrm>
              <a:off x="1363080" y="2505420"/>
              <a:ext cx="7599600" cy="168012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F3CB500D-A72B-4A68-B82F-ED8416889C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4080" y="2496780"/>
                <a:ext cx="7617240" cy="16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29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1219E4-3635-48A8-A5AF-F7759069AD3A}"/>
              </a:ext>
            </a:extLst>
          </p:cNvPr>
          <p:cNvSpPr/>
          <p:nvPr/>
        </p:nvSpPr>
        <p:spPr>
          <a:xfrm>
            <a:off x="635878" y="1996965"/>
            <a:ext cx="2953407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Web + API </a:t>
            </a:r>
          </a:p>
          <a:p>
            <a:pPr algn="ctr"/>
            <a:r>
              <a:rPr lang="en-US" sz="4400" dirty="0"/>
              <a:t>php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97997E-ABB7-4D3E-8952-E0B1371408A0}"/>
              </a:ext>
            </a:extLst>
          </p:cNvPr>
          <p:cNvSpPr/>
          <p:nvPr/>
        </p:nvSpPr>
        <p:spPr>
          <a:xfrm>
            <a:off x="4671853" y="1996965"/>
            <a:ext cx="2953407" cy="2133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DB</a:t>
            </a:r>
          </a:p>
          <a:p>
            <a:pPr algn="ctr"/>
            <a:r>
              <a:rPr lang="en-US" sz="3200" dirty="0"/>
              <a:t>(MySQL, Postgres, Oracle)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03B97D-594F-42DF-BF1D-3ED872D43351}"/>
              </a:ext>
            </a:extLst>
          </p:cNvPr>
          <p:cNvSpPr/>
          <p:nvPr/>
        </p:nvSpPr>
        <p:spPr>
          <a:xfrm>
            <a:off x="8760368" y="1996965"/>
            <a:ext cx="2953407" cy="2133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 </a:t>
            </a:r>
          </a:p>
          <a:p>
            <a:pPr algn="ctr"/>
            <a:r>
              <a:rPr lang="en-US" sz="5400" dirty="0"/>
              <a:t>C, *nix</a:t>
            </a:r>
          </a:p>
        </p:txBody>
      </p: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A0FD6B37-6451-41C2-A703-489C4EA844D0}"/>
              </a:ext>
            </a:extLst>
          </p:cNvPr>
          <p:cNvSpPr/>
          <p:nvPr/>
        </p:nvSpPr>
        <p:spPr>
          <a:xfrm>
            <a:off x="3589285" y="3011214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: влево-вправо 5">
            <a:extLst>
              <a:ext uri="{FF2B5EF4-FFF2-40B4-BE49-F238E27FC236}">
                <a16:creationId xmlns:a16="http://schemas.microsoft.com/office/drawing/2014/main" id="{25D849E2-F5F8-4628-BA86-43131638A5F5}"/>
              </a:ext>
            </a:extLst>
          </p:cNvPr>
          <p:cNvSpPr/>
          <p:nvPr/>
        </p:nvSpPr>
        <p:spPr>
          <a:xfrm>
            <a:off x="7635760" y="2911365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2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1219E4-3635-48A8-A5AF-F7759069AD3A}"/>
              </a:ext>
            </a:extLst>
          </p:cNvPr>
          <p:cNvSpPr/>
          <p:nvPr/>
        </p:nvSpPr>
        <p:spPr>
          <a:xfrm>
            <a:off x="635878" y="1996965"/>
            <a:ext cx="2953407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Web + API </a:t>
            </a:r>
          </a:p>
          <a:p>
            <a:pPr algn="ctr"/>
            <a:r>
              <a:rPr lang="en-US" sz="4400" dirty="0"/>
              <a:t>php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97997E-ABB7-4D3E-8952-E0B1371408A0}"/>
              </a:ext>
            </a:extLst>
          </p:cNvPr>
          <p:cNvSpPr/>
          <p:nvPr/>
        </p:nvSpPr>
        <p:spPr>
          <a:xfrm>
            <a:off x="4671853" y="2971130"/>
            <a:ext cx="2963907" cy="2450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DB</a:t>
            </a:r>
          </a:p>
          <a:p>
            <a:pPr algn="ctr"/>
            <a:r>
              <a:rPr lang="en-US" sz="3200" dirty="0"/>
              <a:t>(MySQL, Postgres, Oracle)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+CLICKHOUSE!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03B97D-594F-42DF-BF1D-3ED872D43351}"/>
              </a:ext>
            </a:extLst>
          </p:cNvPr>
          <p:cNvSpPr/>
          <p:nvPr/>
        </p:nvSpPr>
        <p:spPr>
          <a:xfrm>
            <a:off x="8760368" y="1996965"/>
            <a:ext cx="2953407" cy="2133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 </a:t>
            </a:r>
          </a:p>
          <a:p>
            <a:pPr algn="ctr"/>
            <a:r>
              <a:rPr lang="en-US" sz="5400" dirty="0"/>
              <a:t>C, *nix</a:t>
            </a:r>
          </a:p>
        </p:txBody>
      </p: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A0FD6B37-6451-41C2-A703-489C4EA844D0}"/>
              </a:ext>
            </a:extLst>
          </p:cNvPr>
          <p:cNvSpPr/>
          <p:nvPr/>
        </p:nvSpPr>
        <p:spPr>
          <a:xfrm>
            <a:off x="3589285" y="3011214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: влево-вправо 5">
            <a:extLst>
              <a:ext uri="{FF2B5EF4-FFF2-40B4-BE49-F238E27FC236}">
                <a16:creationId xmlns:a16="http://schemas.microsoft.com/office/drawing/2014/main" id="{25D849E2-F5F8-4628-BA86-43131638A5F5}"/>
              </a:ext>
            </a:extLst>
          </p:cNvPr>
          <p:cNvSpPr/>
          <p:nvPr/>
        </p:nvSpPr>
        <p:spPr>
          <a:xfrm>
            <a:off x="7635760" y="2911365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99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98FA4-E474-4D86-A7A7-8A518DEC04B6}"/>
              </a:ext>
            </a:extLst>
          </p:cNvPr>
          <p:cNvSpPr txBox="1"/>
          <p:nvPr/>
        </p:nvSpPr>
        <p:spPr>
          <a:xfrm>
            <a:off x="2955235" y="2434372"/>
            <a:ext cx="6281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/>
              <a:t>Прокси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165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1219E4-3635-48A8-A5AF-F7759069AD3A}"/>
              </a:ext>
            </a:extLst>
          </p:cNvPr>
          <p:cNvSpPr/>
          <p:nvPr/>
        </p:nvSpPr>
        <p:spPr>
          <a:xfrm>
            <a:off x="635878" y="1996965"/>
            <a:ext cx="2953407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Web + API </a:t>
            </a:r>
          </a:p>
          <a:p>
            <a:pPr algn="ctr"/>
            <a:r>
              <a:rPr lang="en-US" sz="4400" dirty="0"/>
              <a:t>php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97997E-ABB7-4D3E-8952-E0B1371408A0}"/>
              </a:ext>
            </a:extLst>
          </p:cNvPr>
          <p:cNvSpPr/>
          <p:nvPr/>
        </p:nvSpPr>
        <p:spPr>
          <a:xfrm>
            <a:off x="4671853" y="1996965"/>
            <a:ext cx="2953407" cy="2133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DB</a:t>
            </a:r>
          </a:p>
          <a:p>
            <a:pPr algn="ctr"/>
            <a:r>
              <a:rPr lang="en-US" sz="3200" dirty="0"/>
              <a:t>(MySQL, Postgres, Oracle)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03B97D-594F-42DF-BF1D-3ED872D43351}"/>
              </a:ext>
            </a:extLst>
          </p:cNvPr>
          <p:cNvSpPr/>
          <p:nvPr/>
        </p:nvSpPr>
        <p:spPr>
          <a:xfrm>
            <a:off x="8760368" y="1996965"/>
            <a:ext cx="2953407" cy="2133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 </a:t>
            </a:r>
          </a:p>
          <a:p>
            <a:pPr algn="ctr"/>
            <a:r>
              <a:rPr lang="en-US" sz="5400" dirty="0"/>
              <a:t>C, *nix</a:t>
            </a:r>
          </a:p>
        </p:txBody>
      </p: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A0FD6B37-6451-41C2-A703-489C4EA844D0}"/>
              </a:ext>
            </a:extLst>
          </p:cNvPr>
          <p:cNvSpPr/>
          <p:nvPr/>
        </p:nvSpPr>
        <p:spPr>
          <a:xfrm>
            <a:off x="3589285" y="3011214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: влево-вправо 5">
            <a:extLst>
              <a:ext uri="{FF2B5EF4-FFF2-40B4-BE49-F238E27FC236}">
                <a16:creationId xmlns:a16="http://schemas.microsoft.com/office/drawing/2014/main" id="{25D849E2-F5F8-4628-BA86-43131638A5F5}"/>
              </a:ext>
            </a:extLst>
          </p:cNvPr>
          <p:cNvSpPr/>
          <p:nvPr/>
        </p:nvSpPr>
        <p:spPr>
          <a:xfrm>
            <a:off x="7635760" y="2911365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81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1219E4-3635-48A8-A5AF-F7759069AD3A}"/>
              </a:ext>
            </a:extLst>
          </p:cNvPr>
          <p:cNvSpPr/>
          <p:nvPr/>
        </p:nvSpPr>
        <p:spPr>
          <a:xfrm>
            <a:off x="635878" y="1787799"/>
            <a:ext cx="2953407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Web + API </a:t>
            </a:r>
          </a:p>
          <a:p>
            <a:pPr algn="ctr"/>
            <a:r>
              <a:rPr lang="en-US" sz="4400" dirty="0"/>
              <a:t>php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97997E-ABB7-4D3E-8952-E0B1371408A0}"/>
              </a:ext>
            </a:extLst>
          </p:cNvPr>
          <p:cNvSpPr/>
          <p:nvPr/>
        </p:nvSpPr>
        <p:spPr>
          <a:xfrm>
            <a:off x="4671853" y="1787799"/>
            <a:ext cx="2953407" cy="2133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DB</a:t>
            </a:r>
          </a:p>
          <a:p>
            <a:pPr algn="ctr"/>
            <a:r>
              <a:rPr lang="en-US" sz="3200" dirty="0"/>
              <a:t>(MySQL, Postgres, Oracle)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03B97D-594F-42DF-BF1D-3ED872D43351}"/>
              </a:ext>
            </a:extLst>
          </p:cNvPr>
          <p:cNvSpPr/>
          <p:nvPr/>
        </p:nvSpPr>
        <p:spPr>
          <a:xfrm>
            <a:off x="8760368" y="1787799"/>
            <a:ext cx="2953407" cy="2133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 </a:t>
            </a:r>
          </a:p>
          <a:p>
            <a:pPr algn="ctr"/>
            <a:r>
              <a:rPr lang="en-US" sz="5400" dirty="0"/>
              <a:t>C, *nix</a:t>
            </a:r>
          </a:p>
        </p:txBody>
      </p: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A0FD6B37-6451-41C2-A703-489C4EA844D0}"/>
              </a:ext>
            </a:extLst>
          </p:cNvPr>
          <p:cNvSpPr/>
          <p:nvPr/>
        </p:nvSpPr>
        <p:spPr>
          <a:xfrm>
            <a:off x="3589285" y="2802048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: влево-вправо 5">
            <a:extLst>
              <a:ext uri="{FF2B5EF4-FFF2-40B4-BE49-F238E27FC236}">
                <a16:creationId xmlns:a16="http://schemas.microsoft.com/office/drawing/2014/main" id="{25D849E2-F5F8-4628-BA86-43131638A5F5}"/>
              </a:ext>
            </a:extLst>
          </p:cNvPr>
          <p:cNvSpPr/>
          <p:nvPr/>
        </p:nvSpPr>
        <p:spPr>
          <a:xfrm>
            <a:off x="7635760" y="2702199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F9AC38-FCCE-48E3-BE67-D139360F151F}"/>
              </a:ext>
            </a:extLst>
          </p:cNvPr>
          <p:cNvSpPr/>
          <p:nvPr/>
        </p:nvSpPr>
        <p:spPr>
          <a:xfrm>
            <a:off x="414789" y="1161697"/>
            <a:ext cx="8345579" cy="3081004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7F48E2-7CB8-4C04-85E4-053E5312E9FF}"/>
              </a:ext>
            </a:extLst>
          </p:cNvPr>
          <p:cNvSpPr/>
          <p:nvPr/>
        </p:nvSpPr>
        <p:spPr>
          <a:xfrm>
            <a:off x="9598288" y="5434488"/>
            <a:ext cx="2236494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Proxy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AF0B60-764F-4A55-A2B8-6221700B0DBE}"/>
              </a:ext>
            </a:extLst>
          </p:cNvPr>
          <p:cNvSpPr/>
          <p:nvPr/>
        </p:nvSpPr>
        <p:spPr>
          <a:xfrm>
            <a:off x="7112324" y="5434488"/>
            <a:ext cx="2236494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Proxy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79840A-31AF-4039-86F8-DDF288ACF1B8}"/>
              </a:ext>
            </a:extLst>
          </p:cNvPr>
          <p:cNvSpPr/>
          <p:nvPr/>
        </p:nvSpPr>
        <p:spPr>
          <a:xfrm>
            <a:off x="4587578" y="5434487"/>
            <a:ext cx="2236494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Proxy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63887AF-1BB9-4C8D-9376-2C14B4CEE559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5705825" y="3901015"/>
            <a:ext cx="3054543" cy="1533472"/>
          </a:xfrm>
          <a:prstGeom prst="straightConnector1">
            <a:avLst/>
          </a:prstGeom>
          <a:ln w="1016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040D6EC-B7EA-4B49-823F-F07A8CD199F7}"/>
              </a:ext>
            </a:extLst>
          </p:cNvPr>
          <p:cNvCxnSpPr>
            <a:cxnSpLocks/>
          </p:cNvCxnSpPr>
          <p:nvPr/>
        </p:nvCxnSpPr>
        <p:spPr>
          <a:xfrm flipH="1">
            <a:off x="8287172" y="3938271"/>
            <a:ext cx="1311116" cy="1536985"/>
          </a:xfrm>
          <a:prstGeom prst="straightConnector1">
            <a:avLst/>
          </a:prstGeom>
          <a:ln w="1016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D25FC75-C246-4149-8D1C-7B4A995C975F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0237072" y="3921399"/>
            <a:ext cx="410445" cy="1496217"/>
          </a:xfrm>
          <a:prstGeom prst="straightConnector1">
            <a:avLst/>
          </a:prstGeom>
          <a:ln w="1016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228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1219E4-3635-48A8-A5AF-F7759069AD3A}"/>
              </a:ext>
            </a:extLst>
          </p:cNvPr>
          <p:cNvSpPr/>
          <p:nvPr/>
        </p:nvSpPr>
        <p:spPr>
          <a:xfrm>
            <a:off x="635878" y="1787799"/>
            <a:ext cx="2953407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Web + API </a:t>
            </a:r>
          </a:p>
          <a:p>
            <a:pPr algn="ctr"/>
            <a:r>
              <a:rPr lang="en-US" sz="4400" dirty="0"/>
              <a:t>php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97997E-ABB7-4D3E-8952-E0B1371408A0}"/>
              </a:ext>
            </a:extLst>
          </p:cNvPr>
          <p:cNvSpPr/>
          <p:nvPr/>
        </p:nvSpPr>
        <p:spPr>
          <a:xfrm>
            <a:off x="4671853" y="1787799"/>
            <a:ext cx="2953407" cy="2133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DB</a:t>
            </a:r>
          </a:p>
          <a:p>
            <a:pPr algn="ctr"/>
            <a:r>
              <a:rPr lang="en-US" sz="3200" dirty="0"/>
              <a:t>(MySQL, Postgres, Oracle)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03B97D-594F-42DF-BF1D-3ED872D43351}"/>
              </a:ext>
            </a:extLst>
          </p:cNvPr>
          <p:cNvSpPr/>
          <p:nvPr/>
        </p:nvSpPr>
        <p:spPr>
          <a:xfrm>
            <a:off x="8760368" y="1787799"/>
            <a:ext cx="2953407" cy="2133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 </a:t>
            </a:r>
          </a:p>
          <a:p>
            <a:pPr algn="ctr"/>
            <a:r>
              <a:rPr lang="en-US" sz="5400" dirty="0"/>
              <a:t>C, *nix</a:t>
            </a:r>
          </a:p>
        </p:txBody>
      </p: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A0FD6B37-6451-41C2-A703-489C4EA844D0}"/>
              </a:ext>
            </a:extLst>
          </p:cNvPr>
          <p:cNvSpPr/>
          <p:nvPr/>
        </p:nvSpPr>
        <p:spPr>
          <a:xfrm>
            <a:off x="3589285" y="2802048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: влево-вправо 5">
            <a:extLst>
              <a:ext uri="{FF2B5EF4-FFF2-40B4-BE49-F238E27FC236}">
                <a16:creationId xmlns:a16="http://schemas.microsoft.com/office/drawing/2014/main" id="{25D849E2-F5F8-4628-BA86-43131638A5F5}"/>
              </a:ext>
            </a:extLst>
          </p:cNvPr>
          <p:cNvSpPr/>
          <p:nvPr/>
        </p:nvSpPr>
        <p:spPr>
          <a:xfrm>
            <a:off x="7635760" y="2702199"/>
            <a:ext cx="1082568" cy="3048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F9AC38-FCCE-48E3-BE67-D139360F151F}"/>
              </a:ext>
            </a:extLst>
          </p:cNvPr>
          <p:cNvSpPr/>
          <p:nvPr/>
        </p:nvSpPr>
        <p:spPr>
          <a:xfrm>
            <a:off x="414789" y="1161697"/>
            <a:ext cx="8345579" cy="3081004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7F48E2-7CB8-4C04-85E4-053E5312E9FF}"/>
              </a:ext>
            </a:extLst>
          </p:cNvPr>
          <p:cNvSpPr/>
          <p:nvPr/>
        </p:nvSpPr>
        <p:spPr>
          <a:xfrm>
            <a:off x="9598288" y="5434488"/>
            <a:ext cx="2236494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Proxy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AF0B60-764F-4A55-A2B8-6221700B0DBE}"/>
              </a:ext>
            </a:extLst>
          </p:cNvPr>
          <p:cNvSpPr/>
          <p:nvPr/>
        </p:nvSpPr>
        <p:spPr>
          <a:xfrm>
            <a:off x="7112324" y="5434488"/>
            <a:ext cx="2236494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Proxy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79840A-31AF-4039-86F8-DDF288ACF1B8}"/>
              </a:ext>
            </a:extLst>
          </p:cNvPr>
          <p:cNvSpPr/>
          <p:nvPr/>
        </p:nvSpPr>
        <p:spPr>
          <a:xfrm>
            <a:off x="4587578" y="5434487"/>
            <a:ext cx="2236494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Proxy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63887AF-1BB9-4C8D-9376-2C14B4CEE559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5705825" y="3901015"/>
            <a:ext cx="3054543" cy="1533472"/>
          </a:xfrm>
          <a:prstGeom prst="straightConnector1">
            <a:avLst/>
          </a:prstGeom>
          <a:ln w="1016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040D6EC-B7EA-4B49-823F-F07A8CD199F7}"/>
              </a:ext>
            </a:extLst>
          </p:cNvPr>
          <p:cNvCxnSpPr>
            <a:cxnSpLocks/>
          </p:cNvCxnSpPr>
          <p:nvPr/>
        </p:nvCxnSpPr>
        <p:spPr>
          <a:xfrm flipH="1">
            <a:off x="8287172" y="3938271"/>
            <a:ext cx="1311116" cy="1536985"/>
          </a:xfrm>
          <a:prstGeom prst="straightConnector1">
            <a:avLst/>
          </a:prstGeom>
          <a:ln w="1016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D25FC75-C246-4149-8D1C-7B4A995C975F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0237072" y="3921399"/>
            <a:ext cx="410445" cy="1496217"/>
          </a:xfrm>
          <a:prstGeom prst="straightConnector1">
            <a:avLst/>
          </a:prstGeom>
          <a:ln w="1016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9499BF89-D82D-4405-902F-0A8BD3C0EB44}"/>
                  </a:ext>
                </a:extLst>
              </p14:cNvPr>
              <p14:cNvContentPartPr/>
              <p14:nvPr/>
            </p14:nvContentPartPr>
            <p14:xfrm>
              <a:off x="3774807" y="3934198"/>
              <a:ext cx="8541000" cy="275544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9499BF89-D82D-4405-902F-0A8BD3C0EB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1807" y="3871198"/>
                <a:ext cx="8666640" cy="28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265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98FA4-E474-4D86-A7A7-8A518DEC04B6}"/>
              </a:ext>
            </a:extLst>
          </p:cNvPr>
          <p:cNvSpPr txBox="1"/>
          <p:nvPr/>
        </p:nvSpPr>
        <p:spPr>
          <a:xfrm>
            <a:off x="1804894" y="2482183"/>
            <a:ext cx="8833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Асинхронность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1097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79840A-31AF-4039-86F8-DDF288ACF1B8}"/>
              </a:ext>
            </a:extLst>
          </p:cNvPr>
          <p:cNvSpPr/>
          <p:nvPr/>
        </p:nvSpPr>
        <p:spPr>
          <a:xfrm>
            <a:off x="1171383" y="2984119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5D0EDB19-3905-4942-A9D5-08CC6F3FD56A}"/>
              </a:ext>
            </a:extLst>
          </p:cNvPr>
          <p:cNvSpPr/>
          <p:nvPr/>
        </p:nvSpPr>
        <p:spPr>
          <a:xfrm>
            <a:off x="2700303" y="3151679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45DE6E-9B84-4FE0-A3B9-41A114D1428F}"/>
              </a:ext>
            </a:extLst>
          </p:cNvPr>
          <p:cNvSpPr/>
          <p:nvPr/>
        </p:nvSpPr>
        <p:spPr>
          <a:xfrm>
            <a:off x="3322913" y="2984119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0E650645-09EC-470E-89B7-3027069E9D04}"/>
              </a:ext>
            </a:extLst>
          </p:cNvPr>
          <p:cNvSpPr/>
          <p:nvPr/>
        </p:nvSpPr>
        <p:spPr>
          <a:xfrm>
            <a:off x="4851833" y="3151679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41192BB-C0DA-4D5D-9809-0DFEDBC53AD5}"/>
              </a:ext>
            </a:extLst>
          </p:cNvPr>
          <p:cNvSpPr/>
          <p:nvPr/>
        </p:nvSpPr>
        <p:spPr>
          <a:xfrm>
            <a:off x="5491313" y="2984119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20A8DF6B-A5FC-4372-878F-5A4703168E55}"/>
              </a:ext>
            </a:extLst>
          </p:cNvPr>
          <p:cNvSpPr/>
          <p:nvPr/>
        </p:nvSpPr>
        <p:spPr>
          <a:xfrm>
            <a:off x="7020233" y="3151679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6FA6742-D0FD-4728-9BD2-6243B38E540E}"/>
              </a:ext>
            </a:extLst>
          </p:cNvPr>
          <p:cNvSpPr/>
          <p:nvPr/>
        </p:nvSpPr>
        <p:spPr>
          <a:xfrm>
            <a:off x="7659713" y="2984119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AFD38906-7D59-44E6-84B8-3C35D3390C77}"/>
              </a:ext>
            </a:extLst>
          </p:cNvPr>
          <p:cNvSpPr/>
          <p:nvPr/>
        </p:nvSpPr>
        <p:spPr>
          <a:xfrm>
            <a:off x="9188633" y="3151679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9CB820B-AA64-4E9D-808F-29BBB988C32A}"/>
              </a:ext>
            </a:extLst>
          </p:cNvPr>
          <p:cNvSpPr/>
          <p:nvPr/>
        </p:nvSpPr>
        <p:spPr>
          <a:xfrm>
            <a:off x="9811243" y="2984119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3677088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79840A-31AF-4039-86F8-DDF288ACF1B8}"/>
              </a:ext>
            </a:extLst>
          </p:cNvPr>
          <p:cNvSpPr/>
          <p:nvPr/>
        </p:nvSpPr>
        <p:spPr>
          <a:xfrm>
            <a:off x="117138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5D0EDB19-3905-4942-A9D5-08CC6F3FD56A}"/>
              </a:ext>
            </a:extLst>
          </p:cNvPr>
          <p:cNvSpPr/>
          <p:nvPr/>
        </p:nvSpPr>
        <p:spPr>
          <a:xfrm>
            <a:off x="2700303" y="970280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45DE6E-9B84-4FE0-A3B9-41A114D1428F}"/>
              </a:ext>
            </a:extLst>
          </p:cNvPr>
          <p:cNvSpPr/>
          <p:nvPr/>
        </p:nvSpPr>
        <p:spPr>
          <a:xfrm>
            <a:off x="332291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0E650645-09EC-470E-89B7-3027069E9D04}"/>
              </a:ext>
            </a:extLst>
          </p:cNvPr>
          <p:cNvSpPr/>
          <p:nvPr/>
        </p:nvSpPr>
        <p:spPr>
          <a:xfrm>
            <a:off x="4851833" y="970280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41192BB-C0DA-4D5D-9809-0DFEDBC53AD5}"/>
              </a:ext>
            </a:extLst>
          </p:cNvPr>
          <p:cNvSpPr/>
          <p:nvPr/>
        </p:nvSpPr>
        <p:spPr>
          <a:xfrm>
            <a:off x="549131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20A8DF6B-A5FC-4372-878F-5A4703168E55}"/>
              </a:ext>
            </a:extLst>
          </p:cNvPr>
          <p:cNvSpPr/>
          <p:nvPr/>
        </p:nvSpPr>
        <p:spPr>
          <a:xfrm>
            <a:off x="7020233" y="970280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6FA6742-D0FD-4728-9BD2-6243B38E540E}"/>
              </a:ext>
            </a:extLst>
          </p:cNvPr>
          <p:cNvSpPr/>
          <p:nvPr/>
        </p:nvSpPr>
        <p:spPr>
          <a:xfrm>
            <a:off x="765971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AFD38906-7D59-44E6-84B8-3C35D3390C77}"/>
              </a:ext>
            </a:extLst>
          </p:cNvPr>
          <p:cNvSpPr/>
          <p:nvPr/>
        </p:nvSpPr>
        <p:spPr>
          <a:xfrm>
            <a:off x="9188633" y="970280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9CB820B-AA64-4E9D-808F-29BBB988C32A}"/>
              </a:ext>
            </a:extLst>
          </p:cNvPr>
          <p:cNvSpPr/>
          <p:nvPr/>
        </p:nvSpPr>
        <p:spPr>
          <a:xfrm>
            <a:off x="981124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B74065C8-73E4-469E-A549-028F5C78BB5B}"/>
              </a:ext>
            </a:extLst>
          </p:cNvPr>
          <p:cNvSpPr/>
          <p:nvPr/>
        </p:nvSpPr>
        <p:spPr>
          <a:xfrm>
            <a:off x="992096" y="3274359"/>
            <a:ext cx="9126076" cy="309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5C9F71-6A0C-41BA-95C9-46F4D99AAEFA}"/>
              </a:ext>
            </a:extLst>
          </p:cNvPr>
          <p:cNvSpPr/>
          <p:nvPr/>
        </p:nvSpPr>
        <p:spPr>
          <a:xfrm>
            <a:off x="1326777" y="3030042"/>
            <a:ext cx="800848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25437CF-1E56-4AAE-A49D-4EF30072CCA2}"/>
              </a:ext>
            </a:extLst>
          </p:cNvPr>
          <p:cNvSpPr/>
          <p:nvPr/>
        </p:nvSpPr>
        <p:spPr>
          <a:xfrm>
            <a:off x="1924422" y="3827957"/>
            <a:ext cx="286871" cy="1777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ED5BEF51-9586-4DBF-B694-60E3CE3FF595}"/>
              </a:ext>
            </a:extLst>
          </p:cNvPr>
          <p:cNvSpPr/>
          <p:nvPr/>
        </p:nvSpPr>
        <p:spPr>
          <a:xfrm>
            <a:off x="2067857" y="5579402"/>
            <a:ext cx="6581687" cy="309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A322D0-6435-4FD9-BA61-E63B7529E408}"/>
              </a:ext>
            </a:extLst>
          </p:cNvPr>
          <p:cNvSpPr/>
          <p:nvPr/>
        </p:nvSpPr>
        <p:spPr>
          <a:xfrm>
            <a:off x="8649544" y="3025250"/>
            <a:ext cx="800848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sk</a:t>
            </a:r>
            <a:endParaRPr lang="en-US" sz="5400" dirty="0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ED92D091-12D3-4B57-AC2C-EEBD871A28CE}"/>
              </a:ext>
            </a:extLst>
          </p:cNvPr>
          <p:cNvSpPr/>
          <p:nvPr/>
        </p:nvSpPr>
        <p:spPr>
          <a:xfrm flipV="1">
            <a:off x="8568136" y="3832750"/>
            <a:ext cx="286871" cy="1773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CAEB276-71EA-43CB-8059-A32EBC13A6A1}"/>
              </a:ext>
            </a:extLst>
          </p:cNvPr>
          <p:cNvCxnSpPr>
            <a:cxnSpLocks/>
          </p:cNvCxnSpPr>
          <p:nvPr/>
        </p:nvCxnSpPr>
        <p:spPr>
          <a:xfrm>
            <a:off x="1171382" y="1547750"/>
            <a:ext cx="71727" cy="14870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48D47D9-7AA8-4741-ADB9-98A9F62AD24B}"/>
              </a:ext>
            </a:extLst>
          </p:cNvPr>
          <p:cNvCxnSpPr>
            <a:cxnSpLocks/>
          </p:cNvCxnSpPr>
          <p:nvPr/>
        </p:nvCxnSpPr>
        <p:spPr>
          <a:xfrm>
            <a:off x="2707343" y="1586611"/>
            <a:ext cx="6743049" cy="13299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33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79840A-31AF-4039-86F8-DDF288ACF1B8}"/>
              </a:ext>
            </a:extLst>
          </p:cNvPr>
          <p:cNvSpPr/>
          <p:nvPr/>
        </p:nvSpPr>
        <p:spPr>
          <a:xfrm>
            <a:off x="4008811" y="2803590"/>
            <a:ext cx="735111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27E5B18-497A-4170-A821-860E38F2CA68}"/>
              </a:ext>
            </a:extLst>
          </p:cNvPr>
          <p:cNvSpPr/>
          <p:nvPr/>
        </p:nvSpPr>
        <p:spPr>
          <a:xfrm>
            <a:off x="4806666" y="2803588"/>
            <a:ext cx="735111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B178C19-78D3-4270-9022-4A870136E03D}"/>
              </a:ext>
            </a:extLst>
          </p:cNvPr>
          <p:cNvSpPr/>
          <p:nvPr/>
        </p:nvSpPr>
        <p:spPr>
          <a:xfrm>
            <a:off x="5604521" y="2803587"/>
            <a:ext cx="735111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8AA3EF8-C5E5-4E83-8A78-AC289A19EBDF}"/>
              </a:ext>
            </a:extLst>
          </p:cNvPr>
          <p:cNvSpPr/>
          <p:nvPr/>
        </p:nvSpPr>
        <p:spPr>
          <a:xfrm>
            <a:off x="6402376" y="2811435"/>
            <a:ext cx="735111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3F86BAE-14F1-4924-94E2-E042F0D86185}"/>
              </a:ext>
            </a:extLst>
          </p:cNvPr>
          <p:cNvSpPr/>
          <p:nvPr/>
        </p:nvSpPr>
        <p:spPr>
          <a:xfrm>
            <a:off x="7200231" y="2803586"/>
            <a:ext cx="735111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</a:t>
            </a: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0E3E5770-7096-4849-BCC5-8EB554F77C1F}"/>
              </a:ext>
            </a:extLst>
          </p:cNvPr>
          <p:cNvSpPr/>
          <p:nvPr/>
        </p:nvSpPr>
        <p:spPr>
          <a:xfrm>
            <a:off x="4005651" y="3701668"/>
            <a:ext cx="3965565" cy="309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62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54B87F-7315-4E44-921B-652B32256B50}"/>
              </a:ext>
            </a:extLst>
          </p:cNvPr>
          <p:cNvSpPr/>
          <p:nvPr/>
        </p:nvSpPr>
        <p:spPr>
          <a:xfrm>
            <a:off x="5956783" y="2813462"/>
            <a:ext cx="794864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sk</a:t>
            </a:r>
            <a:endParaRPr lang="en-US" sz="540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952FC87-63A1-43E2-87BE-D4EE3D089CDF}"/>
              </a:ext>
            </a:extLst>
          </p:cNvPr>
          <p:cNvSpPr/>
          <p:nvPr/>
        </p:nvSpPr>
        <p:spPr>
          <a:xfrm>
            <a:off x="6814390" y="2805613"/>
            <a:ext cx="794864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sk</a:t>
            </a:r>
            <a:endParaRPr lang="en-US" sz="54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FD9C9A4-A21B-46B3-BA92-EC32BD313EEB}"/>
              </a:ext>
            </a:extLst>
          </p:cNvPr>
          <p:cNvSpPr/>
          <p:nvPr/>
        </p:nvSpPr>
        <p:spPr>
          <a:xfrm>
            <a:off x="7663010" y="2803375"/>
            <a:ext cx="794864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sk</a:t>
            </a:r>
            <a:endParaRPr lang="en-US" sz="540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C2BFDA7-E4CA-4753-8305-9C3B5613CDD5}"/>
              </a:ext>
            </a:extLst>
          </p:cNvPr>
          <p:cNvSpPr/>
          <p:nvPr/>
        </p:nvSpPr>
        <p:spPr>
          <a:xfrm>
            <a:off x="8520617" y="2795526"/>
            <a:ext cx="794864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sk</a:t>
            </a:r>
            <a:endParaRPr lang="en-US" sz="54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BBD55DA-AC58-4100-BA55-7ED210FECCC3}"/>
              </a:ext>
            </a:extLst>
          </p:cNvPr>
          <p:cNvSpPr/>
          <p:nvPr/>
        </p:nvSpPr>
        <p:spPr>
          <a:xfrm>
            <a:off x="9405206" y="2795525"/>
            <a:ext cx="794864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sk</a:t>
            </a:r>
            <a:endParaRPr lang="en-US" sz="5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A8CB01C-480D-49D5-80A5-32CBA4E8553D}"/>
              </a:ext>
            </a:extLst>
          </p:cNvPr>
          <p:cNvSpPr/>
          <p:nvPr/>
        </p:nvSpPr>
        <p:spPr>
          <a:xfrm>
            <a:off x="1631498" y="2766458"/>
            <a:ext cx="735111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2C6AEBD-DFAA-4672-8977-DC96C40A4F98}"/>
              </a:ext>
            </a:extLst>
          </p:cNvPr>
          <p:cNvSpPr/>
          <p:nvPr/>
        </p:nvSpPr>
        <p:spPr>
          <a:xfrm>
            <a:off x="2429353" y="2766456"/>
            <a:ext cx="735111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050E21-2411-4D3D-8D30-DA1EB10F4DEC}"/>
              </a:ext>
            </a:extLst>
          </p:cNvPr>
          <p:cNvSpPr/>
          <p:nvPr/>
        </p:nvSpPr>
        <p:spPr>
          <a:xfrm>
            <a:off x="3227208" y="2766455"/>
            <a:ext cx="735111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035A7B5-4835-411A-AB77-0FFF6869EAC9}"/>
              </a:ext>
            </a:extLst>
          </p:cNvPr>
          <p:cNvSpPr/>
          <p:nvPr/>
        </p:nvSpPr>
        <p:spPr>
          <a:xfrm>
            <a:off x="4025063" y="2774303"/>
            <a:ext cx="735111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A628803-246C-4166-91B7-C9272FE75FBC}"/>
              </a:ext>
            </a:extLst>
          </p:cNvPr>
          <p:cNvSpPr/>
          <p:nvPr/>
        </p:nvSpPr>
        <p:spPr>
          <a:xfrm>
            <a:off x="4822918" y="2766454"/>
            <a:ext cx="735111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</a:t>
            </a: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16180178-FD22-4D14-A111-06F1DEF977D3}"/>
              </a:ext>
            </a:extLst>
          </p:cNvPr>
          <p:cNvSpPr/>
          <p:nvPr/>
        </p:nvSpPr>
        <p:spPr>
          <a:xfrm>
            <a:off x="1628338" y="3664536"/>
            <a:ext cx="3965565" cy="309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18FD3056-CAFF-4514-9191-7EDDF2D5F415}"/>
              </a:ext>
            </a:extLst>
          </p:cNvPr>
          <p:cNvSpPr/>
          <p:nvPr/>
        </p:nvSpPr>
        <p:spPr>
          <a:xfrm>
            <a:off x="6134582" y="3664536"/>
            <a:ext cx="3965565" cy="309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63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79840A-31AF-4039-86F8-DDF288ACF1B8}"/>
              </a:ext>
            </a:extLst>
          </p:cNvPr>
          <p:cNvSpPr/>
          <p:nvPr/>
        </p:nvSpPr>
        <p:spPr>
          <a:xfrm>
            <a:off x="117138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5D0EDB19-3905-4942-A9D5-08CC6F3FD56A}"/>
              </a:ext>
            </a:extLst>
          </p:cNvPr>
          <p:cNvSpPr/>
          <p:nvPr/>
        </p:nvSpPr>
        <p:spPr>
          <a:xfrm>
            <a:off x="2700303" y="970280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45DE6E-9B84-4FE0-A3B9-41A114D1428F}"/>
              </a:ext>
            </a:extLst>
          </p:cNvPr>
          <p:cNvSpPr/>
          <p:nvPr/>
        </p:nvSpPr>
        <p:spPr>
          <a:xfrm>
            <a:off x="332291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0E650645-09EC-470E-89B7-3027069E9D04}"/>
              </a:ext>
            </a:extLst>
          </p:cNvPr>
          <p:cNvSpPr/>
          <p:nvPr/>
        </p:nvSpPr>
        <p:spPr>
          <a:xfrm>
            <a:off x="4851833" y="970280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41192BB-C0DA-4D5D-9809-0DFEDBC53AD5}"/>
              </a:ext>
            </a:extLst>
          </p:cNvPr>
          <p:cNvSpPr/>
          <p:nvPr/>
        </p:nvSpPr>
        <p:spPr>
          <a:xfrm>
            <a:off x="549131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20A8DF6B-A5FC-4372-878F-5A4703168E55}"/>
              </a:ext>
            </a:extLst>
          </p:cNvPr>
          <p:cNvSpPr/>
          <p:nvPr/>
        </p:nvSpPr>
        <p:spPr>
          <a:xfrm>
            <a:off x="7020233" y="970280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6FA6742-D0FD-4728-9BD2-6243B38E540E}"/>
              </a:ext>
            </a:extLst>
          </p:cNvPr>
          <p:cNvSpPr/>
          <p:nvPr/>
        </p:nvSpPr>
        <p:spPr>
          <a:xfrm>
            <a:off x="765971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AFD38906-7D59-44E6-84B8-3C35D3390C77}"/>
              </a:ext>
            </a:extLst>
          </p:cNvPr>
          <p:cNvSpPr/>
          <p:nvPr/>
        </p:nvSpPr>
        <p:spPr>
          <a:xfrm>
            <a:off x="9188633" y="970280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9CB820B-AA64-4E9D-808F-29BBB988C32A}"/>
              </a:ext>
            </a:extLst>
          </p:cNvPr>
          <p:cNvSpPr/>
          <p:nvPr/>
        </p:nvSpPr>
        <p:spPr>
          <a:xfrm>
            <a:off x="981124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783FE5-8F3D-48D0-AD25-D2ADF9559287}"/>
              </a:ext>
            </a:extLst>
          </p:cNvPr>
          <p:cNvGrpSpPr/>
          <p:nvPr/>
        </p:nvGrpSpPr>
        <p:grpSpPr>
          <a:xfrm>
            <a:off x="1171383" y="3129268"/>
            <a:ext cx="4235431" cy="1246747"/>
            <a:chOff x="1178398" y="3557482"/>
            <a:chExt cx="8571732" cy="1207364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2ED9D571-AF9B-4E0F-8C70-BB2CD013642E}"/>
                </a:ext>
              </a:extLst>
            </p:cNvPr>
            <p:cNvSpPr/>
            <p:nvPr/>
          </p:nvSpPr>
          <p:spPr>
            <a:xfrm>
              <a:off x="5506843" y="3604490"/>
              <a:ext cx="794864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sk</a:t>
              </a:r>
              <a:endParaRPr lang="en-US" sz="1600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D97DF10A-35AC-4F2A-BCBA-3C737FE802B2}"/>
                </a:ext>
              </a:extLst>
            </p:cNvPr>
            <p:cNvSpPr/>
            <p:nvPr/>
          </p:nvSpPr>
          <p:spPr>
            <a:xfrm>
              <a:off x="6364450" y="3596641"/>
              <a:ext cx="794864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sk</a:t>
              </a:r>
              <a:endParaRPr lang="en-US" sz="1600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65024BF3-1969-4579-9038-FB4AE47E80EF}"/>
                </a:ext>
              </a:extLst>
            </p:cNvPr>
            <p:cNvSpPr/>
            <p:nvPr/>
          </p:nvSpPr>
          <p:spPr>
            <a:xfrm>
              <a:off x="7213070" y="3594403"/>
              <a:ext cx="794864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sk</a:t>
              </a:r>
              <a:endParaRPr lang="en-US" sz="1600" dirty="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FFC9517-D696-4366-9DA5-4C90B2049C03}"/>
                </a:ext>
              </a:extLst>
            </p:cNvPr>
            <p:cNvSpPr/>
            <p:nvPr/>
          </p:nvSpPr>
          <p:spPr>
            <a:xfrm>
              <a:off x="8070677" y="3586554"/>
              <a:ext cx="794864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sk</a:t>
              </a:r>
              <a:endParaRPr lang="en-US" sz="1600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3EF13840-F503-472D-BADE-8F3B427E06B7}"/>
                </a:ext>
              </a:extLst>
            </p:cNvPr>
            <p:cNvSpPr/>
            <p:nvPr/>
          </p:nvSpPr>
          <p:spPr>
            <a:xfrm>
              <a:off x="8955266" y="3586553"/>
              <a:ext cx="794864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sk</a:t>
              </a:r>
              <a:endParaRPr lang="en-US" sz="1600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84ED3233-4377-4C14-8A26-2BF176F95E42}"/>
                </a:ext>
              </a:extLst>
            </p:cNvPr>
            <p:cNvSpPr/>
            <p:nvPr/>
          </p:nvSpPr>
          <p:spPr>
            <a:xfrm>
              <a:off x="1181558" y="3557486"/>
              <a:ext cx="735111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</a:t>
              </a: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59BCF20B-A377-4CC3-8CAE-6C8B4520F7B3}"/>
                </a:ext>
              </a:extLst>
            </p:cNvPr>
            <p:cNvSpPr/>
            <p:nvPr/>
          </p:nvSpPr>
          <p:spPr>
            <a:xfrm>
              <a:off x="1979413" y="3557484"/>
              <a:ext cx="735111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71DBCBC6-0407-4D2B-835A-E0BA171A95D5}"/>
                </a:ext>
              </a:extLst>
            </p:cNvPr>
            <p:cNvSpPr/>
            <p:nvPr/>
          </p:nvSpPr>
          <p:spPr>
            <a:xfrm>
              <a:off x="2777268" y="3557483"/>
              <a:ext cx="735111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93E1E65-117F-4D22-8D40-F7F8AE9C0A27}"/>
                </a:ext>
              </a:extLst>
            </p:cNvPr>
            <p:cNvSpPr/>
            <p:nvPr/>
          </p:nvSpPr>
          <p:spPr>
            <a:xfrm>
              <a:off x="3575123" y="3565331"/>
              <a:ext cx="735111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40521DE-68D6-412B-B4D7-FF87DC65FA62}"/>
                </a:ext>
              </a:extLst>
            </p:cNvPr>
            <p:cNvSpPr/>
            <p:nvPr/>
          </p:nvSpPr>
          <p:spPr>
            <a:xfrm>
              <a:off x="4372978" y="3557482"/>
              <a:ext cx="735111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</a:t>
              </a:r>
            </a:p>
          </p:txBody>
        </p:sp>
        <p:sp>
          <p:nvSpPr>
            <p:cNvPr id="49" name="Стрелка: вправо 48">
              <a:extLst>
                <a:ext uri="{FF2B5EF4-FFF2-40B4-BE49-F238E27FC236}">
                  <a16:creationId xmlns:a16="http://schemas.microsoft.com/office/drawing/2014/main" id="{A9C291E0-85C4-4A1C-9B0F-49485A3EF436}"/>
                </a:ext>
              </a:extLst>
            </p:cNvPr>
            <p:cNvSpPr/>
            <p:nvPr/>
          </p:nvSpPr>
          <p:spPr>
            <a:xfrm>
              <a:off x="1178398" y="4455564"/>
              <a:ext cx="3965565" cy="3092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" name="Стрелка: вправо 49">
              <a:extLst>
                <a:ext uri="{FF2B5EF4-FFF2-40B4-BE49-F238E27FC236}">
                  <a16:creationId xmlns:a16="http://schemas.microsoft.com/office/drawing/2014/main" id="{04B26DB4-7EF0-4B3F-A034-BCAA4CBBE547}"/>
                </a:ext>
              </a:extLst>
            </p:cNvPr>
            <p:cNvSpPr/>
            <p:nvPr/>
          </p:nvSpPr>
          <p:spPr>
            <a:xfrm>
              <a:off x="5684642" y="4455564"/>
              <a:ext cx="3965565" cy="3092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897400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79840A-31AF-4039-86F8-DDF288ACF1B8}"/>
              </a:ext>
            </a:extLst>
          </p:cNvPr>
          <p:cNvSpPr/>
          <p:nvPr/>
        </p:nvSpPr>
        <p:spPr>
          <a:xfrm>
            <a:off x="117138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5D0EDB19-3905-4942-A9D5-08CC6F3FD56A}"/>
              </a:ext>
            </a:extLst>
          </p:cNvPr>
          <p:cNvSpPr/>
          <p:nvPr/>
        </p:nvSpPr>
        <p:spPr>
          <a:xfrm>
            <a:off x="2700303" y="970280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45DE6E-9B84-4FE0-A3B9-41A114D1428F}"/>
              </a:ext>
            </a:extLst>
          </p:cNvPr>
          <p:cNvSpPr/>
          <p:nvPr/>
        </p:nvSpPr>
        <p:spPr>
          <a:xfrm>
            <a:off x="332291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0E650645-09EC-470E-89B7-3027069E9D04}"/>
              </a:ext>
            </a:extLst>
          </p:cNvPr>
          <p:cNvSpPr/>
          <p:nvPr/>
        </p:nvSpPr>
        <p:spPr>
          <a:xfrm>
            <a:off x="4851833" y="970280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41192BB-C0DA-4D5D-9809-0DFEDBC53AD5}"/>
              </a:ext>
            </a:extLst>
          </p:cNvPr>
          <p:cNvSpPr/>
          <p:nvPr/>
        </p:nvSpPr>
        <p:spPr>
          <a:xfrm>
            <a:off x="549131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20A8DF6B-A5FC-4372-878F-5A4703168E55}"/>
              </a:ext>
            </a:extLst>
          </p:cNvPr>
          <p:cNvSpPr/>
          <p:nvPr/>
        </p:nvSpPr>
        <p:spPr>
          <a:xfrm>
            <a:off x="7020233" y="970280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6FA6742-D0FD-4728-9BD2-6243B38E540E}"/>
              </a:ext>
            </a:extLst>
          </p:cNvPr>
          <p:cNvSpPr/>
          <p:nvPr/>
        </p:nvSpPr>
        <p:spPr>
          <a:xfrm>
            <a:off x="765971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AFD38906-7D59-44E6-84B8-3C35D3390C77}"/>
              </a:ext>
            </a:extLst>
          </p:cNvPr>
          <p:cNvSpPr/>
          <p:nvPr/>
        </p:nvSpPr>
        <p:spPr>
          <a:xfrm>
            <a:off x="9188633" y="970280"/>
            <a:ext cx="622610" cy="42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9CB820B-AA64-4E9D-808F-29BBB988C32A}"/>
              </a:ext>
            </a:extLst>
          </p:cNvPr>
          <p:cNvSpPr/>
          <p:nvPr/>
        </p:nvSpPr>
        <p:spPr>
          <a:xfrm>
            <a:off x="9811243" y="802720"/>
            <a:ext cx="1528919" cy="797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task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783FE5-8F3D-48D0-AD25-D2ADF9559287}"/>
              </a:ext>
            </a:extLst>
          </p:cNvPr>
          <p:cNvGrpSpPr/>
          <p:nvPr/>
        </p:nvGrpSpPr>
        <p:grpSpPr>
          <a:xfrm>
            <a:off x="1171383" y="3129268"/>
            <a:ext cx="4235431" cy="1246747"/>
            <a:chOff x="1178398" y="3557482"/>
            <a:chExt cx="8571732" cy="1207364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2ED9D571-AF9B-4E0F-8C70-BB2CD013642E}"/>
                </a:ext>
              </a:extLst>
            </p:cNvPr>
            <p:cNvSpPr/>
            <p:nvPr/>
          </p:nvSpPr>
          <p:spPr>
            <a:xfrm>
              <a:off x="5506843" y="3604490"/>
              <a:ext cx="794864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sk</a:t>
              </a:r>
              <a:endParaRPr lang="en-US" sz="1600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D97DF10A-35AC-4F2A-BCBA-3C737FE802B2}"/>
                </a:ext>
              </a:extLst>
            </p:cNvPr>
            <p:cNvSpPr/>
            <p:nvPr/>
          </p:nvSpPr>
          <p:spPr>
            <a:xfrm>
              <a:off x="6364450" y="3596641"/>
              <a:ext cx="794864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sk</a:t>
              </a:r>
              <a:endParaRPr lang="en-US" sz="1600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65024BF3-1969-4579-9038-FB4AE47E80EF}"/>
                </a:ext>
              </a:extLst>
            </p:cNvPr>
            <p:cNvSpPr/>
            <p:nvPr/>
          </p:nvSpPr>
          <p:spPr>
            <a:xfrm>
              <a:off x="7213070" y="3594403"/>
              <a:ext cx="794864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sk</a:t>
              </a:r>
              <a:endParaRPr lang="en-US" sz="1600" dirty="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FFC9517-D696-4366-9DA5-4C90B2049C03}"/>
                </a:ext>
              </a:extLst>
            </p:cNvPr>
            <p:cNvSpPr/>
            <p:nvPr/>
          </p:nvSpPr>
          <p:spPr>
            <a:xfrm>
              <a:off x="8070677" y="3586554"/>
              <a:ext cx="794864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sk</a:t>
              </a:r>
              <a:endParaRPr lang="en-US" sz="1600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3EF13840-F503-472D-BADE-8F3B427E06B7}"/>
                </a:ext>
              </a:extLst>
            </p:cNvPr>
            <p:cNvSpPr/>
            <p:nvPr/>
          </p:nvSpPr>
          <p:spPr>
            <a:xfrm>
              <a:off x="8955266" y="3586553"/>
              <a:ext cx="794864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sk</a:t>
              </a:r>
              <a:endParaRPr lang="en-US" sz="1600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84ED3233-4377-4C14-8A26-2BF176F95E42}"/>
                </a:ext>
              </a:extLst>
            </p:cNvPr>
            <p:cNvSpPr/>
            <p:nvPr/>
          </p:nvSpPr>
          <p:spPr>
            <a:xfrm>
              <a:off x="1181558" y="3557486"/>
              <a:ext cx="735111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</a:t>
              </a: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59BCF20B-A377-4CC3-8CAE-6C8B4520F7B3}"/>
                </a:ext>
              </a:extLst>
            </p:cNvPr>
            <p:cNvSpPr/>
            <p:nvPr/>
          </p:nvSpPr>
          <p:spPr>
            <a:xfrm>
              <a:off x="1979413" y="3557484"/>
              <a:ext cx="735111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71DBCBC6-0407-4D2B-835A-E0BA171A95D5}"/>
                </a:ext>
              </a:extLst>
            </p:cNvPr>
            <p:cNvSpPr/>
            <p:nvPr/>
          </p:nvSpPr>
          <p:spPr>
            <a:xfrm>
              <a:off x="2777268" y="3557483"/>
              <a:ext cx="735111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93E1E65-117F-4D22-8D40-F7F8AE9C0A27}"/>
                </a:ext>
              </a:extLst>
            </p:cNvPr>
            <p:cNvSpPr/>
            <p:nvPr/>
          </p:nvSpPr>
          <p:spPr>
            <a:xfrm>
              <a:off x="3575123" y="3565331"/>
              <a:ext cx="735111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40521DE-68D6-412B-B4D7-FF87DC65FA62}"/>
                </a:ext>
              </a:extLst>
            </p:cNvPr>
            <p:cNvSpPr/>
            <p:nvPr/>
          </p:nvSpPr>
          <p:spPr>
            <a:xfrm>
              <a:off x="4372978" y="3557482"/>
              <a:ext cx="735111" cy="79791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</a:t>
              </a:r>
            </a:p>
          </p:txBody>
        </p:sp>
        <p:sp>
          <p:nvSpPr>
            <p:cNvPr id="49" name="Стрелка: вправо 48">
              <a:extLst>
                <a:ext uri="{FF2B5EF4-FFF2-40B4-BE49-F238E27FC236}">
                  <a16:creationId xmlns:a16="http://schemas.microsoft.com/office/drawing/2014/main" id="{A9C291E0-85C4-4A1C-9B0F-49485A3EF436}"/>
                </a:ext>
              </a:extLst>
            </p:cNvPr>
            <p:cNvSpPr/>
            <p:nvPr/>
          </p:nvSpPr>
          <p:spPr>
            <a:xfrm>
              <a:off x="1178398" y="4455564"/>
              <a:ext cx="3965565" cy="3092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" name="Стрелка: вправо 49">
              <a:extLst>
                <a:ext uri="{FF2B5EF4-FFF2-40B4-BE49-F238E27FC236}">
                  <a16:creationId xmlns:a16="http://schemas.microsoft.com/office/drawing/2014/main" id="{04B26DB4-7EF0-4B3F-A034-BCAA4CBBE547}"/>
                </a:ext>
              </a:extLst>
            </p:cNvPr>
            <p:cNvSpPr/>
            <p:nvPr/>
          </p:nvSpPr>
          <p:spPr>
            <a:xfrm>
              <a:off x="5684642" y="4455564"/>
              <a:ext cx="3965565" cy="3092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97352C-1565-49B6-B3B7-3CE2B3FF95D6}"/>
              </a:ext>
            </a:extLst>
          </p:cNvPr>
          <p:cNvSpPr txBox="1"/>
          <p:nvPr/>
        </p:nvSpPr>
        <p:spPr>
          <a:xfrm>
            <a:off x="6397547" y="2939057"/>
            <a:ext cx="5239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/>
              <a:t>100-200</a:t>
            </a:r>
            <a:r>
              <a:rPr lang="en-US" sz="8000" dirty="0"/>
              <a:t>x</a:t>
            </a:r>
            <a:r>
              <a:rPr lang="ru-RU" sz="8000" dirty="0"/>
              <a:t> быстрее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83121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0D0A0D-CD26-4A06-8F0C-50FD187D9F03}"/>
              </a:ext>
            </a:extLst>
          </p:cNvPr>
          <p:cNvSpPr/>
          <p:nvPr/>
        </p:nvSpPr>
        <p:spPr>
          <a:xfrm>
            <a:off x="273925" y="888905"/>
            <a:ext cx="534152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strike="sngStrike" dirty="0">
                <a:solidFill>
                  <a:schemeClr val="accent5"/>
                </a:solidFill>
              </a:rPr>
              <a:t>6к </a:t>
            </a:r>
            <a:r>
              <a:rPr lang="en-US" sz="9600" strike="sngStrike" dirty="0">
                <a:solidFill>
                  <a:schemeClr val="accent5"/>
                </a:solidFill>
              </a:rPr>
              <a:t>NVPS</a:t>
            </a:r>
          </a:p>
          <a:p>
            <a:r>
              <a:rPr lang="en-US" sz="9600" strike="sngStrike" dirty="0">
                <a:solidFill>
                  <a:schemeClr val="accent5"/>
                </a:solidFill>
              </a:rPr>
              <a:t>21 </a:t>
            </a:r>
            <a:r>
              <a:rPr lang="ru-RU" sz="9600" strike="sngStrike" dirty="0">
                <a:solidFill>
                  <a:schemeClr val="accent5"/>
                </a:solidFill>
              </a:rPr>
              <a:t>сервер</a:t>
            </a:r>
            <a:endParaRPr lang="en-US" sz="9600" strike="sngStrike" dirty="0">
              <a:solidFill>
                <a:schemeClr val="accent5"/>
              </a:solidFill>
            </a:endParaRPr>
          </a:p>
          <a:p>
            <a:r>
              <a:rPr lang="en-US" sz="9600" strike="sngStrike" dirty="0" err="1">
                <a:solidFill>
                  <a:schemeClr val="accent5"/>
                </a:solidFill>
              </a:rPr>
              <a:t>fping</a:t>
            </a:r>
            <a:endParaRPr lang="en-US" sz="9600" strike="sngStrike" dirty="0">
              <a:solidFill>
                <a:schemeClr val="accent5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9BFC684-C803-471A-8A6F-D6CAFE1DA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E7A7D-3369-4418-B484-3526217AD255}"/>
              </a:ext>
            </a:extLst>
          </p:cNvPr>
          <p:cNvSpPr txBox="1"/>
          <p:nvPr/>
        </p:nvSpPr>
        <p:spPr>
          <a:xfrm>
            <a:off x="6179727" y="750715"/>
            <a:ext cx="6414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/>
              <a:t>ClickHouse</a:t>
            </a:r>
            <a:endParaRPr lang="en-US" sz="9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A341C-CE64-420D-ADA8-3810D434AA0F}"/>
              </a:ext>
            </a:extLst>
          </p:cNvPr>
          <p:cNvSpPr txBox="1"/>
          <p:nvPr/>
        </p:nvSpPr>
        <p:spPr>
          <a:xfrm>
            <a:off x="6096000" y="2361971"/>
            <a:ext cx="6414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ASYNC poll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1B008-7BF8-4D57-930B-47EDE6A96FF3}"/>
              </a:ext>
            </a:extLst>
          </p:cNvPr>
          <p:cNvSpPr txBox="1"/>
          <p:nvPr/>
        </p:nvSpPr>
        <p:spPr>
          <a:xfrm>
            <a:off x="6179727" y="3973227"/>
            <a:ext cx="6414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/>
              <a:t>nmap</a:t>
            </a:r>
            <a:r>
              <a:rPr lang="en-US" sz="96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4185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5A70CF-BF13-4D92-ADFA-4F9844E12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4" y="993201"/>
            <a:ext cx="11602052" cy="45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98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0D0A0D-CD26-4A06-8F0C-50FD187D9F03}"/>
              </a:ext>
            </a:extLst>
          </p:cNvPr>
          <p:cNvSpPr/>
          <p:nvPr/>
        </p:nvSpPr>
        <p:spPr>
          <a:xfrm>
            <a:off x="273925" y="888905"/>
            <a:ext cx="534152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strike="sngStrike" dirty="0">
                <a:solidFill>
                  <a:schemeClr val="accent5"/>
                </a:solidFill>
              </a:rPr>
              <a:t>6к </a:t>
            </a:r>
            <a:r>
              <a:rPr lang="en-US" sz="9600" strike="sngStrike" dirty="0">
                <a:solidFill>
                  <a:schemeClr val="accent5"/>
                </a:solidFill>
              </a:rPr>
              <a:t>NVPS</a:t>
            </a:r>
          </a:p>
          <a:p>
            <a:r>
              <a:rPr lang="en-US" sz="9600" strike="sngStrike" dirty="0">
                <a:solidFill>
                  <a:schemeClr val="accent5"/>
                </a:solidFill>
              </a:rPr>
              <a:t>21 </a:t>
            </a:r>
            <a:r>
              <a:rPr lang="ru-RU" sz="9600" strike="sngStrike" dirty="0">
                <a:solidFill>
                  <a:schemeClr val="accent5"/>
                </a:solidFill>
              </a:rPr>
              <a:t>сервер</a:t>
            </a:r>
            <a:endParaRPr lang="en-US" sz="9600" strike="sngStrike" dirty="0">
              <a:solidFill>
                <a:schemeClr val="accent5"/>
              </a:solidFill>
            </a:endParaRPr>
          </a:p>
          <a:p>
            <a:r>
              <a:rPr lang="en-US" sz="9600" strike="sngStrike" dirty="0" err="1">
                <a:solidFill>
                  <a:schemeClr val="accent5"/>
                </a:solidFill>
              </a:rPr>
              <a:t>fping</a:t>
            </a:r>
            <a:endParaRPr lang="en-US" sz="9600" strike="sngStrike" dirty="0">
              <a:solidFill>
                <a:schemeClr val="accent5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9BFC684-C803-471A-8A6F-D6CAFE1DA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E7A7D-3369-4418-B484-3526217AD255}"/>
              </a:ext>
            </a:extLst>
          </p:cNvPr>
          <p:cNvSpPr txBox="1"/>
          <p:nvPr/>
        </p:nvSpPr>
        <p:spPr>
          <a:xfrm>
            <a:off x="6179727" y="750715"/>
            <a:ext cx="6414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/>
              <a:t>ClickHouse</a:t>
            </a:r>
            <a:endParaRPr lang="en-US" sz="9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A341C-CE64-420D-ADA8-3810D434AA0F}"/>
              </a:ext>
            </a:extLst>
          </p:cNvPr>
          <p:cNvSpPr txBox="1"/>
          <p:nvPr/>
        </p:nvSpPr>
        <p:spPr>
          <a:xfrm>
            <a:off x="6096000" y="2361971"/>
            <a:ext cx="6414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ASYNC poll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1B008-7BF8-4D57-930B-47EDE6A96FF3}"/>
              </a:ext>
            </a:extLst>
          </p:cNvPr>
          <p:cNvSpPr txBox="1"/>
          <p:nvPr/>
        </p:nvSpPr>
        <p:spPr>
          <a:xfrm>
            <a:off x="6179727" y="3973227"/>
            <a:ext cx="6414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/>
              <a:t>nmap</a:t>
            </a:r>
            <a:r>
              <a:rPr lang="en-US" sz="9600" dirty="0"/>
              <a:t>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B40434-80D4-48D7-A5CF-317E1FFF945E}"/>
              </a:ext>
            </a:extLst>
          </p:cNvPr>
          <p:cNvSpPr txBox="1"/>
          <p:nvPr/>
        </p:nvSpPr>
        <p:spPr>
          <a:xfrm>
            <a:off x="6096000" y="5836345"/>
            <a:ext cx="7141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Не всегда работает</a:t>
            </a:r>
            <a:endParaRPr lang="en-US" sz="54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BB7B86E-3A4B-44AD-AC0E-AEFC01F71A55}"/>
              </a:ext>
            </a:extLst>
          </p:cNvPr>
          <p:cNvCxnSpPr/>
          <p:nvPr/>
        </p:nvCxnSpPr>
        <p:spPr>
          <a:xfrm flipH="1" flipV="1">
            <a:off x="7982349" y="5237961"/>
            <a:ext cx="334851" cy="869324"/>
          </a:xfrm>
          <a:prstGeom prst="straightConnector1">
            <a:avLst/>
          </a:prstGeom>
          <a:ln w="1270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76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1FC1D-9F0A-4A3B-9215-1D1EE455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Прокси – не нужны!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DBA7A-6CFB-4EB5-B0B1-D1F05CE5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 даже вредны*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46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F07E2-53CB-4217-ABB9-2FB85D718D75}"/>
              </a:ext>
            </a:extLst>
          </p:cNvPr>
          <p:cNvSpPr txBox="1"/>
          <p:nvPr/>
        </p:nvSpPr>
        <p:spPr>
          <a:xfrm>
            <a:off x="3982279" y="2431774"/>
            <a:ext cx="7858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Кластер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739275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9EB506-E15F-4FB0-8209-991748FCFFD0}"/>
              </a:ext>
            </a:extLst>
          </p:cNvPr>
          <p:cNvSpPr/>
          <p:nvPr/>
        </p:nvSpPr>
        <p:spPr>
          <a:xfrm>
            <a:off x="1859713" y="2720565"/>
            <a:ext cx="2663095" cy="7780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DB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0420753-AB1D-4F09-84F9-EEF5FBC60609}"/>
              </a:ext>
            </a:extLst>
          </p:cNvPr>
          <p:cNvSpPr/>
          <p:nvPr/>
        </p:nvSpPr>
        <p:spPr>
          <a:xfrm>
            <a:off x="1845018" y="3670609"/>
            <a:ext cx="2692486" cy="7780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26081EC-8399-4733-B9C6-18519B373594}"/>
              </a:ext>
            </a:extLst>
          </p:cNvPr>
          <p:cNvSpPr/>
          <p:nvPr/>
        </p:nvSpPr>
        <p:spPr>
          <a:xfrm>
            <a:off x="1643271" y="1636644"/>
            <a:ext cx="3054627" cy="2984010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C2B58A4-052B-40CF-85B0-BE4219FA5B07}"/>
              </a:ext>
            </a:extLst>
          </p:cNvPr>
          <p:cNvSpPr/>
          <p:nvPr/>
        </p:nvSpPr>
        <p:spPr>
          <a:xfrm>
            <a:off x="1824341" y="1834046"/>
            <a:ext cx="2692486" cy="7780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Web + API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7E86EA8-A985-4BA9-9685-D55F2649EF64}"/>
              </a:ext>
            </a:extLst>
          </p:cNvPr>
          <p:cNvSpPr/>
          <p:nvPr/>
        </p:nvSpPr>
        <p:spPr>
          <a:xfrm>
            <a:off x="7631036" y="2667555"/>
            <a:ext cx="2663095" cy="7780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DB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6E40E8E-2AC6-41DE-B92C-838D32C98D24}"/>
              </a:ext>
            </a:extLst>
          </p:cNvPr>
          <p:cNvSpPr/>
          <p:nvPr/>
        </p:nvSpPr>
        <p:spPr>
          <a:xfrm>
            <a:off x="7616341" y="3617599"/>
            <a:ext cx="2692486" cy="7780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A07055F-D54C-44AB-B311-280CC443C479}"/>
              </a:ext>
            </a:extLst>
          </p:cNvPr>
          <p:cNvSpPr/>
          <p:nvPr/>
        </p:nvSpPr>
        <p:spPr>
          <a:xfrm>
            <a:off x="7414594" y="1583634"/>
            <a:ext cx="3054627" cy="2984010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22D8427-C0EF-49B2-B6DB-0334AC18AD1E}"/>
              </a:ext>
            </a:extLst>
          </p:cNvPr>
          <p:cNvSpPr/>
          <p:nvPr/>
        </p:nvSpPr>
        <p:spPr>
          <a:xfrm>
            <a:off x="7595664" y="1781036"/>
            <a:ext cx="2692486" cy="7780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Web + API </a:t>
            </a:r>
          </a:p>
        </p:txBody>
      </p:sp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E56F0E4D-80FF-4D6E-A95B-7864FADE6B2F}"/>
              </a:ext>
            </a:extLst>
          </p:cNvPr>
          <p:cNvSpPr/>
          <p:nvPr/>
        </p:nvSpPr>
        <p:spPr>
          <a:xfrm>
            <a:off x="4300330" y="2809458"/>
            <a:ext cx="3597966" cy="523464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Взрыв: 8 точек 2">
            <a:extLst>
              <a:ext uri="{FF2B5EF4-FFF2-40B4-BE49-F238E27FC236}">
                <a16:creationId xmlns:a16="http://schemas.microsoft.com/office/drawing/2014/main" id="{D7823FFA-0A2D-40BF-B054-933726900EF3}"/>
              </a:ext>
            </a:extLst>
          </p:cNvPr>
          <p:cNvSpPr/>
          <p:nvPr/>
        </p:nvSpPr>
        <p:spPr>
          <a:xfrm>
            <a:off x="6820410" y="921026"/>
            <a:ext cx="4437311" cy="4552121"/>
          </a:xfrm>
          <a:prstGeom prst="irregularSeal1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0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F2AEC33-F83D-42FF-9B62-C94B910FF015}"/>
              </a:ext>
            </a:extLst>
          </p:cNvPr>
          <p:cNvSpPr/>
          <p:nvPr/>
        </p:nvSpPr>
        <p:spPr>
          <a:xfrm>
            <a:off x="4618341" y="2842789"/>
            <a:ext cx="3328230" cy="10252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50к </a:t>
            </a:r>
            <a:r>
              <a:rPr lang="en-US" sz="4400" dirty="0"/>
              <a:t>NVPS</a:t>
            </a:r>
          </a:p>
        </p:txBody>
      </p:sp>
    </p:spTree>
    <p:extLst>
      <p:ext uri="{BB962C8B-B14F-4D97-AF65-F5344CB8AC3E}">
        <p14:creationId xmlns:p14="http://schemas.microsoft.com/office/powerpoint/2010/main" val="3368374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F2AEC33-F83D-42FF-9B62-C94B910FF015}"/>
              </a:ext>
            </a:extLst>
          </p:cNvPr>
          <p:cNvSpPr/>
          <p:nvPr/>
        </p:nvSpPr>
        <p:spPr>
          <a:xfrm>
            <a:off x="2446243" y="2990805"/>
            <a:ext cx="3328230" cy="10252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50к </a:t>
            </a:r>
            <a:r>
              <a:rPr lang="en-US" sz="4400" dirty="0"/>
              <a:t>NVPS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5A86A3-A406-483E-8E7F-CCABAE7737D0}"/>
              </a:ext>
            </a:extLst>
          </p:cNvPr>
          <p:cNvSpPr/>
          <p:nvPr/>
        </p:nvSpPr>
        <p:spPr>
          <a:xfrm>
            <a:off x="6417528" y="2990805"/>
            <a:ext cx="3328230" cy="10252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50к </a:t>
            </a:r>
            <a:r>
              <a:rPr lang="en-US" sz="4400" dirty="0"/>
              <a:t>NVPS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A94DE-2FB5-4713-A3C1-7AA2F7B36D64}"/>
              </a:ext>
            </a:extLst>
          </p:cNvPr>
          <p:cNvSpPr txBox="1"/>
          <p:nvPr/>
        </p:nvSpPr>
        <p:spPr>
          <a:xfrm>
            <a:off x="2730926" y="742567"/>
            <a:ext cx="8070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50k+50k = 100k NVPS</a:t>
            </a:r>
          </a:p>
        </p:txBody>
      </p:sp>
    </p:spTree>
    <p:extLst>
      <p:ext uri="{BB962C8B-B14F-4D97-AF65-F5344CB8AC3E}">
        <p14:creationId xmlns:p14="http://schemas.microsoft.com/office/powerpoint/2010/main" val="872911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F2AEC33-F83D-42FF-9B62-C94B910FF015}"/>
              </a:ext>
            </a:extLst>
          </p:cNvPr>
          <p:cNvSpPr/>
          <p:nvPr/>
        </p:nvSpPr>
        <p:spPr>
          <a:xfrm>
            <a:off x="4545769" y="3539475"/>
            <a:ext cx="3328230" cy="10252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50к </a:t>
            </a:r>
            <a:r>
              <a:rPr lang="en-US" sz="4400" dirty="0"/>
              <a:t>NVPS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5A86A3-A406-483E-8E7F-CCABAE7737D0}"/>
              </a:ext>
            </a:extLst>
          </p:cNvPr>
          <p:cNvSpPr/>
          <p:nvPr/>
        </p:nvSpPr>
        <p:spPr>
          <a:xfrm>
            <a:off x="4545769" y="2211418"/>
            <a:ext cx="3328230" cy="10252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50к </a:t>
            </a:r>
            <a:r>
              <a:rPr lang="en-US" sz="4400" dirty="0"/>
              <a:t>NVPS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A94DE-2FB5-4713-A3C1-7AA2F7B36D64}"/>
              </a:ext>
            </a:extLst>
          </p:cNvPr>
          <p:cNvSpPr txBox="1"/>
          <p:nvPr/>
        </p:nvSpPr>
        <p:spPr>
          <a:xfrm>
            <a:off x="3939898" y="800633"/>
            <a:ext cx="53022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50k NVPS 2n</a:t>
            </a:r>
          </a:p>
        </p:txBody>
      </p:sp>
    </p:spTree>
    <p:extLst>
      <p:ext uri="{BB962C8B-B14F-4D97-AF65-F5344CB8AC3E}">
        <p14:creationId xmlns:p14="http://schemas.microsoft.com/office/powerpoint/2010/main" val="3726269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F2AEC33-F83D-42FF-9B62-C94B910FF015}"/>
              </a:ext>
            </a:extLst>
          </p:cNvPr>
          <p:cNvSpPr/>
          <p:nvPr/>
        </p:nvSpPr>
        <p:spPr>
          <a:xfrm>
            <a:off x="2651264" y="3429966"/>
            <a:ext cx="3328230" cy="10252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50к </a:t>
            </a:r>
            <a:r>
              <a:rPr lang="en-US" sz="4400" dirty="0"/>
              <a:t>NVPS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5A86A3-A406-483E-8E7F-CCABAE7737D0}"/>
              </a:ext>
            </a:extLst>
          </p:cNvPr>
          <p:cNvSpPr/>
          <p:nvPr/>
        </p:nvSpPr>
        <p:spPr>
          <a:xfrm>
            <a:off x="2651264" y="2101909"/>
            <a:ext cx="3328230" cy="10252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50к </a:t>
            </a:r>
            <a:r>
              <a:rPr lang="en-US" sz="4400" dirty="0"/>
              <a:t>NVPS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BCB4B4-928D-45E5-B090-B458197BE304}"/>
              </a:ext>
            </a:extLst>
          </p:cNvPr>
          <p:cNvSpPr/>
          <p:nvPr/>
        </p:nvSpPr>
        <p:spPr>
          <a:xfrm>
            <a:off x="6148281" y="3429966"/>
            <a:ext cx="3328230" cy="10252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50к </a:t>
            </a:r>
            <a:r>
              <a:rPr lang="en-US" sz="4400" dirty="0"/>
              <a:t>NVPS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C7FE1C-306B-48CE-8DC5-B061901062CA}"/>
              </a:ext>
            </a:extLst>
          </p:cNvPr>
          <p:cNvSpPr/>
          <p:nvPr/>
        </p:nvSpPr>
        <p:spPr>
          <a:xfrm>
            <a:off x="6148281" y="2101909"/>
            <a:ext cx="3328230" cy="10252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50к </a:t>
            </a:r>
            <a:r>
              <a:rPr lang="en-US" sz="4400" dirty="0"/>
              <a:t>NVPS</a:t>
            </a:r>
          </a:p>
        </p:txBody>
      </p:sp>
    </p:spTree>
    <p:extLst>
      <p:ext uri="{BB962C8B-B14F-4D97-AF65-F5344CB8AC3E}">
        <p14:creationId xmlns:p14="http://schemas.microsoft.com/office/powerpoint/2010/main" val="2185545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F2AEC33-F83D-42FF-9B62-C94B910FF015}"/>
              </a:ext>
            </a:extLst>
          </p:cNvPr>
          <p:cNvSpPr/>
          <p:nvPr/>
        </p:nvSpPr>
        <p:spPr>
          <a:xfrm>
            <a:off x="2640314" y="3429966"/>
            <a:ext cx="3328230" cy="10252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50к </a:t>
            </a:r>
            <a:r>
              <a:rPr lang="en-US" sz="4400" dirty="0"/>
              <a:t>NVPS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5A86A3-A406-483E-8E7F-CCABAE7737D0}"/>
              </a:ext>
            </a:extLst>
          </p:cNvPr>
          <p:cNvSpPr/>
          <p:nvPr/>
        </p:nvSpPr>
        <p:spPr>
          <a:xfrm>
            <a:off x="2640314" y="2101909"/>
            <a:ext cx="3328230" cy="10252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50к </a:t>
            </a:r>
            <a:r>
              <a:rPr lang="en-US" sz="4400" dirty="0"/>
              <a:t>NVPS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BCB4B4-928D-45E5-B090-B458197BE304}"/>
              </a:ext>
            </a:extLst>
          </p:cNvPr>
          <p:cNvSpPr/>
          <p:nvPr/>
        </p:nvSpPr>
        <p:spPr>
          <a:xfrm>
            <a:off x="6137331" y="3730824"/>
            <a:ext cx="3328230" cy="6930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  <a:r>
              <a:rPr lang="ru-RU" sz="4400" dirty="0"/>
              <a:t>0к </a:t>
            </a:r>
            <a:r>
              <a:rPr lang="en-US" sz="4400" dirty="0"/>
              <a:t>NVPS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C7FE1C-306B-48CE-8DC5-B061901062CA}"/>
              </a:ext>
            </a:extLst>
          </p:cNvPr>
          <p:cNvSpPr/>
          <p:nvPr/>
        </p:nvSpPr>
        <p:spPr>
          <a:xfrm>
            <a:off x="6137331" y="2907464"/>
            <a:ext cx="3328230" cy="6139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  <a:r>
              <a:rPr lang="ru-RU" sz="4400" dirty="0"/>
              <a:t>0к </a:t>
            </a:r>
            <a:r>
              <a:rPr lang="en-US" sz="4400" dirty="0"/>
              <a:t>NVPS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E77068-E57C-42BB-868A-10D3E4ADC188}"/>
              </a:ext>
            </a:extLst>
          </p:cNvPr>
          <p:cNvSpPr/>
          <p:nvPr/>
        </p:nvSpPr>
        <p:spPr>
          <a:xfrm>
            <a:off x="6137331" y="2101909"/>
            <a:ext cx="3328230" cy="6139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  <a:r>
              <a:rPr lang="ru-RU" sz="4400" dirty="0"/>
              <a:t>0к </a:t>
            </a:r>
            <a:r>
              <a:rPr lang="en-US" sz="4400" dirty="0"/>
              <a:t>NVPS</a:t>
            </a:r>
          </a:p>
        </p:txBody>
      </p:sp>
    </p:spTree>
    <p:extLst>
      <p:ext uri="{BB962C8B-B14F-4D97-AF65-F5344CB8AC3E}">
        <p14:creationId xmlns:p14="http://schemas.microsoft.com/office/powerpoint/2010/main" val="3655063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2E778C-943B-41EC-8A03-18A981EDD3D5}"/>
              </a:ext>
            </a:extLst>
          </p:cNvPr>
          <p:cNvSpPr/>
          <p:nvPr/>
        </p:nvSpPr>
        <p:spPr>
          <a:xfrm>
            <a:off x="1504119" y="1735202"/>
            <a:ext cx="3134139" cy="9541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Server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E361FB-3931-4060-A213-B4AC8371FE26}"/>
              </a:ext>
            </a:extLst>
          </p:cNvPr>
          <p:cNvSpPr/>
          <p:nvPr/>
        </p:nvSpPr>
        <p:spPr>
          <a:xfrm>
            <a:off x="7374832" y="1735202"/>
            <a:ext cx="3134139" cy="9541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Server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7194C4-06C6-42A5-A152-088CBDE3EF85}"/>
              </a:ext>
            </a:extLst>
          </p:cNvPr>
          <p:cNvSpPr/>
          <p:nvPr/>
        </p:nvSpPr>
        <p:spPr>
          <a:xfrm>
            <a:off x="1504119" y="4981985"/>
            <a:ext cx="3134139" cy="9541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Server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EEC9EB-3CE3-460E-87F6-C8B34E775A96}"/>
              </a:ext>
            </a:extLst>
          </p:cNvPr>
          <p:cNvSpPr/>
          <p:nvPr/>
        </p:nvSpPr>
        <p:spPr>
          <a:xfrm>
            <a:off x="7374832" y="4981985"/>
            <a:ext cx="3134139" cy="9541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Server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804B539-1A83-407A-B8AC-1179D4421D26}"/>
              </a:ext>
            </a:extLst>
          </p:cNvPr>
          <p:cNvCxnSpPr>
            <a:cxnSpLocks/>
          </p:cNvCxnSpPr>
          <p:nvPr/>
        </p:nvCxnSpPr>
        <p:spPr>
          <a:xfrm>
            <a:off x="4638258" y="5326541"/>
            <a:ext cx="273657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9887C75-E582-4E11-B3E9-8F2AE3763F91}"/>
              </a:ext>
            </a:extLst>
          </p:cNvPr>
          <p:cNvCxnSpPr>
            <a:cxnSpLocks/>
          </p:cNvCxnSpPr>
          <p:nvPr/>
        </p:nvCxnSpPr>
        <p:spPr>
          <a:xfrm>
            <a:off x="4638258" y="2152646"/>
            <a:ext cx="273657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3672527-112A-4FFD-9965-2953CA98FA10}"/>
              </a:ext>
            </a:extLst>
          </p:cNvPr>
          <p:cNvCxnSpPr>
            <a:cxnSpLocks/>
          </p:cNvCxnSpPr>
          <p:nvPr/>
        </p:nvCxnSpPr>
        <p:spPr>
          <a:xfrm flipV="1">
            <a:off x="9018102" y="2689358"/>
            <a:ext cx="46385" cy="229262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A139A67-F791-49DC-990C-348786667985}"/>
              </a:ext>
            </a:extLst>
          </p:cNvPr>
          <p:cNvCxnSpPr>
            <a:cxnSpLocks/>
          </p:cNvCxnSpPr>
          <p:nvPr/>
        </p:nvCxnSpPr>
        <p:spPr>
          <a:xfrm flipV="1">
            <a:off x="3127510" y="2689357"/>
            <a:ext cx="46385" cy="229262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9E0F3D1-FCE5-4014-9BCA-07805E2061D1}"/>
              </a:ext>
            </a:extLst>
          </p:cNvPr>
          <p:cNvCxnSpPr>
            <a:cxnSpLocks/>
          </p:cNvCxnSpPr>
          <p:nvPr/>
        </p:nvCxnSpPr>
        <p:spPr>
          <a:xfrm flipH="1">
            <a:off x="9177130" y="2736574"/>
            <a:ext cx="46386" cy="224541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E3CC70D-534A-4F71-9B85-EE0F9EA01C7B}"/>
              </a:ext>
            </a:extLst>
          </p:cNvPr>
          <p:cNvCxnSpPr>
            <a:cxnSpLocks/>
          </p:cNvCxnSpPr>
          <p:nvPr/>
        </p:nvCxnSpPr>
        <p:spPr>
          <a:xfrm flipH="1">
            <a:off x="3286539" y="2736574"/>
            <a:ext cx="46386" cy="224541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6752881-9444-4999-BB37-8CB4D17BFBD2}"/>
              </a:ext>
            </a:extLst>
          </p:cNvPr>
          <p:cNvCxnSpPr>
            <a:cxnSpLocks/>
          </p:cNvCxnSpPr>
          <p:nvPr/>
        </p:nvCxnSpPr>
        <p:spPr>
          <a:xfrm flipH="1">
            <a:off x="4638258" y="2298419"/>
            <a:ext cx="273657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7866099-99C4-4D49-BECF-8D650EA5F864}"/>
              </a:ext>
            </a:extLst>
          </p:cNvPr>
          <p:cNvCxnSpPr>
            <a:cxnSpLocks/>
          </p:cNvCxnSpPr>
          <p:nvPr/>
        </p:nvCxnSpPr>
        <p:spPr>
          <a:xfrm flipH="1">
            <a:off x="4638258" y="5478108"/>
            <a:ext cx="273657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88763E9-40AE-495A-A2C4-D41D8F6F4AF0}"/>
              </a:ext>
            </a:extLst>
          </p:cNvPr>
          <p:cNvCxnSpPr>
            <a:cxnSpLocks/>
          </p:cNvCxnSpPr>
          <p:nvPr/>
        </p:nvCxnSpPr>
        <p:spPr>
          <a:xfrm flipH="1">
            <a:off x="4638258" y="2736574"/>
            <a:ext cx="2802838" cy="231746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F436B2F-B540-42F2-8C7B-F516BB0B4637}"/>
              </a:ext>
            </a:extLst>
          </p:cNvPr>
          <p:cNvCxnSpPr>
            <a:cxnSpLocks/>
          </p:cNvCxnSpPr>
          <p:nvPr/>
        </p:nvCxnSpPr>
        <p:spPr>
          <a:xfrm flipV="1">
            <a:off x="4585248" y="2618138"/>
            <a:ext cx="2789584" cy="231663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BA3FEA4-7796-4465-BED7-9AF37428D2E3}"/>
              </a:ext>
            </a:extLst>
          </p:cNvPr>
          <p:cNvCxnSpPr>
            <a:cxnSpLocks/>
          </p:cNvCxnSpPr>
          <p:nvPr/>
        </p:nvCxnSpPr>
        <p:spPr>
          <a:xfrm>
            <a:off x="4585248" y="2717493"/>
            <a:ext cx="2769706" cy="224541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FB84B80-81E7-41FB-A82A-949B5FC69BDA}"/>
              </a:ext>
            </a:extLst>
          </p:cNvPr>
          <p:cNvCxnSpPr>
            <a:cxnSpLocks/>
          </p:cNvCxnSpPr>
          <p:nvPr/>
        </p:nvCxnSpPr>
        <p:spPr>
          <a:xfrm flipH="1" flipV="1">
            <a:off x="4631634" y="2584989"/>
            <a:ext cx="2796207" cy="22835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C82BD0A-0ABB-4CAB-B8EB-4E4148BF9A8A}"/>
              </a:ext>
            </a:extLst>
          </p:cNvPr>
          <p:cNvSpPr txBox="1"/>
          <p:nvPr/>
        </p:nvSpPr>
        <p:spPr>
          <a:xfrm>
            <a:off x="2431775" y="242461"/>
            <a:ext cx="764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Full mesh</a:t>
            </a:r>
          </a:p>
        </p:txBody>
      </p:sp>
    </p:spTree>
    <p:extLst>
      <p:ext uri="{BB962C8B-B14F-4D97-AF65-F5344CB8AC3E}">
        <p14:creationId xmlns:p14="http://schemas.microsoft.com/office/powerpoint/2010/main" val="21699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ED65A-F3CA-405A-BB15-321871A2780A}"/>
              </a:ext>
            </a:extLst>
          </p:cNvPr>
          <p:cNvSpPr txBox="1"/>
          <p:nvPr/>
        </p:nvSpPr>
        <p:spPr>
          <a:xfrm>
            <a:off x="1431235" y="940904"/>
            <a:ext cx="10237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chemeClr val="accent3"/>
                </a:solidFill>
              </a:rPr>
              <a:t>4 млн метрик</a:t>
            </a:r>
          </a:p>
          <a:p>
            <a:r>
              <a:rPr lang="ru-RU" sz="8800" dirty="0">
                <a:solidFill>
                  <a:schemeClr val="accent3"/>
                </a:solidFill>
              </a:rPr>
              <a:t>400 тысяч триггеров</a:t>
            </a:r>
          </a:p>
          <a:p>
            <a:r>
              <a:rPr lang="en-US" sz="8800" dirty="0">
                <a:solidFill>
                  <a:schemeClr val="accent3"/>
                </a:solidFill>
              </a:rPr>
              <a:t>6</a:t>
            </a:r>
            <a:r>
              <a:rPr lang="ru-RU" sz="8800" dirty="0">
                <a:solidFill>
                  <a:schemeClr val="accent3"/>
                </a:solidFill>
              </a:rPr>
              <a:t>0 тысяч хостов</a:t>
            </a:r>
            <a:endParaRPr lang="en-US" sz="8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02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6EDFA0-30CF-4429-83B2-3FCD0D1A5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13579" y="555130"/>
            <a:ext cx="12619158" cy="61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611571-F47D-4EB4-9601-A8B96B72D9DD}"/>
              </a:ext>
            </a:extLst>
          </p:cNvPr>
          <p:cNvSpPr txBox="1"/>
          <p:nvPr/>
        </p:nvSpPr>
        <p:spPr>
          <a:xfrm>
            <a:off x="392483" y="6727130"/>
            <a:ext cx="12013096" cy="23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ngimg.com/download/34501"/>
              </a:rPr>
              <a:t>Эта фотография</a:t>
            </a:r>
            <a:r>
              <a:rPr lang="en-US" sz="900"/>
              <a:t>, автор: Неизвестный автор, лицензия: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5DC330CE-4F66-4541-B36B-3E09FFFA6375}"/>
              </a:ext>
            </a:extLst>
          </p:cNvPr>
          <p:cNvSpPr/>
          <p:nvPr/>
        </p:nvSpPr>
        <p:spPr>
          <a:xfrm>
            <a:off x="2756452" y="3147391"/>
            <a:ext cx="278296" cy="281609"/>
          </a:xfrm>
          <a:prstGeom prst="ellipse">
            <a:avLst/>
          </a:prstGeom>
          <a:solidFill>
            <a:schemeClr val="accent5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7F0DC42-7414-475C-B255-BD73D93DCA56}"/>
              </a:ext>
            </a:extLst>
          </p:cNvPr>
          <p:cNvSpPr/>
          <p:nvPr/>
        </p:nvSpPr>
        <p:spPr>
          <a:xfrm>
            <a:off x="6259883" y="2511287"/>
            <a:ext cx="278296" cy="281609"/>
          </a:xfrm>
          <a:prstGeom prst="ellipse">
            <a:avLst/>
          </a:prstGeom>
          <a:solidFill>
            <a:schemeClr val="accent5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7285B4F-9B1B-49BD-94F2-8F1441E8A0D5}"/>
              </a:ext>
            </a:extLst>
          </p:cNvPr>
          <p:cNvSpPr/>
          <p:nvPr/>
        </p:nvSpPr>
        <p:spPr>
          <a:xfrm>
            <a:off x="10469217" y="3006586"/>
            <a:ext cx="278296" cy="281609"/>
          </a:xfrm>
          <a:prstGeom prst="ellipse">
            <a:avLst/>
          </a:prstGeom>
          <a:solidFill>
            <a:schemeClr val="accent5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2E2C44C-4397-441A-ABCD-44B53AE7D156}"/>
              </a:ext>
            </a:extLst>
          </p:cNvPr>
          <p:cNvSpPr/>
          <p:nvPr/>
        </p:nvSpPr>
        <p:spPr>
          <a:xfrm>
            <a:off x="2478156" y="3288195"/>
            <a:ext cx="278296" cy="281609"/>
          </a:xfrm>
          <a:prstGeom prst="ellipse">
            <a:avLst/>
          </a:prstGeom>
          <a:solidFill>
            <a:schemeClr val="accent3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B64F1E9-F2B8-465C-A238-EC7A983E2416}"/>
              </a:ext>
            </a:extLst>
          </p:cNvPr>
          <p:cNvSpPr/>
          <p:nvPr/>
        </p:nvSpPr>
        <p:spPr>
          <a:xfrm>
            <a:off x="1411357" y="3003273"/>
            <a:ext cx="278296" cy="281609"/>
          </a:xfrm>
          <a:prstGeom prst="ellipse">
            <a:avLst/>
          </a:prstGeom>
          <a:solidFill>
            <a:schemeClr val="accent3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6B93A5D-CBDD-4368-A7CA-DBA14EEBB90A}"/>
              </a:ext>
            </a:extLst>
          </p:cNvPr>
          <p:cNvSpPr/>
          <p:nvPr/>
        </p:nvSpPr>
        <p:spPr>
          <a:xfrm>
            <a:off x="10502347" y="2721664"/>
            <a:ext cx="278296" cy="281609"/>
          </a:xfrm>
          <a:prstGeom prst="ellipse">
            <a:avLst/>
          </a:prstGeom>
          <a:solidFill>
            <a:schemeClr val="accent3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208F110-C75E-405C-987D-483E302FD7CF}"/>
              </a:ext>
            </a:extLst>
          </p:cNvPr>
          <p:cNvSpPr/>
          <p:nvPr/>
        </p:nvSpPr>
        <p:spPr>
          <a:xfrm>
            <a:off x="10224051" y="3158986"/>
            <a:ext cx="278296" cy="281609"/>
          </a:xfrm>
          <a:prstGeom prst="ellipse">
            <a:avLst/>
          </a:prstGeom>
          <a:solidFill>
            <a:schemeClr val="accent3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F00164E-19CB-4D44-9C4B-76BDD0981699}"/>
              </a:ext>
            </a:extLst>
          </p:cNvPr>
          <p:cNvSpPr/>
          <p:nvPr/>
        </p:nvSpPr>
        <p:spPr>
          <a:xfrm>
            <a:off x="6851374" y="2115377"/>
            <a:ext cx="278296" cy="281609"/>
          </a:xfrm>
          <a:prstGeom prst="ellipse">
            <a:avLst/>
          </a:prstGeom>
          <a:solidFill>
            <a:schemeClr val="accent3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BFF7C39-E7F7-4763-BCDD-1675554C4B72}"/>
              </a:ext>
            </a:extLst>
          </p:cNvPr>
          <p:cNvSpPr/>
          <p:nvPr/>
        </p:nvSpPr>
        <p:spPr>
          <a:xfrm>
            <a:off x="6096000" y="1974572"/>
            <a:ext cx="278296" cy="281609"/>
          </a:xfrm>
          <a:prstGeom prst="ellipse">
            <a:avLst/>
          </a:prstGeom>
          <a:solidFill>
            <a:schemeClr val="accent3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15B829D-76C1-4B1A-8FC2-541BCA4FD36A}"/>
              </a:ext>
            </a:extLst>
          </p:cNvPr>
          <p:cNvSpPr/>
          <p:nvPr/>
        </p:nvSpPr>
        <p:spPr>
          <a:xfrm>
            <a:off x="6276448" y="2781679"/>
            <a:ext cx="278296" cy="281609"/>
          </a:xfrm>
          <a:prstGeom prst="ellipse">
            <a:avLst/>
          </a:prstGeom>
          <a:solidFill>
            <a:schemeClr val="accent3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274416F-1438-4C38-A236-A7E21DC86C0D}"/>
              </a:ext>
            </a:extLst>
          </p:cNvPr>
          <p:cNvSpPr/>
          <p:nvPr/>
        </p:nvSpPr>
        <p:spPr>
          <a:xfrm>
            <a:off x="2361975" y="2546071"/>
            <a:ext cx="278296" cy="281609"/>
          </a:xfrm>
          <a:prstGeom prst="ellipse">
            <a:avLst/>
          </a:prstGeom>
          <a:solidFill>
            <a:schemeClr val="accent3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5B0EBC7-C687-42FF-BCF4-D2CE3F823964}"/>
              </a:ext>
            </a:extLst>
          </p:cNvPr>
          <p:cNvSpPr/>
          <p:nvPr/>
        </p:nvSpPr>
        <p:spPr>
          <a:xfrm>
            <a:off x="7606748" y="2228019"/>
            <a:ext cx="278296" cy="281609"/>
          </a:xfrm>
          <a:prstGeom prst="ellipse">
            <a:avLst/>
          </a:prstGeom>
          <a:solidFill>
            <a:schemeClr val="accent3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424D844-118E-4BF1-8E95-F6189ECE1384}"/>
              </a:ext>
            </a:extLst>
          </p:cNvPr>
          <p:cNvSpPr/>
          <p:nvPr/>
        </p:nvSpPr>
        <p:spPr>
          <a:xfrm>
            <a:off x="1106331" y="2266948"/>
            <a:ext cx="2511287" cy="1784075"/>
          </a:xfrm>
          <a:prstGeom prst="ellipse">
            <a:avLst/>
          </a:prstGeom>
          <a:noFill/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5937C0E-0AA5-4354-A098-9FC3E84F1054}"/>
              </a:ext>
            </a:extLst>
          </p:cNvPr>
          <p:cNvSpPr/>
          <p:nvPr/>
        </p:nvSpPr>
        <p:spPr>
          <a:xfrm>
            <a:off x="5637256" y="1683026"/>
            <a:ext cx="2511287" cy="1620076"/>
          </a:xfrm>
          <a:prstGeom prst="ellipse">
            <a:avLst/>
          </a:prstGeom>
          <a:noFill/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BCCCFBB-E5D0-48ED-92CF-101B8314E18A}"/>
              </a:ext>
            </a:extLst>
          </p:cNvPr>
          <p:cNvSpPr/>
          <p:nvPr/>
        </p:nvSpPr>
        <p:spPr>
          <a:xfrm>
            <a:off x="9854536" y="2546070"/>
            <a:ext cx="1164422" cy="1189381"/>
          </a:xfrm>
          <a:prstGeom prst="ellipse">
            <a:avLst/>
          </a:prstGeom>
          <a:noFill/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FFD7FB7-A2D8-42A7-818E-F14CFE538C34}"/>
              </a:ext>
            </a:extLst>
          </p:cNvPr>
          <p:cNvCxnSpPr/>
          <p:nvPr/>
        </p:nvCxnSpPr>
        <p:spPr>
          <a:xfrm flipV="1">
            <a:off x="3094383" y="2546070"/>
            <a:ext cx="2464904" cy="612916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310B58F-0AB1-4022-9159-74A7DD87B21A}"/>
              </a:ext>
            </a:extLst>
          </p:cNvPr>
          <p:cNvCxnSpPr>
            <a:cxnSpLocks/>
          </p:cNvCxnSpPr>
          <p:nvPr/>
        </p:nvCxnSpPr>
        <p:spPr>
          <a:xfrm>
            <a:off x="8130209" y="2509628"/>
            <a:ext cx="1724327" cy="410439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Взрыв: 8 точек 21">
            <a:extLst>
              <a:ext uri="{FF2B5EF4-FFF2-40B4-BE49-F238E27FC236}">
                <a16:creationId xmlns:a16="http://schemas.microsoft.com/office/drawing/2014/main" id="{F54ACDA3-FA09-4629-8D38-81A59BBD2CCB}"/>
              </a:ext>
            </a:extLst>
          </p:cNvPr>
          <p:cNvSpPr/>
          <p:nvPr/>
        </p:nvSpPr>
        <p:spPr>
          <a:xfrm>
            <a:off x="4054895" y="2368823"/>
            <a:ext cx="1028918" cy="887896"/>
          </a:xfrm>
          <a:prstGeom prst="irregularSeal1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7BE2F-5C5F-4243-BC1B-F7F1A58D77E0}"/>
              </a:ext>
            </a:extLst>
          </p:cNvPr>
          <p:cNvSpPr txBox="1"/>
          <p:nvPr/>
        </p:nvSpPr>
        <p:spPr>
          <a:xfrm>
            <a:off x="5247861" y="64615"/>
            <a:ext cx="6672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Split brain</a:t>
            </a:r>
          </a:p>
        </p:txBody>
      </p:sp>
    </p:spTree>
    <p:extLst>
      <p:ext uri="{BB962C8B-B14F-4D97-AF65-F5344CB8AC3E}">
        <p14:creationId xmlns:p14="http://schemas.microsoft.com/office/powerpoint/2010/main" val="4193179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010F2-FB7D-4674-B1F5-BFDD5673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505796-C499-40AC-8864-203884A21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325" y="-360247"/>
            <a:ext cx="7717349" cy="7130884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B5B08CFD-9F93-4192-8715-BC8CD4ABBF59}"/>
              </a:ext>
            </a:extLst>
          </p:cNvPr>
          <p:cNvSpPr/>
          <p:nvPr/>
        </p:nvSpPr>
        <p:spPr>
          <a:xfrm>
            <a:off x="6656296" y="1690688"/>
            <a:ext cx="313649" cy="30368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A663D46-D387-4DCD-8529-FBDBB7EFA24D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5799068" y="1842532"/>
            <a:ext cx="857228" cy="2357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FEE70DFB-723C-41A5-9F2D-995BFE471D87}"/>
              </a:ext>
            </a:extLst>
          </p:cNvPr>
          <p:cNvSpPr/>
          <p:nvPr/>
        </p:nvSpPr>
        <p:spPr>
          <a:xfrm>
            <a:off x="5485416" y="1908977"/>
            <a:ext cx="313649" cy="30368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DFCE285-BAD7-4BC8-8A3E-A357C1E5CD4B}"/>
              </a:ext>
            </a:extLst>
          </p:cNvPr>
          <p:cNvSpPr/>
          <p:nvPr/>
        </p:nvSpPr>
        <p:spPr>
          <a:xfrm>
            <a:off x="4922855" y="1788751"/>
            <a:ext cx="313649" cy="30368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57F077B-4396-4BC1-A173-462B3C355C14}"/>
              </a:ext>
            </a:extLst>
          </p:cNvPr>
          <p:cNvSpPr/>
          <p:nvPr/>
        </p:nvSpPr>
        <p:spPr>
          <a:xfrm>
            <a:off x="4609206" y="4441076"/>
            <a:ext cx="313649" cy="30368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872A718-2A00-4348-84FE-76CCFE20DBF0}"/>
              </a:ext>
            </a:extLst>
          </p:cNvPr>
          <p:cNvCxnSpPr>
            <a:cxnSpLocks/>
            <a:endCxn id="15" idx="7"/>
          </p:cNvCxnSpPr>
          <p:nvPr/>
        </p:nvCxnSpPr>
        <p:spPr>
          <a:xfrm flipH="1">
            <a:off x="4876922" y="2141472"/>
            <a:ext cx="763280" cy="2344078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CE45409-903E-4D85-ACDF-1B39A335A3A3}"/>
              </a:ext>
            </a:extLst>
          </p:cNvPr>
          <p:cNvCxnSpPr>
            <a:cxnSpLocks/>
          </p:cNvCxnSpPr>
          <p:nvPr/>
        </p:nvCxnSpPr>
        <p:spPr>
          <a:xfrm flipH="1" flipV="1">
            <a:off x="5089290" y="1993604"/>
            <a:ext cx="375459" cy="67216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69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67CA12-33FD-45DA-96B8-7E740A14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07" y="132522"/>
            <a:ext cx="7552863" cy="6858000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FA68F884-FC38-4F1E-A9A1-A37D71BE3E03}"/>
              </a:ext>
            </a:extLst>
          </p:cNvPr>
          <p:cNvSpPr/>
          <p:nvPr/>
        </p:nvSpPr>
        <p:spPr>
          <a:xfrm>
            <a:off x="6486939" y="1517374"/>
            <a:ext cx="278296" cy="281609"/>
          </a:xfrm>
          <a:prstGeom prst="ellipse">
            <a:avLst/>
          </a:prstGeom>
          <a:solidFill>
            <a:schemeClr val="accent5"/>
          </a:solidFill>
          <a:ln w="476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B64368B-D211-4105-BFB4-9784D0A851D2}"/>
              </a:ext>
            </a:extLst>
          </p:cNvPr>
          <p:cNvSpPr/>
          <p:nvPr/>
        </p:nvSpPr>
        <p:spPr>
          <a:xfrm>
            <a:off x="9455426" y="1376569"/>
            <a:ext cx="278296" cy="281609"/>
          </a:xfrm>
          <a:prstGeom prst="ellipse">
            <a:avLst/>
          </a:prstGeom>
          <a:solidFill>
            <a:schemeClr val="accent5"/>
          </a:solidFill>
          <a:ln w="476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FC08AA9-FCCC-4136-926C-35963B8BBDFC}"/>
              </a:ext>
            </a:extLst>
          </p:cNvPr>
          <p:cNvSpPr/>
          <p:nvPr/>
        </p:nvSpPr>
        <p:spPr>
          <a:xfrm>
            <a:off x="6506817" y="5705061"/>
            <a:ext cx="278296" cy="281609"/>
          </a:xfrm>
          <a:prstGeom prst="ellipse">
            <a:avLst/>
          </a:prstGeom>
          <a:solidFill>
            <a:schemeClr val="accent5"/>
          </a:solidFill>
          <a:ln w="476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792F29D-4AEA-4AC3-BC6B-426335534406}"/>
              </a:ext>
            </a:extLst>
          </p:cNvPr>
          <p:cNvSpPr/>
          <p:nvPr/>
        </p:nvSpPr>
        <p:spPr>
          <a:xfrm>
            <a:off x="9594135" y="4704522"/>
            <a:ext cx="278296" cy="281609"/>
          </a:xfrm>
          <a:prstGeom prst="ellipse">
            <a:avLst/>
          </a:prstGeom>
          <a:solidFill>
            <a:schemeClr val="accent5"/>
          </a:solidFill>
          <a:ln w="476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CBC8E8C-E58B-4235-8952-E2EA291018DF}"/>
              </a:ext>
            </a:extLst>
          </p:cNvPr>
          <p:cNvCxnSpPr>
            <a:stCxn id="11" idx="4"/>
            <a:endCxn id="13" idx="0"/>
          </p:cNvCxnSpPr>
          <p:nvPr/>
        </p:nvCxnSpPr>
        <p:spPr>
          <a:xfrm>
            <a:off x="6626087" y="1798983"/>
            <a:ext cx="19878" cy="390607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4BB7B9E-78C5-48D9-A5BC-AAC1560B1288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6755296" y="1517374"/>
            <a:ext cx="2700130" cy="140804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3C81756-865E-410C-8216-0064CC51EE91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6724479" y="1757742"/>
            <a:ext cx="2910412" cy="2988021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B0698A-0ECC-4377-B05D-F349EA188A15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6798365" y="4845327"/>
            <a:ext cx="2795770" cy="1012134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5FB1BA3-F05F-4A8F-BD5F-091CB30AA8A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9627265" y="1658178"/>
            <a:ext cx="106018" cy="3046344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Взрыв: 8 точек 26">
            <a:extLst>
              <a:ext uri="{FF2B5EF4-FFF2-40B4-BE49-F238E27FC236}">
                <a16:creationId xmlns:a16="http://schemas.microsoft.com/office/drawing/2014/main" id="{A4A215A3-2AA7-4D79-BA1C-A1B8072DECC5}"/>
              </a:ext>
            </a:extLst>
          </p:cNvPr>
          <p:cNvSpPr/>
          <p:nvPr/>
        </p:nvSpPr>
        <p:spPr>
          <a:xfrm>
            <a:off x="6361043" y="1355949"/>
            <a:ext cx="662609" cy="704022"/>
          </a:xfrm>
          <a:prstGeom prst="irregularSeal1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5DA381A-DCE2-467B-ADB8-371942195BF4}"/>
              </a:ext>
            </a:extLst>
          </p:cNvPr>
          <p:cNvSpPr/>
          <p:nvPr/>
        </p:nvSpPr>
        <p:spPr>
          <a:xfrm>
            <a:off x="9383507" y="4425942"/>
            <a:ext cx="659795" cy="756288"/>
          </a:xfrm>
          <a:prstGeom prst="ellips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75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A937-BB58-4B85-9573-C00FC00F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45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/>
              <a:t>Прокси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14358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281793-7BB2-450A-87E2-DCDCFE19CDAC}"/>
              </a:ext>
            </a:extLst>
          </p:cNvPr>
          <p:cNvSpPr/>
          <p:nvPr/>
        </p:nvSpPr>
        <p:spPr>
          <a:xfrm>
            <a:off x="764019" y="2883993"/>
            <a:ext cx="3076260" cy="109001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Proxy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9E14F9-D199-4191-8AA1-41D4E3646C10}"/>
              </a:ext>
            </a:extLst>
          </p:cNvPr>
          <p:cNvSpPr/>
          <p:nvPr/>
        </p:nvSpPr>
        <p:spPr>
          <a:xfrm>
            <a:off x="8097387" y="2781048"/>
            <a:ext cx="3076260" cy="109001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04D8FA-D26D-4BC7-8A44-B7DF1849B9E1}"/>
              </a:ext>
            </a:extLst>
          </p:cNvPr>
          <p:cNvSpPr/>
          <p:nvPr/>
        </p:nvSpPr>
        <p:spPr>
          <a:xfrm>
            <a:off x="8097387" y="1213650"/>
            <a:ext cx="3076260" cy="109001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42BD20-84AA-4106-9600-42BA208F859A}"/>
              </a:ext>
            </a:extLst>
          </p:cNvPr>
          <p:cNvSpPr/>
          <p:nvPr/>
        </p:nvSpPr>
        <p:spPr>
          <a:xfrm>
            <a:off x="8097387" y="4348446"/>
            <a:ext cx="3076260" cy="109001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EBD0ADF-EFD4-4AF2-9925-67AD02F64887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840279" y="3429000"/>
            <a:ext cx="4257108" cy="0"/>
          </a:xfrm>
          <a:prstGeom prst="straightConnector1">
            <a:avLst/>
          </a:prstGeom>
          <a:ln w="889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Взрыв: 14 точек 13">
            <a:extLst>
              <a:ext uri="{FF2B5EF4-FFF2-40B4-BE49-F238E27FC236}">
                <a16:creationId xmlns:a16="http://schemas.microsoft.com/office/drawing/2014/main" id="{55DC075A-5033-4A61-BBF4-887D18724EE7}"/>
              </a:ext>
            </a:extLst>
          </p:cNvPr>
          <p:cNvSpPr/>
          <p:nvPr/>
        </p:nvSpPr>
        <p:spPr>
          <a:xfrm>
            <a:off x="8459714" y="2421496"/>
            <a:ext cx="2647321" cy="1809115"/>
          </a:xfrm>
          <a:prstGeom prst="irregularSeal2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B9356C3-6E96-4655-BDD3-07531D214511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840279" y="1758657"/>
            <a:ext cx="4257108" cy="1598684"/>
          </a:xfrm>
          <a:prstGeom prst="straightConnector1">
            <a:avLst/>
          </a:prstGeom>
          <a:ln w="889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718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ED65A-F3CA-405A-BB15-321871A2780A}"/>
              </a:ext>
            </a:extLst>
          </p:cNvPr>
          <p:cNvSpPr txBox="1"/>
          <p:nvPr/>
        </p:nvSpPr>
        <p:spPr>
          <a:xfrm>
            <a:off x="1431235" y="940904"/>
            <a:ext cx="10237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chemeClr val="accent3"/>
                </a:solidFill>
              </a:rPr>
              <a:t>4 млн метрик</a:t>
            </a:r>
          </a:p>
          <a:p>
            <a:r>
              <a:rPr lang="ru-RU" sz="8800" dirty="0">
                <a:solidFill>
                  <a:schemeClr val="accent3"/>
                </a:solidFill>
              </a:rPr>
              <a:t>400 тысяч триггеров</a:t>
            </a:r>
          </a:p>
          <a:p>
            <a:r>
              <a:rPr lang="en-US" sz="8800" dirty="0">
                <a:solidFill>
                  <a:schemeClr val="accent3"/>
                </a:solidFill>
              </a:rPr>
              <a:t>6</a:t>
            </a:r>
            <a:r>
              <a:rPr lang="ru-RU" sz="8800" dirty="0">
                <a:solidFill>
                  <a:schemeClr val="accent3"/>
                </a:solidFill>
              </a:rPr>
              <a:t>0 тысяч хостов</a:t>
            </a:r>
            <a:endParaRPr lang="en-US" sz="8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93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2ECA91-2D79-4D70-AE77-C66A9B1A4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99" y="588495"/>
            <a:ext cx="10515600" cy="4351338"/>
          </a:xfrm>
        </p:spPr>
        <p:txBody>
          <a:bodyPr>
            <a:normAutofit/>
          </a:bodyPr>
          <a:lstStyle/>
          <a:p>
            <a:endParaRPr lang="en-US" sz="6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D52D20-A051-4DF2-B72A-AE40D91EF795}"/>
              </a:ext>
            </a:extLst>
          </p:cNvPr>
          <p:cNvSpPr/>
          <p:nvPr/>
        </p:nvSpPr>
        <p:spPr>
          <a:xfrm>
            <a:off x="287660" y="2668392"/>
            <a:ext cx="117112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https://gitlab.com/mikler/glaber/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57311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3851A-201D-4268-9C98-A123D796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8" y="1031244"/>
            <a:ext cx="11965924" cy="638084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май 2019</a:t>
            </a:r>
            <a:br>
              <a:rPr lang="ru-RU" sz="5300" dirty="0"/>
            </a:br>
            <a:r>
              <a:rPr lang="ru-RU" sz="5300" dirty="0"/>
              <a:t>	</a:t>
            </a:r>
            <a:r>
              <a:rPr lang="ru-RU" sz="4900" dirty="0"/>
              <a:t>пакеты</a:t>
            </a:r>
            <a:r>
              <a:rPr lang="en-US" sz="4900" dirty="0"/>
              <a:t>: DEB, docker, </a:t>
            </a:r>
            <a:r>
              <a:rPr lang="ru-RU" sz="4900" dirty="0"/>
              <a:t>поддержка </a:t>
            </a:r>
            <a:r>
              <a:rPr lang="en-US" sz="4900" dirty="0"/>
              <a:t>LTS + latest</a:t>
            </a:r>
            <a:br>
              <a:rPr lang="ru-RU" sz="5300" dirty="0"/>
            </a:br>
            <a:r>
              <a:rPr lang="ru-RU" sz="3600" dirty="0"/>
              <a:t>июнь 2019</a:t>
            </a:r>
            <a:br>
              <a:rPr lang="ru-RU" sz="5300" dirty="0"/>
            </a:br>
            <a:r>
              <a:rPr lang="ru-RU" sz="5300" dirty="0"/>
              <a:t>	прокси в кластере (</a:t>
            </a:r>
            <a:r>
              <a:rPr lang="ru-RU" sz="5300" dirty="0" err="1"/>
              <a:t>прод</a:t>
            </a:r>
            <a:r>
              <a:rPr lang="ru-RU" sz="5300" dirty="0"/>
              <a:t>)</a:t>
            </a:r>
            <a:br>
              <a:rPr lang="ru-RU" sz="5300" dirty="0"/>
            </a:br>
            <a:r>
              <a:rPr lang="ru-RU" sz="5300" dirty="0"/>
              <a:t>	администрирование кластера</a:t>
            </a:r>
            <a:br>
              <a:rPr lang="ru-RU" sz="5300" dirty="0"/>
            </a:br>
            <a:r>
              <a:rPr lang="ru-RU" sz="3600" dirty="0"/>
              <a:t>июль 2019</a:t>
            </a:r>
            <a:br>
              <a:rPr lang="ru-RU" sz="5300" dirty="0"/>
            </a:br>
            <a:r>
              <a:rPr lang="ru-RU" sz="5300" dirty="0"/>
              <a:t>	логирование в </a:t>
            </a:r>
            <a:r>
              <a:rPr lang="en-US" sz="5300" dirty="0"/>
              <a:t>History</a:t>
            </a:r>
            <a:r>
              <a:rPr lang="ru-RU" sz="5300" dirty="0"/>
              <a:t> </a:t>
            </a:r>
            <a:r>
              <a:rPr lang="en-US" sz="5300" dirty="0"/>
              <a:t>Storage</a:t>
            </a:r>
            <a:br>
              <a:rPr lang="en-US" sz="5300" dirty="0"/>
            </a:br>
            <a:r>
              <a:rPr lang="ru-RU" sz="3600" dirty="0"/>
              <a:t>август 2019</a:t>
            </a:r>
            <a:br>
              <a:rPr lang="en-US" sz="5300" dirty="0"/>
            </a:br>
            <a:r>
              <a:rPr lang="en-US" sz="5300" dirty="0"/>
              <a:t>	</a:t>
            </a:r>
            <a:r>
              <a:rPr lang="ru-RU" sz="5300" dirty="0"/>
              <a:t>состояние кластера</a:t>
            </a:r>
            <a:r>
              <a:rPr lang="en-US" sz="5300" dirty="0"/>
              <a:t> </a:t>
            </a:r>
            <a:r>
              <a:rPr lang="ru-RU" sz="5300" dirty="0"/>
              <a:t>вне </a:t>
            </a:r>
            <a:r>
              <a:rPr lang="en-US" sz="5300" dirty="0"/>
              <a:t>SQL </a:t>
            </a:r>
            <a:r>
              <a:rPr lang="ru-RU" sz="5300" dirty="0"/>
              <a:t>базы</a:t>
            </a: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CCF1E-D2BA-4756-8A21-CACD3282A5B1}"/>
              </a:ext>
            </a:extLst>
          </p:cNvPr>
          <p:cNvSpPr txBox="1"/>
          <p:nvPr/>
        </p:nvSpPr>
        <p:spPr>
          <a:xfrm>
            <a:off x="113038" y="157445"/>
            <a:ext cx="631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594138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33F42-52FE-4D72-A0DB-153F53A232D2}"/>
              </a:ext>
            </a:extLst>
          </p:cNvPr>
          <p:cNvSpPr txBox="1"/>
          <p:nvPr/>
        </p:nvSpPr>
        <p:spPr>
          <a:xfrm>
            <a:off x="550444" y="5086355"/>
            <a:ext cx="11463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@</a:t>
            </a:r>
            <a:r>
              <a:rPr lang="en-US" sz="4800" dirty="0" err="1"/>
              <a:t>makurov</a:t>
            </a:r>
            <a:r>
              <a:rPr lang="en-US" sz="4800" dirty="0"/>
              <a:t> 						</a:t>
            </a:r>
            <a:r>
              <a:rPr lang="en-US" sz="4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makurov@gmial.com</a:t>
            </a:r>
            <a:endParaRPr lang="en-US" sz="4800" dirty="0"/>
          </a:p>
          <a:p>
            <a:r>
              <a:rPr lang="en-US" sz="4800" dirty="0"/>
              <a:t>@</a:t>
            </a:r>
            <a:r>
              <a:rPr lang="en-US" sz="4800" dirty="0" err="1"/>
              <a:t>glaber_group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8BFC17-F9C6-4293-8C92-2F13A6DB4CA0}"/>
              </a:ext>
            </a:extLst>
          </p:cNvPr>
          <p:cNvSpPr txBox="1"/>
          <p:nvPr/>
        </p:nvSpPr>
        <p:spPr>
          <a:xfrm>
            <a:off x="838200" y="165651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Спасибо!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44D58-27D1-4EF9-8254-CEA1D78F1A51}"/>
              </a:ext>
            </a:extLst>
          </p:cNvPr>
          <p:cNvSpPr txBox="1"/>
          <p:nvPr/>
        </p:nvSpPr>
        <p:spPr>
          <a:xfrm>
            <a:off x="550445" y="1141983"/>
            <a:ext cx="110180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Исходники</a:t>
            </a:r>
            <a:endParaRPr lang="en-US" sz="2400" dirty="0"/>
          </a:p>
          <a:p>
            <a:r>
              <a:rPr lang="en-US" sz="2400" dirty="0" err="1"/>
              <a:t>ASYNC+Clickhouse+nmap</a:t>
            </a:r>
            <a:endParaRPr lang="en-US" sz="2400" dirty="0"/>
          </a:p>
          <a:p>
            <a:r>
              <a:rPr lang="en-US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https://gitlab.com/mikler/glaber/</a:t>
            </a:r>
            <a:endParaRPr lang="en-US" sz="3600" dirty="0"/>
          </a:p>
          <a:p>
            <a:endParaRPr lang="en-US" sz="3600" dirty="0"/>
          </a:p>
          <a:p>
            <a:r>
              <a:rPr lang="en-US" sz="2400" dirty="0"/>
              <a:t>Cluster branch</a:t>
            </a:r>
          </a:p>
          <a:p>
            <a:r>
              <a:rPr lang="en-US" sz="3600" dirty="0"/>
              <a:t>cluster_mvp1</a:t>
            </a:r>
          </a:p>
          <a:p>
            <a:endParaRPr lang="en-US" sz="2400" dirty="0"/>
          </a:p>
          <a:p>
            <a:r>
              <a:rPr lang="en-US" sz="2400" dirty="0"/>
              <a:t>git clone -b cluster_mvp1 </a:t>
            </a: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https://gitlab.com/mikler/glaber.git</a:t>
            </a:r>
            <a:r>
              <a:rPr lang="en-US" sz="24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1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1219E4-3635-48A8-A5AF-F7759069AD3A}"/>
              </a:ext>
            </a:extLst>
          </p:cNvPr>
          <p:cNvSpPr/>
          <p:nvPr/>
        </p:nvSpPr>
        <p:spPr>
          <a:xfrm>
            <a:off x="3117225" y="1872669"/>
            <a:ext cx="2692486" cy="7780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Web + API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97997E-ABB7-4D3E-8952-E0B1371408A0}"/>
              </a:ext>
            </a:extLst>
          </p:cNvPr>
          <p:cNvSpPr/>
          <p:nvPr/>
        </p:nvSpPr>
        <p:spPr>
          <a:xfrm>
            <a:off x="3090720" y="428180"/>
            <a:ext cx="2663095" cy="7780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DB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03B97D-594F-42DF-BF1D-3ED872D43351}"/>
              </a:ext>
            </a:extLst>
          </p:cNvPr>
          <p:cNvSpPr/>
          <p:nvPr/>
        </p:nvSpPr>
        <p:spPr>
          <a:xfrm>
            <a:off x="3097346" y="3345929"/>
            <a:ext cx="2692486" cy="7780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F66982C-BB21-455D-A41E-9B308B53F853}"/>
              </a:ext>
            </a:extLst>
          </p:cNvPr>
          <p:cNvSpPr/>
          <p:nvPr/>
        </p:nvSpPr>
        <p:spPr>
          <a:xfrm>
            <a:off x="2895599" y="1690696"/>
            <a:ext cx="3054627" cy="1141956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99A274-973C-43B8-BF81-D4BBA4EAC8B5}"/>
              </a:ext>
            </a:extLst>
          </p:cNvPr>
          <p:cNvSpPr/>
          <p:nvPr/>
        </p:nvSpPr>
        <p:spPr>
          <a:xfrm>
            <a:off x="2895599" y="262773"/>
            <a:ext cx="3001619" cy="1106558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CD8886-7358-46E6-9218-E844104460BC}"/>
              </a:ext>
            </a:extLst>
          </p:cNvPr>
          <p:cNvSpPr/>
          <p:nvPr/>
        </p:nvSpPr>
        <p:spPr>
          <a:xfrm>
            <a:off x="2895599" y="3154017"/>
            <a:ext cx="3054627" cy="1141957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29D54-D932-4A29-941A-F3E661167825}"/>
              </a:ext>
            </a:extLst>
          </p:cNvPr>
          <p:cNvSpPr txBox="1"/>
          <p:nvPr/>
        </p:nvSpPr>
        <p:spPr>
          <a:xfrm>
            <a:off x="9296401" y="5910645"/>
            <a:ext cx="3750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21</a:t>
            </a:r>
            <a:r>
              <a:rPr lang="ru-RU" sz="4800" dirty="0"/>
              <a:t> сервер</a:t>
            </a:r>
            <a:endParaRPr lang="en-US" sz="4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186D550-9645-42A7-A401-703E4FFEAB12}"/>
              </a:ext>
            </a:extLst>
          </p:cNvPr>
          <p:cNvSpPr/>
          <p:nvPr/>
        </p:nvSpPr>
        <p:spPr>
          <a:xfrm>
            <a:off x="6476652" y="1866042"/>
            <a:ext cx="2692486" cy="7780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Web + API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451291F-4D58-4570-AE10-EC6BF5C5851C}"/>
              </a:ext>
            </a:extLst>
          </p:cNvPr>
          <p:cNvSpPr/>
          <p:nvPr/>
        </p:nvSpPr>
        <p:spPr>
          <a:xfrm>
            <a:off x="6450147" y="421553"/>
            <a:ext cx="2663095" cy="7780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DB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D74C6C-E1BD-4041-8283-EC6E5198AF5D}"/>
              </a:ext>
            </a:extLst>
          </p:cNvPr>
          <p:cNvSpPr/>
          <p:nvPr/>
        </p:nvSpPr>
        <p:spPr>
          <a:xfrm>
            <a:off x="6456773" y="3339302"/>
            <a:ext cx="2692486" cy="7780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Server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DA51B3C-632E-4160-8840-E676C97F9555}"/>
              </a:ext>
            </a:extLst>
          </p:cNvPr>
          <p:cNvSpPr/>
          <p:nvPr/>
        </p:nvSpPr>
        <p:spPr>
          <a:xfrm>
            <a:off x="6255026" y="1684069"/>
            <a:ext cx="3054627" cy="1141956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32E012F-77A5-40D6-A7E9-3DA9B863D50B}"/>
              </a:ext>
            </a:extLst>
          </p:cNvPr>
          <p:cNvSpPr/>
          <p:nvPr/>
        </p:nvSpPr>
        <p:spPr>
          <a:xfrm>
            <a:off x="6255026" y="256146"/>
            <a:ext cx="3001619" cy="1106558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2AEB9A-FA91-4CF7-85EA-902CBD39A8AD}"/>
              </a:ext>
            </a:extLst>
          </p:cNvPr>
          <p:cNvSpPr/>
          <p:nvPr/>
        </p:nvSpPr>
        <p:spPr>
          <a:xfrm>
            <a:off x="6255026" y="3147390"/>
            <a:ext cx="3054627" cy="1141957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686C136-8716-4A38-930D-5A4A65937B1B}"/>
              </a:ext>
            </a:extLst>
          </p:cNvPr>
          <p:cNvSpPr/>
          <p:nvPr/>
        </p:nvSpPr>
        <p:spPr>
          <a:xfrm>
            <a:off x="278295" y="1414831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FCBC08-B44C-42E5-90BB-C070CBD5A1B3}"/>
              </a:ext>
            </a:extLst>
          </p:cNvPr>
          <p:cNvSpPr/>
          <p:nvPr/>
        </p:nvSpPr>
        <p:spPr>
          <a:xfrm>
            <a:off x="218660" y="1318259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D7E2A61-77C3-4692-8BF5-4326A0394CC0}"/>
              </a:ext>
            </a:extLst>
          </p:cNvPr>
          <p:cNvSpPr/>
          <p:nvPr/>
        </p:nvSpPr>
        <p:spPr>
          <a:xfrm>
            <a:off x="278295" y="359345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AB74829-2CCF-40FD-8F72-CB9882316B0D}"/>
              </a:ext>
            </a:extLst>
          </p:cNvPr>
          <p:cNvSpPr/>
          <p:nvPr/>
        </p:nvSpPr>
        <p:spPr>
          <a:xfrm>
            <a:off x="218660" y="262773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5FC20D7-CC07-4ED3-8EEE-9A9E4EDDACAD}"/>
              </a:ext>
            </a:extLst>
          </p:cNvPr>
          <p:cNvSpPr/>
          <p:nvPr/>
        </p:nvSpPr>
        <p:spPr>
          <a:xfrm>
            <a:off x="278295" y="2470317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31C13E1-B54A-48E9-B64A-01FA58722343}"/>
              </a:ext>
            </a:extLst>
          </p:cNvPr>
          <p:cNvSpPr/>
          <p:nvPr/>
        </p:nvSpPr>
        <p:spPr>
          <a:xfrm>
            <a:off x="218660" y="2373745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3511682-00AA-40A0-A207-B1BBE9D4640C}"/>
              </a:ext>
            </a:extLst>
          </p:cNvPr>
          <p:cNvSpPr/>
          <p:nvPr/>
        </p:nvSpPr>
        <p:spPr>
          <a:xfrm>
            <a:off x="9601201" y="359345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9D08F76-F545-4723-A28A-B528D3D1B510}"/>
              </a:ext>
            </a:extLst>
          </p:cNvPr>
          <p:cNvSpPr/>
          <p:nvPr/>
        </p:nvSpPr>
        <p:spPr>
          <a:xfrm>
            <a:off x="9541566" y="262773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DBD1B01-7227-4F09-803E-AC4BDA1372FF}"/>
              </a:ext>
            </a:extLst>
          </p:cNvPr>
          <p:cNvSpPr/>
          <p:nvPr/>
        </p:nvSpPr>
        <p:spPr>
          <a:xfrm>
            <a:off x="278295" y="4547568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381AFA2-B2D6-48ED-B750-0881ECADB9BE}"/>
              </a:ext>
            </a:extLst>
          </p:cNvPr>
          <p:cNvSpPr/>
          <p:nvPr/>
        </p:nvSpPr>
        <p:spPr>
          <a:xfrm>
            <a:off x="218660" y="4450996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BD55811-3624-41F2-96A6-532A45E476E5}"/>
              </a:ext>
            </a:extLst>
          </p:cNvPr>
          <p:cNvSpPr/>
          <p:nvPr/>
        </p:nvSpPr>
        <p:spPr>
          <a:xfrm>
            <a:off x="278295" y="3492082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67659C5-8F4D-4715-829D-DA8A4219C1D2}"/>
              </a:ext>
            </a:extLst>
          </p:cNvPr>
          <p:cNvSpPr/>
          <p:nvPr/>
        </p:nvSpPr>
        <p:spPr>
          <a:xfrm>
            <a:off x="218660" y="3395510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536AD73-C59C-4807-B31D-B61723EC3FF6}"/>
              </a:ext>
            </a:extLst>
          </p:cNvPr>
          <p:cNvSpPr/>
          <p:nvPr/>
        </p:nvSpPr>
        <p:spPr>
          <a:xfrm>
            <a:off x="278295" y="5603054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A1B8BEE-F9D2-4EF4-8576-A33B7ED8426A}"/>
              </a:ext>
            </a:extLst>
          </p:cNvPr>
          <p:cNvSpPr/>
          <p:nvPr/>
        </p:nvSpPr>
        <p:spPr>
          <a:xfrm>
            <a:off x="218660" y="5506482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5345434-A232-4EC0-88AE-768F8FAD0751}"/>
              </a:ext>
            </a:extLst>
          </p:cNvPr>
          <p:cNvSpPr/>
          <p:nvPr/>
        </p:nvSpPr>
        <p:spPr>
          <a:xfrm>
            <a:off x="9621080" y="2460584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B9A0A91-29DE-457A-B838-EC5D9FF71EB7}"/>
              </a:ext>
            </a:extLst>
          </p:cNvPr>
          <p:cNvSpPr/>
          <p:nvPr/>
        </p:nvSpPr>
        <p:spPr>
          <a:xfrm>
            <a:off x="9561445" y="2364012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C8D4F2C-9A29-4CD9-B2CB-464F73810F91}"/>
              </a:ext>
            </a:extLst>
          </p:cNvPr>
          <p:cNvSpPr/>
          <p:nvPr/>
        </p:nvSpPr>
        <p:spPr>
          <a:xfrm>
            <a:off x="9621080" y="1405098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CC33C38-5254-4684-B3E2-011AA982D1A4}"/>
              </a:ext>
            </a:extLst>
          </p:cNvPr>
          <p:cNvSpPr/>
          <p:nvPr/>
        </p:nvSpPr>
        <p:spPr>
          <a:xfrm>
            <a:off x="9561445" y="1308526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347F993-C27E-46AD-8417-D7BD887ED31F}"/>
              </a:ext>
            </a:extLst>
          </p:cNvPr>
          <p:cNvSpPr/>
          <p:nvPr/>
        </p:nvSpPr>
        <p:spPr>
          <a:xfrm>
            <a:off x="9621080" y="3516070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FB623D1-F1DC-40E7-B29D-8B2D48B8C051}"/>
              </a:ext>
            </a:extLst>
          </p:cNvPr>
          <p:cNvSpPr/>
          <p:nvPr/>
        </p:nvSpPr>
        <p:spPr>
          <a:xfrm>
            <a:off x="9561445" y="3419498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7CE7B23-53FD-4685-9F36-ACC7EC0AF723}"/>
              </a:ext>
            </a:extLst>
          </p:cNvPr>
          <p:cNvSpPr/>
          <p:nvPr/>
        </p:nvSpPr>
        <p:spPr>
          <a:xfrm>
            <a:off x="2955234" y="5699626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0429F33-D98E-4402-B752-D8A475D26966}"/>
              </a:ext>
            </a:extLst>
          </p:cNvPr>
          <p:cNvSpPr/>
          <p:nvPr/>
        </p:nvSpPr>
        <p:spPr>
          <a:xfrm>
            <a:off x="2895599" y="5603054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A67A872-B361-4F55-B307-662A1E90D9C7}"/>
              </a:ext>
            </a:extLst>
          </p:cNvPr>
          <p:cNvSpPr/>
          <p:nvPr/>
        </p:nvSpPr>
        <p:spPr>
          <a:xfrm>
            <a:off x="2955234" y="4644140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1C7DBDB-9AE8-415B-9016-77B9085866AA}"/>
              </a:ext>
            </a:extLst>
          </p:cNvPr>
          <p:cNvSpPr/>
          <p:nvPr/>
        </p:nvSpPr>
        <p:spPr>
          <a:xfrm>
            <a:off x="2895599" y="4547568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4106A32-BD08-42BF-9F99-6E82FB697251}"/>
              </a:ext>
            </a:extLst>
          </p:cNvPr>
          <p:cNvSpPr/>
          <p:nvPr/>
        </p:nvSpPr>
        <p:spPr>
          <a:xfrm>
            <a:off x="9621080" y="4557301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B1C9074-954B-42F7-9BA7-222680012081}"/>
              </a:ext>
            </a:extLst>
          </p:cNvPr>
          <p:cNvSpPr/>
          <p:nvPr/>
        </p:nvSpPr>
        <p:spPr>
          <a:xfrm>
            <a:off x="9561445" y="4460729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5CDA07D-0861-43B1-BB9A-1FE8C2AEBA9D}"/>
              </a:ext>
            </a:extLst>
          </p:cNvPr>
          <p:cNvSpPr/>
          <p:nvPr/>
        </p:nvSpPr>
        <p:spPr>
          <a:xfrm>
            <a:off x="6796999" y="5709359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773A587-2F8A-407E-86AA-3E222305B3B3}"/>
              </a:ext>
            </a:extLst>
          </p:cNvPr>
          <p:cNvSpPr/>
          <p:nvPr/>
        </p:nvSpPr>
        <p:spPr>
          <a:xfrm>
            <a:off x="6737364" y="5612787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544FB5F-80A8-4215-9AB6-437224C4AD6B}"/>
              </a:ext>
            </a:extLst>
          </p:cNvPr>
          <p:cNvSpPr/>
          <p:nvPr/>
        </p:nvSpPr>
        <p:spPr>
          <a:xfrm>
            <a:off x="6796999" y="4653873"/>
            <a:ext cx="2312504" cy="6151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Proxy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6B3FB4B-E87C-485C-9500-7CFA37DA0C79}"/>
              </a:ext>
            </a:extLst>
          </p:cNvPr>
          <p:cNvSpPr/>
          <p:nvPr/>
        </p:nvSpPr>
        <p:spPr>
          <a:xfrm>
            <a:off x="6737364" y="4557301"/>
            <a:ext cx="2431774" cy="778011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1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952E9-268B-4EBE-A0B9-7E3484B5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3B8C14-56DE-495C-8EA7-DFDF18AF2FF5}"/>
              </a:ext>
            </a:extLst>
          </p:cNvPr>
          <p:cNvSpPr/>
          <p:nvPr/>
        </p:nvSpPr>
        <p:spPr>
          <a:xfrm>
            <a:off x="3425236" y="1839604"/>
            <a:ext cx="543770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chemeClr val="accent5"/>
                </a:solidFill>
              </a:rPr>
              <a:t>6к </a:t>
            </a:r>
            <a:r>
              <a:rPr lang="en-US" sz="9600" dirty="0">
                <a:solidFill>
                  <a:schemeClr val="accent5"/>
                </a:solidFill>
              </a:rPr>
              <a:t>NVPS</a:t>
            </a:r>
          </a:p>
          <a:p>
            <a:r>
              <a:rPr lang="en-US" sz="9600" dirty="0">
                <a:solidFill>
                  <a:schemeClr val="accent5"/>
                </a:solidFill>
              </a:rPr>
              <a:t>21 </a:t>
            </a:r>
            <a:r>
              <a:rPr lang="ru-RU" sz="9600" dirty="0">
                <a:solidFill>
                  <a:schemeClr val="accent5"/>
                </a:solidFill>
              </a:rPr>
              <a:t>сервер</a:t>
            </a:r>
            <a:endParaRPr lang="en-US" sz="9600" dirty="0">
              <a:solidFill>
                <a:schemeClr val="accent5"/>
              </a:solidFill>
            </a:endParaRPr>
          </a:p>
          <a:p>
            <a:endParaRPr lang="en-US" sz="9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0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952E9-268B-4EBE-A0B9-7E3484B5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04B1DF-8BCE-412A-89E8-6C4DABCFB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98493" y="684219"/>
            <a:ext cx="1911625" cy="186855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3B8C14-56DE-495C-8EA7-DFDF18AF2FF5}"/>
              </a:ext>
            </a:extLst>
          </p:cNvPr>
          <p:cNvSpPr/>
          <p:nvPr/>
        </p:nvSpPr>
        <p:spPr>
          <a:xfrm>
            <a:off x="1497425" y="856357"/>
            <a:ext cx="9178090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chemeClr val="accent5"/>
                </a:solidFill>
              </a:rPr>
              <a:t>работает</a:t>
            </a:r>
            <a:endParaRPr lang="en-US" sz="9600" dirty="0">
              <a:solidFill>
                <a:schemeClr val="accent5"/>
              </a:solidFill>
            </a:endParaRPr>
          </a:p>
          <a:p>
            <a:r>
              <a:rPr lang="en-US" sz="9600" dirty="0">
                <a:solidFill>
                  <a:schemeClr val="accent5"/>
                </a:solidFill>
              </a:rPr>
              <a:t>			</a:t>
            </a:r>
            <a:r>
              <a:rPr lang="ru-RU" sz="9600" dirty="0">
                <a:solidFill>
                  <a:schemeClr val="accent5"/>
                </a:solidFill>
              </a:rPr>
              <a:t>когда</a:t>
            </a:r>
            <a:r>
              <a:rPr lang="en-US" sz="9600" dirty="0">
                <a:solidFill>
                  <a:schemeClr val="accent5"/>
                </a:solidFill>
              </a:rPr>
              <a:t> 	</a:t>
            </a:r>
          </a:p>
          <a:p>
            <a:r>
              <a:rPr lang="en-US" sz="9600" dirty="0">
                <a:solidFill>
                  <a:schemeClr val="accent5"/>
                </a:solidFill>
              </a:rPr>
              <a:t>					</a:t>
            </a:r>
            <a:r>
              <a:rPr lang="ru-RU" sz="9600" dirty="0">
                <a:solidFill>
                  <a:schemeClr val="accent5"/>
                </a:solidFill>
              </a:rPr>
              <a:t>все работает</a:t>
            </a:r>
            <a:endParaRPr lang="en-US" sz="9600" dirty="0">
              <a:solidFill>
                <a:schemeClr val="accent5"/>
              </a:solidFill>
            </a:endParaRPr>
          </a:p>
          <a:p>
            <a:endParaRPr lang="en-US" sz="9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4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98FA4-E474-4D86-A7A7-8A518DEC04B6}"/>
              </a:ext>
            </a:extLst>
          </p:cNvPr>
          <p:cNvSpPr txBox="1"/>
          <p:nvPr/>
        </p:nvSpPr>
        <p:spPr>
          <a:xfrm>
            <a:off x="3486751" y="2488160"/>
            <a:ext cx="6281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SQL </a:t>
            </a:r>
            <a:r>
              <a:rPr lang="ru-RU" sz="9600" dirty="0"/>
              <a:t>база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54664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256C6-CC2F-4A2D-BD4A-C4CD6BC67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002C657-39E3-459B-B192-D76B177A5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887" y="514008"/>
            <a:ext cx="10966225" cy="58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1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5682</TotalTime>
  <Words>438</Words>
  <Application>Microsoft Office PowerPoint</Application>
  <PresentationFormat>Широкоэкранный</PresentationFormat>
  <Paragraphs>218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 Заббикс в 100 раз быстрее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Прокси – не нужны!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Прокси</vt:lpstr>
      <vt:lpstr>Презентация PowerPoint</vt:lpstr>
      <vt:lpstr>Презентация PowerPoint</vt:lpstr>
      <vt:lpstr>Презентация PowerPoint</vt:lpstr>
      <vt:lpstr>май 2019  пакеты: DEB, docker, поддержка LTS + latest июнь 2019  прокси в кластере (прод)  администрирование кластера июль 2019  логирование в History Storage август 2019  состояние кластера вне SQL базы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 Makurov</dc:creator>
  <cp:lastModifiedBy>Mikhail Makurov</cp:lastModifiedBy>
  <cp:revision>66</cp:revision>
  <dcterms:created xsi:type="dcterms:W3CDTF">2019-04-10T18:52:00Z</dcterms:created>
  <dcterms:modified xsi:type="dcterms:W3CDTF">2019-05-24T02:35:58Z</dcterms:modified>
</cp:coreProperties>
</file>