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Lst>
  <p:notesMasterIdLst>
    <p:notesMasterId r:id="rId26"/>
  </p:notesMasterIdLst>
  <p:handoutMasterIdLst>
    <p:handoutMasterId r:id="rId27"/>
  </p:handoutMasterIdLst>
  <p:sldIdLst>
    <p:sldId id="268" r:id="rId4"/>
    <p:sldId id="288" r:id="rId5"/>
    <p:sldId id="270" r:id="rId6"/>
    <p:sldId id="271" r:id="rId7"/>
    <p:sldId id="297" r:id="rId8"/>
    <p:sldId id="283" r:id="rId9"/>
    <p:sldId id="295" r:id="rId10"/>
    <p:sldId id="272" r:id="rId11"/>
    <p:sldId id="289" r:id="rId12"/>
    <p:sldId id="279" r:id="rId13"/>
    <p:sldId id="273" r:id="rId14"/>
    <p:sldId id="290" r:id="rId15"/>
    <p:sldId id="277" r:id="rId16"/>
    <p:sldId id="291" r:id="rId17"/>
    <p:sldId id="292" r:id="rId18"/>
    <p:sldId id="293" r:id="rId19"/>
    <p:sldId id="284" r:id="rId20"/>
    <p:sldId id="285" r:id="rId21"/>
    <p:sldId id="298" r:id="rId22"/>
    <p:sldId id="299" r:id="rId23"/>
    <p:sldId id="282" r:id="rId24"/>
    <p:sldId id="296" r:id="rId25"/>
  </p:sldIdLst>
  <p:sldSz cx="3887788" cy="1944688"/>
  <p:notesSz cx="9926638" cy="6797675"/>
  <p:photoAlbum/>
  <p:defaultTextStyle>
    <a:defPPr>
      <a:defRPr lang="ru-RU"/>
    </a:defPPr>
    <a:lvl1pPr marL="0" algn="l" defTabSz="279898" rtl="0" eaLnBrk="1" latinLnBrk="0" hangingPunct="1">
      <a:defRPr sz="551" kern="1200">
        <a:solidFill>
          <a:schemeClr val="tx1"/>
        </a:solidFill>
        <a:latin typeface="+mn-lt"/>
        <a:ea typeface="+mn-ea"/>
        <a:cs typeface="+mn-cs"/>
      </a:defRPr>
    </a:lvl1pPr>
    <a:lvl2pPr marL="139949" algn="l" defTabSz="279898" rtl="0" eaLnBrk="1" latinLnBrk="0" hangingPunct="1">
      <a:defRPr sz="551" kern="1200">
        <a:solidFill>
          <a:schemeClr val="tx1"/>
        </a:solidFill>
        <a:latin typeface="+mn-lt"/>
        <a:ea typeface="+mn-ea"/>
        <a:cs typeface="+mn-cs"/>
      </a:defRPr>
    </a:lvl2pPr>
    <a:lvl3pPr marL="279898" algn="l" defTabSz="279898" rtl="0" eaLnBrk="1" latinLnBrk="0" hangingPunct="1">
      <a:defRPr sz="551" kern="1200">
        <a:solidFill>
          <a:schemeClr val="tx1"/>
        </a:solidFill>
        <a:latin typeface="+mn-lt"/>
        <a:ea typeface="+mn-ea"/>
        <a:cs typeface="+mn-cs"/>
      </a:defRPr>
    </a:lvl3pPr>
    <a:lvl4pPr marL="419847" algn="l" defTabSz="279898" rtl="0" eaLnBrk="1" latinLnBrk="0" hangingPunct="1">
      <a:defRPr sz="551" kern="1200">
        <a:solidFill>
          <a:schemeClr val="tx1"/>
        </a:solidFill>
        <a:latin typeface="+mn-lt"/>
        <a:ea typeface="+mn-ea"/>
        <a:cs typeface="+mn-cs"/>
      </a:defRPr>
    </a:lvl4pPr>
    <a:lvl5pPr marL="559796" algn="l" defTabSz="279898" rtl="0" eaLnBrk="1" latinLnBrk="0" hangingPunct="1">
      <a:defRPr sz="551" kern="1200">
        <a:solidFill>
          <a:schemeClr val="tx1"/>
        </a:solidFill>
        <a:latin typeface="+mn-lt"/>
        <a:ea typeface="+mn-ea"/>
        <a:cs typeface="+mn-cs"/>
      </a:defRPr>
    </a:lvl5pPr>
    <a:lvl6pPr marL="699745" algn="l" defTabSz="279898" rtl="0" eaLnBrk="1" latinLnBrk="0" hangingPunct="1">
      <a:defRPr sz="551" kern="1200">
        <a:solidFill>
          <a:schemeClr val="tx1"/>
        </a:solidFill>
        <a:latin typeface="+mn-lt"/>
        <a:ea typeface="+mn-ea"/>
        <a:cs typeface="+mn-cs"/>
      </a:defRPr>
    </a:lvl6pPr>
    <a:lvl7pPr marL="839694" algn="l" defTabSz="279898" rtl="0" eaLnBrk="1" latinLnBrk="0" hangingPunct="1">
      <a:defRPr sz="551" kern="1200">
        <a:solidFill>
          <a:schemeClr val="tx1"/>
        </a:solidFill>
        <a:latin typeface="+mn-lt"/>
        <a:ea typeface="+mn-ea"/>
        <a:cs typeface="+mn-cs"/>
      </a:defRPr>
    </a:lvl7pPr>
    <a:lvl8pPr marL="979642" algn="l" defTabSz="279898" rtl="0" eaLnBrk="1" latinLnBrk="0" hangingPunct="1">
      <a:defRPr sz="551" kern="1200">
        <a:solidFill>
          <a:schemeClr val="tx1"/>
        </a:solidFill>
        <a:latin typeface="+mn-lt"/>
        <a:ea typeface="+mn-ea"/>
        <a:cs typeface="+mn-cs"/>
      </a:defRPr>
    </a:lvl8pPr>
    <a:lvl9pPr marL="1119591" algn="l" defTabSz="279898" rtl="0" eaLnBrk="1" latinLnBrk="0" hangingPunct="1">
      <a:defRPr sz="55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3" userDrawn="1">
          <p15:clr>
            <a:srgbClr val="A4A3A4"/>
          </p15:clr>
        </p15:guide>
        <p15:guide id="2" pos="12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69C"/>
    <a:srgbClr val="79457F"/>
    <a:srgbClr val="385C8C"/>
    <a:srgbClr val="1F4E79"/>
    <a:srgbClr val="064A94"/>
    <a:srgbClr val="4876B1"/>
    <a:srgbClr val="0066AC"/>
    <a:srgbClr val="32517A"/>
    <a:srgbClr val="0D2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50000" autoAdjust="0"/>
  </p:normalViewPr>
  <p:slideViewPr>
    <p:cSldViewPr snapToGrid="0">
      <p:cViewPr varScale="1">
        <p:scale>
          <a:sx n="148" d="100"/>
          <a:sy n="148" d="100"/>
        </p:scale>
        <p:origin x="2251" y="91"/>
      </p:cViewPr>
      <p:guideLst>
        <p:guide orient="horz" pos="613"/>
        <p:guide pos="1225"/>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22925" y="0"/>
            <a:ext cx="4302125" cy="341313"/>
          </a:xfrm>
          <a:prstGeom prst="rect">
            <a:avLst/>
          </a:prstGeom>
        </p:spPr>
        <p:txBody>
          <a:bodyPr vert="horz" lIns="91440" tIns="45720" rIns="91440" bIns="45720" rtlCol="0"/>
          <a:lstStyle>
            <a:lvl1pPr algn="r">
              <a:defRPr sz="1200"/>
            </a:lvl1pPr>
          </a:lstStyle>
          <a:p>
            <a:fld id="{7F61E720-883E-4BD4-91B6-D7AAA2F13B68}" type="datetimeFigureOut">
              <a:rPr lang="ru-RU" smtClean="0"/>
              <a:t>21.05.2019</a:t>
            </a:fld>
            <a:endParaRPr lang="ru-RU"/>
          </a:p>
        </p:txBody>
      </p:sp>
      <p:sp>
        <p:nvSpPr>
          <p:cNvPr id="4" name="Нижний колонтитул 3"/>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a:defRPr sz="1200"/>
            </a:lvl1pPr>
          </a:lstStyle>
          <a:p>
            <a:fld id="{2F5BB8BB-B469-4903-8775-EBF6041CC1B9}" type="slidenum">
              <a:rPr lang="ru-RU" smtClean="0"/>
              <a:t>‹#›</a:t>
            </a:fld>
            <a:endParaRPr lang="ru-RU"/>
          </a:p>
        </p:txBody>
      </p:sp>
    </p:spTree>
    <p:extLst>
      <p:ext uri="{BB962C8B-B14F-4D97-AF65-F5344CB8AC3E}">
        <p14:creationId xmlns:p14="http://schemas.microsoft.com/office/powerpoint/2010/main" val="2704460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3ACEB943-8652-4ECC-819A-4F759C0C8FA1}" type="datetimeFigureOut">
              <a:rPr lang="ru-RU" smtClean="0"/>
              <a:t>21.05.2019</a:t>
            </a:fld>
            <a:endParaRPr lang="ru-RU"/>
          </a:p>
        </p:txBody>
      </p:sp>
      <p:sp>
        <p:nvSpPr>
          <p:cNvPr id="4" name="Образ слайда 3"/>
          <p:cNvSpPr>
            <a:spLocks noGrp="1" noRot="1" noChangeAspect="1"/>
          </p:cNvSpPr>
          <p:nvPr>
            <p:ph type="sldImg" idx="2"/>
          </p:nvPr>
        </p:nvSpPr>
        <p:spPr>
          <a:xfrm>
            <a:off x="2673350" y="850900"/>
            <a:ext cx="4579938" cy="22923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D81064B6-224D-40C3-B7B6-05F97D10D512}" type="slidenum">
              <a:rPr lang="ru-RU" smtClean="0"/>
              <a:t>‹#›</a:t>
            </a:fld>
            <a:endParaRPr lang="ru-RU"/>
          </a:p>
        </p:txBody>
      </p:sp>
    </p:spTree>
    <p:extLst>
      <p:ext uri="{BB962C8B-B14F-4D97-AF65-F5344CB8AC3E}">
        <p14:creationId xmlns:p14="http://schemas.microsoft.com/office/powerpoint/2010/main" val="4008016052"/>
      </p:ext>
    </p:extLst>
  </p:cSld>
  <p:clrMap bg1="lt1" tx1="dk1" bg2="lt2" tx2="dk2" accent1="accent1" accent2="accent2" accent3="accent3" accent4="accent4" accent5="accent5" accent6="accent6" hlink="hlink" folHlink="folHlink"/>
  <p:hf hdr="0" ftr="0" dt="0"/>
  <p:notesStyle>
    <a:lvl1pPr marL="0" algn="l" defTabSz="279898" rtl="0" eaLnBrk="1" latinLnBrk="0" hangingPunct="1">
      <a:defRPr sz="367" kern="1200">
        <a:solidFill>
          <a:schemeClr val="tx1"/>
        </a:solidFill>
        <a:latin typeface="+mn-lt"/>
        <a:ea typeface="+mn-ea"/>
        <a:cs typeface="+mn-cs"/>
      </a:defRPr>
    </a:lvl1pPr>
    <a:lvl2pPr marL="139949" algn="l" defTabSz="279898" rtl="0" eaLnBrk="1" latinLnBrk="0" hangingPunct="1">
      <a:defRPr sz="367" kern="1200">
        <a:solidFill>
          <a:schemeClr val="tx1"/>
        </a:solidFill>
        <a:latin typeface="+mn-lt"/>
        <a:ea typeface="+mn-ea"/>
        <a:cs typeface="+mn-cs"/>
      </a:defRPr>
    </a:lvl2pPr>
    <a:lvl3pPr marL="279898" algn="l" defTabSz="279898" rtl="0" eaLnBrk="1" latinLnBrk="0" hangingPunct="1">
      <a:defRPr sz="367" kern="1200">
        <a:solidFill>
          <a:schemeClr val="tx1"/>
        </a:solidFill>
        <a:latin typeface="+mn-lt"/>
        <a:ea typeface="+mn-ea"/>
        <a:cs typeface="+mn-cs"/>
      </a:defRPr>
    </a:lvl3pPr>
    <a:lvl4pPr marL="419847" algn="l" defTabSz="279898" rtl="0" eaLnBrk="1" latinLnBrk="0" hangingPunct="1">
      <a:defRPr sz="367" kern="1200">
        <a:solidFill>
          <a:schemeClr val="tx1"/>
        </a:solidFill>
        <a:latin typeface="+mn-lt"/>
        <a:ea typeface="+mn-ea"/>
        <a:cs typeface="+mn-cs"/>
      </a:defRPr>
    </a:lvl4pPr>
    <a:lvl5pPr marL="559796" algn="l" defTabSz="279898" rtl="0" eaLnBrk="1" latinLnBrk="0" hangingPunct="1">
      <a:defRPr sz="367" kern="1200">
        <a:solidFill>
          <a:schemeClr val="tx1"/>
        </a:solidFill>
        <a:latin typeface="+mn-lt"/>
        <a:ea typeface="+mn-ea"/>
        <a:cs typeface="+mn-cs"/>
      </a:defRPr>
    </a:lvl5pPr>
    <a:lvl6pPr marL="699745" algn="l" defTabSz="279898" rtl="0" eaLnBrk="1" latinLnBrk="0" hangingPunct="1">
      <a:defRPr sz="367" kern="1200">
        <a:solidFill>
          <a:schemeClr val="tx1"/>
        </a:solidFill>
        <a:latin typeface="+mn-lt"/>
        <a:ea typeface="+mn-ea"/>
        <a:cs typeface="+mn-cs"/>
      </a:defRPr>
    </a:lvl6pPr>
    <a:lvl7pPr marL="839694" algn="l" defTabSz="279898" rtl="0" eaLnBrk="1" latinLnBrk="0" hangingPunct="1">
      <a:defRPr sz="367" kern="1200">
        <a:solidFill>
          <a:schemeClr val="tx1"/>
        </a:solidFill>
        <a:latin typeface="+mn-lt"/>
        <a:ea typeface="+mn-ea"/>
        <a:cs typeface="+mn-cs"/>
      </a:defRPr>
    </a:lvl7pPr>
    <a:lvl8pPr marL="979642" algn="l" defTabSz="279898" rtl="0" eaLnBrk="1" latinLnBrk="0" hangingPunct="1">
      <a:defRPr sz="367" kern="1200">
        <a:solidFill>
          <a:schemeClr val="tx1"/>
        </a:solidFill>
        <a:latin typeface="+mn-lt"/>
        <a:ea typeface="+mn-ea"/>
        <a:cs typeface="+mn-cs"/>
      </a:defRPr>
    </a:lvl8pPr>
    <a:lvl9pPr marL="1119591" algn="l" defTabSz="279898" rtl="0" eaLnBrk="1" latinLnBrk="0" hangingPunct="1">
      <a:defRPr sz="3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dirty="0" smtClean="0"/>
              <a:t>Антон: </a:t>
            </a:r>
            <a:r>
              <a:rPr lang="ru-RU" sz="1400" dirty="0" smtClean="0"/>
              <a:t>Добрый</a:t>
            </a:r>
            <a:r>
              <a:rPr lang="ru-RU" sz="1400" baseline="0" dirty="0" smtClean="0"/>
              <a:t> день!</a:t>
            </a:r>
          </a:p>
          <a:p>
            <a:r>
              <a:rPr lang="ru-RU" sz="1400" b="1" baseline="0" dirty="0" smtClean="0"/>
              <a:t>Елена: </a:t>
            </a:r>
            <a:r>
              <a:rPr lang="ru-RU" sz="1400" b="0" baseline="0" dirty="0" smtClean="0"/>
              <a:t>Здравствуйте!</a:t>
            </a:r>
          </a:p>
          <a:p>
            <a:r>
              <a:rPr lang="ru-RU" sz="1400" b="1" kern="1200" dirty="0" smtClean="0">
                <a:solidFill>
                  <a:schemeClr val="tx1"/>
                </a:solidFill>
                <a:effectLst/>
                <a:latin typeface="+mn-lt"/>
                <a:ea typeface="+mn-ea"/>
                <a:cs typeface="+mn-cs"/>
              </a:rPr>
              <a:t>Антон: </a:t>
            </a:r>
            <a:r>
              <a:rPr lang="ru-RU" sz="1400" b="0" kern="1200" dirty="0" smtClean="0">
                <a:solidFill>
                  <a:schemeClr val="tx1"/>
                </a:solidFill>
                <a:effectLst/>
                <a:latin typeface="+mn-lt"/>
                <a:ea typeface="+mn-ea"/>
                <a:cs typeface="+mn-cs"/>
              </a:rPr>
              <a:t>Позвольте</a:t>
            </a:r>
            <a:r>
              <a:rPr lang="ru-RU" sz="1400" b="0" kern="1200" baseline="0" dirty="0" smtClean="0">
                <a:solidFill>
                  <a:schemeClr val="tx1"/>
                </a:solidFill>
                <a:effectLst/>
                <a:latin typeface="+mn-lt"/>
                <a:ea typeface="+mn-ea"/>
                <a:cs typeface="+mn-cs"/>
              </a:rPr>
              <a:t> мне представить руководителя контакт центра Орион телеком Елену</a:t>
            </a:r>
          </a:p>
          <a:p>
            <a:r>
              <a:rPr lang="ru-RU" sz="1400" b="1" kern="1200" baseline="0" dirty="0" smtClean="0">
                <a:solidFill>
                  <a:schemeClr val="tx1"/>
                </a:solidFill>
                <a:effectLst/>
                <a:latin typeface="+mn-lt"/>
                <a:ea typeface="+mn-ea"/>
                <a:cs typeface="+mn-cs"/>
              </a:rPr>
              <a:t>Елена: </a:t>
            </a:r>
            <a:r>
              <a:rPr lang="ru-RU" sz="1400" b="0" kern="1200" baseline="0" dirty="0" smtClean="0">
                <a:solidFill>
                  <a:schemeClr val="tx1"/>
                </a:solidFill>
                <a:effectLst/>
                <a:latin typeface="+mn-lt"/>
                <a:ea typeface="+mn-ea"/>
                <a:cs typeface="+mn-cs"/>
              </a:rPr>
              <a:t>А я хочу представить вам исполнительного директора Орион телеком Антона. Сегодня мы Вам представим доклад на тему как поднять цены и не потерять клиентов.</a:t>
            </a:r>
          </a:p>
          <a:p>
            <a:r>
              <a:rPr lang="ru-RU" sz="1400" b="1" kern="1200" dirty="0" smtClean="0">
                <a:solidFill>
                  <a:schemeClr val="tx1"/>
                </a:solidFill>
                <a:effectLst/>
                <a:latin typeface="+mn-lt"/>
                <a:ea typeface="+mn-ea"/>
                <a:cs typeface="+mn-cs"/>
              </a:rPr>
              <a:t>Антон:</a:t>
            </a:r>
            <a:r>
              <a:rPr lang="ru-RU" sz="1400" b="1" kern="1200" baseline="0" dirty="0" smtClean="0">
                <a:solidFill>
                  <a:schemeClr val="tx1"/>
                </a:solidFill>
                <a:effectLst/>
                <a:latin typeface="+mn-lt"/>
                <a:ea typeface="+mn-ea"/>
                <a:cs typeface="+mn-cs"/>
              </a:rPr>
              <a:t> </a:t>
            </a:r>
            <a:r>
              <a:rPr lang="ru-RU" sz="1400" b="0" kern="1200" baseline="0" dirty="0" smtClean="0">
                <a:solidFill>
                  <a:schemeClr val="tx1"/>
                </a:solidFill>
                <a:effectLst/>
                <a:latin typeface="+mn-lt"/>
                <a:ea typeface="+mn-ea"/>
                <a:cs typeface="+mn-cs"/>
              </a:rPr>
              <a:t>А прежде чем мы начнем наш доклад я бы хотел спросить Вас: Поднимите руки те, кто из присутствующих в зале операторов никогда не поднимал абонентскую плату для существующей клиентской базы?</a:t>
            </a:r>
          </a:p>
          <a:p>
            <a:r>
              <a:rPr lang="ru-RU" sz="1400" b="1" kern="1200" baseline="0" dirty="0" smtClean="0">
                <a:solidFill>
                  <a:schemeClr val="tx1"/>
                </a:solidFill>
                <a:effectLst/>
                <a:latin typeface="+mn-lt"/>
                <a:ea typeface="+mn-ea"/>
                <a:cs typeface="+mn-cs"/>
              </a:rPr>
              <a:t>Елена: </a:t>
            </a:r>
            <a:r>
              <a:rPr lang="ru-RU" sz="1400" b="0" kern="1200" baseline="0" dirty="0" smtClean="0">
                <a:solidFill>
                  <a:schemeClr val="tx1"/>
                </a:solidFill>
                <a:effectLst/>
                <a:latin typeface="+mn-lt"/>
                <a:ea typeface="+mn-ea"/>
                <a:cs typeface="+mn-cs"/>
              </a:rPr>
              <a:t>Ровно год назад, мы бы подняли руки вместе с Вами, но в декабре 2018 года мы решились поднять цены на тарифы для действующих клиентов и сейчас мы с Вами поделимся Нашим опытом. </a:t>
            </a:r>
            <a:endParaRPr lang="ru-RU" sz="1400" dirty="0"/>
          </a:p>
        </p:txBody>
      </p:sp>
    </p:spTree>
    <p:extLst>
      <p:ext uri="{BB962C8B-B14F-4D97-AF65-F5344CB8AC3E}">
        <p14:creationId xmlns:p14="http://schemas.microsoft.com/office/powerpoint/2010/main" val="3463144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 </a:t>
            </a:r>
            <a:r>
              <a:rPr lang="ru-RU" sz="1400" dirty="0" smtClean="0"/>
              <a:t>При работе с первой и самой мощной</a:t>
            </a:r>
            <a:r>
              <a:rPr lang="ru-RU" sz="1400" baseline="0" dirty="0" smtClean="0"/>
              <a:t> волной первое, что необходимо сделать-эффективно и информативно оповестить всех клиентов о повышении абонентской платы. Чем больше будет охват аудитории и чем эффективнее мы отработаем на данном этапе, тем слабее будет сила второй волны</a:t>
            </a:r>
            <a:r>
              <a:rPr lang="ru-RU" sz="1400" baseline="0" dirty="0" smtClean="0"/>
              <a:t>. </a:t>
            </a:r>
            <a:endParaRPr lang="ru-RU" sz="1400" dirty="0"/>
          </a:p>
        </p:txBody>
      </p:sp>
    </p:spTree>
    <p:extLst>
      <p:ext uri="{BB962C8B-B14F-4D97-AF65-F5344CB8AC3E}">
        <p14:creationId xmlns:p14="http://schemas.microsoft.com/office/powerpoint/2010/main" val="180532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baseline="0" dirty="0" smtClean="0">
                <a:solidFill>
                  <a:schemeClr val="tx1"/>
                </a:solidFill>
                <a:effectLst/>
                <a:latin typeface="+mn-lt"/>
                <a:ea typeface="+mn-ea"/>
                <a:cs typeface="+mn-cs"/>
              </a:rPr>
              <a:t>Елена: </a:t>
            </a:r>
            <a:r>
              <a:rPr lang="ru-RU" sz="1400" dirty="0" smtClean="0"/>
              <a:t>Итак, каким</a:t>
            </a:r>
            <a:r>
              <a:rPr lang="ru-RU" sz="1400" baseline="0" dirty="0" smtClean="0"/>
              <a:t> образом нам информировать клиентов, чтобы это было эффективно. Информировать необходимо поэтапно, чтобы избежать массовости обращений, а также, чтобы иметь возможность работать с каждым клиентом, так как помимо обращений с повышением нам необходимо обрабатывать обращения с другими вопросами, в том числе и потенциальных клиентов.</a:t>
            </a:r>
          </a:p>
          <a:p>
            <a:pPr marL="228600" indent="-228600">
              <a:buFont typeface="+mj-lt"/>
              <a:buAutoNum type="arabicPeriod"/>
            </a:pPr>
            <a:r>
              <a:rPr lang="ru-RU" sz="1400" baseline="0" dirty="0" smtClean="0"/>
              <a:t>Официальный сайт. Обязательная мера и первоочередная. Клиенты должны видеть уведомление на официальном источнике</a:t>
            </a:r>
            <a:r>
              <a:rPr lang="ru-RU" sz="1400" baseline="0" dirty="0" smtClean="0"/>
              <a:t>. Согласно требований закона о связи мы должны это сделать минимум за 10 дней до изменения стоимости тарифных планов.</a:t>
            </a:r>
            <a:endParaRPr lang="ru-RU" sz="1400" baseline="0" dirty="0" smtClean="0"/>
          </a:p>
          <a:p>
            <a:pPr marL="228600" indent="-228600">
              <a:buFont typeface="+mj-lt"/>
              <a:buAutoNum type="arabicPeriod"/>
            </a:pPr>
            <a:r>
              <a:rPr lang="ru-RU" sz="1400" baseline="0" dirty="0" smtClean="0"/>
              <a:t>Личный кабинет</a:t>
            </a:r>
            <a:r>
              <a:rPr lang="ru-RU" sz="1400" baseline="0" dirty="0" smtClean="0"/>
              <a:t>. Я не знаю как у Вас, но наши клиенты </a:t>
            </a:r>
            <a:r>
              <a:rPr lang="ru-RU" sz="1400" baseline="0" dirty="0" smtClean="0"/>
              <a:t>личным кабинетом пользуются </a:t>
            </a:r>
            <a:r>
              <a:rPr lang="ru-RU" sz="1400" baseline="0" dirty="0" smtClean="0"/>
              <a:t>редко, </a:t>
            </a:r>
            <a:r>
              <a:rPr lang="ru-RU" sz="1400" baseline="0" dirty="0" smtClean="0"/>
              <a:t>в </a:t>
            </a:r>
            <a:r>
              <a:rPr lang="ru-RU" sz="1400" baseline="0" dirty="0" smtClean="0"/>
              <a:t>данном случае всего </a:t>
            </a:r>
            <a:r>
              <a:rPr lang="ru-RU" sz="1400" baseline="0" dirty="0" smtClean="0"/>
              <a:t>5% от клиентской </a:t>
            </a:r>
            <a:r>
              <a:rPr lang="ru-RU" sz="1400" baseline="0" dirty="0" smtClean="0"/>
              <a:t>базы ознакомились с уведомлениями. </a:t>
            </a:r>
            <a:r>
              <a:rPr lang="ru-RU" sz="1400" baseline="0" dirty="0" smtClean="0"/>
              <a:t>Тем самым мы не увеличили массовость </a:t>
            </a:r>
            <a:r>
              <a:rPr lang="ru-RU" sz="1400" baseline="0" dirty="0" smtClean="0"/>
              <a:t>обращений, но данный источник обязателен.</a:t>
            </a:r>
            <a:endParaRPr lang="ru-RU" sz="1400" baseline="0" dirty="0" smtClean="0"/>
          </a:p>
          <a:p>
            <a:pPr marL="228600" indent="-228600">
              <a:buFont typeface="+mj-lt"/>
              <a:buAutoNum type="arabicPeriod"/>
            </a:pPr>
            <a:r>
              <a:rPr lang="en-US" sz="1400" baseline="0" dirty="0" err="1" smtClean="0"/>
              <a:t>Viber</a:t>
            </a:r>
            <a:r>
              <a:rPr lang="ru-RU" sz="1400" baseline="0" dirty="0" smtClean="0"/>
              <a:t>. </a:t>
            </a:r>
            <a:r>
              <a:rPr lang="ru-RU" sz="1400" baseline="0" dirty="0" smtClean="0"/>
              <a:t>Данный инструмент для нас был самым выгодным и информативным.</a:t>
            </a:r>
            <a:endParaRPr lang="ru-RU" sz="1400" baseline="0" dirty="0" smtClean="0"/>
          </a:p>
          <a:p>
            <a:pPr marL="228600" indent="-228600">
              <a:buFont typeface="+mj-lt"/>
              <a:buAutoNum type="arabicPeriod"/>
            </a:pPr>
            <a:r>
              <a:rPr lang="ru-RU" sz="1400" baseline="0" dirty="0" smtClean="0"/>
              <a:t>И последним этапом были СМС-уведомления. Как раз после смс мы </a:t>
            </a:r>
            <a:r>
              <a:rPr lang="ru-RU" sz="1400" baseline="0" dirty="0" smtClean="0"/>
              <a:t>получили</a:t>
            </a:r>
            <a:r>
              <a:rPr lang="en-US" sz="1400" baseline="0" dirty="0" smtClean="0"/>
              <a:t> </a:t>
            </a:r>
            <a:r>
              <a:rPr lang="ru-RU" sz="1400" baseline="0" dirty="0" smtClean="0"/>
              <a:t>пик обращений в первой волне, </a:t>
            </a:r>
            <a:r>
              <a:rPr lang="ru-RU" sz="1400" baseline="0" dirty="0" smtClean="0"/>
              <a:t>самой мощной.</a:t>
            </a:r>
            <a:endParaRPr lang="ru-RU" sz="1400" dirty="0"/>
          </a:p>
        </p:txBody>
      </p:sp>
    </p:spTree>
    <p:extLst>
      <p:ext uri="{BB962C8B-B14F-4D97-AF65-F5344CB8AC3E}">
        <p14:creationId xmlns:p14="http://schemas.microsoft.com/office/powerpoint/2010/main" val="343883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 </a:t>
            </a:r>
            <a:r>
              <a:rPr lang="ru-RU" sz="1400" dirty="0" smtClean="0"/>
              <a:t>На данном этапе нам необходимо не только эффективно проинформировать, а также дать четкое</a:t>
            </a:r>
            <a:r>
              <a:rPr lang="ru-RU" sz="1400" baseline="0" dirty="0" smtClean="0"/>
              <a:t> разъяснение причин повышения. Нам необходимо использовать все средства удержания, тем самым обезопасить себя от потенциального оттока. </a:t>
            </a:r>
          </a:p>
          <a:p>
            <a:r>
              <a:rPr lang="ru-RU" sz="1400" baseline="0" dirty="0" smtClean="0"/>
              <a:t>Клиенты второй волны будут более критично воспринимать информацию о повышении, считая, что их недостаточно проинформировали. Здесь наша задача почувствовать настрой. И если настрой сугубо негативен, предложить методы удержания. На данном этапе к методам удержания должны быть повышенные требования.</a:t>
            </a:r>
          </a:p>
        </p:txBody>
      </p:sp>
    </p:spTree>
    <p:extLst>
      <p:ext uri="{BB962C8B-B14F-4D97-AF65-F5344CB8AC3E}">
        <p14:creationId xmlns:p14="http://schemas.microsoft.com/office/powerpoint/2010/main" val="288994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baseline="0" dirty="0" smtClean="0">
                <a:solidFill>
                  <a:schemeClr val="tx1"/>
                </a:solidFill>
                <a:effectLst/>
                <a:latin typeface="+mn-lt"/>
                <a:ea typeface="+mn-ea"/>
                <a:cs typeface="+mn-cs"/>
              </a:rPr>
              <a:t>Елена:  </a:t>
            </a:r>
            <a:endParaRPr lang="ru-RU" sz="1400" b="0" kern="1200" baseline="0" dirty="0" smtClean="0">
              <a:solidFill>
                <a:schemeClr val="tx1"/>
              </a:solidFill>
              <a:effectLst/>
              <a:latin typeface="+mn-lt"/>
              <a:ea typeface="+mn-ea"/>
              <a:cs typeface="+mn-cs"/>
            </a:endParaRPr>
          </a:p>
          <a:p>
            <a:endParaRPr lang="ru-RU" dirty="0"/>
          </a:p>
        </p:txBody>
      </p:sp>
    </p:spTree>
    <p:extLst>
      <p:ext uri="{BB962C8B-B14F-4D97-AF65-F5344CB8AC3E}">
        <p14:creationId xmlns:p14="http://schemas.microsoft.com/office/powerpoint/2010/main" val="4217954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mn-lt"/>
                <a:ea typeface="+mn-ea"/>
                <a:cs typeface="+mn-cs"/>
              </a:rPr>
              <a:t>Антон: </a:t>
            </a:r>
            <a:r>
              <a:rPr lang="ru-RU" sz="1400" baseline="0" dirty="0" smtClean="0"/>
              <a:t>К работе с клиентами необходимо подготовить всех сотрудников компании, но особое внимание нужно уделить сотрудникам контакт-центра, абонентского отдела на предмет удержания клиентов. При этом необходимо постоянно контролировать насколько сотрудники соблюдают все необходимые скрипты. О чем они говорят? Чем обосновывают повышение? Как удерживают клиентов.</a:t>
            </a:r>
            <a:endParaRPr lang="ru-RU" sz="1400" dirty="0" smtClean="0"/>
          </a:p>
          <a:p>
            <a:endParaRPr lang="ru-RU" dirty="0"/>
          </a:p>
        </p:txBody>
      </p:sp>
    </p:spTree>
    <p:extLst>
      <p:ext uri="{BB962C8B-B14F-4D97-AF65-F5344CB8AC3E}">
        <p14:creationId xmlns:p14="http://schemas.microsoft.com/office/powerpoint/2010/main" val="15390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baseline="0" dirty="0" smtClean="0">
                <a:solidFill>
                  <a:schemeClr val="tx1"/>
                </a:solidFill>
                <a:effectLst/>
                <a:latin typeface="+mn-lt"/>
                <a:ea typeface="+mn-ea"/>
                <a:cs typeface="+mn-cs"/>
              </a:rPr>
              <a:t>Елена: </a:t>
            </a:r>
            <a:r>
              <a:rPr lang="ru-RU" sz="1400" dirty="0" smtClean="0"/>
              <a:t>Если в предыдущих</a:t>
            </a:r>
            <a:r>
              <a:rPr lang="ru-RU" sz="1400" baseline="0" dirty="0" smtClean="0"/>
              <a:t> волнах все сделано правильно, то на этапе третьей волны мы получим еще меньше недовольных клиентов. Но это не значит, что можно расслабиться и ничего не делать. Степень накала и негодования абонентов третьей волны будет максимальная. Поэтому на этом этапе необходима более выдержанная работа сотрудников опытных и квалифицированных в части удержания и возврата клиентов.</a:t>
            </a:r>
            <a:endParaRPr lang="ru-RU" sz="1400" dirty="0"/>
          </a:p>
        </p:txBody>
      </p:sp>
    </p:spTree>
    <p:extLst>
      <p:ext uri="{BB962C8B-B14F-4D97-AF65-F5344CB8AC3E}">
        <p14:creationId xmlns:p14="http://schemas.microsoft.com/office/powerpoint/2010/main" val="4184065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 </a:t>
            </a:r>
            <a:r>
              <a:rPr lang="ru-RU" sz="1400" dirty="0" smtClean="0"/>
              <a:t>Как </a:t>
            </a:r>
            <a:r>
              <a:rPr lang="ru-RU" sz="1400" dirty="0" smtClean="0"/>
              <a:t>раз сейчас мы находимся</a:t>
            </a:r>
            <a:r>
              <a:rPr lang="ru-RU" sz="1400" baseline="0" dirty="0" smtClean="0"/>
              <a:t> в фазе четвертой волны.</a:t>
            </a:r>
          </a:p>
          <a:p>
            <a:r>
              <a:rPr lang="ru-RU" sz="1400" baseline="0" dirty="0" smtClean="0"/>
              <a:t>Клиенты в последней волне самые негативные, так как они считают, что их не уведомляли, их обманули. Их не интересуют спец</a:t>
            </a:r>
            <a:r>
              <a:rPr lang="ru-RU" sz="1400" baseline="0" dirty="0" smtClean="0"/>
              <a:t>. тарифы</a:t>
            </a:r>
            <a:r>
              <a:rPr lang="ru-RU" sz="1400" baseline="0" dirty="0" smtClean="0"/>
              <a:t>, </a:t>
            </a:r>
            <a:r>
              <a:rPr lang="ru-RU" sz="1400" baseline="0" dirty="0" smtClean="0"/>
              <a:t>сохранение прежнего </a:t>
            </a:r>
            <a:r>
              <a:rPr lang="ru-RU" sz="1400" baseline="0" dirty="0" smtClean="0"/>
              <a:t>тарифного плана и прочие методы удержания, </a:t>
            </a:r>
            <a:r>
              <a:rPr lang="ru-RU" sz="1400" baseline="0" dirty="0" smtClean="0"/>
              <a:t>потому что </a:t>
            </a:r>
            <a:r>
              <a:rPr lang="ru-RU" sz="1400" baseline="0" dirty="0" smtClean="0"/>
              <a:t>с момента повышения прошло уже много времени, а клиенты все это время платили. Единственное чего хотят клиенты из четвертой волны- это ответа от нас, почему мы (по их мнению) не предупредили о повышении. Но так как мы серьезно отнеслись к работе с первой волной (уведомления), мы с полной уверенностью отвечаем клиентам, предоставляем доказательства в виде уведомлений на сайте, в личном кабинете и вопрос отпадает. Оттока по четвертой волне просто нет</a:t>
            </a:r>
            <a:r>
              <a:rPr lang="ru-RU" sz="1400" baseline="0" dirty="0" smtClean="0"/>
              <a:t>. В случае жалоб в РКН у нас будет все необходимое для ответа, при условии выполнения всех пунктов этапа уведомления абонентов. </a:t>
            </a:r>
          </a:p>
        </p:txBody>
      </p:sp>
    </p:spTree>
    <p:extLst>
      <p:ext uri="{BB962C8B-B14F-4D97-AF65-F5344CB8AC3E}">
        <p14:creationId xmlns:p14="http://schemas.microsoft.com/office/powerpoint/2010/main" val="1467236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baseline="0" dirty="0" smtClean="0">
                <a:solidFill>
                  <a:schemeClr val="tx1"/>
                </a:solidFill>
                <a:effectLst/>
                <a:latin typeface="+mn-lt"/>
                <a:ea typeface="+mn-ea"/>
                <a:cs typeface="+mn-cs"/>
              </a:rPr>
              <a:t>Елена: </a:t>
            </a:r>
            <a:r>
              <a:rPr lang="ru-RU" sz="1400" dirty="0" smtClean="0"/>
              <a:t>В процессе повышения стоимости тарифных планов мы использовали некие хитрости:</a:t>
            </a:r>
          </a:p>
          <a:p>
            <a:pPr marL="228600" indent="-228600">
              <a:buFont typeface="+mj-lt"/>
              <a:buAutoNum type="arabicPeriod"/>
            </a:pPr>
            <a:r>
              <a:rPr lang="ru-RU" sz="1400" dirty="0" smtClean="0"/>
              <a:t>Для</a:t>
            </a:r>
            <a:r>
              <a:rPr lang="ru-RU" sz="1400" baseline="0" dirty="0" smtClean="0"/>
              <a:t> того, чтобы абоненты как можно мягче и медленнее почувствовали изменения тарифных планов, мы решили повысить цены в середине месяца, еще и перед Новым Годом. Когда у людей есть деньги, и когда клиент в большей мере задумывается, что накрыть на стол, что подарить друзьям и близким. И меньше всего в этот момент клиент задумывается, что у оператора связи произошло повышение цен.</a:t>
            </a:r>
          </a:p>
          <a:p>
            <a:pPr marL="228600" indent="-228600">
              <a:buFont typeface="+mj-lt"/>
              <a:buAutoNum type="arabicPeriod"/>
            </a:pPr>
            <a:r>
              <a:rPr lang="ru-RU" sz="1400" baseline="0" dirty="0" smtClean="0"/>
              <a:t>Если у вас есть свободные сотрудники, которые могут принять участие, обучите их и задействуйте.</a:t>
            </a:r>
          </a:p>
          <a:p>
            <a:pPr marL="228600" indent="-228600">
              <a:buFont typeface="+mj-lt"/>
              <a:buAutoNum type="arabicPeriod"/>
            </a:pPr>
            <a:r>
              <a:rPr lang="ru-RU" sz="1400" baseline="0" dirty="0" smtClean="0"/>
              <a:t>Обязательно координируйте поступление обращений. Тем самым вы сможете регулировать рассылку уведомлений. Уведомление должно происходить порционно и поэтапно, и только на основании нагрузок на контакт-центр. Если мы видим большое количество обращений, то рассылку мы приостанавливаем до тех пор пока пик звонков не будет сбит.</a:t>
            </a:r>
            <a:endParaRPr lang="ru-RU" sz="1400" dirty="0"/>
          </a:p>
        </p:txBody>
      </p:sp>
    </p:spTree>
    <p:extLst>
      <p:ext uri="{BB962C8B-B14F-4D97-AF65-F5344CB8AC3E}">
        <p14:creationId xmlns:p14="http://schemas.microsoft.com/office/powerpoint/2010/main" val="1008986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 </a:t>
            </a:r>
            <a:r>
              <a:rPr lang="ru-RU" sz="1400" b="0" kern="1200" dirty="0" smtClean="0">
                <a:solidFill>
                  <a:schemeClr val="tx1"/>
                </a:solidFill>
                <a:effectLst/>
                <a:latin typeface="+mn-lt"/>
                <a:ea typeface="+mn-ea"/>
                <a:cs typeface="+mn-cs"/>
              </a:rPr>
              <a:t>График и</a:t>
            </a:r>
            <a:r>
              <a:rPr lang="ru-RU" sz="1400" b="0" kern="1200" baseline="0" dirty="0" smtClean="0">
                <a:solidFill>
                  <a:schemeClr val="tx1"/>
                </a:solidFill>
                <a:effectLst/>
                <a:latin typeface="+mn-lt"/>
                <a:ea typeface="+mn-ea"/>
                <a:cs typeface="+mn-cs"/>
              </a:rPr>
              <a:t> текст</a:t>
            </a:r>
            <a:r>
              <a:rPr lang="ru-RU" sz="1400" b="0" kern="1200" baseline="0" dirty="0">
                <a:solidFill>
                  <a:schemeClr val="tx1"/>
                </a:solidFill>
                <a:effectLst/>
                <a:latin typeface="+mn-lt"/>
                <a:ea typeface="+mn-ea"/>
                <a:cs typeface="+mn-cs"/>
              </a:rPr>
              <a:t>.</a:t>
            </a:r>
            <a:endParaRPr lang="ru-RU" sz="1400" b="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4733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 </a:t>
            </a:r>
            <a:r>
              <a:rPr lang="ru-RU" sz="1400" b="0" kern="1200" dirty="0" smtClean="0">
                <a:solidFill>
                  <a:schemeClr val="tx1"/>
                </a:solidFill>
                <a:effectLst/>
                <a:latin typeface="+mn-lt"/>
                <a:ea typeface="+mn-ea"/>
                <a:cs typeface="+mn-cs"/>
              </a:rPr>
              <a:t>График и</a:t>
            </a:r>
            <a:r>
              <a:rPr lang="ru-RU" sz="1400" b="0" kern="1200" baseline="0" dirty="0" smtClean="0">
                <a:solidFill>
                  <a:schemeClr val="tx1"/>
                </a:solidFill>
                <a:effectLst/>
                <a:latin typeface="+mn-lt"/>
                <a:ea typeface="+mn-ea"/>
                <a:cs typeface="+mn-cs"/>
              </a:rPr>
              <a:t> текст</a:t>
            </a:r>
            <a:r>
              <a:rPr lang="ru-RU" sz="1400" b="0" kern="1200" baseline="0" dirty="0">
                <a:solidFill>
                  <a:schemeClr val="tx1"/>
                </a:solidFill>
                <a:effectLst/>
                <a:latin typeface="+mn-lt"/>
                <a:ea typeface="+mn-ea"/>
                <a:cs typeface="+mn-cs"/>
              </a:rPr>
              <a:t>.</a:t>
            </a:r>
            <a:endParaRPr lang="ru-RU" sz="1400" b="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3380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a:t>
            </a:r>
            <a:r>
              <a:rPr lang="ru-RU" sz="1400" b="1" kern="1200" baseline="0" dirty="0" smtClean="0">
                <a:solidFill>
                  <a:schemeClr val="tx1"/>
                </a:solidFill>
                <a:effectLst/>
                <a:latin typeface="+mn-lt"/>
                <a:ea typeface="+mn-ea"/>
                <a:cs typeface="+mn-cs"/>
              </a:rPr>
              <a:t> </a:t>
            </a:r>
            <a:r>
              <a:rPr lang="ru-RU" sz="1400" b="0" kern="1200" baseline="0" dirty="0" smtClean="0">
                <a:solidFill>
                  <a:schemeClr val="tx1"/>
                </a:solidFill>
                <a:effectLst/>
                <a:latin typeface="+mn-lt"/>
                <a:ea typeface="+mn-ea"/>
                <a:cs typeface="+mn-cs"/>
              </a:rPr>
              <a:t>Коллеги, давайте с Вами разберем чего же</a:t>
            </a:r>
            <a:r>
              <a:rPr lang="ru-RU" sz="1400" b="1" kern="1200" dirty="0" smtClean="0">
                <a:solidFill>
                  <a:schemeClr val="tx1"/>
                </a:solidFill>
                <a:effectLst/>
                <a:latin typeface="+mn-lt"/>
                <a:ea typeface="+mn-ea"/>
                <a:cs typeface="+mn-cs"/>
              </a:rPr>
              <a:t> </a:t>
            </a:r>
            <a:r>
              <a:rPr lang="ru-RU" sz="1400" b="0" kern="1200" dirty="0" smtClean="0">
                <a:solidFill>
                  <a:schemeClr val="tx1"/>
                </a:solidFill>
                <a:effectLst/>
                <a:latin typeface="+mn-lt"/>
                <a:ea typeface="+mn-ea"/>
                <a:cs typeface="+mn-cs"/>
              </a:rPr>
              <a:t>боятся все операторы,</a:t>
            </a:r>
            <a:r>
              <a:rPr lang="ru-RU" sz="1400" b="0" kern="1200" baseline="0" dirty="0" smtClean="0">
                <a:solidFill>
                  <a:schemeClr val="tx1"/>
                </a:solidFill>
                <a:effectLst/>
                <a:latin typeface="+mn-lt"/>
                <a:ea typeface="+mn-ea"/>
                <a:cs typeface="+mn-cs"/>
              </a:rPr>
              <a:t> когда речь заходит о поднятии тарифных планов для действующей абонентской базы. Первое что приходит в голову - массовое расторжение договоров и  отток клиентской базы к конкурентам.</a:t>
            </a:r>
            <a:r>
              <a:rPr lang="ru-RU" sz="1400" b="1" kern="1200" dirty="0" smtClean="0">
                <a:solidFill>
                  <a:schemeClr val="tx1"/>
                </a:solidFill>
                <a:effectLst/>
                <a:latin typeface="+mn-lt"/>
                <a:ea typeface="+mn-ea"/>
                <a:cs typeface="+mn-cs"/>
              </a:rPr>
              <a:t> </a:t>
            </a:r>
            <a:r>
              <a:rPr lang="ru-RU" sz="1400" b="0" kern="1200" dirty="0" smtClean="0">
                <a:solidFill>
                  <a:schemeClr val="tx1"/>
                </a:solidFill>
                <a:effectLst/>
                <a:latin typeface="+mn-lt"/>
                <a:ea typeface="+mn-ea"/>
                <a:cs typeface="+mn-cs"/>
              </a:rPr>
              <a:t>Второе</a:t>
            </a:r>
            <a:r>
              <a:rPr lang="ru-RU" sz="1400" b="0" kern="1200" baseline="0" dirty="0" smtClean="0">
                <a:solidFill>
                  <a:schemeClr val="tx1"/>
                </a:solidFill>
                <a:effectLst/>
                <a:latin typeface="+mn-lt"/>
                <a:ea typeface="+mn-ea"/>
                <a:cs typeface="+mn-cs"/>
              </a:rPr>
              <a:t> чего боятся руководители операторов это резкое падение ежемесячного объема новых подключений.</a:t>
            </a:r>
            <a:endParaRPr lang="ru-RU" sz="1400" b="1" kern="1200" dirty="0" smtClean="0">
              <a:solidFill>
                <a:schemeClr val="tx1"/>
              </a:solidFill>
              <a:effectLst/>
              <a:latin typeface="+mn-lt"/>
              <a:ea typeface="+mn-ea"/>
              <a:cs typeface="+mn-cs"/>
            </a:endParaRPr>
          </a:p>
          <a:p>
            <a:r>
              <a:rPr lang="ru-RU" sz="1400" b="1" kern="1200" baseline="0" dirty="0" smtClean="0">
                <a:solidFill>
                  <a:schemeClr val="tx1"/>
                </a:solidFill>
                <a:effectLst/>
                <a:latin typeface="+mn-lt"/>
                <a:ea typeface="+mn-ea"/>
                <a:cs typeface="+mn-cs"/>
              </a:rPr>
              <a:t>Елена: </a:t>
            </a:r>
            <a:r>
              <a:rPr lang="ru-RU" sz="1400" b="0" kern="1200" baseline="0" dirty="0" smtClean="0">
                <a:solidFill>
                  <a:schemeClr val="tx1"/>
                </a:solidFill>
                <a:effectLst/>
                <a:latin typeface="+mn-lt"/>
                <a:ea typeface="+mn-ea"/>
                <a:cs typeface="+mn-cs"/>
              </a:rPr>
              <a:t>Как бы абсурдно это не звучало, но при повышении тарифных планов, мы боимся что выручка наоборот упадет.</a:t>
            </a:r>
            <a:r>
              <a:rPr lang="ru-RU" sz="1400" b="1" kern="1200" baseline="0" dirty="0" smtClean="0">
                <a:solidFill>
                  <a:schemeClr val="tx1"/>
                </a:solidFill>
                <a:effectLst/>
                <a:latin typeface="+mn-lt"/>
                <a:ea typeface="+mn-ea"/>
                <a:cs typeface="+mn-cs"/>
              </a:rPr>
              <a:t> </a:t>
            </a:r>
            <a:r>
              <a:rPr lang="ru-RU" sz="1400" b="0" kern="1200" dirty="0" smtClean="0">
                <a:solidFill>
                  <a:schemeClr val="tx1"/>
                </a:solidFill>
                <a:effectLst/>
                <a:latin typeface="+mn-lt"/>
                <a:ea typeface="+mn-ea"/>
                <a:cs typeface="+mn-cs"/>
              </a:rPr>
              <a:t>Как</a:t>
            </a:r>
            <a:r>
              <a:rPr lang="ru-RU" sz="1400" b="0" kern="1200" baseline="0" dirty="0" smtClean="0">
                <a:solidFill>
                  <a:schemeClr val="tx1"/>
                </a:solidFill>
                <a:effectLst/>
                <a:latin typeface="+mn-lt"/>
                <a:ea typeface="+mn-ea"/>
                <a:cs typeface="+mn-cs"/>
              </a:rPr>
              <a:t> только возникает вопрос повышения тарифных</a:t>
            </a:r>
            <a:r>
              <a:rPr lang="en-US" sz="1400" b="0" kern="1200" baseline="0" dirty="0" smtClean="0">
                <a:solidFill>
                  <a:schemeClr val="tx1"/>
                </a:solidFill>
                <a:effectLst/>
                <a:latin typeface="+mn-lt"/>
                <a:ea typeface="+mn-ea"/>
                <a:cs typeface="+mn-cs"/>
              </a:rPr>
              <a:t> </a:t>
            </a:r>
            <a:r>
              <a:rPr lang="ru-RU" sz="1400" b="0" kern="1200" baseline="0" dirty="0" smtClean="0">
                <a:solidFill>
                  <a:schemeClr val="tx1"/>
                </a:solidFill>
                <a:effectLst/>
                <a:latin typeface="+mn-lt"/>
                <a:ea typeface="+mn-ea"/>
                <a:cs typeface="+mn-cs"/>
              </a:rPr>
              <a:t>планов, то мы боимся, что лояльность клиентов к компании пропадет и мы утонем в потоке негативных отзывов. Еще один пункт, который пугает многих руководителей это страх быть первым кто сделать шаг и примет сложное и непопулярное решение и будет нести за него ответственность. Быть «Белой Вороной» всегда тяжело.</a:t>
            </a:r>
            <a:endParaRPr lang="ru-RU" sz="1400" b="1" kern="1200" dirty="0" smtClean="0">
              <a:solidFill>
                <a:schemeClr val="tx1"/>
              </a:solidFill>
              <a:effectLst/>
              <a:latin typeface="+mn-lt"/>
              <a:ea typeface="+mn-ea"/>
              <a:cs typeface="+mn-cs"/>
            </a:endParaRPr>
          </a:p>
          <a:p>
            <a:r>
              <a:rPr lang="ru-RU" sz="1400" b="1" kern="1200" dirty="0" smtClean="0">
                <a:solidFill>
                  <a:schemeClr val="tx1"/>
                </a:solidFill>
                <a:effectLst/>
                <a:latin typeface="+mn-lt"/>
                <a:ea typeface="+mn-ea"/>
                <a:cs typeface="+mn-cs"/>
              </a:rPr>
              <a:t>Антон: </a:t>
            </a:r>
            <a:r>
              <a:rPr lang="ru-RU" sz="1400" b="0" kern="1200" baseline="0" dirty="0" smtClean="0">
                <a:solidFill>
                  <a:schemeClr val="tx1"/>
                </a:solidFill>
                <a:effectLst/>
                <a:latin typeface="+mn-lt"/>
                <a:ea typeface="+mn-ea"/>
                <a:cs typeface="+mn-cs"/>
              </a:rPr>
              <a:t>Коллеги, Все что мы только что перечисли это не больше чем страхи, это нормальная реакция.</a:t>
            </a:r>
          </a:p>
          <a:p>
            <a:r>
              <a:rPr lang="ru-RU" sz="1400" b="0" kern="1200" baseline="0" dirty="0" smtClean="0">
                <a:solidFill>
                  <a:schemeClr val="tx1"/>
                </a:solidFill>
                <a:effectLst/>
                <a:latin typeface="+mn-lt"/>
                <a:ea typeface="+mn-ea"/>
                <a:cs typeface="+mn-cs"/>
              </a:rPr>
              <a:t>А лекарство от страха одно-убрать сомнения, принять и шагать навстречу страху. И уж поверьте Нам, это не так сложно.</a:t>
            </a:r>
            <a:endParaRPr lang="ru-RU" sz="1400" b="1"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4733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 </a:t>
            </a:r>
            <a:r>
              <a:rPr lang="ru-RU" sz="1400" b="0" kern="1200" dirty="0" smtClean="0">
                <a:solidFill>
                  <a:schemeClr val="tx1"/>
                </a:solidFill>
                <a:effectLst/>
                <a:latin typeface="+mn-lt"/>
                <a:ea typeface="+mn-ea"/>
                <a:cs typeface="+mn-cs"/>
              </a:rPr>
              <a:t>График и</a:t>
            </a:r>
            <a:r>
              <a:rPr lang="ru-RU" sz="1400" b="0" kern="1200" baseline="0" dirty="0" smtClean="0">
                <a:solidFill>
                  <a:schemeClr val="tx1"/>
                </a:solidFill>
                <a:effectLst/>
                <a:latin typeface="+mn-lt"/>
                <a:ea typeface="+mn-ea"/>
                <a:cs typeface="+mn-cs"/>
              </a:rPr>
              <a:t> текст</a:t>
            </a:r>
            <a:r>
              <a:rPr lang="ru-RU" sz="1400" b="0" kern="1200" baseline="0" dirty="0">
                <a:solidFill>
                  <a:schemeClr val="tx1"/>
                </a:solidFill>
                <a:effectLst/>
                <a:latin typeface="+mn-lt"/>
                <a:ea typeface="+mn-ea"/>
                <a:cs typeface="+mn-cs"/>
              </a:rPr>
              <a:t>.</a:t>
            </a:r>
            <a:endParaRPr lang="ru-RU" sz="1400" b="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287462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 </a:t>
            </a:r>
            <a:r>
              <a:rPr lang="ru-RU" sz="1400" b="0" kern="1200" dirty="0" smtClean="0">
                <a:solidFill>
                  <a:schemeClr val="tx1"/>
                </a:solidFill>
                <a:effectLst/>
                <a:latin typeface="+mn-lt"/>
                <a:ea typeface="+mn-ea"/>
                <a:cs typeface="+mn-cs"/>
              </a:rPr>
              <a:t>График и</a:t>
            </a:r>
            <a:r>
              <a:rPr lang="ru-RU" sz="1400" b="0" kern="1200" baseline="0" dirty="0" smtClean="0">
                <a:solidFill>
                  <a:schemeClr val="tx1"/>
                </a:solidFill>
                <a:effectLst/>
                <a:latin typeface="+mn-lt"/>
                <a:ea typeface="+mn-ea"/>
                <a:cs typeface="+mn-cs"/>
              </a:rPr>
              <a:t> текст.</a:t>
            </a:r>
            <a:endParaRPr lang="ru-RU" sz="1400" b="0" dirty="0"/>
          </a:p>
        </p:txBody>
      </p:sp>
    </p:spTree>
    <p:extLst>
      <p:ext uri="{BB962C8B-B14F-4D97-AF65-F5344CB8AC3E}">
        <p14:creationId xmlns:p14="http://schemas.microsoft.com/office/powerpoint/2010/main" val="1606040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131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pPr marL="0" indent="0">
              <a:buFont typeface="+mj-lt"/>
              <a:buNone/>
            </a:pPr>
            <a:r>
              <a:rPr lang="ru-RU" sz="1400" b="1" kern="1200" baseline="0" dirty="0" smtClean="0">
                <a:solidFill>
                  <a:schemeClr val="tx1"/>
                </a:solidFill>
                <a:effectLst/>
                <a:latin typeface="+mn-lt"/>
                <a:ea typeface="+mn-ea"/>
                <a:cs typeface="+mn-cs"/>
              </a:rPr>
              <a:t>Елена: </a:t>
            </a:r>
            <a:r>
              <a:rPr lang="ru-RU" sz="1400" b="0" kern="1200" baseline="0" dirty="0" smtClean="0">
                <a:solidFill>
                  <a:schemeClr val="tx1"/>
                </a:solidFill>
                <a:effectLst/>
                <a:latin typeface="+mn-lt"/>
                <a:ea typeface="+mn-ea"/>
                <a:cs typeface="+mn-cs"/>
              </a:rPr>
              <a:t>И так, что же заставило нас, действовать. З</a:t>
            </a:r>
            <a:r>
              <a:rPr lang="ru-RU" sz="1400" baseline="0" dirty="0" smtClean="0"/>
              <a:t>амедление темпов роста выручки за последние 3 года. С 1 января 2019 повышение НДС </a:t>
            </a:r>
            <a:r>
              <a:rPr lang="ru-RU" sz="1400" baseline="0" dirty="0" smtClean="0"/>
              <a:t>на все услуги, оборудование и материалы.</a:t>
            </a:r>
          </a:p>
          <a:p>
            <a:pPr marL="0" indent="0">
              <a:buFont typeface="+mj-lt"/>
              <a:buNone/>
            </a:pPr>
            <a:endParaRPr lang="ru-RU" sz="1400" baseline="0" dirty="0" smtClean="0"/>
          </a:p>
          <a:p>
            <a:pPr marL="0" indent="0">
              <a:buFont typeface="+mj-lt"/>
              <a:buNone/>
            </a:pPr>
            <a:r>
              <a:rPr lang="ru-RU" sz="1400" b="1" kern="1200" dirty="0" smtClean="0">
                <a:solidFill>
                  <a:schemeClr val="tx1"/>
                </a:solidFill>
                <a:effectLst/>
                <a:latin typeface="+mn-lt"/>
                <a:ea typeface="+mn-ea"/>
                <a:cs typeface="+mn-cs"/>
              </a:rPr>
              <a:t>Антон: </a:t>
            </a:r>
            <a:r>
              <a:rPr lang="ru-RU" sz="1400" baseline="0" dirty="0" smtClean="0"/>
              <a:t>Рост ФОТ. Рост НДС коснется нас не только как организацию в целом, но и как физических лиц в частности. Поэтому рост ФОТ неизбежен. На фоне инфляции рост будет значителен. </a:t>
            </a:r>
            <a:r>
              <a:rPr lang="ru-RU" sz="1400" b="0" kern="1200" dirty="0" smtClean="0">
                <a:solidFill>
                  <a:schemeClr val="tx1"/>
                </a:solidFill>
                <a:effectLst/>
                <a:latin typeface="+mn-lt"/>
                <a:ea typeface="+mn-ea"/>
                <a:cs typeface="+mn-cs"/>
              </a:rPr>
              <a:t>Обязательная</a:t>
            </a:r>
            <a:r>
              <a:rPr lang="ru-RU" sz="1400" b="0" kern="1200" baseline="0" dirty="0" smtClean="0">
                <a:solidFill>
                  <a:schemeClr val="tx1"/>
                </a:solidFill>
                <a:effectLst/>
                <a:latin typeface="+mn-lt"/>
                <a:ea typeface="+mn-ea"/>
                <a:cs typeface="+mn-cs"/>
              </a:rPr>
              <a:t> р</a:t>
            </a:r>
            <a:r>
              <a:rPr lang="ru-RU" sz="1400" b="0" kern="1200" dirty="0" smtClean="0">
                <a:solidFill>
                  <a:schemeClr val="tx1"/>
                </a:solidFill>
                <a:effectLst/>
                <a:latin typeface="+mn-lt"/>
                <a:ea typeface="+mn-ea"/>
                <a:cs typeface="+mn-cs"/>
              </a:rPr>
              <a:t>еализация</a:t>
            </a:r>
            <a:r>
              <a:rPr lang="ru-RU" sz="1400" b="0" kern="1200" baseline="0" dirty="0" smtClean="0">
                <a:solidFill>
                  <a:schemeClr val="tx1"/>
                </a:solidFill>
                <a:effectLst/>
                <a:latin typeface="+mn-lt"/>
                <a:ea typeface="+mn-ea"/>
                <a:cs typeface="+mn-cs"/>
              </a:rPr>
              <a:t> мероприятий СОРМ 2 и 3. А также з</a:t>
            </a:r>
            <a:r>
              <a:rPr lang="ru-RU" sz="1400" baseline="0" dirty="0" smtClean="0"/>
              <a:t>акон Яровой.</a:t>
            </a:r>
            <a:r>
              <a:rPr lang="ru-RU" sz="1400" baseline="0" dirty="0"/>
              <a:t> </a:t>
            </a:r>
            <a:r>
              <a:rPr lang="ru-RU" sz="1400" baseline="0" dirty="0" smtClean="0"/>
              <a:t>Реализацию закона никто не отменял, несмотря на то, что закон сырой и как его реализовать до сих пор не совсем понятно.</a:t>
            </a:r>
          </a:p>
        </p:txBody>
      </p:sp>
    </p:spTree>
    <p:extLst>
      <p:ext uri="{BB962C8B-B14F-4D97-AF65-F5344CB8AC3E}">
        <p14:creationId xmlns:p14="http://schemas.microsoft.com/office/powerpoint/2010/main" val="111512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baseline="0" dirty="0" smtClean="0">
                <a:solidFill>
                  <a:schemeClr val="tx1"/>
                </a:solidFill>
                <a:effectLst/>
                <a:latin typeface="+mn-lt"/>
                <a:ea typeface="+mn-ea"/>
                <a:cs typeface="+mn-cs"/>
              </a:rPr>
              <a:t>Елена: </a:t>
            </a:r>
            <a:r>
              <a:rPr lang="ru-RU" sz="1400" dirty="0" smtClean="0"/>
              <a:t>Таким образом, мы были вынуждены либо сокращать инвестиции, сокращать заработную</a:t>
            </a:r>
            <a:r>
              <a:rPr lang="ru-RU" sz="1400" baseline="0" dirty="0" smtClean="0"/>
              <a:t> плату и штат, или же поднять стоимость тарифных планов для действующих абонентов. Взвесив все за и против, оценив все риски мы приняли решение поднять цены на 10%.</a:t>
            </a:r>
          </a:p>
        </p:txBody>
      </p:sp>
    </p:spTree>
    <p:extLst>
      <p:ext uri="{BB962C8B-B14F-4D97-AF65-F5344CB8AC3E}">
        <p14:creationId xmlns:p14="http://schemas.microsoft.com/office/powerpoint/2010/main" val="189253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baseline="0" dirty="0" smtClean="0">
                <a:solidFill>
                  <a:schemeClr val="tx1"/>
                </a:solidFill>
                <a:effectLst/>
                <a:latin typeface="+mn-lt"/>
                <a:ea typeface="+mn-ea"/>
                <a:cs typeface="+mn-cs"/>
              </a:rPr>
              <a:t>Елена: </a:t>
            </a:r>
            <a:r>
              <a:rPr lang="ru-RU" sz="1400" dirty="0" smtClean="0"/>
              <a:t>Таким образом, мы были вынуждены либо сокращать инвестиции, сокращать заработную</a:t>
            </a:r>
            <a:r>
              <a:rPr lang="ru-RU" sz="1400" baseline="0" dirty="0" smtClean="0"/>
              <a:t> плату и штат, или же поднять стоимость тарифных планов для действующих абонентов. Взвесив все за и против, оценив все риски мы приняли решение поднять цены на 10%.</a:t>
            </a:r>
          </a:p>
        </p:txBody>
      </p:sp>
    </p:spTree>
    <p:extLst>
      <p:ext uri="{BB962C8B-B14F-4D97-AF65-F5344CB8AC3E}">
        <p14:creationId xmlns:p14="http://schemas.microsoft.com/office/powerpoint/2010/main" val="3657523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 </a:t>
            </a:r>
            <a:r>
              <a:rPr lang="ru-RU" sz="1400" dirty="0" smtClean="0"/>
              <a:t>Чтобы компания успешно реализовала</a:t>
            </a:r>
            <a:r>
              <a:rPr lang="ru-RU" sz="1400" baseline="0" dirty="0" smtClean="0"/>
              <a:t> задуманное </a:t>
            </a:r>
            <a:r>
              <a:rPr lang="ru-RU" sz="1400" dirty="0" smtClean="0"/>
              <a:t>для себя</a:t>
            </a:r>
            <a:r>
              <a:rPr lang="ru-RU" sz="1400" baseline="0" dirty="0" smtClean="0"/>
              <a:t> мы определили, в чем заключается залог успеха на наш взгляд. В первую очередь необходимо достигнуть полного взаимного согласия и прийти к единому мнению всем ключевым сотрудникам. Необходимо полностью принять идею, решить все разногласия, и только после этого действовать.</a:t>
            </a:r>
          </a:p>
          <a:p>
            <a:pPr marL="0" indent="0">
              <a:buFont typeface="+mj-lt"/>
              <a:buNone/>
            </a:pPr>
            <a:r>
              <a:rPr lang="ru-RU" sz="1400" baseline="0" dirty="0" smtClean="0"/>
              <a:t>Лояльность клиентов и надежность сервисов должны быть высокими. Если есть объективные нарекания на качество услуг, то их необходимо исправить как можно быстрее. Чтобы в дальнейшем, не смотря на повышение, клиент смог остаться, оценивая компанию не рублем, а качеством и сервисом.</a:t>
            </a:r>
          </a:p>
          <a:p>
            <a:pPr marL="0" indent="0">
              <a:buFont typeface="+mj-lt"/>
              <a:buNone/>
            </a:pPr>
            <a:r>
              <a:rPr lang="ru-RU" sz="1400" b="1" kern="1200" baseline="0" dirty="0" smtClean="0">
                <a:solidFill>
                  <a:schemeClr val="tx1"/>
                </a:solidFill>
                <a:effectLst/>
                <a:latin typeface="+mn-lt"/>
                <a:ea typeface="+mn-ea"/>
                <a:cs typeface="+mn-cs"/>
              </a:rPr>
              <a:t>Елена: </a:t>
            </a:r>
            <a:r>
              <a:rPr lang="ru-RU" sz="1400" baseline="0" dirty="0" smtClean="0"/>
              <a:t>Если вы приняли решение о повышении, вы должны начать подготовку с кадрового состава. Насколько ваши сотрудники готовы физически, психологически и морально принять </a:t>
            </a:r>
            <a:r>
              <a:rPr lang="ru-RU" sz="1400" baseline="0" dirty="0" smtClean="0"/>
              <a:t>идею, </a:t>
            </a:r>
            <a:r>
              <a:rPr lang="ru-RU" sz="1400" baseline="0" dirty="0" smtClean="0"/>
              <a:t>настолько же они готовы обосновать это клиенту.</a:t>
            </a:r>
          </a:p>
          <a:p>
            <a:pPr marL="0" indent="0">
              <a:buFont typeface="+mj-lt"/>
              <a:buNone/>
            </a:pPr>
            <a:r>
              <a:rPr lang="ru-RU" sz="1400" baseline="0" dirty="0" smtClean="0"/>
              <a:t>И здесь работу необходимо проводить не только с контакт-центром и абонентским отделом, но также и с монтажниками, </a:t>
            </a:r>
            <a:r>
              <a:rPr lang="ru-RU" sz="1400" baseline="0" dirty="0" err="1" smtClean="0"/>
              <a:t>МАПами</a:t>
            </a:r>
            <a:r>
              <a:rPr lang="ru-RU" sz="1400" baseline="0" dirty="0" smtClean="0"/>
              <a:t>, и инженерами. </a:t>
            </a:r>
            <a:r>
              <a:rPr lang="ru-RU" sz="1400" baseline="0" dirty="0" smtClean="0"/>
              <a:t>Все </a:t>
            </a:r>
            <a:r>
              <a:rPr lang="ru-RU" sz="1400" baseline="0" dirty="0" smtClean="0"/>
              <a:t>сотрудники компании должны </a:t>
            </a:r>
            <a:r>
              <a:rPr lang="ru-RU" sz="1400" baseline="0" dirty="0" smtClean="0"/>
              <a:t>знать и </a:t>
            </a:r>
            <a:r>
              <a:rPr lang="ru-RU" sz="1400" baseline="0" dirty="0" smtClean="0"/>
              <a:t>понимать, </a:t>
            </a:r>
            <a:r>
              <a:rPr lang="ru-RU" sz="1400" baseline="0" dirty="0" smtClean="0"/>
              <a:t>для чего мы это делаем.</a:t>
            </a:r>
            <a:endParaRPr lang="ru-RU" sz="1400" dirty="0"/>
          </a:p>
        </p:txBody>
      </p:sp>
    </p:spTree>
    <p:extLst>
      <p:ext uri="{BB962C8B-B14F-4D97-AF65-F5344CB8AC3E}">
        <p14:creationId xmlns:p14="http://schemas.microsoft.com/office/powerpoint/2010/main" val="193767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73350" y="850900"/>
            <a:ext cx="4579938" cy="2292350"/>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 </a:t>
            </a:r>
            <a:r>
              <a:rPr lang="ru-RU" sz="1400" b="0" kern="1200" dirty="0" smtClean="0">
                <a:solidFill>
                  <a:schemeClr val="tx1"/>
                </a:solidFill>
                <a:effectLst/>
                <a:latin typeface="+mn-lt"/>
                <a:ea typeface="+mn-ea"/>
                <a:cs typeface="+mn-cs"/>
              </a:rPr>
              <a:t>Итак,</a:t>
            </a:r>
            <a:r>
              <a:rPr lang="ru-RU" sz="1400" b="0" kern="1200" baseline="0" dirty="0" smtClean="0">
                <a:solidFill>
                  <a:schemeClr val="tx1"/>
                </a:solidFill>
                <a:effectLst/>
                <a:latin typeface="+mn-lt"/>
                <a:ea typeface="+mn-ea"/>
                <a:cs typeface="+mn-cs"/>
              </a:rPr>
              <a:t> мы подошли к вопросу кому будем повышать тарифы?</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kern="1200" baseline="0" dirty="0" smtClean="0">
                <a:solidFill>
                  <a:schemeClr val="tx1"/>
                </a:solidFill>
                <a:effectLst/>
                <a:latin typeface="+mn-lt"/>
                <a:ea typeface="+mn-ea"/>
                <a:cs typeface="+mn-cs"/>
              </a:rPr>
              <a:t>Мы решили пойти от обратного – исключили тех, кому повышать не будем.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kern="1200" baseline="0" dirty="0" smtClean="0">
                <a:solidFill>
                  <a:schemeClr val="tx1"/>
                </a:solidFill>
                <a:effectLst/>
                <a:latin typeface="+mn-lt"/>
                <a:ea typeface="+mn-ea"/>
                <a:cs typeface="+mn-cs"/>
              </a:rPr>
              <a:t>Первое это студенты: д</a:t>
            </a:r>
            <a:r>
              <a:rPr lang="ru-RU" sz="1400" baseline="0" dirty="0" smtClean="0"/>
              <a:t>ля студентов нами были разработаны специальные тарифы. И мы уже знаем, что по этой группе клиентов возможен отток. Поэтому из повышения мы исключили данных клиентов.</a:t>
            </a:r>
          </a:p>
          <a:p>
            <a:r>
              <a:rPr lang="ru-RU" sz="1400" b="0" kern="1200" dirty="0" smtClean="0">
                <a:solidFill>
                  <a:schemeClr val="tx1"/>
                </a:solidFill>
                <a:effectLst/>
                <a:latin typeface="+mn-lt"/>
                <a:ea typeface="+mn-ea"/>
                <a:cs typeface="+mn-cs"/>
              </a:rPr>
              <a:t>Исключили</a:t>
            </a:r>
            <a:r>
              <a:rPr lang="ru-RU" sz="1400" b="0" kern="1200" baseline="0" dirty="0" smtClean="0">
                <a:solidFill>
                  <a:schemeClr val="tx1"/>
                </a:solidFill>
                <a:effectLst/>
                <a:latin typeface="+mn-lt"/>
                <a:ea typeface="+mn-ea"/>
                <a:cs typeface="+mn-cs"/>
              </a:rPr>
              <a:t> мы из списка на повышение группу </a:t>
            </a:r>
            <a:r>
              <a:rPr lang="ru-RU" sz="1400" b="0" kern="1200" baseline="0" dirty="0" err="1" smtClean="0">
                <a:solidFill>
                  <a:schemeClr val="tx1"/>
                </a:solidFill>
                <a:effectLst/>
                <a:latin typeface="+mn-lt"/>
                <a:ea typeface="+mn-ea"/>
                <a:cs typeface="+mn-cs"/>
              </a:rPr>
              <a:t>высокомаржинальных</a:t>
            </a:r>
            <a:r>
              <a:rPr lang="ru-RU" sz="1400" b="0" kern="1200" baseline="0" dirty="0" smtClean="0">
                <a:solidFill>
                  <a:schemeClr val="tx1"/>
                </a:solidFill>
                <a:effectLst/>
                <a:latin typeface="+mn-lt"/>
                <a:ea typeface="+mn-ea"/>
                <a:cs typeface="+mn-cs"/>
              </a:rPr>
              <a:t> тарифных планов. В эту группу попали: тарифы для частного сектора, гигабитные тарифы и так называемые супер пакеты (Интернет, КТВ, ИТВ, телефония, в/н и т.д.)</a:t>
            </a:r>
            <a:endParaRPr lang="ru-RU" sz="1400" dirty="0" smtClean="0"/>
          </a:p>
          <a:p>
            <a:r>
              <a:rPr lang="ru-RU" sz="1400" b="1" kern="1200" baseline="0" dirty="0" smtClean="0">
                <a:solidFill>
                  <a:schemeClr val="tx1"/>
                </a:solidFill>
                <a:effectLst/>
                <a:latin typeface="+mn-lt"/>
                <a:ea typeface="+mn-ea"/>
                <a:cs typeface="+mn-cs"/>
              </a:rPr>
              <a:t>Елена: </a:t>
            </a:r>
            <a:r>
              <a:rPr lang="ru-RU" sz="1400" dirty="0" smtClean="0"/>
              <a:t>Как известно, первые</a:t>
            </a:r>
            <a:r>
              <a:rPr lang="ru-RU" sz="1400" baseline="0" dirty="0" smtClean="0"/>
              <a:t> три месяца пользования услугами абонентом – самые опасные для оператора связи. В это время при возникновении малейших проблем клиент </a:t>
            </a:r>
            <a:r>
              <a:rPr lang="ru-RU" sz="1400" baseline="0" dirty="0" smtClean="0"/>
              <a:t>готов </a:t>
            </a:r>
            <a:r>
              <a:rPr lang="ru-RU" sz="1400" baseline="0" dirty="0" smtClean="0"/>
              <a:t>уйти </a:t>
            </a:r>
            <a:r>
              <a:rPr lang="ru-RU" sz="1400" baseline="0" dirty="0" smtClean="0"/>
              <a:t>к другому </a:t>
            </a:r>
            <a:r>
              <a:rPr lang="ru-RU" sz="1400" baseline="0" dirty="0" smtClean="0"/>
              <a:t>конкуренту. Таким образом, мы исключили из списка всех младенцев, которые были подключены менее 3 месяцев назад.</a:t>
            </a:r>
          </a:p>
          <a:p>
            <a:r>
              <a:rPr lang="ru-RU" sz="1400" baseline="0" dirty="0" smtClean="0"/>
              <a:t>Мы считаем, что услуга </a:t>
            </a:r>
            <a:r>
              <a:rPr lang="ru-RU" sz="1400" baseline="0" dirty="0" smtClean="0"/>
              <a:t>моно КТВ </a:t>
            </a:r>
            <a:r>
              <a:rPr lang="ru-RU" sz="1400" baseline="0" dirty="0" smtClean="0"/>
              <a:t>социально </a:t>
            </a:r>
            <a:r>
              <a:rPr lang="ru-RU" sz="1400" baseline="0" dirty="0" smtClean="0"/>
              <a:t>востребована во всех городах </a:t>
            </a:r>
            <a:r>
              <a:rPr lang="ru-RU" sz="1400" baseline="0" dirty="0" smtClean="0"/>
              <a:t>присутствия и была нами, также исключена.</a:t>
            </a:r>
            <a:endParaRPr lang="ru-RU" sz="1400" baseline="0" dirty="0" smtClean="0"/>
          </a:p>
          <a:p>
            <a:r>
              <a:rPr lang="ru-RU" sz="1400" b="0" kern="1200" baseline="0" dirty="0" smtClean="0">
                <a:solidFill>
                  <a:schemeClr val="tx1"/>
                </a:solidFill>
                <a:effectLst/>
                <a:latin typeface="+mn-lt"/>
                <a:ea typeface="+mn-ea"/>
                <a:cs typeface="+mn-cs"/>
              </a:rPr>
              <a:t>Таким образом, на этом этапе работы исключив </a:t>
            </a:r>
            <a:r>
              <a:rPr lang="ru-RU" sz="1400" b="0" kern="1200" baseline="0" dirty="0" smtClean="0">
                <a:solidFill>
                  <a:schemeClr val="tx1"/>
                </a:solidFill>
                <a:effectLst/>
                <a:latin typeface="+mn-lt"/>
                <a:ea typeface="+mn-ea"/>
                <a:cs typeface="+mn-cs"/>
              </a:rPr>
              <a:t>порядка 30</a:t>
            </a:r>
            <a:r>
              <a:rPr lang="ru-RU" sz="1400" b="0" kern="1200" baseline="0" dirty="0" smtClean="0">
                <a:solidFill>
                  <a:schemeClr val="tx1"/>
                </a:solidFill>
                <a:effectLst/>
                <a:latin typeface="+mn-lt"/>
                <a:ea typeface="+mn-ea"/>
                <a:cs typeface="+mn-cs"/>
              </a:rPr>
              <a:t>% от клиентской базы мы </a:t>
            </a:r>
            <a:r>
              <a:rPr lang="ru-RU" sz="1400" b="0" kern="1200" baseline="0" dirty="0" smtClean="0">
                <a:solidFill>
                  <a:schemeClr val="tx1"/>
                </a:solidFill>
                <a:effectLst/>
                <a:latin typeface="+mn-lt"/>
                <a:ea typeface="+mn-ea"/>
                <a:cs typeface="+mn-cs"/>
              </a:rPr>
              <a:t>минимизировали наши </a:t>
            </a:r>
            <a:r>
              <a:rPr lang="ru-RU" sz="1400" b="0" kern="1200" baseline="0" dirty="0" smtClean="0">
                <a:solidFill>
                  <a:schemeClr val="tx1"/>
                </a:solidFill>
                <a:effectLst/>
                <a:latin typeface="+mn-lt"/>
                <a:ea typeface="+mn-ea"/>
                <a:cs typeface="+mn-cs"/>
              </a:rPr>
              <a:t>риски примерно на 80</a:t>
            </a:r>
            <a:r>
              <a:rPr lang="ru-RU" sz="1400" b="0" kern="1200" baseline="0" dirty="0" smtClean="0">
                <a:solidFill>
                  <a:schemeClr val="tx1"/>
                </a:solidFill>
                <a:effectLst/>
                <a:latin typeface="+mn-lt"/>
                <a:ea typeface="+mn-ea"/>
                <a:cs typeface="+mn-cs"/>
              </a:rPr>
              <a:t>%.</a:t>
            </a:r>
            <a:endParaRPr lang="ru-RU" sz="1400" baseline="0" dirty="0" smtClean="0"/>
          </a:p>
        </p:txBody>
      </p:sp>
      <p:sp>
        <p:nvSpPr>
          <p:cNvPr id="4" name="Номер слайда 3"/>
          <p:cNvSpPr>
            <a:spLocks noGrp="1"/>
          </p:cNvSpPr>
          <p:nvPr>
            <p:ph type="sldNum" sz="quarter" idx="10"/>
          </p:nvPr>
        </p:nvSpPr>
        <p:spPr/>
        <p:txBody>
          <a:bodyPr/>
          <a:lstStyle/>
          <a:p>
            <a:fld id="{D81064B6-224D-40C3-B7B6-05F97D10D512}" type="slidenum">
              <a:rPr lang="ru-RU" smtClean="0"/>
              <a:t>7</a:t>
            </a:fld>
            <a:endParaRPr lang="ru-RU"/>
          </a:p>
        </p:txBody>
      </p:sp>
    </p:spTree>
    <p:extLst>
      <p:ext uri="{BB962C8B-B14F-4D97-AF65-F5344CB8AC3E}">
        <p14:creationId xmlns:p14="http://schemas.microsoft.com/office/powerpoint/2010/main" val="285718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mn-lt"/>
                <a:ea typeface="+mn-ea"/>
                <a:cs typeface="+mn-cs"/>
              </a:rPr>
              <a:t>Антон: </a:t>
            </a:r>
            <a:r>
              <a:rPr lang="ru-RU" sz="1400" baseline="0" dirty="0" smtClean="0"/>
              <a:t>Мы проанализировали процесс повышения тарифных планов и для себя мы представили его в виде цунами. Как известно, цунами это стихийное бедствие высокой разрушительной силы и состоит оно из нескольких волн, каждая из которых сильнее чем предыдущая. При подготовке мы разделили реакцию наших клиентов на изменение стоимости на четыре волны. После чего, для каждой волны мы определили периоды и характерные особенности. И начали работать на снижение силы каждой из волн.</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smtClean="0"/>
          </a:p>
          <a:p>
            <a:r>
              <a:rPr lang="ru-RU" sz="1400" b="1" kern="1200" baseline="0" dirty="0" smtClean="0">
                <a:solidFill>
                  <a:schemeClr val="tx1"/>
                </a:solidFill>
                <a:effectLst/>
                <a:latin typeface="+mn-lt"/>
                <a:ea typeface="+mn-ea"/>
                <a:cs typeface="+mn-cs"/>
              </a:rPr>
              <a:t>Елена: </a:t>
            </a:r>
            <a:r>
              <a:rPr lang="ru-RU" sz="1400" dirty="0" smtClean="0"/>
              <a:t>Как уже</a:t>
            </a:r>
            <a:r>
              <a:rPr lang="ru-RU" sz="1400" baseline="0" dirty="0" smtClean="0"/>
              <a:t> сказал Антон, цунами состоит из волн. Каждая из которых сильнее чем предыдущая.</a:t>
            </a:r>
          </a:p>
          <a:p>
            <a:r>
              <a:rPr lang="ru-RU" sz="1400" baseline="0" dirty="0" smtClean="0"/>
              <a:t>И если бы мы не предпринимали ничего в процессе повышения, не анализировали свои действия, то к текущему моменту мы бы получили колоссальный отток, с которым уже работать не смогли бы. </a:t>
            </a:r>
            <a:r>
              <a:rPr lang="ru-RU" sz="1400" b="0" kern="1200" baseline="0" dirty="0" smtClean="0">
                <a:solidFill>
                  <a:schemeClr val="tx1"/>
                </a:solidFill>
                <a:effectLst/>
                <a:latin typeface="+mn-lt"/>
                <a:ea typeface="+mn-ea"/>
                <a:cs typeface="+mn-cs"/>
              </a:rPr>
              <a:t>Но благодаря своевременной работе с повышением нам удалось сразу, на первой же волне, выявить потенциальный отток, с которым проще работать «по горячим следам».</a:t>
            </a:r>
            <a:endParaRPr lang="ru-RU" sz="1400" b="0" dirty="0" smtClean="0"/>
          </a:p>
          <a:p>
            <a:endParaRPr lang="ru-RU" dirty="0"/>
          </a:p>
        </p:txBody>
      </p:sp>
    </p:spTree>
    <p:extLst>
      <p:ext uri="{BB962C8B-B14F-4D97-AF65-F5344CB8AC3E}">
        <p14:creationId xmlns:p14="http://schemas.microsoft.com/office/powerpoint/2010/main" val="111198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481638" y="631825"/>
            <a:ext cx="3406775" cy="1704975"/>
          </a:xfrm>
        </p:spPr>
      </p:sp>
      <p:sp>
        <p:nvSpPr>
          <p:cNvPr id="3" name="Заметки 2"/>
          <p:cNvSpPr>
            <a:spLocks noGrp="1"/>
          </p:cNvSpPr>
          <p:nvPr>
            <p:ph type="body" idx="1"/>
          </p:nvPr>
        </p:nvSpPr>
        <p:spPr/>
        <p:txBody>
          <a:bodyPr/>
          <a:lstStyle/>
          <a:p>
            <a:r>
              <a:rPr lang="ru-RU" sz="1400" b="1" kern="1200" dirty="0" smtClean="0">
                <a:solidFill>
                  <a:schemeClr val="tx1"/>
                </a:solidFill>
                <a:effectLst/>
                <a:latin typeface="+mn-lt"/>
                <a:ea typeface="+mn-ea"/>
                <a:cs typeface="+mn-cs"/>
              </a:rPr>
              <a:t>Антон: </a:t>
            </a:r>
            <a:r>
              <a:rPr lang="ru-RU" sz="1400" b="0" kern="1200" dirty="0" smtClean="0">
                <a:solidFill>
                  <a:schemeClr val="tx1"/>
                </a:solidFill>
                <a:effectLst/>
                <a:latin typeface="+mn-lt"/>
                <a:ea typeface="+mn-ea"/>
                <a:cs typeface="+mn-cs"/>
              </a:rPr>
              <a:t>покрутить слайд</a:t>
            </a:r>
            <a:endParaRPr lang="ru-RU" sz="1400" b="0" dirty="0"/>
          </a:p>
        </p:txBody>
      </p:sp>
    </p:spTree>
    <p:extLst>
      <p:ext uri="{BB962C8B-B14F-4D97-AF65-F5344CB8AC3E}">
        <p14:creationId xmlns:p14="http://schemas.microsoft.com/office/powerpoint/2010/main" val="166807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85974" y="318263"/>
            <a:ext cx="2915841" cy="677040"/>
          </a:xfrm>
        </p:spPr>
        <p:txBody>
          <a:bodyPr anchor="b"/>
          <a:lstStyle>
            <a:lvl1pPr algn="ctr">
              <a:defRPr sz="1702"/>
            </a:lvl1pPr>
          </a:lstStyle>
          <a:p>
            <a:r>
              <a:rPr lang="ru-RU" smtClean="0"/>
              <a:t>Образец заголовка</a:t>
            </a:r>
            <a:endParaRPr lang="en-US" dirty="0"/>
          </a:p>
        </p:txBody>
      </p:sp>
      <p:sp>
        <p:nvSpPr>
          <p:cNvPr id="3" name="Subtitle 2"/>
          <p:cNvSpPr>
            <a:spLocks noGrp="1"/>
          </p:cNvSpPr>
          <p:nvPr>
            <p:ph type="subTitle" idx="1"/>
          </p:nvPr>
        </p:nvSpPr>
        <p:spPr>
          <a:xfrm>
            <a:off x="485974" y="1021411"/>
            <a:ext cx="2915841" cy="469516"/>
          </a:xfrm>
        </p:spPr>
        <p:txBody>
          <a:bodyPr/>
          <a:lstStyle>
            <a:lvl1pPr marL="0" indent="0" algn="ctr">
              <a:buNone/>
              <a:defRPr sz="681"/>
            </a:lvl1pPr>
            <a:lvl2pPr marL="129662" indent="0" algn="ctr">
              <a:buNone/>
              <a:defRPr sz="567"/>
            </a:lvl2pPr>
            <a:lvl3pPr marL="259324" indent="0" algn="ctr">
              <a:buNone/>
              <a:defRPr sz="510"/>
            </a:lvl3pPr>
            <a:lvl4pPr marL="388986" indent="0" algn="ctr">
              <a:buNone/>
              <a:defRPr sz="454"/>
            </a:lvl4pPr>
            <a:lvl5pPr marL="518648" indent="0" algn="ctr">
              <a:buNone/>
              <a:defRPr sz="454"/>
            </a:lvl5pPr>
            <a:lvl6pPr marL="648310" indent="0" algn="ctr">
              <a:buNone/>
              <a:defRPr sz="454"/>
            </a:lvl6pPr>
            <a:lvl7pPr marL="777972" indent="0" algn="ctr">
              <a:buNone/>
              <a:defRPr sz="454"/>
            </a:lvl7pPr>
            <a:lvl8pPr marL="907633" indent="0" algn="ctr">
              <a:buNone/>
              <a:defRPr sz="454"/>
            </a:lvl8pPr>
            <a:lvl9pPr marL="1037295" indent="0" algn="ctr">
              <a:buNone/>
              <a:defRPr sz="454"/>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618B97D-ED68-45BC-ADF7-5565F091808E}"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934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706805-1B87-46B2-B6D0-298454BC78AD}"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366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2198" y="103537"/>
            <a:ext cx="838304" cy="164803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67285" y="103537"/>
            <a:ext cx="2466316" cy="1648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74CB13C-9F46-4DDB-B6A3-702ABC9025B1}"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465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85974" y="318263"/>
            <a:ext cx="2915841" cy="677040"/>
          </a:xfrm>
        </p:spPr>
        <p:txBody>
          <a:bodyPr anchor="b"/>
          <a:lstStyle>
            <a:lvl1pPr algn="ctr">
              <a:defRPr sz="1702"/>
            </a:lvl1pPr>
          </a:lstStyle>
          <a:p>
            <a:r>
              <a:rPr lang="ru-RU" smtClean="0"/>
              <a:t>Образец заголовка</a:t>
            </a:r>
            <a:endParaRPr lang="en-US" dirty="0"/>
          </a:p>
        </p:txBody>
      </p:sp>
      <p:sp>
        <p:nvSpPr>
          <p:cNvPr id="3" name="Subtitle 2"/>
          <p:cNvSpPr>
            <a:spLocks noGrp="1"/>
          </p:cNvSpPr>
          <p:nvPr>
            <p:ph type="subTitle" idx="1"/>
          </p:nvPr>
        </p:nvSpPr>
        <p:spPr>
          <a:xfrm>
            <a:off x="485974" y="1021411"/>
            <a:ext cx="2915841" cy="469516"/>
          </a:xfrm>
        </p:spPr>
        <p:txBody>
          <a:bodyPr/>
          <a:lstStyle>
            <a:lvl1pPr marL="0" indent="0" algn="ctr">
              <a:buNone/>
              <a:defRPr sz="681"/>
            </a:lvl1pPr>
            <a:lvl2pPr marL="129662" indent="0" algn="ctr">
              <a:buNone/>
              <a:defRPr sz="567"/>
            </a:lvl2pPr>
            <a:lvl3pPr marL="259324" indent="0" algn="ctr">
              <a:buNone/>
              <a:defRPr sz="510"/>
            </a:lvl3pPr>
            <a:lvl4pPr marL="388986" indent="0" algn="ctr">
              <a:buNone/>
              <a:defRPr sz="454"/>
            </a:lvl4pPr>
            <a:lvl5pPr marL="518648" indent="0" algn="ctr">
              <a:buNone/>
              <a:defRPr sz="454"/>
            </a:lvl5pPr>
            <a:lvl6pPr marL="648310" indent="0" algn="ctr">
              <a:buNone/>
              <a:defRPr sz="454"/>
            </a:lvl6pPr>
            <a:lvl7pPr marL="777972" indent="0" algn="ctr">
              <a:buNone/>
              <a:defRPr sz="454"/>
            </a:lvl7pPr>
            <a:lvl8pPr marL="907633" indent="0" algn="ctr">
              <a:buNone/>
              <a:defRPr sz="454"/>
            </a:lvl8pPr>
            <a:lvl9pPr marL="1037295" indent="0" algn="ctr">
              <a:buNone/>
              <a:defRPr sz="454"/>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183A02D-D06D-4BA6-8837-1D6792D92965}"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6091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585806-0EDD-4AE6-9E5A-F3F574A68158}"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7006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65261" y="484822"/>
            <a:ext cx="3353217" cy="808936"/>
          </a:xfrm>
        </p:spPr>
        <p:txBody>
          <a:bodyPr anchor="b"/>
          <a:lstStyle>
            <a:lvl1pPr>
              <a:defRPr sz="1702"/>
            </a:lvl1pPr>
          </a:lstStyle>
          <a:p>
            <a:r>
              <a:rPr lang="ru-RU" smtClean="0"/>
              <a:t>Образец заголовка</a:t>
            </a:r>
            <a:endParaRPr lang="en-US" dirty="0"/>
          </a:p>
        </p:txBody>
      </p:sp>
      <p:sp>
        <p:nvSpPr>
          <p:cNvPr id="3" name="Text Placeholder 2"/>
          <p:cNvSpPr>
            <a:spLocks noGrp="1"/>
          </p:cNvSpPr>
          <p:nvPr>
            <p:ph type="body" idx="1"/>
          </p:nvPr>
        </p:nvSpPr>
        <p:spPr>
          <a:xfrm>
            <a:off x="265261" y="1301411"/>
            <a:ext cx="3353217" cy="425400"/>
          </a:xfrm>
        </p:spPr>
        <p:txBody>
          <a:bodyPr/>
          <a:lstStyle>
            <a:lvl1pPr marL="0" indent="0">
              <a:buNone/>
              <a:defRPr sz="681">
                <a:solidFill>
                  <a:schemeClr val="tx1">
                    <a:tint val="75000"/>
                  </a:schemeClr>
                </a:solidFill>
              </a:defRPr>
            </a:lvl1pPr>
            <a:lvl2pPr marL="129662" indent="0">
              <a:buNone/>
              <a:defRPr sz="567">
                <a:solidFill>
                  <a:schemeClr val="tx1">
                    <a:tint val="75000"/>
                  </a:schemeClr>
                </a:solidFill>
              </a:defRPr>
            </a:lvl2pPr>
            <a:lvl3pPr marL="259324" indent="0">
              <a:buNone/>
              <a:defRPr sz="510">
                <a:solidFill>
                  <a:schemeClr val="tx1">
                    <a:tint val="75000"/>
                  </a:schemeClr>
                </a:solidFill>
              </a:defRPr>
            </a:lvl3pPr>
            <a:lvl4pPr marL="388986" indent="0">
              <a:buNone/>
              <a:defRPr sz="454">
                <a:solidFill>
                  <a:schemeClr val="tx1">
                    <a:tint val="75000"/>
                  </a:schemeClr>
                </a:solidFill>
              </a:defRPr>
            </a:lvl4pPr>
            <a:lvl5pPr marL="518648" indent="0">
              <a:buNone/>
              <a:defRPr sz="454">
                <a:solidFill>
                  <a:schemeClr val="tx1">
                    <a:tint val="75000"/>
                  </a:schemeClr>
                </a:solidFill>
              </a:defRPr>
            </a:lvl5pPr>
            <a:lvl6pPr marL="648310" indent="0">
              <a:buNone/>
              <a:defRPr sz="454">
                <a:solidFill>
                  <a:schemeClr val="tx1">
                    <a:tint val="75000"/>
                  </a:schemeClr>
                </a:solidFill>
              </a:defRPr>
            </a:lvl6pPr>
            <a:lvl7pPr marL="777972" indent="0">
              <a:buNone/>
              <a:defRPr sz="454">
                <a:solidFill>
                  <a:schemeClr val="tx1">
                    <a:tint val="75000"/>
                  </a:schemeClr>
                </a:solidFill>
              </a:defRPr>
            </a:lvl7pPr>
            <a:lvl8pPr marL="907633" indent="0">
              <a:buNone/>
              <a:defRPr sz="454">
                <a:solidFill>
                  <a:schemeClr val="tx1">
                    <a:tint val="75000"/>
                  </a:schemeClr>
                </a:solidFill>
              </a:defRPr>
            </a:lvl8pPr>
            <a:lvl9pPr marL="1037295" indent="0">
              <a:buNone/>
              <a:defRPr sz="45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8AB9E3-2521-4CC4-A58A-E1DCEAF60F4C}"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3331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67285" y="517683"/>
            <a:ext cx="1652310" cy="12338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1968193" y="517683"/>
            <a:ext cx="1652310" cy="12338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125BAB-D1EE-4AF1-B839-75E17FDB2A55}" type="datetime1">
              <a:rPr lang="ru-RU" smtClean="0">
                <a:solidFill>
                  <a:prstClr val="black">
                    <a:tint val="75000"/>
                  </a:prstClr>
                </a:solidFill>
              </a:rPr>
              <a:t>21.05.2019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4668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67792" y="103537"/>
            <a:ext cx="3353217" cy="37588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67792" y="476719"/>
            <a:ext cx="1644716" cy="233633"/>
          </a:xfrm>
        </p:spPr>
        <p:txBody>
          <a:bodyPr anchor="b"/>
          <a:lstStyle>
            <a:lvl1pPr marL="0" indent="0">
              <a:buNone/>
              <a:defRPr sz="681" b="1"/>
            </a:lvl1pPr>
            <a:lvl2pPr marL="129662" indent="0">
              <a:buNone/>
              <a:defRPr sz="567" b="1"/>
            </a:lvl2pPr>
            <a:lvl3pPr marL="259324" indent="0">
              <a:buNone/>
              <a:defRPr sz="510" b="1"/>
            </a:lvl3pPr>
            <a:lvl4pPr marL="388986" indent="0">
              <a:buNone/>
              <a:defRPr sz="454" b="1"/>
            </a:lvl4pPr>
            <a:lvl5pPr marL="518648" indent="0">
              <a:buNone/>
              <a:defRPr sz="454" b="1"/>
            </a:lvl5pPr>
            <a:lvl6pPr marL="648310" indent="0">
              <a:buNone/>
              <a:defRPr sz="454" b="1"/>
            </a:lvl6pPr>
            <a:lvl7pPr marL="777972" indent="0">
              <a:buNone/>
              <a:defRPr sz="454" b="1"/>
            </a:lvl7pPr>
            <a:lvl8pPr marL="907633" indent="0">
              <a:buNone/>
              <a:defRPr sz="454" b="1"/>
            </a:lvl8pPr>
            <a:lvl9pPr marL="1037295" indent="0">
              <a:buNone/>
              <a:defRPr sz="454" b="1"/>
            </a:lvl9pPr>
          </a:lstStyle>
          <a:p>
            <a:pPr lvl="0"/>
            <a:r>
              <a:rPr lang="ru-RU" smtClean="0"/>
              <a:t>Образец текста</a:t>
            </a:r>
          </a:p>
        </p:txBody>
      </p:sp>
      <p:sp>
        <p:nvSpPr>
          <p:cNvPr id="4" name="Content Placeholder 3"/>
          <p:cNvSpPr>
            <a:spLocks noGrp="1"/>
          </p:cNvSpPr>
          <p:nvPr>
            <p:ph sz="half" idx="2"/>
          </p:nvPr>
        </p:nvSpPr>
        <p:spPr>
          <a:xfrm>
            <a:off x="267792" y="710351"/>
            <a:ext cx="1644716" cy="10448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1968193" y="476719"/>
            <a:ext cx="1652816" cy="233633"/>
          </a:xfrm>
        </p:spPr>
        <p:txBody>
          <a:bodyPr anchor="b"/>
          <a:lstStyle>
            <a:lvl1pPr marL="0" indent="0">
              <a:buNone/>
              <a:defRPr sz="681" b="1"/>
            </a:lvl1pPr>
            <a:lvl2pPr marL="129662" indent="0">
              <a:buNone/>
              <a:defRPr sz="567" b="1"/>
            </a:lvl2pPr>
            <a:lvl3pPr marL="259324" indent="0">
              <a:buNone/>
              <a:defRPr sz="510" b="1"/>
            </a:lvl3pPr>
            <a:lvl4pPr marL="388986" indent="0">
              <a:buNone/>
              <a:defRPr sz="454" b="1"/>
            </a:lvl4pPr>
            <a:lvl5pPr marL="518648" indent="0">
              <a:buNone/>
              <a:defRPr sz="454" b="1"/>
            </a:lvl5pPr>
            <a:lvl6pPr marL="648310" indent="0">
              <a:buNone/>
              <a:defRPr sz="454" b="1"/>
            </a:lvl6pPr>
            <a:lvl7pPr marL="777972" indent="0">
              <a:buNone/>
              <a:defRPr sz="454" b="1"/>
            </a:lvl7pPr>
            <a:lvl8pPr marL="907633" indent="0">
              <a:buNone/>
              <a:defRPr sz="454" b="1"/>
            </a:lvl8pPr>
            <a:lvl9pPr marL="1037295" indent="0">
              <a:buNone/>
              <a:defRPr sz="454" b="1"/>
            </a:lvl9pPr>
          </a:lstStyle>
          <a:p>
            <a:pPr lvl="0"/>
            <a:r>
              <a:rPr lang="ru-RU" smtClean="0"/>
              <a:t>Образец текста</a:t>
            </a:r>
          </a:p>
        </p:txBody>
      </p:sp>
      <p:sp>
        <p:nvSpPr>
          <p:cNvPr id="6" name="Content Placeholder 5"/>
          <p:cNvSpPr>
            <a:spLocks noGrp="1"/>
          </p:cNvSpPr>
          <p:nvPr>
            <p:ph sz="quarter" idx="4"/>
          </p:nvPr>
        </p:nvSpPr>
        <p:spPr>
          <a:xfrm>
            <a:off x="1968193" y="710351"/>
            <a:ext cx="1652816" cy="10448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0042939-EA04-499A-B673-995902E4DFF6}" type="datetime1">
              <a:rPr lang="ru-RU" smtClean="0">
                <a:solidFill>
                  <a:prstClr val="black">
                    <a:tint val="75000"/>
                  </a:prstClr>
                </a:solidFill>
              </a:rPr>
              <a:t>21.05.2019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6459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9920C66-12D1-4EB7-87EF-4B47B211E6B4}" type="datetime1">
              <a:rPr lang="ru-RU" smtClean="0">
                <a:solidFill>
                  <a:prstClr val="black">
                    <a:tint val="75000"/>
                  </a:prstClr>
                </a:solidFill>
              </a:rPr>
              <a:t>21.05.2019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11158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0DE3D-AF33-4C52-9E86-CF5432FA33FF}" type="datetime1">
              <a:rPr lang="ru-RU" smtClean="0">
                <a:solidFill>
                  <a:prstClr val="black">
                    <a:tint val="75000"/>
                  </a:prstClr>
                </a:solidFill>
              </a:rPr>
              <a:t>21.05.2019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644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67792" y="129646"/>
            <a:ext cx="1253913" cy="453761"/>
          </a:xfrm>
        </p:spPr>
        <p:txBody>
          <a:bodyPr anchor="b"/>
          <a:lstStyle>
            <a:lvl1pPr>
              <a:defRPr sz="908"/>
            </a:lvl1pPr>
          </a:lstStyle>
          <a:p>
            <a:r>
              <a:rPr lang="ru-RU" smtClean="0"/>
              <a:t>Образец заголовка</a:t>
            </a:r>
            <a:endParaRPr lang="en-US" dirty="0"/>
          </a:p>
        </p:txBody>
      </p:sp>
      <p:sp>
        <p:nvSpPr>
          <p:cNvPr id="3" name="Content Placeholder 2"/>
          <p:cNvSpPr>
            <a:spLocks noGrp="1"/>
          </p:cNvSpPr>
          <p:nvPr>
            <p:ph idx="1"/>
          </p:nvPr>
        </p:nvSpPr>
        <p:spPr>
          <a:xfrm>
            <a:off x="1652816" y="279999"/>
            <a:ext cx="1968193" cy="1381989"/>
          </a:xfrm>
        </p:spPr>
        <p:txBody>
          <a:bodyPr/>
          <a:lstStyle>
            <a:lvl1pPr>
              <a:defRPr sz="908"/>
            </a:lvl1pPr>
            <a:lvl2pPr>
              <a:defRPr sz="794"/>
            </a:lvl2pPr>
            <a:lvl3pPr>
              <a:defRPr sz="681"/>
            </a:lvl3pPr>
            <a:lvl4pPr>
              <a:defRPr sz="567"/>
            </a:lvl4pPr>
            <a:lvl5pPr>
              <a:defRPr sz="567"/>
            </a:lvl5pPr>
            <a:lvl6pPr>
              <a:defRPr sz="567"/>
            </a:lvl6pPr>
            <a:lvl7pPr>
              <a:defRPr sz="567"/>
            </a:lvl7pPr>
            <a:lvl8pPr>
              <a:defRPr sz="567"/>
            </a:lvl8pPr>
            <a:lvl9pPr>
              <a:defRPr sz="56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67792" y="583406"/>
            <a:ext cx="1253913" cy="1080833"/>
          </a:xfrm>
        </p:spPr>
        <p:txBody>
          <a:bodyPr/>
          <a:lstStyle>
            <a:lvl1pPr marL="0" indent="0">
              <a:buNone/>
              <a:defRPr sz="454"/>
            </a:lvl1pPr>
            <a:lvl2pPr marL="129662" indent="0">
              <a:buNone/>
              <a:defRPr sz="397"/>
            </a:lvl2pPr>
            <a:lvl3pPr marL="259324" indent="0">
              <a:buNone/>
              <a:defRPr sz="340"/>
            </a:lvl3pPr>
            <a:lvl4pPr marL="388986" indent="0">
              <a:buNone/>
              <a:defRPr sz="284"/>
            </a:lvl4pPr>
            <a:lvl5pPr marL="518648" indent="0">
              <a:buNone/>
              <a:defRPr sz="284"/>
            </a:lvl5pPr>
            <a:lvl6pPr marL="648310" indent="0">
              <a:buNone/>
              <a:defRPr sz="284"/>
            </a:lvl6pPr>
            <a:lvl7pPr marL="777972" indent="0">
              <a:buNone/>
              <a:defRPr sz="284"/>
            </a:lvl7pPr>
            <a:lvl8pPr marL="907633" indent="0">
              <a:buNone/>
              <a:defRPr sz="284"/>
            </a:lvl8pPr>
            <a:lvl9pPr marL="1037295" indent="0">
              <a:buNone/>
              <a:defRPr sz="284"/>
            </a:lvl9pPr>
          </a:lstStyle>
          <a:p>
            <a:pPr lvl="0"/>
            <a:r>
              <a:rPr lang="ru-RU" smtClean="0"/>
              <a:t>Образец текста</a:t>
            </a:r>
          </a:p>
        </p:txBody>
      </p:sp>
      <p:sp>
        <p:nvSpPr>
          <p:cNvPr id="5" name="Date Placeholder 4"/>
          <p:cNvSpPr>
            <a:spLocks noGrp="1"/>
          </p:cNvSpPr>
          <p:nvPr>
            <p:ph type="dt" sz="half" idx="10"/>
          </p:nvPr>
        </p:nvSpPr>
        <p:spPr/>
        <p:txBody>
          <a:bodyPr/>
          <a:lstStyle/>
          <a:p>
            <a:fld id="{13726317-EA99-468E-87BF-3C44C37E665F}" type="datetime1">
              <a:rPr lang="ru-RU" smtClean="0">
                <a:solidFill>
                  <a:prstClr val="black">
                    <a:tint val="75000"/>
                  </a:prstClr>
                </a:solidFill>
              </a:rPr>
              <a:t>21.05.2019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6408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F1A656-5A42-4577-85CF-39FCFB8FFA8A}"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7011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67792" y="129646"/>
            <a:ext cx="1253913" cy="453761"/>
          </a:xfrm>
        </p:spPr>
        <p:txBody>
          <a:bodyPr anchor="b"/>
          <a:lstStyle>
            <a:lvl1pPr>
              <a:defRPr sz="908"/>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652816" y="279999"/>
            <a:ext cx="1968193" cy="1381989"/>
          </a:xfrm>
        </p:spPr>
        <p:txBody>
          <a:bodyPr anchor="t"/>
          <a:lstStyle>
            <a:lvl1pPr marL="0" indent="0">
              <a:buNone/>
              <a:defRPr sz="908"/>
            </a:lvl1pPr>
            <a:lvl2pPr marL="129662" indent="0">
              <a:buNone/>
              <a:defRPr sz="794"/>
            </a:lvl2pPr>
            <a:lvl3pPr marL="259324" indent="0">
              <a:buNone/>
              <a:defRPr sz="681"/>
            </a:lvl3pPr>
            <a:lvl4pPr marL="388986" indent="0">
              <a:buNone/>
              <a:defRPr sz="567"/>
            </a:lvl4pPr>
            <a:lvl5pPr marL="518648" indent="0">
              <a:buNone/>
              <a:defRPr sz="567"/>
            </a:lvl5pPr>
            <a:lvl6pPr marL="648310" indent="0">
              <a:buNone/>
              <a:defRPr sz="567"/>
            </a:lvl6pPr>
            <a:lvl7pPr marL="777972" indent="0">
              <a:buNone/>
              <a:defRPr sz="567"/>
            </a:lvl7pPr>
            <a:lvl8pPr marL="907633" indent="0">
              <a:buNone/>
              <a:defRPr sz="567"/>
            </a:lvl8pPr>
            <a:lvl9pPr marL="1037295" indent="0">
              <a:buNone/>
              <a:defRPr sz="567"/>
            </a:lvl9pPr>
          </a:lstStyle>
          <a:p>
            <a:r>
              <a:rPr lang="ru-RU" smtClean="0"/>
              <a:t>Вставка рисунка</a:t>
            </a:r>
            <a:endParaRPr lang="en-US" dirty="0"/>
          </a:p>
        </p:txBody>
      </p:sp>
      <p:sp>
        <p:nvSpPr>
          <p:cNvPr id="4" name="Text Placeholder 3"/>
          <p:cNvSpPr>
            <a:spLocks noGrp="1"/>
          </p:cNvSpPr>
          <p:nvPr>
            <p:ph type="body" sz="half" idx="2"/>
          </p:nvPr>
        </p:nvSpPr>
        <p:spPr>
          <a:xfrm>
            <a:off x="267792" y="583406"/>
            <a:ext cx="1253913" cy="1080833"/>
          </a:xfrm>
        </p:spPr>
        <p:txBody>
          <a:bodyPr/>
          <a:lstStyle>
            <a:lvl1pPr marL="0" indent="0">
              <a:buNone/>
              <a:defRPr sz="454"/>
            </a:lvl1pPr>
            <a:lvl2pPr marL="129662" indent="0">
              <a:buNone/>
              <a:defRPr sz="397"/>
            </a:lvl2pPr>
            <a:lvl3pPr marL="259324" indent="0">
              <a:buNone/>
              <a:defRPr sz="340"/>
            </a:lvl3pPr>
            <a:lvl4pPr marL="388986" indent="0">
              <a:buNone/>
              <a:defRPr sz="284"/>
            </a:lvl4pPr>
            <a:lvl5pPr marL="518648" indent="0">
              <a:buNone/>
              <a:defRPr sz="284"/>
            </a:lvl5pPr>
            <a:lvl6pPr marL="648310" indent="0">
              <a:buNone/>
              <a:defRPr sz="284"/>
            </a:lvl6pPr>
            <a:lvl7pPr marL="777972" indent="0">
              <a:buNone/>
              <a:defRPr sz="284"/>
            </a:lvl7pPr>
            <a:lvl8pPr marL="907633" indent="0">
              <a:buNone/>
              <a:defRPr sz="284"/>
            </a:lvl8pPr>
            <a:lvl9pPr marL="1037295" indent="0">
              <a:buNone/>
              <a:defRPr sz="284"/>
            </a:lvl9pPr>
          </a:lstStyle>
          <a:p>
            <a:pPr lvl="0"/>
            <a:r>
              <a:rPr lang="ru-RU" smtClean="0"/>
              <a:t>Образец текста</a:t>
            </a:r>
          </a:p>
        </p:txBody>
      </p:sp>
      <p:sp>
        <p:nvSpPr>
          <p:cNvPr id="5" name="Date Placeholder 4"/>
          <p:cNvSpPr>
            <a:spLocks noGrp="1"/>
          </p:cNvSpPr>
          <p:nvPr>
            <p:ph type="dt" sz="half" idx="10"/>
          </p:nvPr>
        </p:nvSpPr>
        <p:spPr/>
        <p:txBody>
          <a:bodyPr/>
          <a:lstStyle/>
          <a:p>
            <a:fld id="{1BEFBF2F-D4B8-46AD-85B0-3B1A69D7B146}" type="datetime1">
              <a:rPr lang="ru-RU" smtClean="0">
                <a:solidFill>
                  <a:prstClr val="black">
                    <a:tint val="75000"/>
                  </a:prstClr>
                </a:solidFill>
              </a:rPr>
              <a:t>21.05.2019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5292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65DB65-8B60-4240-BB06-1C0B8E41C6F2}"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8289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2198" y="103537"/>
            <a:ext cx="838304" cy="164803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67285" y="103537"/>
            <a:ext cx="2466316" cy="1648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475AC2-AED7-4C42-8182-FCAA6D1F8FC5}"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721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85974" y="318263"/>
            <a:ext cx="2915841" cy="677040"/>
          </a:xfrm>
        </p:spPr>
        <p:txBody>
          <a:bodyPr anchor="b"/>
          <a:lstStyle>
            <a:lvl1pPr algn="ctr">
              <a:defRPr sz="1702"/>
            </a:lvl1pPr>
          </a:lstStyle>
          <a:p>
            <a:r>
              <a:rPr lang="ru-RU" smtClean="0"/>
              <a:t>Образец заголовка</a:t>
            </a:r>
            <a:endParaRPr lang="en-US" dirty="0"/>
          </a:p>
        </p:txBody>
      </p:sp>
      <p:sp>
        <p:nvSpPr>
          <p:cNvPr id="3" name="Subtitle 2"/>
          <p:cNvSpPr>
            <a:spLocks noGrp="1"/>
          </p:cNvSpPr>
          <p:nvPr>
            <p:ph type="subTitle" idx="1"/>
          </p:nvPr>
        </p:nvSpPr>
        <p:spPr>
          <a:xfrm>
            <a:off x="485974" y="1021411"/>
            <a:ext cx="2915841" cy="469516"/>
          </a:xfrm>
        </p:spPr>
        <p:txBody>
          <a:bodyPr/>
          <a:lstStyle>
            <a:lvl1pPr marL="0" indent="0" algn="ctr">
              <a:buNone/>
              <a:defRPr sz="681"/>
            </a:lvl1pPr>
            <a:lvl2pPr marL="129662" indent="0" algn="ctr">
              <a:buNone/>
              <a:defRPr sz="567"/>
            </a:lvl2pPr>
            <a:lvl3pPr marL="259324" indent="0" algn="ctr">
              <a:buNone/>
              <a:defRPr sz="510"/>
            </a:lvl3pPr>
            <a:lvl4pPr marL="388986" indent="0" algn="ctr">
              <a:buNone/>
              <a:defRPr sz="454"/>
            </a:lvl4pPr>
            <a:lvl5pPr marL="518648" indent="0" algn="ctr">
              <a:buNone/>
              <a:defRPr sz="454"/>
            </a:lvl5pPr>
            <a:lvl6pPr marL="648310" indent="0" algn="ctr">
              <a:buNone/>
              <a:defRPr sz="454"/>
            </a:lvl6pPr>
            <a:lvl7pPr marL="777972" indent="0" algn="ctr">
              <a:buNone/>
              <a:defRPr sz="454"/>
            </a:lvl7pPr>
            <a:lvl8pPr marL="907633" indent="0" algn="ctr">
              <a:buNone/>
              <a:defRPr sz="454"/>
            </a:lvl8pPr>
            <a:lvl9pPr marL="1037295" indent="0" algn="ctr">
              <a:buNone/>
              <a:defRPr sz="454"/>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1E9BD2B-95C6-46EC-9D92-5175498FF003}"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648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EAEA3C0-6752-41D8-B4B5-B11576F66CE4}"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3748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65261" y="484822"/>
            <a:ext cx="3353217" cy="808936"/>
          </a:xfrm>
        </p:spPr>
        <p:txBody>
          <a:bodyPr anchor="b"/>
          <a:lstStyle>
            <a:lvl1pPr>
              <a:defRPr sz="1702"/>
            </a:lvl1pPr>
          </a:lstStyle>
          <a:p>
            <a:r>
              <a:rPr lang="ru-RU" smtClean="0"/>
              <a:t>Образец заголовка</a:t>
            </a:r>
            <a:endParaRPr lang="en-US" dirty="0"/>
          </a:p>
        </p:txBody>
      </p:sp>
      <p:sp>
        <p:nvSpPr>
          <p:cNvPr id="3" name="Text Placeholder 2"/>
          <p:cNvSpPr>
            <a:spLocks noGrp="1"/>
          </p:cNvSpPr>
          <p:nvPr>
            <p:ph type="body" idx="1"/>
          </p:nvPr>
        </p:nvSpPr>
        <p:spPr>
          <a:xfrm>
            <a:off x="265261" y="1301411"/>
            <a:ext cx="3353217" cy="425400"/>
          </a:xfrm>
        </p:spPr>
        <p:txBody>
          <a:bodyPr/>
          <a:lstStyle>
            <a:lvl1pPr marL="0" indent="0">
              <a:buNone/>
              <a:defRPr sz="681">
                <a:solidFill>
                  <a:schemeClr val="tx1">
                    <a:tint val="75000"/>
                  </a:schemeClr>
                </a:solidFill>
              </a:defRPr>
            </a:lvl1pPr>
            <a:lvl2pPr marL="129662" indent="0">
              <a:buNone/>
              <a:defRPr sz="567">
                <a:solidFill>
                  <a:schemeClr val="tx1">
                    <a:tint val="75000"/>
                  </a:schemeClr>
                </a:solidFill>
              </a:defRPr>
            </a:lvl2pPr>
            <a:lvl3pPr marL="259324" indent="0">
              <a:buNone/>
              <a:defRPr sz="510">
                <a:solidFill>
                  <a:schemeClr val="tx1">
                    <a:tint val="75000"/>
                  </a:schemeClr>
                </a:solidFill>
              </a:defRPr>
            </a:lvl3pPr>
            <a:lvl4pPr marL="388986" indent="0">
              <a:buNone/>
              <a:defRPr sz="454">
                <a:solidFill>
                  <a:schemeClr val="tx1">
                    <a:tint val="75000"/>
                  </a:schemeClr>
                </a:solidFill>
              </a:defRPr>
            </a:lvl4pPr>
            <a:lvl5pPr marL="518648" indent="0">
              <a:buNone/>
              <a:defRPr sz="454">
                <a:solidFill>
                  <a:schemeClr val="tx1">
                    <a:tint val="75000"/>
                  </a:schemeClr>
                </a:solidFill>
              </a:defRPr>
            </a:lvl5pPr>
            <a:lvl6pPr marL="648310" indent="0">
              <a:buNone/>
              <a:defRPr sz="454">
                <a:solidFill>
                  <a:schemeClr val="tx1">
                    <a:tint val="75000"/>
                  </a:schemeClr>
                </a:solidFill>
              </a:defRPr>
            </a:lvl6pPr>
            <a:lvl7pPr marL="777972" indent="0">
              <a:buNone/>
              <a:defRPr sz="454">
                <a:solidFill>
                  <a:schemeClr val="tx1">
                    <a:tint val="75000"/>
                  </a:schemeClr>
                </a:solidFill>
              </a:defRPr>
            </a:lvl7pPr>
            <a:lvl8pPr marL="907633" indent="0">
              <a:buNone/>
              <a:defRPr sz="454">
                <a:solidFill>
                  <a:schemeClr val="tx1">
                    <a:tint val="75000"/>
                  </a:schemeClr>
                </a:solidFill>
              </a:defRPr>
            </a:lvl8pPr>
            <a:lvl9pPr marL="1037295" indent="0">
              <a:buNone/>
              <a:defRPr sz="45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6D817F7-CDC7-4724-88C3-ABE1755E16D6}"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0232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67285" y="517683"/>
            <a:ext cx="1652310" cy="12338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1968193" y="517683"/>
            <a:ext cx="1652310" cy="12338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2EA0945-C8D7-4DDD-A64C-A408CE725C59}" type="datetime1">
              <a:rPr lang="ru-RU" smtClean="0">
                <a:solidFill>
                  <a:prstClr val="black">
                    <a:tint val="75000"/>
                  </a:prstClr>
                </a:solidFill>
              </a:rPr>
              <a:t>21.05.2019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181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67792" y="103537"/>
            <a:ext cx="3353217" cy="37588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67792" y="476719"/>
            <a:ext cx="1644716" cy="233633"/>
          </a:xfrm>
        </p:spPr>
        <p:txBody>
          <a:bodyPr anchor="b"/>
          <a:lstStyle>
            <a:lvl1pPr marL="0" indent="0">
              <a:buNone/>
              <a:defRPr sz="681" b="1"/>
            </a:lvl1pPr>
            <a:lvl2pPr marL="129662" indent="0">
              <a:buNone/>
              <a:defRPr sz="567" b="1"/>
            </a:lvl2pPr>
            <a:lvl3pPr marL="259324" indent="0">
              <a:buNone/>
              <a:defRPr sz="510" b="1"/>
            </a:lvl3pPr>
            <a:lvl4pPr marL="388986" indent="0">
              <a:buNone/>
              <a:defRPr sz="454" b="1"/>
            </a:lvl4pPr>
            <a:lvl5pPr marL="518648" indent="0">
              <a:buNone/>
              <a:defRPr sz="454" b="1"/>
            </a:lvl5pPr>
            <a:lvl6pPr marL="648310" indent="0">
              <a:buNone/>
              <a:defRPr sz="454" b="1"/>
            </a:lvl6pPr>
            <a:lvl7pPr marL="777972" indent="0">
              <a:buNone/>
              <a:defRPr sz="454" b="1"/>
            </a:lvl7pPr>
            <a:lvl8pPr marL="907633" indent="0">
              <a:buNone/>
              <a:defRPr sz="454" b="1"/>
            </a:lvl8pPr>
            <a:lvl9pPr marL="1037295" indent="0">
              <a:buNone/>
              <a:defRPr sz="454" b="1"/>
            </a:lvl9pPr>
          </a:lstStyle>
          <a:p>
            <a:pPr lvl="0"/>
            <a:r>
              <a:rPr lang="ru-RU" smtClean="0"/>
              <a:t>Образец текста</a:t>
            </a:r>
          </a:p>
        </p:txBody>
      </p:sp>
      <p:sp>
        <p:nvSpPr>
          <p:cNvPr id="4" name="Content Placeholder 3"/>
          <p:cNvSpPr>
            <a:spLocks noGrp="1"/>
          </p:cNvSpPr>
          <p:nvPr>
            <p:ph sz="half" idx="2"/>
          </p:nvPr>
        </p:nvSpPr>
        <p:spPr>
          <a:xfrm>
            <a:off x="267792" y="710351"/>
            <a:ext cx="1644716" cy="10448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1968193" y="476719"/>
            <a:ext cx="1652816" cy="233633"/>
          </a:xfrm>
        </p:spPr>
        <p:txBody>
          <a:bodyPr anchor="b"/>
          <a:lstStyle>
            <a:lvl1pPr marL="0" indent="0">
              <a:buNone/>
              <a:defRPr sz="681" b="1"/>
            </a:lvl1pPr>
            <a:lvl2pPr marL="129662" indent="0">
              <a:buNone/>
              <a:defRPr sz="567" b="1"/>
            </a:lvl2pPr>
            <a:lvl3pPr marL="259324" indent="0">
              <a:buNone/>
              <a:defRPr sz="510" b="1"/>
            </a:lvl3pPr>
            <a:lvl4pPr marL="388986" indent="0">
              <a:buNone/>
              <a:defRPr sz="454" b="1"/>
            </a:lvl4pPr>
            <a:lvl5pPr marL="518648" indent="0">
              <a:buNone/>
              <a:defRPr sz="454" b="1"/>
            </a:lvl5pPr>
            <a:lvl6pPr marL="648310" indent="0">
              <a:buNone/>
              <a:defRPr sz="454" b="1"/>
            </a:lvl6pPr>
            <a:lvl7pPr marL="777972" indent="0">
              <a:buNone/>
              <a:defRPr sz="454" b="1"/>
            </a:lvl7pPr>
            <a:lvl8pPr marL="907633" indent="0">
              <a:buNone/>
              <a:defRPr sz="454" b="1"/>
            </a:lvl8pPr>
            <a:lvl9pPr marL="1037295" indent="0">
              <a:buNone/>
              <a:defRPr sz="454" b="1"/>
            </a:lvl9pPr>
          </a:lstStyle>
          <a:p>
            <a:pPr lvl="0"/>
            <a:r>
              <a:rPr lang="ru-RU" smtClean="0"/>
              <a:t>Образец текста</a:t>
            </a:r>
          </a:p>
        </p:txBody>
      </p:sp>
      <p:sp>
        <p:nvSpPr>
          <p:cNvPr id="6" name="Content Placeholder 5"/>
          <p:cNvSpPr>
            <a:spLocks noGrp="1"/>
          </p:cNvSpPr>
          <p:nvPr>
            <p:ph sz="quarter" idx="4"/>
          </p:nvPr>
        </p:nvSpPr>
        <p:spPr>
          <a:xfrm>
            <a:off x="1968193" y="710351"/>
            <a:ext cx="1652816" cy="10448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D613761-4C66-4B40-AD86-D76F863CF097}" type="datetime1">
              <a:rPr lang="ru-RU" smtClean="0">
                <a:solidFill>
                  <a:prstClr val="black">
                    <a:tint val="75000"/>
                  </a:prstClr>
                </a:solidFill>
              </a:rPr>
              <a:t>21.05.2019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985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A744DD7-3F0F-405A-A28A-701BD38B1ABE}" type="datetime1">
              <a:rPr lang="ru-RU" smtClean="0">
                <a:solidFill>
                  <a:prstClr val="black">
                    <a:tint val="75000"/>
                  </a:prstClr>
                </a:solidFill>
              </a:rPr>
              <a:t>21.05.2019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7788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10360-2AF2-4D40-8E68-9549892232C2}" type="datetime1">
              <a:rPr lang="ru-RU" smtClean="0">
                <a:solidFill>
                  <a:prstClr val="black">
                    <a:tint val="75000"/>
                  </a:prstClr>
                </a:solidFill>
              </a:rPr>
              <a:t>21.05.2019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7519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65261" y="484822"/>
            <a:ext cx="3353217" cy="808936"/>
          </a:xfrm>
        </p:spPr>
        <p:txBody>
          <a:bodyPr anchor="b"/>
          <a:lstStyle>
            <a:lvl1pPr>
              <a:defRPr sz="1702"/>
            </a:lvl1pPr>
          </a:lstStyle>
          <a:p>
            <a:r>
              <a:rPr lang="ru-RU" smtClean="0"/>
              <a:t>Образец заголовка</a:t>
            </a:r>
            <a:endParaRPr lang="en-US" dirty="0"/>
          </a:p>
        </p:txBody>
      </p:sp>
      <p:sp>
        <p:nvSpPr>
          <p:cNvPr id="3" name="Text Placeholder 2"/>
          <p:cNvSpPr>
            <a:spLocks noGrp="1"/>
          </p:cNvSpPr>
          <p:nvPr>
            <p:ph type="body" idx="1"/>
          </p:nvPr>
        </p:nvSpPr>
        <p:spPr>
          <a:xfrm>
            <a:off x="265261" y="1301411"/>
            <a:ext cx="3353217" cy="425400"/>
          </a:xfrm>
        </p:spPr>
        <p:txBody>
          <a:bodyPr/>
          <a:lstStyle>
            <a:lvl1pPr marL="0" indent="0">
              <a:buNone/>
              <a:defRPr sz="681">
                <a:solidFill>
                  <a:schemeClr val="tx1">
                    <a:tint val="75000"/>
                  </a:schemeClr>
                </a:solidFill>
              </a:defRPr>
            </a:lvl1pPr>
            <a:lvl2pPr marL="129662" indent="0">
              <a:buNone/>
              <a:defRPr sz="567">
                <a:solidFill>
                  <a:schemeClr val="tx1">
                    <a:tint val="75000"/>
                  </a:schemeClr>
                </a:solidFill>
              </a:defRPr>
            </a:lvl2pPr>
            <a:lvl3pPr marL="259324" indent="0">
              <a:buNone/>
              <a:defRPr sz="510">
                <a:solidFill>
                  <a:schemeClr val="tx1">
                    <a:tint val="75000"/>
                  </a:schemeClr>
                </a:solidFill>
              </a:defRPr>
            </a:lvl3pPr>
            <a:lvl4pPr marL="388986" indent="0">
              <a:buNone/>
              <a:defRPr sz="454">
                <a:solidFill>
                  <a:schemeClr val="tx1">
                    <a:tint val="75000"/>
                  </a:schemeClr>
                </a:solidFill>
              </a:defRPr>
            </a:lvl4pPr>
            <a:lvl5pPr marL="518648" indent="0">
              <a:buNone/>
              <a:defRPr sz="454">
                <a:solidFill>
                  <a:schemeClr val="tx1">
                    <a:tint val="75000"/>
                  </a:schemeClr>
                </a:solidFill>
              </a:defRPr>
            </a:lvl5pPr>
            <a:lvl6pPr marL="648310" indent="0">
              <a:buNone/>
              <a:defRPr sz="454">
                <a:solidFill>
                  <a:schemeClr val="tx1">
                    <a:tint val="75000"/>
                  </a:schemeClr>
                </a:solidFill>
              </a:defRPr>
            </a:lvl6pPr>
            <a:lvl7pPr marL="777972" indent="0">
              <a:buNone/>
              <a:defRPr sz="454">
                <a:solidFill>
                  <a:schemeClr val="tx1">
                    <a:tint val="75000"/>
                  </a:schemeClr>
                </a:solidFill>
              </a:defRPr>
            </a:lvl7pPr>
            <a:lvl8pPr marL="907633" indent="0">
              <a:buNone/>
              <a:defRPr sz="454">
                <a:solidFill>
                  <a:schemeClr val="tx1">
                    <a:tint val="75000"/>
                  </a:schemeClr>
                </a:solidFill>
              </a:defRPr>
            </a:lvl8pPr>
            <a:lvl9pPr marL="1037295" indent="0">
              <a:buNone/>
              <a:defRPr sz="45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DF1F329-084F-4CA4-A29F-F6C8206CD22C}"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6035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67792" y="129646"/>
            <a:ext cx="1253913" cy="453761"/>
          </a:xfrm>
        </p:spPr>
        <p:txBody>
          <a:bodyPr anchor="b"/>
          <a:lstStyle>
            <a:lvl1pPr>
              <a:defRPr sz="908"/>
            </a:lvl1pPr>
          </a:lstStyle>
          <a:p>
            <a:r>
              <a:rPr lang="ru-RU" smtClean="0"/>
              <a:t>Образец заголовка</a:t>
            </a:r>
            <a:endParaRPr lang="en-US" dirty="0"/>
          </a:p>
        </p:txBody>
      </p:sp>
      <p:sp>
        <p:nvSpPr>
          <p:cNvPr id="3" name="Content Placeholder 2"/>
          <p:cNvSpPr>
            <a:spLocks noGrp="1"/>
          </p:cNvSpPr>
          <p:nvPr>
            <p:ph idx="1"/>
          </p:nvPr>
        </p:nvSpPr>
        <p:spPr>
          <a:xfrm>
            <a:off x="1652816" y="279999"/>
            <a:ext cx="1968193" cy="1381989"/>
          </a:xfrm>
        </p:spPr>
        <p:txBody>
          <a:bodyPr/>
          <a:lstStyle>
            <a:lvl1pPr>
              <a:defRPr sz="908"/>
            </a:lvl1pPr>
            <a:lvl2pPr>
              <a:defRPr sz="794"/>
            </a:lvl2pPr>
            <a:lvl3pPr>
              <a:defRPr sz="681"/>
            </a:lvl3pPr>
            <a:lvl4pPr>
              <a:defRPr sz="567"/>
            </a:lvl4pPr>
            <a:lvl5pPr>
              <a:defRPr sz="567"/>
            </a:lvl5pPr>
            <a:lvl6pPr>
              <a:defRPr sz="567"/>
            </a:lvl6pPr>
            <a:lvl7pPr>
              <a:defRPr sz="567"/>
            </a:lvl7pPr>
            <a:lvl8pPr>
              <a:defRPr sz="567"/>
            </a:lvl8pPr>
            <a:lvl9pPr>
              <a:defRPr sz="56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67792" y="583406"/>
            <a:ext cx="1253913" cy="1080833"/>
          </a:xfrm>
        </p:spPr>
        <p:txBody>
          <a:bodyPr/>
          <a:lstStyle>
            <a:lvl1pPr marL="0" indent="0">
              <a:buNone/>
              <a:defRPr sz="454"/>
            </a:lvl1pPr>
            <a:lvl2pPr marL="129662" indent="0">
              <a:buNone/>
              <a:defRPr sz="397"/>
            </a:lvl2pPr>
            <a:lvl3pPr marL="259324" indent="0">
              <a:buNone/>
              <a:defRPr sz="340"/>
            </a:lvl3pPr>
            <a:lvl4pPr marL="388986" indent="0">
              <a:buNone/>
              <a:defRPr sz="284"/>
            </a:lvl4pPr>
            <a:lvl5pPr marL="518648" indent="0">
              <a:buNone/>
              <a:defRPr sz="284"/>
            </a:lvl5pPr>
            <a:lvl6pPr marL="648310" indent="0">
              <a:buNone/>
              <a:defRPr sz="284"/>
            </a:lvl6pPr>
            <a:lvl7pPr marL="777972" indent="0">
              <a:buNone/>
              <a:defRPr sz="284"/>
            </a:lvl7pPr>
            <a:lvl8pPr marL="907633" indent="0">
              <a:buNone/>
              <a:defRPr sz="284"/>
            </a:lvl8pPr>
            <a:lvl9pPr marL="1037295" indent="0">
              <a:buNone/>
              <a:defRPr sz="284"/>
            </a:lvl9pPr>
          </a:lstStyle>
          <a:p>
            <a:pPr lvl="0"/>
            <a:r>
              <a:rPr lang="ru-RU" smtClean="0"/>
              <a:t>Образец текста</a:t>
            </a:r>
          </a:p>
        </p:txBody>
      </p:sp>
      <p:sp>
        <p:nvSpPr>
          <p:cNvPr id="5" name="Date Placeholder 4"/>
          <p:cNvSpPr>
            <a:spLocks noGrp="1"/>
          </p:cNvSpPr>
          <p:nvPr>
            <p:ph type="dt" sz="half" idx="10"/>
          </p:nvPr>
        </p:nvSpPr>
        <p:spPr/>
        <p:txBody>
          <a:bodyPr/>
          <a:lstStyle/>
          <a:p>
            <a:fld id="{0ABB7C58-CB30-4982-98BE-3214A95E5194}" type="datetime1">
              <a:rPr lang="ru-RU" smtClean="0">
                <a:solidFill>
                  <a:prstClr val="black">
                    <a:tint val="75000"/>
                  </a:prstClr>
                </a:solidFill>
              </a:rPr>
              <a:t>21.05.2019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926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67792" y="129646"/>
            <a:ext cx="1253913" cy="453761"/>
          </a:xfrm>
        </p:spPr>
        <p:txBody>
          <a:bodyPr anchor="b"/>
          <a:lstStyle>
            <a:lvl1pPr>
              <a:defRPr sz="908"/>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652816" y="279999"/>
            <a:ext cx="1968193" cy="1381989"/>
          </a:xfrm>
        </p:spPr>
        <p:txBody>
          <a:bodyPr anchor="t"/>
          <a:lstStyle>
            <a:lvl1pPr marL="0" indent="0">
              <a:buNone/>
              <a:defRPr sz="908"/>
            </a:lvl1pPr>
            <a:lvl2pPr marL="129662" indent="0">
              <a:buNone/>
              <a:defRPr sz="794"/>
            </a:lvl2pPr>
            <a:lvl3pPr marL="259324" indent="0">
              <a:buNone/>
              <a:defRPr sz="681"/>
            </a:lvl3pPr>
            <a:lvl4pPr marL="388986" indent="0">
              <a:buNone/>
              <a:defRPr sz="567"/>
            </a:lvl4pPr>
            <a:lvl5pPr marL="518648" indent="0">
              <a:buNone/>
              <a:defRPr sz="567"/>
            </a:lvl5pPr>
            <a:lvl6pPr marL="648310" indent="0">
              <a:buNone/>
              <a:defRPr sz="567"/>
            </a:lvl6pPr>
            <a:lvl7pPr marL="777972" indent="0">
              <a:buNone/>
              <a:defRPr sz="567"/>
            </a:lvl7pPr>
            <a:lvl8pPr marL="907633" indent="0">
              <a:buNone/>
              <a:defRPr sz="567"/>
            </a:lvl8pPr>
            <a:lvl9pPr marL="1037295" indent="0">
              <a:buNone/>
              <a:defRPr sz="567"/>
            </a:lvl9pPr>
          </a:lstStyle>
          <a:p>
            <a:r>
              <a:rPr lang="ru-RU" smtClean="0"/>
              <a:t>Вставка рисунка</a:t>
            </a:r>
            <a:endParaRPr lang="en-US" dirty="0"/>
          </a:p>
        </p:txBody>
      </p:sp>
      <p:sp>
        <p:nvSpPr>
          <p:cNvPr id="4" name="Text Placeholder 3"/>
          <p:cNvSpPr>
            <a:spLocks noGrp="1"/>
          </p:cNvSpPr>
          <p:nvPr>
            <p:ph type="body" sz="half" idx="2"/>
          </p:nvPr>
        </p:nvSpPr>
        <p:spPr>
          <a:xfrm>
            <a:off x="267792" y="583406"/>
            <a:ext cx="1253913" cy="1080833"/>
          </a:xfrm>
        </p:spPr>
        <p:txBody>
          <a:bodyPr/>
          <a:lstStyle>
            <a:lvl1pPr marL="0" indent="0">
              <a:buNone/>
              <a:defRPr sz="454"/>
            </a:lvl1pPr>
            <a:lvl2pPr marL="129662" indent="0">
              <a:buNone/>
              <a:defRPr sz="397"/>
            </a:lvl2pPr>
            <a:lvl3pPr marL="259324" indent="0">
              <a:buNone/>
              <a:defRPr sz="340"/>
            </a:lvl3pPr>
            <a:lvl4pPr marL="388986" indent="0">
              <a:buNone/>
              <a:defRPr sz="284"/>
            </a:lvl4pPr>
            <a:lvl5pPr marL="518648" indent="0">
              <a:buNone/>
              <a:defRPr sz="284"/>
            </a:lvl5pPr>
            <a:lvl6pPr marL="648310" indent="0">
              <a:buNone/>
              <a:defRPr sz="284"/>
            </a:lvl6pPr>
            <a:lvl7pPr marL="777972" indent="0">
              <a:buNone/>
              <a:defRPr sz="284"/>
            </a:lvl7pPr>
            <a:lvl8pPr marL="907633" indent="0">
              <a:buNone/>
              <a:defRPr sz="284"/>
            </a:lvl8pPr>
            <a:lvl9pPr marL="1037295" indent="0">
              <a:buNone/>
              <a:defRPr sz="284"/>
            </a:lvl9pPr>
          </a:lstStyle>
          <a:p>
            <a:pPr lvl="0"/>
            <a:r>
              <a:rPr lang="ru-RU" smtClean="0"/>
              <a:t>Образец текста</a:t>
            </a:r>
          </a:p>
        </p:txBody>
      </p:sp>
      <p:sp>
        <p:nvSpPr>
          <p:cNvPr id="5" name="Date Placeholder 4"/>
          <p:cNvSpPr>
            <a:spLocks noGrp="1"/>
          </p:cNvSpPr>
          <p:nvPr>
            <p:ph type="dt" sz="half" idx="10"/>
          </p:nvPr>
        </p:nvSpPr>
        <p:spPr/>
        <p:txBody>
          <a:bodyPr/>
          <a:lstStyle/>
          <a:p>
            <a:fld id="{58D221B0-3AF3-450C-895B-1427A11AEAB8}" type="datetime1">
              <a:rPr lang="ru-RU" smtClean="0">
                <a:solidFill>
                  <a:prstClr val="black">
                    <a:tint val="75000"/>
                  </a:prstClr>
                </a:solidFill>
              </a:rPr>
              <a:t>21.05.2019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618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A35A497-E789-46F3-922F-8E75658C8E0C}"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810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2198" y="103537"/>
            <a:ext cx="838304" cy="164803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67285" y="103537"/>
            <a:ext cx="2466316" cy="1648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ACD24E-6100-4755-A334-B9AFE3F4B29D}"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1456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67285" y="517683"/>
            <a:ext cx="1652310" cy="12338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1968193" y="517683"/>
            <a:ext cx="1652310" cy="12338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178AD5-350E-4DB5-AE73-2D163C42FEA7}" type="datetime1">
              <a:rPr lang="ru-RU" smtClean="0">
                <a:solidFill>
                  <a:prstClr val="black">
                    <a:tint val="75000"/>
                  </a:prstClr>
                </a:solidFill>
              </a:rPr>
              <a:t>21.05.2019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542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67792" y="103537"/>
            <a:ext cx="3353217" cy="37588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67792" y="476719"/>
            <a:ext cx="1644716" cy="233633"/>
          </a:xfrm>
        </p:spPr>
        <p:txBody>
          <a:bodyPr anchor="b"/>
          <a:lstStyle>
            <a:lvl1pPr marL="0" indent="0">
              <a:buNone/>
              <a:defRPr sz="681" b="1"/>
            </a:lvl1pPr>
            <a:lvl2pPr marL="129662" indent="0">
              <a:buNone/>
              <a:defRPr sz="567" b="1"/>
            </a:lvl2pPr>
            <a:lvl3pPr marL="259324" indent="0">
              <a:buNone/>
              <a:defRPr sz="510" b="1"/>
            </a:lvl3pPr>
            <a:lvl4pPr marL="388986" indent="0">
              <a:buNone/>
              <a:defRPr sz="454" b="1"/>
            </a:lvl4pPr>
            <a:lvl5pPr marL="518648" indent="0">
              <a:buNone/>
              <a:defRPr sz="454" b="1"/>
            </a:lvl5pPr>
            <a:lvl6pPr marL="648310" indent="0">
              <a:buNone/>
              <a:defRPr sz="454" b="1"/>
            </a:lvl6pPr>
            <a:lvl7pPr marL="777972" indent="0">
              <a:buNone/>
              <a:defRPr sz="454" b="1"/>
            </a:lvl7pPr>
            <a:lvl8pPr marL="907633" indent="0">
              <a:buNone/>
              <a:defRPr sz="454" b="1"/>
            </a:lvl8pPr>
            <a:lvl9pPr marL="1037295" indent="0">
              <a:buNone/>
              <a:defRPr sz="454" b="1"/>
            </a:lvl9pPr>
          </a:lstStyle>
          <a:p>
            <a:pPr lvl="0"/>
            <a:r>
              <a:rPr lang="ru-RU" smtClean="0"/>
              <a:t>Образец текста</a:t>
            </a:r>
          </a:p>
        </p:txBody>
      </p:sp>
      <p:sp>
        <p:nvSpPr>
          <p:cNvPr id="4" name="Content Placeholder 3"/>
          <p:cNvSpPr>
            <a:spLocks noGrp="1"/>
          </p:cNvSpPr>
          <p:nvPr>
            <p:ph sz="half" idx="2"/>
          </p:nvPr>
        </p:nvSpPr>
        <p:spPr>
          <a:xfrm>
            <a:off x="267792" y="710351"/>
            <a:ext cx="1644716" cy="10448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1968193" y="476719"/>
            <a:ext cx="1652816" cy="233633"/>
          </a:xfrm>
        </p:spPr>
        <p:txBody>
          <a:bodyPr anchor="b"/>
          <a:lstStyle>
            <a:lvl1pPr marL="0" indent="0">
              <a:buNone/>
              <a:defRPr sz="681" b="1"/>
            </a:lvl1pPr>
            <a:lvl2pPr marL="129662" indent="0">
              <a:buNone/>
              <a:defRPr sz="567" b="1"/>
            </a:lvl2pPr>
            <a:lvl3pPr marL="259324" indent="0">
              <a:buNone/>
              <a:defRPr sz="510" b="1"/>
            </a:lvl3pPr>
            <a:lvl4pPr marL="388986" indent="0">
              <a:buNone/>
              <a:defRPr sz="454" b="1"/>
            </a:lvl4pPr>
            <a:lvl5pPr marL="518648" indent="0">
              <a:buNone/>
              <a:defRPr sz="454" b="1"/>
            </a:lvl5pPr>
            <a:lvl6pPr marL="648310" indent="0">
              <a:buNone/>
              <a:defRPr sz="454" b="1"/>
            </a:lvl6pPr>
            <a:lvl7pPr marL="777972" indent="0">
              <a:buNone/>
              <a:defRPr sz="454" b="1"/>
            </a:lvl7pPr>
            <a:lvl8pPr marL="907633" indent="0">
              <a:buNone/>
              <a:defRPr sz="454" b="1"/>
            </a:lvl8pPr>
            <a:lvl9pPr marL="1037295" indent="0">
              <a:buNone/>
              <a:defRPr sz="454" b="1"/>
            </a:lvl9pPr>
          </a:lstStyle>
          <a:p>
            <a:pPr lvl="0"/>
            <a:r>
              <a:rPr lang="ru-RU" smtClean="0"/>
              <a:t>Образец текста</a:t>
            </a:r>
          </a:p>
        </p:txBody>
      </p:sp>
      <p:sp>
        <p:nvSpPr>
          <p:cNvPr id="6" name="Content Placeholder 5"/>
          <p:cNvSpPr>
            <a:spLocks noGrp="1"/>
          </p:cNvSpPr>
          <p:nvPr>
            <p:ph sz="quarter" idx="4"/>
          </p:nvPr>
        </p:nvSpPr>
        <p:spPr>
          <a:xfrm>
            <a:off x="1968193" y="710351"/>
            <a:ext cx="1652816" cy="10448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687A94-EA8A-44B1-A016-9E2B0064A5AD}" type="datetime1">
              <a:rPr lang="ru-RU" smtClean="0">
                <a:solidFill>
                  <a:prstClr val="black">
                    <a:tint val="75000"/>
                  </a:prstClr>
                </a:solidFill>
              </a:rPr>
              <a:t>21.05.2019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2798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80B17B7-694C-418A-8114-DA8F218F288C}" type="datetime1">
              <a:rPr lang="ru-RU" smtClean="0">
                <a:solidFill>
                  <a:prstClr val="black">
                    <a:tint val="75000"/>
                  </a:prstClr>
                </a:solidFill>
              </a:rPr>
              <a:t>21.05.2019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9146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4FED8-7C79-4F1C-A167-F9EAE9D16792}" type="datetime1">
              <a:rPr lang="ru-RU" smtClean="0">
                <a:solidFill>
                  <a:prstClr val="black">
                    <a:tint val="75000"/>
                  </a:prstClr>
                </a:solidFill>
              </a:rPr>
              <a:t>21.05.2019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6011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67792" y="129646"/>
            <a:ext cx="1253913" cy="453761"/>
          </a:xfrm>
        </p:spPr>
        <p:txBody>
          <a:bodyPr anchor="b"/>
          <a:lstStyle>
            <a:lvl1pPr>
              <a:defRPr sz="908"/>
            </a:lvl1pPr>
          </a:lstStyle>
          <a:p>
            <a:r>
              <a:rPr lang="ru-RU" smtClean="0"/>
              <a:t>Образец заголовка</a:t>
            </a:r>
            <a:endParaRPr lang="en-US" dirty="0"/>
          </a:p>
        </p:txBody>
      </p:sp>
      <p:sp>
        <p:nvSpPr>
          <p:cNvPr id="3" name="Content Placeholder 2"/>
          <p:cNvSpPr>
            <a:spLocks noGrp="1"/>
          </p:cNvSpPr>
          <p:nvPr>
            <p:ph idx="1"/>
          </p:nvPr>
        </p:nvSpPr>
        <p:spPr>
          <a:xfrm>
            <a:off x="1652816" y="279999"/>
            <a:ext cx="1968193" cy="1381989"/>
          </a:xfrm>
        </p:spPr>
        <p:txBody>
          <a:bodyPr/>
          <a:lstStyle>
            <a:lvl1pPr>
              <a:defRPr sz="908"/>
            </a:lvl1pPr>
            <a:lvl2pPr>
              <a:defRPr sz="794"/>
            </a:lvl2pPr>
            <a:lvl3pPr>
              <a:defRPr sz="681"/>
            </a:lvl3pPr>
            <a:lvl4pPr>
              <a:defRPr sz="567"/>
            </a:lvl4pPr>
            <a:lvl5pPr>
              <a:defRPr sz="567"/>
            </a:lvl5pPr>
            <a:lvl6pPr>
              <a:defRPr sz="567"/>
            </a:lvl6pPr>
            <a:lvl7pPr>
              <a:defRPr sz="567"/>
            </a:lvl7pPr>
            <a:lvl8pPr>
              <a:defRPr sz="567"/>
            </a:lvl8pPr>
            <a:lvl9pPr>
              <a:defRPr sz="56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67792" y="583406"/>
            <a:ext cx="1253913" cy="1080833"/>
          </a:xfrm>
        </p:spPr>
        <p:txBody>
          <a:bodyPr/>
          <a:lstStyle>
            <a:lvl1pPr marL="0" indent="0">
              <a:buNone/>
              <a:defRPr sz="454"/>
            </a:lvl1pPr>
            <a:lvl2pPr marL="129662" indent="0">
              <a:buNone/>
              <a:defRPr sz="397"/>
            </a:lvl2pPr>
            <a:lvl3pPr marL="259324" indent="0">
              <a:buNone/>
              <a:defRPr sz="340"/>
            </a:lvl3pPr>
            <a:lvl4pPr marL="388986" indent="0">
              <a:buNone/>
              <a:defRPr sz="284"/>
            </a:lvl4pPr>
            <a:lvl5pPr marL="518648" indent="0">
              <a:buNone/>
              <a:defRPr sz="284"/>
            </a:lvl5pPr>
            <a:lvl6pPr marL="648310" indent="0">
              <a:buNone/>
              <a:defRPr sz="284"/>
            </a:lvl6pPr>
            <a:lvl7pPr marL="777972" indent="0">
              <a:buNone/>
              <a:defRPr sz="284"/>
            </a:lvl7pPr>
            <a:lvl8pPr marL="907633" indent="0">
              <a:buNone/>
              <a:defRPr sz="284"/>
            </a:lvl8pPr>
            <a:lvl9pPr marL="1037295" indent="0">
              <a:buNone/>
              <a:defRPr sz="284"/>
            </a:lvl9pPr>
          </a:lstStyle>
          <a:p>
            <a:pPr lvl="0"/>
            <a:r>
              <a:rPr lang="ru-RU" smtClean="0"/>
              <a:t>Образец текста</a:t>
            </a:r>
          </a:p>
        </p:txBody>
      </p:sp>
      <p:sp>
        <p:nvSpPr>
          <p:cNvPr id="5" name="Date Placeholder 4"/>
          <p:cNvSpPr>
            <a:spLocks noGrp="1"/>
          </p:cNvSpPr>
          <p:nvPr>
            <p:ph type="dt" sz="half" idx="10"/>
          </p:nvPr>
        </p:nvSpPr>
        <p:spPr/>
        <p:txBody>
          <a:bodyPr/>
          <a:lstStyle/>
          <a:p>
            <a:fld id="{1A1A8E5A-FD6D-4BEC-A149-4C04E2B7CC74}" type="datetime1">
              <a:rPr lang="ru-RU" smtClean="0">
                <a:solidFill>
                  <a:prstClr val="black">
                    <a:tint val="75000"/>
                  </a:prstClr>
                </a:solidFill>
              </a:rPr>
              <a:t>21.05.2019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1011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67792" y="129646"/>
            <a:ext cx="1253913" cy="453761"/>
          </a:xfrm>
        </p:spPr>
        <p:txBody>
          <a:bodyPr anchor="b"/>
          <a:lstStyle>
            <a:lvl1pPr>
              <a:defRPr sz="908"/>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652816" y="279999"/>
            <a:ext cx="1968193" cy="1381989"/>
          </a:xfrm>
        </p:spPr>
        <p:txBody>
          <a:bodyPr anchor="t"/>
          <a:lstStyle>
            <a:lvl1pPr marL="0" indent="0">
              <a:buNone/>
              <a:defRPr sz="908"/>
            </a:lvl1pPr>
            <a:lvl2pPr marL="129662" indent="0">
              <a:buNone/>
              <a:defRPr sz="794"/>
            </a:lvl2pPr>
            <a:lvl3pPr marL="259324" indent="0">
              <a:buNone/>
              <a:defRPr sz="681"/>
            </a:lvl3pPr>
            <a:lvl4pPr marL="388986" indent="0">
              <a:buNone/>
              <a:defRPr sz="567"/>
            </a:lvl4pPr>
            <a:lvl5pPr marL="518648" indent="0">
              <a:buNone/>
              <a:defRPr sz="567"/>
            </a:lvl5pPr>
            <a:lvl6pPr marL="648310" indent="0">
              <a:buNone/>
              <a:defRPr sz="567"/>
            </a:lvl6pPr>
            <a:lvl7pPr marL="777972" indent="0">
              <a:buNone/>
              <a:defRPr sz="567"/>
            </a:lvl7pPr>
            <a:lvl8pPr marL="907633" indent="0">
              <a:buNone/>
              <a:defRPr sz="567"/>
            </a:lvl8pPr>
            <a:lvl9pPr marL="1037295" indent="0">
              <a:buNone/>
              <a:defRPr sz="567"/>
            </a:lvl9pPr>
          </a:lstStyle>
          <a:p>
            <a:r>
              <a:rPr lang="ru-RU" smtClean="0"/>
              <a:t>Вставка рисунка</a:t>
            </a:r>
            <a:endParaRPr lang="en-US" dirty="0"/>
          </a:p>
        </p:txBody>
      </p:sp>
      <p:sp>
        <p:nvSpPr>
          <p:cNvPr id="4" name="Text Placeholder 3"/>
          <p:cNvSpPr>
            <a:spLocks noGrp="1"/>
          </p:cNvSpPr>
          <p:nvPr>
            <p:ph type="body" sz="half" idx="2"/>
          </p:nvPr>
        </p:nvSpPr>
        <p:spPr>
          <a:xfrm>
            <a:off x="267792" y="583406"/>
            <a:ext cx="1253913" cy="1080833"/>
          </a:xfrm>
        </p:spPr>
        <p:txBody>
          <a:bodyPr/>
          <a:lstStyle>
            <a:lvl1pPr marL="0" indent="0">
              <a:buNone/>
              <a:defRPr sz="454"/>
            </a:lvl1pPr>
            <a:lvl2pPr marL="129662" indent="0">
              <a:buNone/>
              <a:defRPr sz="397"/>
            </a:lvl2pPr>
            <a:lvl3pPr marL="259324" indent="0">
              <a:buNone/>
              <a:defRPr sz="340"/>
            </a:lvl3pPr>
            <a:lvl4pPr marL="388986" indent="0">
              <a:buNone/>
              <a:defRPr sz="284"/>
            </a:lvl4pPr>
            <a:lvl5pPr marL="518648" indent="0">
              <a:buNone/>
              <a:defRPr sz="284"/>
            </a:lvl5pPr>
            <a:lvl6pPr marL="648310" indent="0">
              <a:buNone/>
              <a:defRPr sz="284"/>
            </a:lvl6pPr>
            <a:lvl7pPr marL="777972" indent="0">
              <a:buNone/>
              <a:defRPr sz="284"/>
            </a:lvl7pPr>
            <a:lvl8pPr marL="907633" indent="0">
              <a:buNone/>
              <a:defRPr sz="284"/>
            </a:lvl8pPr>
            <a:lvl9pPr marL="1037295" indent="0">
              <a:buNone/>
              <a:defRPr sz="284"/>
            </a:lvl9pPr>
          </a:lstStyle>
          <a:p>
            <a:pPr lvl="0"/>
            <a:r>
              <a:rPr lang="ru-RU" smtClean="0"/>
              <a:t>Образец текста</a:t>
            </a:r>
          </a:p>
        </p:txBody>
      </p:sp>
      <p:sp>
        <p:nvSpPr>
          <p:cNvPr id="5" name="Date Placeholder 4"/>
          <p:cNvSpPr>
            <a:spLocks noGrp="1"/>
          </p:cNvSpPr>
          <p:nvPr>
            <p:ph type="dt" sz="half" idx="10"/>
          </p:nvPr>
        </p:nvSpPr>
        <p:spPr/>
        <p:txBody>
          <a:bodyPr/>
          <a:lstStyle/>
          <a:p>
            <a:fld id="{3F8A07F6-885B-4A29-BB4F-52AB4D262E4B}" type="datetime1">
              <a:rPr lang="ru-RU" smtClean="0">
                <a:solidFill>
                  <a:prstClr val="black">
                    <a:tint val="75000"/>
                  </a:prstClr>
                </a:solidFill>
              </a:rPr>
              <a:t>21.05.2019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82995D7-2319-4219-990F-D3514812BC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7695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7286" y="103537"/>
            <a:ext cx="3353217" cy="37588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67286" y="517683"/>
            <a:ext cx="3353217" cy="12338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67286" y="1802438"/>
            <a:ext cx="874752" cy="103537"/>
          </a:xfrm>
          <a:prstGeom prst="rect">
            <a:avLst/>
          </a:prstGeom>
        </p:spPr>
        <p:txBody>
          <a:bodyPr vert="horz" lIns="91440" tIns="45720" rIns="91440" bIns="45720" rtlCol="0" anchor="ctr"/>
          <a:lstStyle>
            <a:lvl1pPr algn="l">
              <a:defRPr sz="340">
                <a:solidFill>
                  <a:schemeClr val="tx1">
                    <a:tint val="75000"/>
                  </a:schemeClr>
                </a:solidFill>
              </a:defRPr>
            </a:lvl1pPr>
          </a:lstStyle>
          <a:p>
            <a:pPr defTabSz="248919"/>
            <a:fld id="{ECC73DCE-C18B-470C-9F72-DF0CB5335C58}"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3"/>
          </p:nvPr>
        </p:nvSpPr>
        <p:spPr>
          <a:xfrm>
            <a:off x="1287830" y="1802438"/>
            <a:ext cx="1312128" cy="103537"/>
          </a:xfrm>
          <a:prstGeom prst="rect">
            <a:avLst/>
          </a:prstGeom>
        </p:spPr>
        <p:txBody>
          <a:bodyPr vert="horz" lIns="91440" tIns="45720" rIns="91440" bIns="45720" rtlCol="0" anchor="ctr"/>
          <a:lstStyle>
            <a:lvl1pPr algn="ctr">
              <a:defRPr sz="340">
                <a:solidFill>
                  <a:schemeClr val="tx1">
                    <a:tint val="75000"/>
                  </a:schemeClr>
                </a:solidFill>
              </a:defRPr>
            </a:lvl1pPr>
          </a:lstStyle>
          <a:p>
            <a:pPr defTabSz="248919"/>
            <a:endParaRPr lang="ru-RU">
              <a:solidFill>
                <a:prstClr val="black">
                  <a:tint val="75000"/>
                </a:prstClr>
              </a:solidFill>
            </a:endParaRPr>
          </a:p>
        </p:txBody>
      </p:sp>
      <p:sp>
        <p:nvSpPr>
          <p:cNvPr id="6" name="Slide Number Placeholder 5"/>
          <p:cNvSpPr>
            <a:spLocks noGrp="1"/>
          </p:cNvSpPr>
          <p:nvPr>
            <p:ph type="sldNum" sz="quarter" idx="4"/>
          </p:nvPr>
        </p:nvSpPr>
        <p:spPr>
          <a:xfrm>
            <a:off x="2745750" y="1802438"/>
            <a:ext cx="874752" cy="103537"/>
          </a:xfrm>
          <a:prstGeom prst="rect">
            <a:avLst/>
          </a:prstGeom>
        </p:spPr>
        <p:txBody>
          <a:bodyPr vert="horz" lIns="91440" tIns="45720" rIns="91440" bIns="45720" rtlCol="0" anchor="ctr"/>
          <a:lstStyle>
            <a:lvl1pPr algn="r">
              <a:defRPr sz="340">
                <a:solidFill>
                  <a:schemeClr val="tx1">
                    <a:tint val="75000"/>
                  </a:schemeClr>
                </a:solidFill>
              </a:defRPr>
            </a:lvl1pPr>
          </a:lstStyle>
          <a:p>
            <a:pPr defTabSz="248919"/>
            <a:fld id="{C82995D7-2319-4219-990F-D3514812BCD3}" type="slidenum">
              <a:rPr lang="ru-RU" smtClean="0">
                <a:solidFill>
                  <a:prstClr val="black">
                    <a:tint val="75000"/>
                  </a:prstClr>
                </a:solidFill>
              </a:rPr>
              <a:pPr defTabSz="248919"/>
              <a:t>‹#›</a:t>
            </a:fld>
            <a:endParaRPr lang="ru-RU">
              <a:solidFill>
                <a:prstClr val="black">
                  <a:tint val="75000"/>
                </a:prstClr>
              </a:solidFill>
            </a:endParaRPr>
          </a:p>
        </p:txBody>
      </p:sp>
    </p:spTree>
    <p:extLst>
      <p:ext uri="{BB962C8B-B14F-4D97-AF65-F5344CB8AC3E}">
        <p14:creationId xmlns:p14="http://schemas.microsoft.com/office/powerpoint/2010/main" val="35344333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259324" rtl="0" eaLnBrk="1" latinLnBrk="0" hangingPunct="1">
        <a:lnSpc>
          <a:spcPct val="90000"/>
        </a:lnSpc>
        <a:spcBef>
          <a:spcPct val="0"/>
        </a:spcBef>
        <a:buNone/>
        <a:defRPr sz="1248" kern="1200">
          <a:solidFill>
            <a:schemeClr val="tx1"/>
          </a:solidFill>
          <a:latin typeface="+mj-lt"/>
          <a:ea typeface="+mj-ea"/>
          <a:cs typeface="+mj-cs"/>
        </a:defRPr>
      </a:lvl1pPr>
    </p:titleStyle>
    <p:bodyStyle>
      <a:lvl1pPr marL="64831" indent="-64831" algn="l" defTabSz="259324" rtl="0" eaLnBrk="1" latinLnBrk="0" hangingPunct="1">
        <a:lnSpc>
          <a:spcPct val="90000"/>
        </a:lnSpc>
        <a:spcBef>
          <a:spcPts val="284"/>
        </a:spcBef>
        <a:buFont typeface="Arial" panose="020B0604020202020204" pitchFamily="34" charset="0"/>
        <a:buChar char="•"/>
        <a:defRPr sz="794" kern="1200">
          <a:solidFill>
            <a:schemeClr val="tx1"/>
          </a:solidFill>
          <a:latin typeface="+mn-lt"/>
          <a:ea typeface="+mn-ea"/>
          <a:cs typeface="+mn-cs"/>
        </a:defRPr>
      </a:lvl1pPr>
      <a:lvl2pPr marL="194493" indent="-64831" algn="l" defTabSz="259324" rtl="0" eaLnBrk="1" latinLnBrk="0" hangingPunct="1">
        <a:lnSpc>
          <a:spcPct val="90000"/>
        </a:lnSpc>
        <a:spcBef>
          <a:spcPts val="142"/>
        </a:spcBef>
        <a:buFont typeface="Arial" panose="020B0604020202020204" pitchFamily="34" charset="0"/>
        <a:buChar char="•"/>
        <a:defRPr sz="681" kern="1200">
          <a:solidFill>
            <a:schemeClr val="tx1"/>
          </a:solidFill>
          <a:latin typeface="+mn-lt"/>
          <a:ea typeface="+mn-ea"/>
          <a:cs typeface="+mn-cs"/>
        </a:defRPr>
      </a:lvl2pPr>
      <a:lvl3pPr marL="324155" indent="-64831" algn="l" defTabSz="259324" rtl="0" eaLnBrk="1" latinLnBrk="0" hangingPunct="1">
        <a:lnSpc>
          <a:spcPct val="90000"/>
        </a:lnSpc>
        <a:spcBef>
          <a:spcPts val="142"/>
        </a:spcBef>
        <a:buFont typeface="Arial" panose="020B0604020202020204" pitchFamily="34" charset="0"/>
        <a:buChar char="•"/>
        <a:defRPr sz="567" kern="1200">
          <a:solidFill>
            <a:schemeClr val="tx1"/>
          </a:solidFill>
          <a:latin typeface="+mn-lt"/>
          <a:ea typeface="+mn-ea"/>
          <a:cs typeface="+mn-cs"/>
        </a:defRPr>
      </a:lvl3pPr>
      <a:lvl4pPr marL="453817"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4pPr>
      <a:lvl5pPr marL="583479"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5pPr>
      <a:lvl6pPr marL="713141"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6pPr>
      <a:lvl7pPr marL="842802"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7pPr>
      <a:lvl8pPr marL="972464"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8pPr>
      <a:lvl9pPr marL="1102126"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9pPr>
    </p:bodyStyle>
    <p:otherStyle>
      <a:defPPr>
        <a:defRPr lang="en-US"/>
      </a:defPPr>
      <a:lvl1pPr marL="0" algn="l" defTabSz="259324" rtl="0" eaLnBrk="1" latinLnBrk="0" hangingPunct="1">
        <a:defRPr sz="510" kern="1200">
          <a:solidFill>
            <a:schemeClr val="tx1"/>
          </a:solidFill>
          <a:latin typeface="+mn-lt"/>
          <a:ea typeface="+mn-ea"/>
          <a:cs typeface="+mn-cs"/>
        </a:defRPr>
      </a:lvl1pPr>
      <a:lvl2pPr marL="129662" algn="l" defTabSz="259324" rtl="0" eaLnBrk="1" latinLnBrk="0" hangingPunct="1">
        <a:defRPr sz="510" kern="1200">
          <a:solidFill>
            <a:schemeClr val="tx1"/>
          </a:solidFill>
          <a:latin typeface="+mn-lt"/>
          <a:ea typeface="+mn-ea"/>
          <a:cs typeface="+mn-cs"/>
        </a:defRPr>
      </a:lvl2pPr>
      <a:lvl3pPr marL="259324" algn="l" defTabSz="259324" rtl="0" eaLnBrk="1" latinLnBrk="0" hangingPunct="1">
        <a:defRPr sz="510" kern="1200">
          <a:solidFill>
            <a:schemeClr val="tx1"/>
          </a:solidFill>
          <a:latin typeface="+mn-lt"/>
          <a:ea typeface="+mn-ea"/>
          <a:cs typeface="+mn-cs"/>
        </a:defRPr>
      </a:lvl3pPr>
      <a:lvl4pPr marL="388986" algn="l" defTabSz="259324" rtl="0" eaLnBrk="1" latinLnBrk="0" hangingPunct="1">
        <a:defRPr sz="510" kern="1200">
          <a:solidFill>
            <a:schemeClr val="tx1"/>
          </a:solidFill>
          <a:latin typeface="+mn-lt"/>
          <a:ea typeface="+mn-ea"/>
          <a:cs typeface="+mn-cs"/>
        </a:defRPr>
      </a:lvl4pPr>
      <a:lvl5pPr marL="518648" algn="l" defTabSz="259324" rtl="0" eaLnBrk="1" latinLnBrk="0" hangingPunct="1">
        <a:defRPr sz="510" kern="1200">
          <a:solidFill>
            <a:schemeClr val="tx1"/>
          </a:solidFill>
          <a:latin typeface="+mn-lt"/>
          <a:ea typeface="+mn-ea"/>
          <a:cs typeface="+mn-cs"/>
        </a:defRPr>
      </a:lvl5pPr>
      <a:lvl6pPr marL="648310" algn="l" defTabSz="259324" rtl="0" eaLnBrk="1" latinLnBrk="0" hangingPunct="1">
        <a:defRPr sz="510" kern="1200">
          <a:solidFill>
            <a:schemeClr val="tx1"/>
          </a:solidFill>
          <a:latin typeface="+mn-lt"/>
          <a:ea typeface="+mn-ea"/>
          <a:cs typeface="+mn-cs"/>
        </a:defRPr>
      </a:lvl6pPr>
      <a:lvl7pPr marL="777972" algn="l" defTabSz="259324" rtl="0" eaLnBrk="1" latinLnBrk="0" hangingPunct="1">
        <a:defRPr sz="510" kern="1200">
          <a:solidFill>
            <a:schemeClr val="tx1"/>
          </a:solidFill>
          <a:latin typeface="+mn-lt"/>
          <a:ea typeface="+mn-ea"/>
          <a:cs typeface="+mn-cs"/>
        </a:defRPr>
      </a:lvl7pPr>
      <a:lvl8pPr marL="907633" algn="l" defTabSz="259324" rtl="0" eaLnBrk="1" latinLnBrk="0" hangingPunct="1">
        <a:defRPr sz="510" kern="1200">
          <a:solidFill>
            <a:schemeClr val="tx1"/>
          </a:solidFill>
          <a:latin typeface="+mn-lt"/>
          <a:ea typeface="+mn-ea"/>
          <a:cs typeface="+mn-cs"/>
        </a:defRPr>
      </a:lvl8pPr>
      <a:lvl9pPr marL="1037295" algn="l" defTabSz="259324" rtl="0" eaLnBrk="1" latinLnBrk="0" hangingPunct="1">
        <a:defRPr sz="51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7286" y="103537"/>
            <a:ext cx="3353217" cy="37588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67286" y="517683"/>
            <a:ext cx="3353217" cy="12338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67286" y="1802438"/>
            <a:ext cx="874752" cy="103537"/>
          </a:xfrm>
          <a:prstGeom prst="rect">
            <a:avLst/>
          </a:prstGeom>
        </p:spPr>
        <p:txBody>
          <a:bodyPr vert="horz" lIns="91440" tIns="45720" rIns="91440" bIns="45720" rtlCol="0" anchor="ctr"/>
          <a:lstStyle>
            <a:lvl1pPr algn="l">
              <a:defRPr sz="340">
                <a:solidFill>
                  <a:schemeClr val="tx1">
                    <a:tint val="75000"/>
                  </a:schemeClr>
                </a:solidFill>
              </a:defRPr>
            </a:lvl1pPr>
          </a:lstStyle>
          <a:p>
            <a:pPr defTabSz="248919"/>
            <a:fld id="{0E3FA3A3-7E6A-48D4-8895-75033C4D5787}"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3"/>
          </p:nvPr>
        </p:nvSpPr>
        <p:spPr>
          <a:xfrm>
            <a:off x="1287830" y="1802438"/>
            <a:ext cx="1312128" cy="103537"/>
          </a:xfrm>
          <a:prstGeom prst="rect">
            <a:avLst/>
          </a:prstGeom>
        </p:spPr>
        <p:txBody>
          <a:bodyPr vert="horz" lIns="91440" tIns="45720" rIns="91440" bIns="45720" rtlCol="0" anchor="ctr"/>
          <a:lstStyle>
            <a:lvl1pPr algn="ctr">
              <a:defRPr sz="340">
                <a:solidFill>
                  <a:schemeClr val="tx1">
                    <a:tint val="75000"/>
                  </a:schemeClr>
                </a:solidFill>
              </a:defRPr>
            </a:lvl1pPr>
          </a:lstStyle>
          <a:p>
            <a:pPr defTabSz="248919"/>
            <a:endParaRPr lang="ru-RU">
              <a:solidFill>
                <a:prstClr val="black">
                  <a:tint val="75000"/>
                </a:prstClr>
              </a:solidFill>
            </a:endParaRPr>
          </a:p>
        </p:txBody>
      </p:sp>
      <p:sp>
        <p:nvSpPr>
          <p:cNvPr id="6" name="Slide Number Placeholder 5"/>
          <p:cNvSpPr>
            <a:spLocks noGrp="1"/>
          </p:cNvSpPr>
          <p:nvPr>
            <p:ph type="sldNum" sz="quarter" idx="4"/>
          </p:nvPr>
        </p:nvSpPr>
        <p:spPr>
          <a:xfrm>
            <a:off x="2745750" y="1802438"/>
            <a:ext cx="874752" cy="103537"/>
          </a:xfrm>
          <a:prstGeom prst="rect">
            <a:avLst/>
          </a:prstGeom>
        </p:spPr>
        <p:txBody>
          <a:bodyPr vert="horz" lIns="91440" tIns="45720" rIns="91440" bIns="45720" rtlCol="0" anchor="ctr"/>
          <a:lstStyle>
            <a:lvl1pPr algn="r">
              <a:defRPr sz="340">
                <a:solidFill>
                  <a:schemeClr val="tx1">
                    <a:tint val="75000"/>
                  </a:schemeClr>
                </a:solidFill>
              </a:defRPr>
            </a:lvl1pPr>
          </a:lstStyle>
          <a:p>
            <a:pPr defTabSz="248919"/>
            <a:fld id="{C82995D7-2319-4219-990F-D3514812BCD3}" type="slidenum">
              <a:rPr lang="ru-RU" smtClean="0">
                <a:solidFill>
                  <a:prstClr val="black">
                    <a:tint val="75000"/>
                  </a:prstClr>
                </a:solidFill>
              </a:rPr>
              <a:pPr defTabSz="248919"/>
              <a:t>‹#›</a:t>
            </a:fld>
            <a:endParaRPr lang="ru-RU">
              <a:solidFill>
                <a:prstClr val="black">
                  <a:tint val="75000"/>
                </a:prstClr>
              </a:solidFill>
            </a:endParaRPr>
          </a:p>
        </p:txBody>
      </p:sp>
    </p:spTree>
    <p:extLst>
      <p:ext uri="{BB962C8B-B14F-4D97-AF65-F5344CB8AC3E}">
        <p14:creationId xmlns:p14="http://schemas.microsoft.com/office/powerpoint/2010/main" val="35595170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259324" rtl="0" eaLnBrk="1" latinLnBrk="0" hangingPunct="1">
        <a:lnSpc>
          <a:spcPct val="90000"/>
        </a:lnSpc>
        <a:spcBef>
          <a:spcPct val="0"/>
        </a:spcBef>
        <a:buNone/>
        <a:defRPr sz="1248" kern="1200">
          <a:solidFill>
            <a:schemeClr val="tx1"/>
          </a:solidFill>
          <a:latin typeface="+mj-lt"/>
          <a:ea typeface="+mj-ea"/>
          <a:cs typeface="+mj-cs"/>
        </a:defRPr>
      </a:lvl1pPr>
    </p:titleStyle>
    <p:bodyStyle>
      <a:lvl1pPr marL="64831" indent="-64831" algn="l" defTabSz="259324" rtl="0" eaLnBrk="1" latinLnBrk="0" hangingPunct="1">
        <a:lnSpc>
          <a:spcPct val="90000"/>
        </a:lnSpc>
        <a:spcBef>
          <a:spcPts val="284"/>
        </a:spcBef>
        <a:buFont typeface="Arial" panose="020B0604020202020204" pitchFamily="34" charset="0"/>
        <a:buChar char="•"/>
        <a:defRPr sz="794" kern="1200">
          <a:solidFill>
            <a:schemeClr val="tx1"/>
          </a:solidFill>
          <a:latin typeface="+mn-lt"/>
          <a:ea typeface="+mn-ea"/>
          <a:cs typeface="+mn-cs"/>
        </a:defRPr>
      </a:lvl1pPr>
      <a:lvl2pPr marL="194493" indent="-64831" algn="l" defTabSz="259324" rtl="0" eaLnBrk="1" latinLnBrk="0" hangingPunct="1">
        <a:lnSpc>
          <a:spcPct val="90000"/>
        </a:lnSpc>
        <a:spcBef>
          <a:spcPts val="142"/>
        </a:spcBef>
        <a:buFont typeface="Arial" panose="020B0604020202020204" pitchFamily="34" charset="0"/>
        <a:buChar char="•"/>
        <a:defRPr sz="681" kern="1200">
          <a:solidFill>
            <a:schemeClr val="tx1"/>
          </a:solidFill>
          <a:latin typeface="+mn-lt"/>
          <a:ea typeface="+mn-ea"/>
          <a:cs typeface="+mn-cs"/>
        </a:defRPr>
      </a:lvl2pPr>
      <a:lvl3pPr marL="324155" indent="-64831" algn="l" defTabSz="259324" rtl="0" eaLnBrk="1" latinLnBrk="0" hangingPunct="1">
        <a:lnSpc>
          <a:spcPct val="90000"/>
        </a:lnSpc>
        <a:spcBef>
          <a:spcPts val="142"/>
        </a:spcBef>
        <a:buFont typeface="Arial" panose="020B0604020202020204" pitchFamily="34" charset="0"/>
        <a:buChar char="•"/>
        <a:defRPr sz="567" kern="1200">
          <a:solidFill>
            <a:schemeClr val="tx1"/>
          </a:solidFill>
          <a:latin typeface="+mn-lt"/>
          <a:ea typeface="+mn-ea"/>
          <a:cs typeface="+mn-cs"/>
        </a:defRPr>
      </a:lvl3pPr>
      <a:lvl4pPr marL="453817"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4pPr>
      <a:lvl5pPr marL="583479"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5pPr>
      <a:lvl6pPr marL="713141"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6pPr>
      <a:lvl7pPr marL="842802"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7pPr>
      <a:lvl8pPr marL="972464"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8pPr>
      <a:lvl9pPr marL="1102126"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9pPr>
    </p:bodyStyle>
    <p:otherStyle>
      <a:defPPr>
        <a:defRPr lang="en-US"/>
      </a:defPPr>
      <a:lvl1pPr marL="0" algn="l" defTabSz="259324" rtl="0" eaLnBrk="1" latinLnBrk="0" hangingPunct="1">
        <a:defRPr sz="510" kern="1200">
          <a:solidFill>
            <a:schemeClr val="tx1"/>
          </a:solidFill>
          <a:latin typeface="+mn-lt"/>
          <a:ea typeface="+mn-ea"/>
          <a:cs typeface="+mn-cs"/>
        </a:defRPr>
      </a:lvl1pPr>
      <a:lvl2pPr marL="129662" algn="l" defTabSz="259324" rtl="0" eaLnBrk="1" latinLnBrk="0" hangingPunct="1">
        <a:defRPr sz="510" kern="1200">
          <a:solidFill>
            <a:schemeClr val="tx1"/>
          </a:solidFill>
          <a:latin typeface="+mn-lt"/>
          <a:ea typeface="+mn-ea"/>
          <a:cs typeface="+mn-cs"/>
        </a:defRPr>
      </a:lvl2pPr>
      <a:lvl3pPr marL="259324" algn="l" defTabSz="259324" rtl="0" eaLnBrk="1" latinLnBrk="0" hangingPunct="1">
        <a:defRPr sz="510" kern="1200">
          <a:solidFill>
            <a:schemeClr val="tx1"/>
          </a:solidFill>
          <a:latin typeface="+mn-lt"/>
          <a:ea typeface="+mn-ea"/>
          <a:cs typeface="+mn-cs"/>
        </a:defRPr>
      </a:lvl3pPr>
      <a:lvl4pPr marL="388986" algn="l" defTabSz="259324" rtl="0" eaLnBrk="1" latinLnBrk="0" hangingPunct="1">
        <a:defRPr sz="510" kern="1200">
          <a:solidFill>
            <a:schemeClr val="tx1"/>
          </a:solidFill>
          <a:latin typeface="+mn-lt"/>
          <a:ea typeface="+mn-ea"/>
          <a:cs typeface="+mn-cs"/>
        </a:defRPr>
      </a:lvl4pPr>
      <a:lvl5pPr marL="518648" algn="l" defTabSz="259324" rtl="0" eaLnBrk="1" latinLnBrk="0" hangingPunct="1">
        <a:defRPr sz="510" kern="1200">
          <a:solidFill>
            <a:schemeClr val="tx1"/>
          </a:solidFill>
          <a:latin typeface="+mn-lt"/>
          <a:ea typeface="+mn-ea"/>
          <a:cs typeface="+mn-cs"/>
        </a:defRPr>
      </a:lvl5pPr>
      <a:lvl6pPr marL="648310" algn="l" defTabSz="259324" rtl="0" eaLnBrk="1" latinLnBrk="0" hangingPunct="1">
        <a:defRPr sz="510" kern="1200">
          <a:solidFill>
            <a:schemeClr val="tx1"/>
          </a:solidFill>
          <a:latin typeface="+mn-lt"/>
          <a:ea typeface="+mn-ea"/>
          <a:cs typeface="+mn-cs"/>
        </a:defRPr>
      </a:lvl6pPr>
      <a:lvl7pPr marL="777972" algn="l" defTabSz="259324" rtl="0" eaLnBrk="1" latinLnBrk="0" hangingPunct="1">
        <a:defRPr sz="510" kern="1200">
          <a:solidFill>
            <a:schemeClr val="tx1"/>
          </a:solidFill>
          <a:latin typeface="+mn-lt"/>
          <a:ea typeface="+mn-ea"/>
          <a:cs typeface="+mn-cs"/>
        </a:defRPr>
      </a:lvl7pPr>
      <a:lvl8pPr marL="907633" algn="l" defTabSz="259324" rtl="0" eaLnBrk="1" latinLnBrk="0" hangingPunct="1">
        <a:defRPr sz="510" kern="1200">
          <a:solidFill>
            <a:schemeClr val="tx1"/>
          </a:solidFill>
          <a:latin typeface="+mn-lt"/>
          <a:ea typeface="+mn-ea"/>
          <a:cs typeface="+mn-cs"/>
        </a:defRPr>
      </a:lvl8pPr>
      <a:lvl9pPr marL="1037295" algn="l" defTabSz="259324" rtl="0" eaLnBrk="1" latinLnBrk="0" hangingPunct="1">
        <a:defRPr sz="51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7286" y="103537"/>
            <a:ext cx="3353217" cy="37588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67286" y="517683"/>
            <a:ext cx="3353217" cy="12338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67286" y="1802438"/>
            <a:ext cx="874752" cy="103537"/>
          </a:xfrm>
          <a:prstGeom prst="rect">
            <a:avLst/>
          </a:prstGeom>
        </p:spPr>
        <p:txBody>
          <a:bodyPr vert="horz" lIns="91440" tIns="45720" rIns="91440" bIns="45720" rtlCol="0" anchor="ctr"/>
          <a:lstStyle>
            <a:lvl1pPr algn="l">
              <a:defRPr sz="340">
                <a:solidFill>
                  <a:schemeClr val="tx1">
                    <a:tint val="75000"/>
                  </a:schemeClr>
                </a:solidFill>
              </a:defRPr>
            </a:lvl1pPr>
          </a:lstStyle>
          <a:p>
            <a:pPr defTabSz="248919"/>
            <a:fld id="{B57074FC-31E9-4852-B113-04D23CEBFF53}" type="datetime1">
              <a:rPr lang="ru-RU" smtClean="0">
                <a:solidFill>
                  <a:prstClr val="black">
                    <a:tint val="75000"/>
                  </a:prstClr>
                </a:solidFill>
              </a:rPr>
              <a:t>21.05.2019</a:t>
            </a:fld>
            <a:endParaRPr lang="ru-RU">
              <a:solidFill>
                <a:prstClr val="black">
                  <a:tint val="75000"/>
                </a:prstClr>
              </a:solidFill>
            </a:endParaRPr>
          </a:p>
        </p:txBody>
      </p:sp>
      <p:sp>
        <p:nvSpPr>
          <p:cNvPr id="5" name="Footer Placeholder 4"/>
          <p:cNvSpPr>
            <a:spLocks noGrp="1"/>
          </p:cNvSpPr>
          <p:nvPr>
            <p:ph type="ftr" sz="quarter" idx="3"/>
          </p:nvPr>
        </p:nvSpPr>
        <p:spPr>
          <a:xfrm>
            <a:off x="1287830" y="1802438"/>
            <a:ext cx="1312128" cy="103537"/>
          </a:xfrm>
          <a:prstGeom prst="rect">
            <a:avLst/>
          </a:prstGeom>
        </p:spPr>
        <p:txBody>
          <a:bodyPr vert="horz" lIns="91440" tIns="45720" rIns="91440" bIns="45720" rtlCol="0" anchor="ctr"/>
          <a:lstStyle>
            <a:lvl1pPr algn="ctr">
              <a:defRPr sz="340">
                <a:solidFill>
                  <a:schemeClr val="tx1">
                    <a:tint val="75000"/>
                  </a:schemeClr>
                </a:solidFill>
              </a:defRPr>
            </a:lvl1pPr>
          </a:lstStyle>
          <a:p>
            <a:pPr defTabSz="248919"/>
            <a:endParaRPr lang="ru-RU">
              <a:solidFill>
                <a:prstClr val="black">
                  <a:tint val="75000"/>
                </a:prstClr>
              </a:solidFill>
            </a:endParaRPr>
          </a:p>
        </p:txBody>
      </p:sp>
      <p:sp>
        <p:nvSpPr>
          <p:cNvPr id="6" name="Slide Number Placeholder 5"/>
          <p:cNvSpPr>
            <a:spLocks noGrp="1"/>
          </p:cNvSpPr>
          <p:nvPr>
            <p:ph type="sldNum" sz="quarter" idx="4"/>
          </p:nvPr>
        </p:nvSpPr>
        <p:spPr>
          <a:xfrm>
            <a:off x="2745750" y="1802438"/>
            <a:ext cx="874752" cy="103537"/>
          </a:xfrm>
          <a:prstGeom prst="rect">
            <a:avLst/>
          </a:prstGeom>
        </p:spPr>
        <p:txBody>
          <a:bodyPr vert="horz" lIns="91440" tIns="45720" rIns="91440" bIns="45720" rtlCol="0" anchor="ctr"/>
          <a:lstStyle>
            <a:lvl1pPr algn="r">
              <a:defRPr sz="340">
                <a:solidFill>
                  <a:schemeClr val="tx1">
                    <a:tint val="75000"/>
                  </a:schemeClr>
                </a:solidFill>
              </a:defRPr>
            </a:lvl1pPr>
          </a:lstStyle>
          <a:p>
            <a:pPr defTabSz="248919"/>
            <a:fld id="{C82995D7-2319-4219-990F-D3514812BCD3}" type="slidenum">
              <a:rPr lang="ru-RU" smtClean="0">
                <a:solidFill>
                  <a:prstClr val="black">
                    <a:tint val="75000"/>
                  </a:prstClr>
                </a:solidFill>
              </a:rPr>
              <a:pPr defTabSz="248919"/>
              <a:t>‹#›</a:t>
            </a:fld>
            <a:endParaRPr lang="ru-RU">
              <a:solidFill>
                <a:prstClr val="black">
                  <a:tint val="75000"/>
                </a:prstClr>
              </a:solidFill>
            </a:endParaRPr>
          </a:p>
        </p:txBody>
      </p:sp>
    </p:spTree>
    <p:extLst>
      <p:ext uri="{BB962C8B-B14F-4D97-AF65-F5344CB8AC3E}">
        <p14:creationId xmlns:p14="http://schemas.microsoft.com/office/powerpoint/2010/main" val="95974170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259324" rtl="0" eaLnBrk="1" latinLnBrk="0" hangingPunct="1">
        <a:lnSpc>
          <a:spcPct val="90000"/>
        </a:lnSpc>
        <a:spcBef>
          <a:spcPct val="0"/>
        </a:spcBef>
        <a:buNone/>
        <a:defRPr sz="1248" kern="1200">
          <a:solidFill>
            <a:schemeClr val="tx1"/>
          </a:solidFill>
          <a:latin typeface="+mj-lt"/>
          <a:ea typeface="+mj-ea"/>
          <a:cs typeface="+mj-cs"/>
        </a:defRPr>
      </a:lvl1pPr>
    </p:titleStyle>
    <p:bodyStyle>
      <a:lvl1pPr marL="64831" indent="-64831" algn="l" defTabSz="259324" rtl="0" eaLnBrk="1" latinLnBrk="0" hangingPunct="1">
        <a:lnSpc>
          <a:spcPct val="90000"/>
        </a:lnSpc>
        <a:spcBef>
          <a:spcPts val="284"/>
        </a:spcBef>
        <a:buFont typeface="Arial" panose="020B0604020202020204" pitchFamily="34" charset="0"/>
        <a:buChar char="•"/>
        <a:defRPr sz="794" kern="1200">
          <a:solidFill>
            <a:schemeClr val="tx1"/>
          </a:solidFill>
          <a:latin typeface="+mn-lt"/>
          <a:ea typeface="+mn-ea"/>
          <a:cs typeface="+mn-cs"/>
        </a:defRPr>
      </a:lvl1pPr>
      <a:lvl2pPr marL="194493" indent="-64831" algn="l" defTabSz="259324" rtl="0" eaLnBrk="1" latinLnBrk="0" hangingPunct="1">
        <a:lnSpc>
          <a:spcPct val="90000"/>
        </a:lnSpc>
        <a:spcBef>
          <a:spcPts val="142"/>
        </a:spcBef>
        <a:buFont typeface="Arial" panose="020B0604020202020204" pitchFamily="34" charset="0"/>
        <a:buChar char="•"/>
        <a:defRPr sz="681" kern="1200">
          <a:solidFill>
            <a:schemeClr val="tx1"/>
          </a:solidFill>
          <a:latin typeface="+mn-lt"/>
          <a:ea typeface="+mn-ea"/>
          <a:cs typeface="+mn-cs"/>
        </a:defRPr>
      </a:lvl2pPr>
      <a:lvl3pPr marL="324155" indent="-64831" algn="l" defTabSz="259324" rtl="0" eaLnBrk="1" latinLnBrk="0" hangingPunct="1">
        <a:lnSpc>
          <a:spcPct val="90000"/>
        </a:lnSpc>
        <a:spcBef>
          <a:spcPts val="142"/>
        </a:spcBef>
        <a:buFont typeface="Arial" panose="020B0604020202020204" pitchFamily="34" charset="0"/>
        <a:buChar char="•"/>
        <a:defRPr sz="567" kern="1200">
          <a:solidFill>
            <a:schemeClr val="tx1"/>
          </a:solidFill>
          <a:latin typeface="+mn-lt"/>
          <a:ea typeface="+mn-ea"/>
          <a:cs typeface="+mn-cs"/>
        </a:defRPr>
      </a:lvl3pPr>
      <a:lvl4pPr marL="453817"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4pPr>
      <a:lvl5pPr marL="583479"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5pPr>
      <a:lvl6pPr marL="713141"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6pPr>
      <a:lvl7pPr marL="842802"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7pPr>
      <a:lvl8pPr marL="972464"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8pPr>
      <a:lvl9pPr marL="1102126" indent="-64831" algn="l" defTabSz="259324" rtl="0" eaLnBrk="1" latinLnBrk="0" hangingPunct="1">
        <a:lnSpc>
          <a:spcPct val="90000"/>
        </a:lnSpc>
        <a:spcBef>
          <a:spcPts val="142"/>
        </a:spcBef>
        <a:buFont typeface="Arial" panose="020B0604020202020204" pitchFamily="34" charset="0"/>
        <a:buChar char="•"/>
        <a:defRPr sz="510" kern="1200">
          <a:solidFill>
            <a:schemeClr val="tx1"/>
          </a:solidFill>
          <a:latin typeface="+mn-lt"/>
          <a:ea typeface="+mn-ea"/>
          <a:cs typeface="+mn-cs"/>
        </a:defRPr>
      </a:lvl9pPr>
    </p:bodyStyle>
    <p:otherStyle>
      <a:defPPr>
        <a:defRPr lang="en-US"/>
      </a:defPPr>
      <a:lvl1pPr marL="0" algn="l" defTabSz="259324" rtl="0" eaLnBrk="1" latinLnBrk="0" hangingPunct="1">
        <a:defRPr sz="510" kern="1200">
          <a:solidFill>
            <a:schemeClr val="tx1"/>
          </a:solidFill>
          <a:latin typeface="+mn-lt"/>
          <a:ea typeface="+mn-ea"/>
          <a:cs typeface="+mn-cs"/>
        </a:defRPr>
      </a:lvl1pPr>
      <a:lvl2pPr marL="129662" algn="l" defTabSz="259324" rtl="0" eaLnBrk="1" latinLnBrk="0" hangingPunct="1">
        <a:defRPr sz="510" kern="1200">
          <a:solidFill>
            <a:schemeClr val="tx1"/>
          </a:solidFill>
          <a:latin typeface="+mn-lt"/>
          <a:ea typeface="+mn-ea"/>
          <a:cs typeface="+mn-cs"/>
        </a:defRPr>
      </a:lvl2pPr>
      <a:lvl3pPr marL="259324" algn="l" defTabSz="259324" rtl="0" eaLnBrk="1" latinLnBrk="0" hangingPunct="1">
        <a:defRPr sz="510" kern="1200">
          <a:solidFill>
            <a:schemeClr val="tx1"/>
          </a:solidFill>
          <a:latin typeface="+mn-lt"/>
          <a:ea typeface="+mn-ea"/>
          <a:cs typeface="+mn-cs"/>
        </a:defRPr>
      </a:lvl3pPr>
      <a:lvl4pPr marL="388986" algn="l" defTabSz="259324" rtl="0" eaLnBrk="1" latinLnBrk="0" hangingPunct="1">
        <a:defRPr sz="510" kern="1200">
          <a:solidFill>
            <a:schemeClr val="tx1"/>
          </a:solidFill>
          <a:latin typeface="+mn-lt"/>
          <a:ea typeface="+mn-ea"/>
          <a:cs typeface="+mn-cs"/>
        </a:defRPr>
      </a:lvl4pPr>
      <a:lvl5pPr marL="518648" algn="l" defTabSz="259324" rtl="0" eaLnBrk="1" latinLnBrk="0" hangingPunct="1">
        <a:defRPr sz="510" kern="1200">
          <a:solidFill>
            <a:schemeClr val="tx1"/>
          </a:solidFill>
          <a:latin typeface="+mn-lt"/>
          <a:ea typeface="+mn-ea"/>
          <a:cs typeface="+mn-cs"/>
        </a:defRPr>
      </a:lvl5pPr>
      <a:lvl6pPr marL="648310" algn="l" defTabSz="259324" rtl="0" eaLnBrk="1" latinLnBrk="0" hangingPunct="1">
        <a:defRPr sz="510" kern="1200">
          <a:solidFill>
            <a:schemeClr val="tx1"/>
          </a:solidFill>
          <a:latin typeface="+mn-lt"/>
          <a:ea typeface="+mn-ea"/>
          <a:cs typeface="+mn-cs"/>
        </a:defRPr>
      </a:lvl6pPr>
      <a:lvl7pPr marL="777972" algn="l" defTabSz="259324" rtl="0" eaLnBrk="1" latinLnBrk="0" hangingPunct="1">
        <a:defRPr sz="510" kern="1200">
          <a:solidFill>
            <a:schemeClr val="tx1"/>
          </a:solidFill>
          <a:latin typeface="+mn-lt"/>
          <a:ea typeface="+mn-ea"/>
          <a:cs typeface="+mn-cs"/>
        </a:defRPr>
      </a:lvl7pPr>
      <a:lvl8pPr marL="907633" algn="l" defTabSz="259324" rtl="0" eaLnBrk="1" latinLnBrk="0" hangingPunct="1">
        <a:defRPr sz="510" kern="1200">
          <a:solidFill>
            <a:schemeClr val="tx1"/>
          </a:solidFill>
          <a:latin typeface="+mn-lt"/>
          <a:ea typeface="+mn-ea"/>
          <a:cs typeface="+mn-cs"/>
        </a:defRPr>
      </a:lvl8pPr>
      <a:lvl9pPr marL="1037295" algn="l" defTabSz="259324" rtl="0" eaLnBrk="1" latinLnBrk="0" hangingPunct="1">
        <a:defRPr sz="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1244" y="578833"/>
            <a:ext cx="3802851" cy="673326"/>
          </a:xfrm>
          <a:prstGeom prst="rect">
            <a:avLst/>
          </a:prstGeom>
          <a:noFill/>
        </p:spPr>
        <p:txBody>
          <a:bodyPr wrap="square" rtlCol="0">
            <a:spAutoFit/>
          </a:bodyPr>
          <a:lstStyle/>
          <a:p>
            <a:pPr algn="r" defTabSz="248919">
              <a:lnSpc>
                <a:spcPts val="1500"/>
              </a:lnSpc>
            </a:pPr>
            <a:r>
              <a:rPr lang="ru-RU" sz="1400" dirty="0">
                <a:ln w="0"/>
                <a:solidFill>
                  <a:srgbClr val="385C8C"/>
                </a:solidFill>
                <a:effectLst>
                  <a:outerShdw blurRad="50800" dist="38100" dir="3840000" algn="r" rotWithShape="0">
                    <a:schemeClr val="bg1"/>
                  </a:outerShdw>
                </a:effectLst>
                <a:latin typeface="Russo One" panose="02000503050000020004" pitchFamily="2" charset="0"/>
              </a:rPr>
              <a:t>Как поднять цены</a:t>
            </a:r>
            <a:endParaRPr lang="en-US" sz="1400" dirty="0">
              <a:ln w="0"/>
              <a:solidFill>
                <a:srgbClr val="385C8C"/>
              </a:solidFill>
              <a:effectLst>
                <a:outerShdw blurRad="50800" dist="38100" dir="3840000" algn="r" rotWithShape="0">
                  <a:schemeClr val="bg1"/>
                </a:outerShdw>
              </a:effectLst>
              <a:latin typeface="Russo One" panose="02000503050000020004" pitchFamily="2" charset="0"/>
            </a:endParaRPr>
          </a:p>
          <a:p>
            <a:pPr algn="r" defTabSz="248919">
              <a:lnSpc>
                <a:spcPts val="1500"/>
              </a:lnSpc>
            </a:pPr>
            <a:r>
              <a:rPr lang="ru-RU" sz="1400" dirty="0">
                <a:ln w="0"/>
                <a:solidFill>
                  <a:srgbClr val="385C8C"/>
                </a:solidFill>
                <a:effectLst>
                  <a:outerShdw blurRad="50800" dist="38100" dir="3840000" algn="r" rotWithShape="0">
                    <a:schemeClr val="bg1"/>
                  </a:outerShdw>
                </a:effectLst>
                <a:latin typeface="Russo One" panose="02000503050000020004" pitchFamily="2" charset="0"/>
              </a:rPr>
              <a:t>и не потерять клиентов.</a:t>
            </a:r>
            <a:endParaRPr lang="en-US" sz="1400" dirty="0">
              <a:ln w="0"/>
              <a:solidFill>
                <a:srgbClr val="385C8C"/>
              </a:solidFill>
              <a:effectLst>
                <a:outerShdw blurRad="50800" dist="38100" dir="3840000" algn="r" rotWithShape="0">
                  <a:schemeClr val="bg1"/>
                </a:outerShdw>
              </a:effectLst>
              <a:latin typeface="Russo One" panose="02000503050000020004" pitchFamily="2" charset="0"/>
            </a:endParaRPr>
          </a:p>
          <a:p>
            <a:pPr algn="r" defTabSz="248919">
              <a:lnSpc>
                <a:spcPts val="1500"/>
              </a:lnSpc>
            </a:pPr>
            <a:r>
              <a:rPr lang="ru-RU" sz="1400" dirty="0">
                <a:ln w="0"/>
                <a:solidFill>
                  <a:srgbClr val="385C8C"/>
                </a:solidFill>
                <a:effectLst>
                  <a:outerShdw blurRad="50800" dist="38100" dir="3840000" algn="r" rotWithShape="0">
                    <a:schemeClr val="bg1"/>
                  </a:outerShdw>
                </a:effectLst>
                <a:latin typeface="Russo One" panose="02000503050000020004" pitchFamily="2" charset="0"/>
              </a:rPr>
              <a:t>Инструкция по </a:t>
            </a:r>
            <a:r>
              <a:rPr lang="ru-RU" sz="1400" dirty="0" smtClean="0">
                <a:ln w="0"/>
                <a:solidFill>
                  <a:srgbClr val="385C8C"/>
                </a:solidFill>
                <a:effectLst>
                  <a:outerShdw blurRad="50800" dist="38100" dir="3840000" algn="r" rotWithShape="0">
                    <a:schemeClr val="bg1"/>
                  </a:outerShdw>
                </a:effectLst>
                <a:latin typeface="Russo One" panose="02000503050000020004" pitchFamily="2" charset="0"/>
              </a:rPr>
              <a:t>применению</a:t>
            </a:r>
            <a:endParaRPr lang="ru-RU" sz="1400" dirty="0">
              <a:ln w="0"/>
              <a:solidFill>
                <a:srgbClr val="385C8C"/>
              </a:solidFill>
              <a:effectLst>
                <a:outerShdw blurRad="50800" dist="38100" dir="3840000" algn="r" rotWithShape="0">
                  <a:schemeClr val="bg1"/>
                </a:outerShdw>
              </a:effectLst>
              <a:latin typeface="Russo One" panose="02000503050000020004" pitchFamily="2" charset="0"/>
            </a:endParaRPr>
          </a:p>
        </p:txBody>
      </p:sp>
      <p:sp>
        <p:nvSpPr>
          <p:cNvPr id="7" name="TextBox 6"/>
          <p:cNvSpPr txBox="1"/>
          <p:nvPr/>
        </p:nvSpPr>
        <p:spPr>
          <a:xfrm>
            <a:off x="1552231" y="1554297"/>
            <a:ext cx="2380780" cy="428643"/>
          </a:xfrm>
          <a:prstGeom prst="rect">
            <a:avLst/>
          </a:prstGeom>
          <a:noFill/>
        </p:spPr>
        <p:txBody>
          <a:bodyPr wrap="none" rtlCol="0">
            <a:spAutoFit/>
          </a:bodyPr>
          <a:lstStyle/>
          <a:p>
            <a:pPr algn="r">
              <a:lnSpc>
                <a:spcPts val="1300"/>
              </a:lnSpc>
            </a:pPr>
            <a:r>
              <a:rPr lang="ru-RU" sz="1200" dirty="0" smtClean="0">
                <a:ln w="0"/>
                <a:solidFill>
                  <a:srgbClr val="385C8C"/>
                </a:solidFill>
                <a:effectLst>
                  <a:outerShdw blurRad="50800" dist="38100" dir="2700000" algn="tl" rotWithShape="0">
                    <a:prstClr val="black">
                      <a:alpha val="0"/>
                    </a:prstClr>
                  </a:outerShdw>
                </a:effectLst>
                <a:latin typeface="Russo One" panose="02000503050000020004" pitchFamily="2" charset="0"/>
              </a:rPr>
              <a:t>докладчики</a:t>
            </a:r>
            <a:r>
              <a:rPr lang="ru-RU" sz="1200" dirty="0">
                <a:ln w="0"/>
                <a:solidFill>
                  <a:srgbClr val="385C8C"/>
                </a:solidFill>
                <a:effectLst>
                  <a:outerShdw blurRad="50800" dist="38100" dir="2700000" algn="tl" rotWithShape="0">
                    <a:prstClr val="black">
                      <a:alpha val="0"/>
                    </a:prstClr>
                  </a:outerShdw>
                </a:effectLst>
                <a:latin typeface="Russo One" panose="02000503050000020004" pitchFamily="2" charset="0"/>
              </a:rPr>
              <a:t>: Ермакова </a:t>
            </a:r>
            <a:r>
              <a:rPr lang="ru-RU" sz="1200" dirty="0" smtClean="0">
                <a:ln w="0"/>
                <a:solidFill>
                  <a:srgbClr val="385C8C"/>
                </a:solidFill>
                <a:effectLst>
                  <a:outerShdw blurRad="50800" dist="38100" dir="2700000" algn="tl" rotWithShape="0">
                    <a:prstClr val="black">
                      <a:alpha val="0"/>
                    </a:prstClr>
                  </a:outerShdw>
                </a:effectLst>
                <a:latin typeface="Russo One" panose="02000503050000020004" pitchFamily="2" charset="0"/>
              </a:rPr>
              <a:t>Е.Ю.</a:t>
            </a:r>
          </a:p>
          <a:p>
            <a:pPr algn="r">
              <a:lnSpc>
                <a:spcPts val="1300"/>
              </a:lnSpc>
            </a:pPr>
            <a:r>
              <a:rPr lang="ru-RU" sz="1200" dirty="0" smtClean="0">
                <a:ln w="0"/>
                <a:solidFill>
                  <a:srgbClr val="385C8C"/>
                </a:solidFill>
                <a:effectLst>
                  <a:outerShdw blurRad="50800" dist="38100" dir="2700000" algn="tl" rotWithShape="0">
                    <a:prstClr val="black">
                      <a:alpha val="0"/>
                    </a:prstClr>
                  </a:outerShdw>
                </a:effectLst>
                <a:latin typeface="Russo One" panose="02000503050000020004" pitchFamily="2" charset="0"/>
              </a:rPr>
              <a:t>Черкашин </a:t>
            </a:r>
            <a:r>
              <a:rPr lang="ru-RU" sz="1200" dirty="0">
                <a:ln w="0"/>
                <a:solidFill>
                  <a:srgbClr val="385C8C"/>
                </a:solidFill>
                <a:effectLst>
                  <a:outerShdw blurRad="50800" dist="38100" dir="2700000" algn="tl" rotWithShape="0">
                    <a:prstClr val="black">
                      <a:alpha val="0"/>
                    </a:prstClr>
                  </a:outerShdw>
                </a:effectLst>
                <a:latin typeface="Russo One" panose="02000503050000020004" pitchFamily="2" charset="0"/>
              </a:rPr>
              <a:t>А.Л</a:t>
            </a:r>
            <a:r>
              <a:rPr lang="ru-RU" sz="1200" dirty="0" smtClean="0">
                <a:ln w="0"/>
                <a:solidFill>
                  <a:srgbClr val="385C8C"/>
                </a:solidFill>
                <a:effectLst>
                  <a:outerShdw blurRad="50800" dist="38100" dir="2700000" algn="tl" rotWithShape="0">
                    <a:prstClr val="black">
                      <a:alpha val="0"/>
                    </a:prstClr>
                  </a:outerShdw>
                </a:effectLst>
                <a:latin typeface="Russo One" panose="02000503050000020004" pitchFamily="2" charset="0"/>
              </a:rPr>
              <a:t>.</a:t>
            </a:r>
            <a:endParaRPr lang="ru-RU" sz="1200" dirty="0">
              <a:ln w="0"/>
              <a:solidFill>
                <a:srgbClr val="0066AC"/>
              </a:solidFill>
              <a:effectLst>
                <a:outerShdw blurRad="50800" dist="38100" dir="2700000" algn="tl" rotWithShape="0">
                  <a:prstClr val="black">
                    <a:alpha val="0"/>
                  </a:prstClr>
                </a:outerShdw>
              </a:effectLst>
              <a:latin typeface="Russo One" panose="02000503050000020004" pitchFamily="2" charset="0"/>
            </a:endParaRPr>
          </a:p>
        </p:txBody>
      </p:sp>
      <p:pic>
        <p:nvPicPr>
          <p:cNvPr id="2" name="Рисунок 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82296" y="77862"/>
            <a:ext cx="1534390" cy="242177"/>
          </a:xfrm>
          <a:prstGeom prst="rect">
            <a:avLst/>
          </a:prstGeom>
        </p:spPr>
      </p:pic>
    </p:spTree>
    <p:extLst>
      <p:ext uri="{BB962C8B-B14F-4D97-AF65-F5344CB8AC3E}">
        <p14:creationId xmlns:p14="http://schemas.microsoft.com/office/powerpoint/2010/main" val="1398883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5530" y="409479"/>
            <a:ext cx="3540226" cy="465961"/>
          </a:xfrm>
          <a:prstGeom prst="rect">
            <a:avLst/>
          </a:prstGeom>
          <a:noFill/>
        </p:spPr>
        <p:txBody>
          <a:bodyPr wrap="square" rtlCol="0">
            <a:spAutoFit/>
          </a:bodyPr>
          <a:lstStyle/>
          <a:p>
            <a:pPr>
              <a:lnSpc>
                <a:spcPts val="1400"/>
              </a:lnSpc>
            </a:pPr>
            <a:r>
              <a:rPr lang="ru-RU" sz="1400" u="sng" dirty="0">
                <a:solidFill>
                  <a:srgbClr val="385C8C"/>
                </a:solidFill>
                <a:latin typeface="Russo One" panose="02000503050000020004" pitchFamily="2" charset="0"/>
              </a:rPr>
              <a:t>Аудитория: </a:t>
            </a:r>
            <a:r>
              <a:rPr lang="ru-RU" sz="1400" dirty="0">
                <a:solidFill>
                  <a:srgbClr val="385C8C"/>
                </a:solidFill>
                <a:latin typeface="Russo One" panose="02000503050000020004" pitchFamily="2" charset="0"/>
              </a:rPr>
              <a:t>клиенты, которые прочитали </a:t>
            </a:r>
            <a:r>
              <a:rPr lang="ru-RU" sz="1400" dirty="0" smtClean="0">
                <a:solidFill>
                  <a:srgbClr val="385C8C"/>
                </a:solidFill>
                <a:latin typeface="Russo One" panose="02000503050000020004" pitchFamily="2" charset="0"/>
              </a:rPr>
              <a:t>уведомление</a:t>
            </a:r>
            <a:r>
              <a:rPr lang="en-US" sz="1400" dirty="0" smtClean="0">
                <a:solidFill>
                  <a:srgbClr val="385C8C"/>
                </a:solidFill>
                <a:latin typeface="Russo One" panose="02000503050000020004" pitchFamily="2" charset="0"/>
              </a:rPr>
              <a:t> </a:t>
            </a:r>
            <a:r>
              <a:rPr lang="ru-RU" sz="1400" dirty="0" smtClean="0">
                <a:solidFill>
                  <a:srgbClr val="385C8C"/>
                </a:solidFill>
                <a:latin typeface="Russo One" panose="02000503050000020004" pitchFamily="2" charset="0"/>
              </a:rPr>
              <a:t>сразу.</a:t>
            </a:r>
            <a:endParaRPr lang="ru-RU" sz="1400" dirty="0">
              <a:solidFill>
                <a:srgbClr val="385C8C"/>
              </a:solidFill>
              <a:latin typeface="Russo One" panose="02000503050000020004" pitchFamily="2" charset="0"/>
            </a:endParaRPr>
          </a:p>
        </p:txBody>
      </p:sp>
      <p:sp>
        <p:nvSpPr>
          <p:cNvPr id="7" name="Прямоугольник 6"/>
          <p:cNvSpPr/>
          <p:nvPr/>
        </p:nvSpPr>
        <p:spPr>
          <a:xfrm>
            <a:off x="1239395" y="1477654"/>
            <a:ext cx="694421" cy="425758"/>
          </a:xfrm>
          <a:prstGeom prst="rect">
            <a:avLst/>
          </a:prstGeom>
        </p:spPr>
        <p:txBody>
          <a:bodyPr wrap="none">
            <a:spAutoFit/>
          </a:bodyPr>
          <a:lstStyle/>
          <a:p>
            <a:pPr algn="ctr">
              <a:lnSpc>
                <a:spcPts val="1300"/>
              </a:lnSpc>
            </a:pPr>
            <a:r>
              <a:rPr lang="ru-RU" sz="1400" dirty="0" smtClean="0">
                <a:solidFill>
                  <a:schemeClr val="bg1"/>
                </a:solidFill>
                <a:latin typeface="Russo One" panose="02000503050000020004" pitchFamily="2" charset="0"/>
              </a:rPr>
              <a:t>1</a:t>
            </a:r>
            <a:endParaRPr lang="en-US" sz="1400" dirty="0" smtClean="0">
              <a:solidFill>
                <a:schemeClr val="bg1"/>
              </a:solidFill>
              <a:latin typeface="Russo One" panose="02000503050000020004" pitchFamily="2" charset="0"/>
            </a:endParaRPr>
          </a:p>
          <a:p>
            <a:pPr algn="ctr">
              <a:lnSpc>
                <a:spcPts val="1300"/>
              </a:lnSpc>
            </a:pPr>
            <a:r>
              <a:rPr lang="ru-RU" sz="1100" dirty="0" smtClean="0">
                <a:solidFill>
                  <a:schemeClr val="bg1"/>
                </a:solidFill>
                <a:latin typeface="Russo One" panose="02000503050000020004" pitchFamily="2" charset="0"/>
              </a:rPr>
              <a:t>ВОЛНА</a:t>
            </a:r>
            <a:endParaRPr lang="ru-RU" sz="100" dirty="0"/>
          </a:p>
        </p:txBody>
      </p:sp>
      <p:sp>
        <p:nvSpPr>
          <p:cNvPr id="10" name="Прямоугольник 9"/>
          <p:cNvSpPr/>
          <p:nvPr/>
        </p:nvSpPr>
        <p:spPr>
          <a:xfrm>
            <a:off x="993478" y="10965"/>
            <a:ext cx="2016899" cy="338554"/>
          </a:xfrm>
          <a:prstGeom prst="rect">
            <a:avLst/>
          </a:prstGeom>
        </p:spPr>
        <p:txBody>
          <a:bodyPr wrap="none">
            <a:spAutoFit/>
          </a:bodyPr>
          <a:lstStyle/>
          <a:p>
            <a:r>
              <a:rPr lang="ru-RU" sz="1600" dirty="0">
                <a:solidFill>
                  <a:srgbClr val="385C8C"/>
                </a:solidFill>
                <a:effectLst>
                  <a:outerShdw blurRad="38100" dist="38100" dir="2700000" algn="tl">
                    <a:srgbClr val="000000">
                      <a:alpha val="43137"/>
                    </a:srgbClr>
                  </a:outerShdw>
                </a:effectLst>
                <a:latin typeface="Russo One" panose="02000503050000020004" pitchFamily="2" charset="0"/>
              </a:rPr>
              <a:t>1. УВЕДОМЛЕНИЯ</a:t>
            </a:r>
            <a:endParaRPr lang="ru-RU" sz="800" dirty="0">
              <a:solidFill>
                <a:srgbClr val="385C8C"/>
              </a:solidFill>
              <a:effectLst>
                <a:outerShdw blurRad="38100" dist="38100" dir="2700000" algn="tl">
                  <a:srgbClr val="000000">
                    <a:alpha val="43137"/>
                  </a:srgbClr>
                </a:outerShdw>
              </a:effectLst>
            </a:endParaRPr>
          </a:p>
        </p:txBody>
      </p:sp>
      <p:sp>
        <p:nvSpPr>
          <p:cNvPr id="3" name="Прямоугольник 2"/>
          <p:cNvSpPr/>
          <p:nvPr/>
        </p:nvSpPr>
        <p:spPr>
          <a:xfrm>
            <a:off x="863523" y="875440"/>
            <a:ext cx="2468832" cy="465961"/>
          </a:xfrm>
          <a:prstGeom prst="rect">
            <a:avLst/>
          </a:prstGeom>
        </p:spPr>
        <p:txBody>
          <a:bodyPr wrap="square">
            <a:spAutoFit/>
          </a:bodyPr>
          <a:lstStyle/>
          <a:p>
            <a:pPr>
              <a:lnSpc>
                <a:spcPts val="1400"/>
              </a:lnSpc>
            </a:pPr>
            <a:r>
              <a:rPr lang="ru-RU" sz="1400" u="sng" dirty="0">
                <a:solidFill>
                  <a:srgbClr val="385C8C"/>
                </a:solidFill>
                <a:latin typeface="Russo One" panose="02000503050000020004" pitchFamily="2" charset="0"/>
              </a:rPr>
              <a:t>Длительность: </a:t>
            </a:r>
            <a:r>
              <a:rPr lang="ru-RU" sz="1400" dirty="0">
                <a:solidFill>
                  <a:srgbClr val="385C8C"/>
                </a:solidFill>
                <a:latin typeface="Russo One" panose="02000503050000020004" pitchFamily="2" charset="0"/>
              </a:rPr>
              <a:t>от 2-х дней до 2-х недель.</a:t>
            </a:r>
          </a:p>
        </p:txBody>
      </p:sp>
      <p:sp>
        <p:nvSpPr>
          <p:cNvPr id="4" name="Прямоугольник 3"/>
          <p:cNvSpPr/>
          <p:nvPr/>
        </p:nvSpPr>
        <p:spPr>
          <a:xfrm>
            <a:off x="1887357" y="1324792"/>
            <a:ext cx="1939407" cy="645498"/>
          </a:xfrm>
          <a:prstGeom prst="rect">
            <a:avLst/>
          </a:prstGeom>
        </p:spPr>
        <p:txBody>
          <a:bodyPr wrap="square">
            <a:spAutoFit/>
          </a:bodyPr>
          <a:lstStyle/>
          <a:p>
            <a:pPr>
              <a:lnSpc>
                <a:spcPts val="1400"/>
              </a:lnSpc>
            </a:pPr>
            <a:r>
              <a:rPr lang="ru-RU" sz="1400" u="sng" dirty="0">
                <a:solidFill>
                  <a:srgbClr val="385C8C"/>
                </a:solidFill>
                <a:latin typeface="Russo One" panose="02000503050000020004" pitchFamily="2" charset="0"/>
              </a:rPr>
              <a:t>Цель: </a:t>
            </a:r>
            <a:r>
              <a:rPr lang="ru-RU" sz="1400" dirty="0">
                <a:solidFill>
                  <a:srgbClr val="385C8C"/>
                </a:solidFill>
                <a:latin typeface="Russo One" panose="02000503050000020004" pitchFamily="2" charset="0"/>
              </a:rPr>
              <a:t>выявление потенциального оттока + </a:t>
            </a:r>
            <a:r>
              <a:rPr lang="en-US" sz="1400" dirty="0">
                <a:solidFill>
                  <a:srgbClr val="385C8C"/>
                </a:solidFill>
                <a:latin typeface="Russo One" panose="02000503050000020004" pitchFamily="2" charset="0"/>
              </a:rPr>
              <a:t>NPS</a:t>
            </a:r>
            <a:r>
              <a:rPr lang="ru-RU" sz="1400" dirty="0">
                <a:solidFill>
                  <a:srgbClr val="385C8C"/>
                </a:solidFill>
                <a:latin typeface="Russo One" panose="02000503050000020004" pitchFamily="2" charset="0"/>
              </a:rPr>
              <a:t>. </a:t>
            </a:r>
          </a:p>
        </p:txBody>
      </p:sp>
    </p:spTree>
    <p:extLst>
      <p:ext uri="{BB962C8B-B14F-4D97-AF65-F5344CB8AC3E}">
        <p14:creationId xmlns:p14="http://schemas.microsoft.com/office/powerpoint/2010/main" val="2097889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1752" y="382514"/>
            <a:ext cx="3147410" cy="1567096"/>
          </a:xfrm>
          <a:prstGeom prst="rect">
            <a:avLst/>
          </a:prstGeom>
          <a:noFill/>
        </p:spPr>
        <p:txBody>
          <a:bodyPr wrap="square" rtlCol="0">
            <a:spAutoFit/>
          </a:bodyPr>
          <a:lstStyle/>
          <a:p>
            <a:pPr indent="-102096">
              <a:lnSpc>
                <a:spcPts val="13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Официальный </a:t>
            </a:r>
            <a:r>
              <a:rPr lang="ru-RU" sz="1400" dirty="0" smtClean="0">
                <a:solidFill>
                  <a:srgbClr val="385C8C"/>
                </a:solidFill>
                <a:latin typeface="Russo One" panose="02000503050000020004" pitchFamily="2" charset="0"/>
              </a:rPr>
              <a:t>сайт</a:t>
            </a:r>
          </a:p>
          <a:p>
            <a:pPr>
              <a:lnSpc>
                <a:spcPts val="1300"/>
              </a:lnSpc>
            </a:pPr>
            <a:r>
              <a:rPr lang="ru-RU" sz="1400" dirty="0" smtClean="0">
                <a:solidFill>
                  <a:srgbClr val="385C8C"/>
                </a:solidFill>
                <a:latin typeface="Russo One" panose="02000503050000020004" pitchFamily="2" charset="0"/>
              </a:rPr>
              <a:t>(за 10 </a:t>
            </a:r>
            <a:r>
              <a:rPr lang="ru-RU" sz="1400" dirty="0">
                <a:solidFill>
                  <a:srgbClr val="385C8C"/>
                </a:solidFill>
                <a:latin typeface="Russo One" panose="02000503050000020004" pitchFamily="2" charset="0"/>
              </a:rPr>
              <a:t>дней</a:t>
            </a:r>
            <a:r>
              <a:rPr lang="ru-RU" sz="1400" dirty="0" smtClean="0">
                <a:solidFill>
                  <a:srgbClr val="385C8C"/>
                </a:solidFill>
                <a:latin typeface="Russo One" panose="02000503050000020004" pitchFamily="2" charset="0"/>
              </a:rPr>
              <a:t>);</a:t>
            </a:r>
            <a:endParaRPr lang="ru-RU" sz="1400" dirty="0">
              <a:solidFill>
                <a:srgbClr val="385C8C"/>
              </a:solidFill>
              <a:latin typeface="Russo One" panose="02000503050000020004" pitchFamily="2" charset="0"/>
            </a:endParaRPr>
          </a:p>
          <a:p>
            <a:pPr indent="-102096">
              <a:lnSpc>
                <a:spcPts val="13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Личный </a:t>
            </a:r>
            <a:r>
              <a:rPr lang="ru-RU" sz="1400" dirty="0" smtClean="0">
                <a:solidFill>
                  <a:srgbClr val="385C8C"/>
                </a:solidFill>
                <a:latin typeface="Russo One" panose="02000503050000020004" pitchFamily="2" charset="0"/>
              </a:rPr>
              <a:t>кабинет</a:t>
            </a:r>
            <a:endParaRPr lang="en-US" sz="1400" dirty="0">
              <a:solidFill>
                <a:srgbClr val="385C8C"/>
              </a:solidFill>
              <a:latin typeface="Russo One" panose="02000503050000020004" pitchFamily="2" charset="0"/>
            </a:endParaRPr>
          </a:p>
          <a:p>
            <a:pPr>
              <a:lnSpc>
                <a:spcPts val="1300"/>
              </a:lnSpc>
            </a:pPr>
            <a:r>
              <a:rPr lang="ru-RU" sz="1400" dirty="0" smtClean="0">
                <a:solidFill>
                  <a:srgbClr val="385C8C"/>
                </a:solidFill>
                <a:latin typeface="Russo One" panose="02000503050000020004" pitchFamily="2" charset="0"/>
              </a:rPr>
              <a:t>(прочитано 4,3%);</a:t>
            </a:r>
            <a:endParaRPr lang="en-US" sz="1400" dirty="0">
              <a:solidFill>
                <a:srgbClr val="385C8C"/>
              </a:solidFill>
              <a:latin typeface="Russo One" panose="02000503050000020004" pitchFamily="2" charset="0"/>
            </a:endParaRPr>
          </a:p>
          <a:p>
            <a:pPr indent="-102096">
              <a:lnSpc>
                <a:spcPts val="1300"/>
              </a:lnSpc>
              <a:spcBef>
                <a:spcPts val="600"/>
              </a:spcBef>
              <a:buFont typeface="Wingdings" panose="05000000000000000000" pitchFamily="2" charset="2"/>
              <a:buChar char="Ø"/>
            </a:pPr>
            <a:r>
              <a:rPr lang="ru-RU" sz="1400" dirty="0" err="1">
                <a:solidFill>
                  <a:srgbClr val="385C8C"/>
                </a:solidFill>
                <a:latin typeface="Russo One" panose="02000503050000020004" pitchFamily="2" charset="0"/>
              </a:rPr>
              <a:t>Телеграм</a:t>
            </a:r>
            <a:r>
              <a:rPr lang="ru-RU" sz="1400" dirty="0">
                <a:solidFill>
                  <a:srgbClr val="385C8C"/>
                </a:solidFill>
                <a:latin typeface="Russo One" panose="02000503050000020004" pitchFamily="2" charset="0"/>
              </a:rPr>
              <a:t>;</a:t>
            </a:r>
          </a:p>
          <a:p>
            <a:pPr indent="-102096">
              <a:lnSpc>
                <a:spcPts val="1300"/>
              </a:lnSpc>
              <a:spcBef>
                <a:spcPts val="600"/>
              </a:spcBef>
              <a:buFont typeface="Wingdings" panose="05000000000000000000" pitchFamily="2" charset="2"/>
              <a:buChar char="Ø"/>
            </a:pPr>
            <a:r>
              <a:rPr lang="en-US" sz="1400" dirty="0" err="1" smtClean="0">
                <a:solidFill>
                  <a:srgbClr val="385C8C"/>
                </a:solidFill>
                <a:latin typeface="Russo One" panose="02000503050000020004" pitchFamily="2" charset="0"/>
              </a:rPr>
              <a:t>Viber</a:t>
            </a:r>
            <a:r>
              <a:rPr lang="ru-RU" sz="1400" dirty="0">
                <a:solidFill>
                  <a:srgbClr val="385C8C"/>
                </a:solidFill>
                <a:latin typeface="Russo One" panose="02000503050000020004" pitchFamily="2" charset="0"/>
              </a:rPr>
              <a:t> </a:t>
            </a:r>
            <a:r>
              <a:rPr lang="ru-RU" sz="1400" dirty="0" smtClean="0">
                <a:solidFill>
                  <a:srgbClr val="385C8C"/>
                </a:solidFill>
                <a:latin typeface="Russo One" panose="02000503050000020004" pitchFamily="2" charset="0"/>
              </a:rPr>
              <a:t>(</a:t>
            </a:r>
            <a:r>
              <a:rPr lang="ru-RU" sz="1400" dirty="0">
                <a:solidFill>
                  <a:srgbClr val="385C8C"/>
                </a:solidFill>
                <a:latin typeface="Russo One" panose="02000503050000020004" pitchFamily="2" charset="0"/>
              </a:rPr>
              <a:t>прочитано </a:t>
            </a:r>
            <a:r>
              <a:rPr lang="ru-RU" sz="1400" dirty="0" smtClean="0">
                <a:solidFill>
                  <a:srgbClr val="385C8C"/>
                </a:solidFill>
                <a:latin typeface="Russo One" panose="02000503050000020004" pitchFamily="2" charset="0"/>
              </a:rPr>
              <a:t>29,8%);</a:t>
            </a:r>
            <a:endParaRPr lang="ru-RU" sz="1400" dirty="0">
              <a:solidFill>
                <a:srgbClr val="385C8C"/>
              </a:solidFill>
              <a:latin typeface="Russo One" panose="02000503050000020004" pitchFamily="2" charset="0"/>
            </a:endParaRPr>
          </a:p>
          <a:p>
            <a:pPr indent="-102096">
              <a:lnSpc>
                <a:spcPts val="13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СМС-уведомления.</a:t>
            </a:r>
          </a:p>
        </p:txBody>
      </p:sp>
      <p:sp>
        <p:nvSpPr>
          <p:cNvPr id="8" name="Прямоугольник 7"/>
          <p:cNvSpPr/>
          <p:nvPr/>
        </p:nvSpPr>
        <p:spPr>
          <a:xfrm>
            <a:off x="247826" y="104311"/>
            <a:ext cx="2549096" cy="307777"/>
          </a:xfrm>
          <a:prstGeom prst="rect">
            <a:avLst/>
          </a:prstGeom>
        </p:spPr>
        <p:txBody>
          <a:bodyPr wrap="none">
            <a:spAutoFit/>
          </a:bodyPr>
          <a:lstStyle/>
          <a:p>
            <a:r>
              <a:rPr lang="ru-RU" sz="1400" dirty="0">
                <a:solidFill>
                  <a:srgbClr val="385C8C"/>
                </a:solidFill>
                <a:effectLst>
                  <a:outerShdw blurRad="38100" dist="38100" dir="2700000" algn="tl">
                    <a:srgbClr val="000000">
                      <a:alpha val="43137"/>
                    </a:srgbClr>
                  </a:outerShdw>
                </a:effectLst>
                <a:latin typeface="Russo One" panose="02000503050000020004" pitchFamily="2" charset="0"/>
              </a:rPr>
              <a:t>1. </a:t>
            </a:r>
            <a:r>
              <a:rPr lang="ru-RU" sz="1400" dirty="0" smtClean="0">
                <a:solidFill>
                  <a:srgbClr val="385C8C"/>
                </a:solidFill>
                <a:effectLst>
                  <a:outerShdw blurRad="38100" dist="38100" dir="2700000" algn="tl">
                    <a:srgbClr val="000000">
                      <a:alpha val="43137"/>
                    </a:srgbClr>
                  </a:outerShdw>
                </a:effectLst>
                <a:latin typeface="Russo One" panose="02000503050000020004" pitchFamily="2" charset="0"/>
              </a:rPr>
              <a:t>УВЕДОМЛЕНИЯ</a:t>
            </a:r>
            <a:r>
              <a:rPr lang="ru-RU" sz="1400" dirty="0">
                <a:solidFill>
                  <a:srgbClr val="385C8C"/>
                </a:solidFill>
                <a:effectLst>
                  <a:outerShdw blurRad="38100" dist="38100" dir="2700000" algn="tl">
                    <a:srgbClr val="000000">
                      <a:alpha val="43137"/>
                    </a:srgbClr>
                  </a:outerShdw>
                </a:effectLst>
                <a:latin typeface="Russo One" panose="02000503050000020004" pitchFamily="2" charset="0"/>
              </a:rPr>
              <a:t>:</a:t>
            </a:r>
            <a:r>
              <a:rPr lang="ru-RU" sz="1400" dirty="0" smtClean="0">
                <a:solidFill>
                  <a:srgbClr val="385C8C"/>
                </a:solidFill>
                <a:effectLst>
                  <a:outerShdw blurRad="38100" dist="38100" dir="2700000" algn="tl">
                    <a:srgbClr val="000000">
                      <a:alpha val="43137"/>
                    </a:srgbClr>
                  </a:outerShdw>
                </a:effectLst>
                <a:latin typeface="Russo One" panose="02000503050000020004" pitchFamily="2" charset="0"/>
              </a:rPr>
              <a:t> ЭТАПЫ</a:t>
            </a:r>
            <a:endParaRPr lang="ru-RU" sz="1400" dirty="0">
              <a:solidFill>
                <a:srgbClr val="385C8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9153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childTnLst>
                                </p:cTn>
                              </p:par>
                            </p:childTnLst>
                          </p:cTn>
                        </p:par>
                        <p:par>
                          <p:cTn id="18" fill="hold">
                            <p:stCondLst>
                              <p:cond delay="4000"/>
                            </p:stCondLst>
                            <p:childTnLst>
                              <p:par>
                                <p:cTn id="19" presetID="10" presetClass="entr" presetSubtype="0" fill="hold" grpId="0" nodeType="afterEffect">
                                  <p:stCondLst>
                                    <p:cond delay="100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childTnLst>
                                </p:cTn>
                              </p:par>
                            </p:childTnLst>
                          </p:cTn>
                        </p:par>
                        <p:par>
                          <p:cTn id="22" fill="hold">
                            <p:stCondLst>
                              <p:cond delay="6000"/>
                            </p:stCondLst>
                            <p:childTnLst>
                              <p:par>
                                <p:cTn id="23" presetID="10" presetClass="entr" presetSubtype="0" fill="hold" grpId="0" nodeType="afterEffect">
                                  <p:stCondLst>
                                    <p:cond delay="100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1000"/>
                                        <p:tgtEl>
                                          <p:spTgt spid="2">
                                            <p:txEl>
                                              <p:pRg st="5" end="5"/>
                                            </p:txEl>
                                          </p:spTgt>
                                        </p:tgtEl>
                                      </p:cBhvr>
                                    </p:animEffect>
                                  </p:childTnLst>
                                </p:cTn>
                              </p:par>
                            </p:childTnLst>
                          </p:cTn>
                        </p:par>
                        <p:par>
                          <p:cTn id="26" fill="hold">
                            <p:stCondLst>
                              <p:cond delay="8000"/>
                            </p:stCondLst>
                            <p:childTnLst>
                              <p:par>
                                <p:cTn id="27" presetID="10" presetClass="entr" presetSubtype="0" fill="hold" grpId="0" nodeType="afterEffect">
                                  <p:stCondLst>
                                    <p:cond delay="100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6065" y="306267"/>
            <a:ext cx="3821723" cy="716030"/>
          </a:xfrm>
          <a:prstGeom prst="rect">
            <a:avLst/>
          </a:prstGeom>
          <a:noFill/>
        </p:spPr>
        <p:txBody>
          <a:bodyPr wrap="square" rtlCol="0">
            <a:spAutoFit/>
          </a:bodyPr>
          <a:lstStyle/>
          <a:p>
            <a:pPr>
              <a:lnSpc>
                <a:spcPts val="1600"/>
              </a:lnSpc>
            </a:pPr>
            <a:r>
              <a:rPr lang="ru-RU" sz="1600" u="sng" dirty="0">
                <a:solidFill>
                  <a:srgbClr val="385C8C"/>
                </a:solidFill>
                <a:latin typeface="Russo One" panose="02000503050000020004" pitchFamily="2" charset="0"/>
              </a:rPr>
              <a:t>Аудитория:</a:t>
            </a:r>
            <a:r>
              <a:rPr lang="ru-RU" sz="1600" dirty="0">
                <a:solidFill>
                  <a:srgbClr val="385C8C"/>
                </a:solidFill>
                <a:latin typeface="Russo One" panose="02000503050000020004" pitchFamily="2" charset="0"/>
              </a:rPr>
              <a:t> те клиенты, кто уведомлен и те, кто обратился </a:t>
            </a:r>
            <a:r>
              <a:rPr lang="ru-RU" sz="1600" dirty="0" smtClean="0">
                <a:solidFill>
                  <a:srgbClr val="385C8C"/>
                </a:solidFill>
                <a:latin typeface="Russo One" panose="02000503050000020004" pitchFamily="2" charset="0"/>
              </a:rPr>
              <a:t>уточнить баланс/тариф.</a:t>
            </a:r>
          </a:p>
        </p:txBody>
      </p:sp>
      <p:sp>
        <p:nvSpPr>
          <p:cNvPr id="9" name="Прямоугольник 8"/>
          <p:cNvSpPr/>
          <p:nvPr/>
        </p:nvSpPr>
        <p:spPr>
          <a:xfrm>
            <a:off x="1081853" y="-27957"/>
            <a:ext cx="1827744" cy="338554"/>
          </a:xfrm>
          <a:prstGeom prst="rect">
            <a:avLst/>
          </a:prstGeom>
        </p:spPr>
        <p:txBody>
          <a:bodyPr wrap="none">
            <a:spAutoFit/>
          </a:bodyPr>
          <a:lstStyle/>
          <a:p>
            <a:r>
              <a:rPr lang="ru-RU" sz="1600" dirty="0">
                <a:solidFill>
                  <a:srgbClr val="385C8C"/>
                </a:solidFill>
                <a:effectLst>
                  <a:outerShdw blurRad="38100" dist="38100" dir="2700000" algn="tl">
                    <a:srgbClr val="000000">
                      <a:alpha val="43137"/>
                    </a:srgbClr>
                  </a:outerShdw>
                </a:effectLst>
                <a:latin typeface="Russo One" panose="02000503050000020004" pitchFamily="2" charset="0"/>
              </a:rPr>
              <a:t>2. ПОВЫШЕНИЕ</a:t>
            </a:r>
            <a:endParaRPr lang="ru-RU" sz="800" dirty="0">
              <a:solidFill>
                <a:srgbClr val="385C8C"/>
              </a:solidFill>
              <a:effectLst>
                <a:outerShdw blurRad="38100" dist="38100" dir="2700000" algn="tl">
                  <a:srgbClr val="000000">
                    <a:alpha val="43137"/>
                  </a:srgbClr>
                </a:outerShdw>
              </a:effectLst>
            </a:endParaRPr>
          </a:p>
        </p:txBody>
      </p:sp>
      <p:sp>
        <p:nvSpPr>
          <p:cNvPr id="6" name="Прямоугольник 5"/>
          <p:cNvSpPr/>
          <p:nvPr/>
        </p:nvSpPr>
        <p:spPr>
          <a:xfrm>
            <a:off x="1954451" y="1437410"/>
            <a:ext cx="694421" cy="477054"/>
          </a:xfrm>
          <a:prstGeom prst="rect">
            <a:avLst/>
          </a:prstGeom>
        </p:spPr>
        <p:txBody>
          <a:bodyPr wrap="none">
            <a:spAutoFit/>
          </a:bodyPr>
          <a:lstStyle/>
          <a:p>
            <a:pPr algn="ctr"/>
            <a:r>
              <a:rPr lang="ru-RU" sz="1400" dirty="0" smtClean="0">
                <a:solidFill>
                  <a:schemeClr val="bg1"/>
                </a:solidFill>
                <a:latin typeface="Russo One" panose="02000503050000020004" pitchFamily="2" charset="0"/>
              </a:rPr>
              <a:t>2</a:t>
            </a:r>
            <a:endParaRPr lang="en-US" sz="1400" dirty="0">
              <a:solidFill>
                <a:schemeClr val="bg1"/>
              </a:solidFill>
              <a:latin typeface="Russo One" panose="02000503050000020004" pitchFamily="2" charset="0"/>
            </a:endParaRPr>
          </a:p>
          <a:p>
            <a:pPr algn="ctr"/>
            <a:r>
              <a:rPr lang="ru-RU" sz="1100" dirty="0" smtClean="0">
                <a:solidFill>
                  <a:schemeClr val="bg1"/>
                </a:solidFill>
                <a:latin typeface="Russo One" panose="02000503050000020004" pitchFamily="2" charset="0"/>
              </a:rPr>
              <a:t>ВОЛНА</a:t>
            </a:r>
            <a:endParaRPr lang="ru-RU" sz="100" dirty="0"/>
          </a:p>
        </p:txBody>
      </p:sp>
      <p:sp>
        <p:nvSpPr>
          <p:cNvPr id="3" name="Прямоугольник 2"/>
          <p:cNvSpPr/>
          <p:nvPr/>
        </p:nvSpPr>
        <p:spPr>
          <a:xfrm>
            <a:off x="66065" y="990439"/>
            <a:ext cx="3042432" cy="502702"/>
          </a:xfrm>
          <a:prstGeom prst="rect">
            <a:avLst/>
          </a:prstGeom>
        </p:spPr>
        <p:txBody>
          <a:bodyPr wrap="square">
            <a:spAutoFit/>
          </a:bodyPr>
          <a:lstStyle/>
          <a:p>
            <a:pPr>
              <a:lnSpc>
                <a:spcPts val="1600"/>
              </a:lnSpc>
            </a:pPr>
            <a:r>
              <a:rPr lang="ru-RU" sz="1600" u="sng" dirty="0">
                <a:solidFill>
                  <a:srgbClr val="385C8C"/>
                </a:solidFill>
                <a:latin typeface="Russo One" panose="02000503050000020004" pitchFamily="2" charset="0"/>
              </a:rPr>
              <a:t>Длительность:</a:t>
            </a:r>
            <a:r>
              <a:rPr lang="ru-RU" sz="1600" dirty="0">
                <a:solidFill>
                  <a:srgbClr val="385C8C"/>
                </a:solidFill>
                <a:latin typeface="Russo One" panose="02000503050000020004" pitchFamily="2" charset="0"/>
              </a:rPr>
              <a:t> 1 месяц со</a:t>
            </a:r>
            <a:endParaRPr lang="en-US" sz="1600" dirty="0">
              <a:solidFill>
                <a:srgbClr val="385C8C"/>
              </a:solidFill>
              <a:latin typeface="Russo One" panose="02000503050000020004" pitchFamily="2" charset="0"/>
            </a:endParaRPr>
          </a:p>
          <a:p>
            <a:pPr>
              <a:lnSpc>
                <a:spcPts val="1600"/>
              </a:lnSpc>
            </a:pPr>
            <a:r>
              <a:rPr lang="ru-RU" sz="1600" dirty="0">
                <a:solidFill>
                  <a:srgbClr val="385C8C"/>
                </a:solidFill>
                <a:latin typeface="Russo One" panose="02000503050000020004" pitchFamily="2" charset="0"/>
              </a:rPr>
              <a:t>дня</a:t>
            </a:r>
            <a:r>
              <a:rPr lang="en-US" sz="1600" dirty="0">
                <a:solidFill>
                  <a:srgbClr val="385C8C"/>
                </a:solidFill>
                <a:latin typeface="Russo One" panose="02000503050000020004" pitchFamily="2" charset="0"/>
              </a:rPr>
              <a:t> </a:t>
            </a:r>
            <a:r>
              <a:rPr lang="ru-RU" sz="1600" dirty="0">
                <a:solidFill>
                  <a:srgbClr val="385C8C"/>
                </a:solidFill>
                <a:latin typeface="Russo One" panose="02000503050000020004" pitchFamily="2" charset="0"/>
              </a:rPr>
              <a:t>повышения</a:t>
            </a:r>
            <a:r>
              <a:rPr lang="ru-RU" sz="1600" dirty="0" smtClean="0">
                <a:solidFill>
                  <a:srgbClr val="385C8C"/>
                </a:solidFill>
                <a:latin typeface="Russo One" panose="02000503050000020004" pitchFamily="2" charset="0"/>
              </a:rPr>
              <a:t>.</a:t>
            </a:r>
            <a:endParaRPr lang="ru-RU" sz="1600" dirty="0">
              <a:solidFill>
                <a:srgbClr val="385C8C"/>
              </a:solidFill>
              <a:latin typeface="Russo One" panose="02000503050000020004" pitchFamily="2" charset="0"/>
            </a:endParaRPr>
          </a:p>
        </p:txBody>
      </p:sp>
      <p:sp>
        <p:nvSpPr>
          <p:cNvPr id="4" name="Прямоугольник 3"/>
          <p:cNvSpPr/>
          <p:nvPr/>
        </p:nvSpPr>
        <p:spPr>
          <a:xfrm>
            <a:off x="76070" y="1484727"/>
            <a:ext cx="1943100" cy="510845"/>
          </a:xfrm>
          <a:prstGeom prst="rect">
            <a:avLst/>
          </a:prstGeom>
        </p:spPr>
        <p:txBody>
          <a:bodyPr>
            <a:spAutoFit/>
          </a:bodyPr>
          <a:lstStyle/>
          <a:p>
            <a:pPr>
              <a:lnSpc>
                <a:spcPts val="1600"/>
              </a:lnSpc>
            </a:pPr>
            <a:r>
              <a:rPr lang="ru-RU" sz="1600" u="sng" dirty="0">
                <a:solidFill>
                  <a:srgbClr val="385C8C"/>
                </a:solidFill>
                <a:latin typeface="Russo One" panose="02000503050000020004" pitchFamily="2" charset="0"/>
              </a:rPr>
              <a:t>Цель:</a:t>
            </a:r>
            <a:r>
              <a:rPr lang="ru-RU" sz="1600" dirty="0">
                <a:solidFill>
                  <a:srgbClr val="385C8C"/>
                </a:solidFill>
                <a:latin typeface="Russo One" panose="02000503050000020004" pitchFamily="2" charset="0"/>
              </a:rPr>
              <a:t> работа</a:t>
            </a:r>
            <a:endParaRPr lang="en-US" sz="1600" dirty="0">
              <a:solidFill>
                <a:srgbClr val="385C8C"/>
              </a:solidFill>
              <a:latin typeface="Russo One" panose="02000503050000020004" pitchFamily="2" charset="0"/>
            </a:endParaRPr>
          </a:p>
          <a:p>
            <a:pPr>
              <a:lnSpc>
                <a:spcPts val="1600"/>
              </a:lnSpc>
            </a:pPr>
            <a:r>
              <a:rPr lang="ru-RU" sz="1600" dirty="0">
                <a:solidFill>
                  <a:srgbClr val="385C8C"/>
                </a:solidFill>
                <a:latin typeface="Russo One" panose="02000503050000020004" pitchFamily="2" charset="0"/>
              </a:rPr>
              <a:t>с оттоком.</a:t>
            </a:r>
          </a:p>
        </p:txBody>
      </p:sp>
    </p:spTree>
    <p:extLst>
      <p:ext uri="{BB962C8B-B14F-4D97-AF65-F5344CB8AC3E}">
        <p14:creationId xmlns:p14="http://schemas.microsoft.com/office/powerpoint/2010/main" val="2329980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759" y="465119"/>
            <a:ext cx="3840897" cy="1514621"/>
          </a:xfrm>
        </p:spPr>
        <p:txBody>
          <a:bodyPr>
            <a:noAutofit/>
          </a:bodyPr>
          <a:lstStyle/>
          <a:p>
            <a:pPr indent="-102096" algn="l">
              <a:lnSpc>
                <a:spcPts val="14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Сохранение тарифного плана;</a:t>
            </a:r>
          </a:p>
          <a:p>
            <a:pPr indent="-102096" algn="l">
              <a:lnSpc>
                <a:spcPts val="14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Использование бонусной системы;</a:t>
            </a:r>
          </a:p>
          <a:p>
            <a:pPr indent="-102096" algn="l">
              <a:lnSpc>
                <a:spcPts val="14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Увеличение скорости по тарифным планам до 100 Мбит/с;</a:t>
            </a:r>
          </a:p>
          <a:p>
            <a:pPr indent="-102096" algn="l">
              <a:lnSpc>
                <a:spcPts val="14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Перевод на специальные закрытые тарифные планы.</a:t>
            </a:r>
          </a:p>
        </p:txBody>
      </p:sp>
      <p:sp>
        <p:nvSpPr>
          <p:cNvPr id="2" name="Прямоугольник 1"/>
          <p:cNvSpPr/>
          <p:nvPr/>
        </p:nvSpPr>
        <p:spPr>
          <a:xfrm>
            <a:off x="622656" y="71935"/>
            <a:ext cx="2574744" cy="338554"/>
          </a:xfrm>
          <a:prstGeom prst="rect">
            <a:avLst/>
          </a:prstGeom>
        </p:spPr>
        <p:txBody>
          <a:bodyPr wrap="none">
            <a:spAutoFit/>
          </a:bodyPr>
          <a:lstStyle/>
          <a:p>
            <a:r>
              <a:rPr lang="ru-RU" sz="1600" dirty="0">
                <a:solidFill>
                  <a:srgbClr val="385C8C"/>
                </a:solidFill>
                <a:effectLst>
                  <a:outerShdw blurRad="38100" dist="38100" dir="2700000" algn="tl">
                    <a:srgbClr val="000000">
                      <a:alpha val="43137"/>
                    </a:srgbClr>
                  </a:outerShdw>
                </a:effectLst>
                <a:latin typeface="Russo One" panose="02000503050000020004" pitchFamily="2" charset="0"/>
              </a:rPr>
              <a:t>МЕТОДЫ УДЕРЖАНИЯ</a:t>
            </a:r>
          </a:p>
        </p:txBody>
      </p:sp>
    </p:spTree>
    <p:extLst>
      <p:ext uri="{BB962C8B-B14F-4D97-AF65-F5344CB8AC3E}">
        <p14:creationId xmlns:p14="http://schemas.microsoft.com/office/powerpoint/2010/main" val="1977363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2024" y="429994"/>
            <a:ext cx="4115392" cy="1490152"/>
          </a:xfrm>
          <a:prstGeom prst="rect">
            <a:avLst/>
          </a:prstGeom>
          <a:noFill/>
        </p:spPr>
        <p:txBody>
          <a:bodyPr wrap="square" rtlCol="0">
            <a:spAutoFit/>
          </a:bodyPr>
          <a:lstStyle/>
          <a:p>
            <a:pPr indent="-102096">
              <a:lnSpc>
                <a:spcPts val="1300"/>
              </a:lnSpc>
              <a:spcBef>
                <a:spcPts val="400"/>
              </a:spcBef>
              <a:buFont typeface="Wingdings" panose="05000000000000000000" pitchFamily="2" charset="2"/>
              <a:buChar char="Ø"/>
            </a:pPr>
            <a:r>
              <a:rPr lang="ru-RU" sz="1400" dirty="0">
                <a:solidFill>
                  <a:srgbClr val="385C8C"/>
                </a:solidFill>
                <a:latin typeface="Russo One" panose="02000503050000020004" pitchFamily="2" charset="0"/>
              </a:rPr>
              <a:t>Обоснование повышения </a:t>
            </a:r>
            <a:r>
              <a:rPr lang="ru-RU" sz="1400" dirty="0" smtClean="0">
                <a:solidFill>
                  <a:srgbClr val="385C8C"/>
                </a:solidFill>
                <a:latin typeface="Russo One" panose="02000503050000020004" pitchFamily="2" charset="0"/>
              </a:rPr>
              <a:t>(скрипт)</a:t>
            </a:r>
            <a:endParaRPr lang="en-US" sz="1400" dirty="0" smtClean="0">
              <a:solidFill>
                <a:srgbClr val="385C8C"/>
              </a:solidFill>
              <a:latin typeface="Russo One" panose="02000503050000020004" pitchFamily="2" charset="0"/>
            </a:endParaRPr>
          </a:p>
          <a:p>
            <a:pPr>
              <a:lnSpc>
                <a:spcPts val="1300"/>
              </a:lnSpc>
            </a:pPr>
            <a:r>
              <a:rPr lang="ru-RU" sz="1400" dirty="0" smtClean="0">
                <a:solidFill>
                  <a:srgbClr val="385C8C"/>
                </a:solidFill>
                <a:latin typeface="Russo One" panose="02000503050000020004" pitchFamily="2" charset="0"/>
              </a:rPr>
              <a:t>для </a:t>
            </a:r>
            <a:r>
              <a:rPr lang="ru-RU" sz="1400" dirty="0">
                <a:solidFill>
                  <a:srgbClr val="385C8C"/>
                </a:solidFill>
                <a:latin typeface="Russo One" panose="02000503050000020004" pitchFamily="2" charset="0"/>
              </a:rPr>
              <a:t>всех подразделений;</a:t>
            </a:r>
          </a:p>
          <a:p>
            <a:pPr indent="-102096">
              <a:lnSpc>
                <a:spcPts val="13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Обучение персонала для </a:t>
            </a:r>
            <a:r>
              <a:rPr lang="ru-RU" sz="1400" dirty="0" smtClean="0">
                <a:solidFill>
                  <a:srgbClr val="385C8C"/>
                </a:solidFill>
                <a:latin typeface="Russo One" panose="02000503050000020004" pitchFamily="2" charset="0"/>
              </a:rPr>
              <a:t>работы</a:t>
            </a:r>
          </a:p>
          <a:p>
            <a:pPr>
              <a:lnSpc>
                <a:spcPts val="1300"/>
              </a:lnSpc>
            </a:pPr>
            <a:r>
              <a:rPr lang="ru-RU" sz="1400" dirty="0" smtClean="0">
                <a:solidFill>
                  <a:srgbClr val="385C8C"/>
                </a:solidFill>
                <a:latin typeface="Russo One" panose="02000503050000020004" pitchFamily="2" charset="0"/>
              </a:rPr>
              <a:t>с </a:t>
            </a:r>
            <a:r>
              <a:rPr lang="ru-RU" sz="1400" dirty="0">
                <a:solidFill>
                  <a:srgbClr val="385C8C"/>
                </a:solidFill>
                <a:latin typeface="Russo One" panose="02000503050000020004" pitchFamily="2" charset="0"/>
              </a:rPr>
              <a:t>возражениями;</a:t>
            </a:r>
          </a:p>
          <a:p>
            <a:pPr indent="-102096">
              <a:lnSpc>
                <a:spcPts val="13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Мотивация </a:t>
            </a:r>
            <a:r>
              <a:rPr lang="ru-RU" sz="1400" dirty="0" smtClean="0">
                <a:solidFill>
                  <a:srgbClr val="385C8C"/>
                </a:solidFill>
                <a:latin typeface="Russo One" panose="02000503050000020004" pitchFamily="2" charset="0"/>
              </a:rPr>
              <a:t>сотрудников;</a:t>
            </a:r>
            <a:endParaRPr lang="ru-RU" sz="1400" dirty="0">
              <a:solidFill>
                <a:srgbClr val="385C8C"/>
              </a:solidFill>
              <a:latin typeface="Russo One" panose="02000503050000020004" pitchFamily="2" charset="0"/>
            </a:endParaRPr>
          </a:p>
          <a:p>
            <a:pPr indent="-102096">
              <a:lnSpc>
                <a:spcPts val="13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Механизм </a:t>
            </a:r>
            <a:r>
              <a:rPr lang="ru-RU" sz="1400" dirty="0" smtClean="0">
                <a:solidFill>
                  <a:srgbClr val="385C8C"/>
                </a:solidFill>
                <a:latin typeface="Russo One" panose="02000503050000020004" pitchFamily="2" charset="0"/>
              </a:rPr>
              <a:t>работы по </a:t>
            </a:r>
            <a:r>
              <a:rPr lang="ru-RU" sz="1400" dirty="0">
                <a:solidFill>
                  <a:srgbClr val="385C8C"/>
                </a:solidFill>
                <a:latin typeface="Russo One" panose="02000503050000020004" pitchFamily="2" charset="0"/>
              </a:rPr>
              <a:t>удержанию </a:t>
            </a:r>
            <a:r>
              <a:rPr lang="ru-RU" sz="1400" dirty="0" smtClean="0">
                <a:solidFill>
                  <a:srgbClr val="385C8C"/>
                </a:solidFill>
                <a:latin typeface="Russo One" panose="02000503050000020004" pitchFamily="2" charset="0"/>
              </a:rPr>
              <a:t>клиентов</a:t>
            </a:r>
            <a:r>
              <a:rPr lang="ru-RU" sz="1400" dirty="0">
                <a:solidFill>
                  <a:srgbClr val="385C8C"/>
                </a:solidFill>
                <a:latin typeface="Russo One" panose="02000503050000020004" pitchFamily="2" charset="0"/>
              </a:rPr>
              <a:t>.</a:t>
            </a:r>
          </a:p>
        </p:txBody>
      </p:sp>
      <p:sp>
        <p:nvSpPr>
          <p:cNvPr id="11" name="Прямоугольник 10"/>
          <p:cNvSpPr/>
          <p:nvPr/>
        </p:nvSpPr>
        <p:spPr>
          <a:xfrm>
            <a:off x="542535" y="54864"/>
            <a:ext cx="2690160" cy="338554"/>
          </a:xfrm>
          <a:prstGeom prst="rect">
            <a:avLst/>
          </a:prstGeom>
        </p:spPr>
        <p:txBody>
          <a:bodyPr wrap="none">
            <a:spAutoFit/>
          </a:bodyPr>
          <a:lstStyle/>
          <a:p>
            <a:r>
              <a:rPr lang="ru-RU" sz="1600" dirty="0">
                <a:solidFill>
                  <a:srgbClr val="385C8C"/>
                </a:solidFill>
                <a:effectLst>
                  <a:outerShdw blurRad="38100" dist="38100" dir="2700000" algn="tl">
                    <a:srgbClr val="000000">
                      <a:alpha val="43137"/>
                    </a:srgbClr>
                  </a:outerShdw>
                </a:effectLst>
                <a:latin typeface="Russo One" panose="02000503050000020004" pitchFamily="2" charset="0"/>
              </a:rPr>
              <a:t>2. </a:t>
            </a:r>
            <a:r>
              <a:rPr lang="ru-RU" sz="1600" dirty="0" smtClean="0">
                <a:solidFill>
                  <a:srgbClr val="385C8C"/>
                </a:solidFill>
                <a:effectLst>
                  <a:outerShdw blurRad="38100" dist="38100" dir="2700000" algn="tl">
                    <a:srgbClr val="000000">
                      <a:alpha val="43137"/>
                    </a:srgbClr>
                  </a:outerShdw>
                </a:effectLst>
                <a:latin typeface="Russo One" panose="02000503050000020004" pitchFamily="2" charset="0"/>
              </a:rPr>
              <a:t>ПОВЫШЕНИЕ: ЭТАПЫ</a:t>
            </a:r>
            <a:endParaRPr lang="ru-RU" sz="800" dirty="0">
              <a:solidFill>
                <a:srgbClr val="385C8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6670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childTnLst>
                                </p:cTn>
                              </p:par>
                            </p:childTnLst>
                          </p:cTn>
                        </p:par>
                        <p:par>
                          <p:cTn id="18" fill="hold">
                            <p:stCondLst>
                              <p:cond delay="4000"/>
                            </p:stCondLst>
                            <p:childTnLst>
                              <p:par>
                                <p:cTn id="19" presetID="10" presetClass="entr" presetSubtype="0" fill="hold" grpId="0" nodeType="afterEffect">
                                  <p:stCondLst>
                                    <p:cond delay="100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childTnLst>
                                </p:cTn>
                              </p:par>
                            </p:childTnLst>
                          </p:cTn>
                        </p:par>
                        <p:par>
                          <p:cTn id="22" fill="hold">
                            <p:stCondLst>
                              <p:cond delay="6000"/>
                            </p:stCondLst>
                            <p:childTnLst>
                              <p:par>
                                <p:cTn id="23" presetID="10" presetClass="entr" presetSubtype="0" fill="hold" grpId="0" nodeType="afterEffect">
                                  <p:stCondLst>
                                    <p:cond delay="100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8124" y="370188"/>
            <a:ext cx="3787103" cy="638060"/>
          </a:xfrm>
          <a:prstGeom prst="rect">
            <a:avLst/>
          </a:prstGeom>
          <a:noFill/>
        </p:spPr>
        <p:txBody>
          <a:bodyPr wrap="square" rtlCol="0">
            <a:spAutoFit/>
          </a:bodyPr>
          <a:lstStyle/>
          <a:p>
            <a:pPr>
              <a:lnSpc>
                <a:spcPts val="1400"/>
              </a:lnSpc>
            </a:pPr>
            <a:r>
              <a:rPr lang="ru-RU" sz="1400" u="sng" dirty="0">
                <a:solidFill>
                  <a:srgbClr val="385C8C"/>
                </a:solidFill>
                <a:latin typeface="Russo One" panose="02000503050000020004" pitchFamily="2" charset="0"/>
              </a:rPr>
              <a:t>Аудитория:</a:t>
            </a:r>
            <a:r>
              <a:rPr lang="ru-RU" sz="1400" dirty="0">
                <a:solidFill>
                  <a:srgbClr val="385C8C"/>
                </a:solidFill>
                <a:latin typeface="Russo One" panose="02000503050000020004" pitchFamily="2" charset="0"/>
              </a:rPr>
              <a:t> клиенты, которые </a:t>
            </a:r>
            <a:r>
              <a:rPr lang="ru-RU" sz="1400" dirty="0" smtClean="0">
                <a:solidFill>
                  <a:srgbClr val="385C8C"/>
                </a:solidFill>
                <a:latin typeface="Russo One" panose="02000503050000020004" pitchFamily="2" charset="0"/>
              </a:rPr>
              <a:t>по </a:t>
            </a:r>
            <a:r>
              <a:rPr lang="ru-RU" sz="1400" dirty="0">
                <a:solidFill>
                  <a:srgbClr val="385C8C"/>
                </a:solidFill>
                <a:latin typeface="Russo One" panose="02000503050000020004" pitchFamily="2" charset="0"/>
              </a:rPr>
              <a:t>какой-либо </a:t>
            </a:r>
            <a:r>
              <a:rPr lang="ru-RU" sz="1400" dirty="0" smtClean="0">
                <a:solidFill>
                  <a:srgbClr val="385C8C"/>
                </a:solidFill>
                <a:latin typeface="Russo One" panose="02000503050000020004" pitchFamily="2" charset="0"/>
              </a:rPr>
              <a:t>причине</a:t>
            </a:r>
            <a:endParaRPr lang="en-US" sz="1400" dirty="0" smtClean="0">
              <a:solidFill>
                <a:srgbClr val="385C8C"/>
              </a:solidFill>
              <a:latin typeface="Russo One" panose="02000503050000020004" pitchFamily="2" charset="0"/>
            </a:endParaRPr>
          </a:p>
          <a:p>
            <a:pPr>
              <a:lnSpc>
                <a:spcPts val="1400"/>
              </a:lnSpc>
            </a:pPr>
            <a:r>
              <a:rPr lang="ru-RU" sz="1400" dirty="0" smtClean="0">
                <a:solidFill>
                  <a:srgbClr val="385C8C"/>
                </a:solidFill>
                <a:latin typeface="Russo One" panose="02000503050000020004" pitchFamily="2" charset="0"/>
              </a:rPr>
              <a:t>не пользовались </a:t>
            </a:r>
            <a:r>
              <a:rPr lang="ru-RU" sz="1400" dirty="0">
                <a:solidFill>
                  <a:srgbClr val="385C8C"/>
                </a:solidFill>
                <a:latin typeface="Russo One" panose="02000503050000020004" pitchFamily="2" charset="0"/>
              </a:rPr>
              <a:t>услугами.</a:t>
            </a:r>
          </a:p>
        </p:txBody>
      </p:sp>
      <p:sp>
        <p:nvSpPr>
          <p:cNvPr id="6" name="Прямоугольник 5"/>
          <p:cNvSpPr/>
          <p:nvPr/>
        </p:nvSpPr>
        <p:spPr>
          <a:xfrm>
            <a:off x="1952600" y="1434811"/>
            <a:ext cx="694421" cy="477054"/>
          </a:xfrm>
          <a:prstGeom prst="rect">
            <a:avLst/>
          </a:prstGeom>
        </p:spPr>
        <p:txBody>
          <a:bodyPr wrap="none">
            <a:spAutoFit/>
          </a:bodyPr>
          <a:lstStyle/>
          <a:p>
            <a:pPr algn="ctr"/>
            <a:r>
              <a:rPr lang="en-US" sz="1400" dirty="0" smtClean="0">
                <a:solidFill>
                  <a:schemeClr val="bg1"/>
                </a:solidFill>
                <a:latin typeface="Russo One" panose="02000503050000020004" pitchFamily="2" charset="0"/>
              </a:rPr>
              <a:t>3</a:t>
            </a:r>
            <a:endParaRPr lang="ru-RU" sz="1400" dirty="0" smtClean="0">
              <a:solidFill>
                <a:schemeClr val="bg1"/>
              </a:solidFill>
              <a:latin typeface="Russo One" panose="02000503050000020004" pitchFamily="2" charset="0"/>
            </a:endParaRPr>
          </a:p>
          <a:p>
            <a:pPr algn="ctr"/>
            <a:r>
              <a:rPr lang="ru-RU" sz="1100" dirty="0" smtClean="0">
                <a:solidFill>
                  <a:schemeClr val="bg1"/>
                </a:solidFill>
                <a:latin typeface="Russo One" panose="02000503050000020004" pitchFamily="2" charset="0"/>
              </a:rPr>
              <a:t>ВОЛНА</a:t>
            </a:r>
            <a:endParaRPr lang="ru-RU" sz="156" dirty="0"/>
          </a:p>
        </p:txBody>
      </p:sp>
      <p:sp>
        <p:nvSpPr>
          <p:cNvPr id="3" name="Прямоугольник 2"/>
          <p:cNvSpPr/>
          <p:nvPr/>
        </p:nvSpPr>
        <p:spPr>
          <a:xfrm>
            <a:off x="112696" y="994532"/>
            <a:ext cx="2952420" cy="458523"/>
          </a:xfrm>
          <a:prstGeom prst="rect">
            <a:avLst/>
          </a:prstGeom>
        </p:spPr>
        <p:txBody>
          <a:bodyPr wrap="square">
            <a:spAutoFit/>
          </a:bodyPr>
          <a:lstStyle/>
          <a:p>
            <a:pPr>
              <a:lnSpc>
                <a:spcPts val="1400"/>
              </a:lnSpc>
            </a:pPr>
            <a:r>
              <a:rPr lang="ru-RU" sz="1400" u="sng" dirty="0">
                <a:solidFill>
                  <a:srgbClr val="385C8C"/>
                </a:solidFill>
                <a:latin typeface="Russo One" panose="02000503050000020004" pitchFamily="2" charset="0"/>
              </a:rPr>
              <a:t>Длительность:</a:t>
            </a:r>
            <a:r>
              <a:rPr lang="ru-RU" sz="1400" dirty="0">
                <a:solidFill>
                  <a:srgbClr val="385C8C"/>
                </a:solidFill>
                <a:latin typeface="Russo One" panose="02000503050000020004" pitchFamily="2" charset="0"/>
              </a:rPr>
              <a:t> от 2-х до 4-х месяцев</a:t>
            </a:r>
            <a:r>
              <a:rPr lang="ru-RU" sz="1400" dirty="0" smtClean="0">
                <a:solidFill>
                  <a:srgbClr val="385C8C"/>
                </a:solidFill>
                <a:latin typeface="Russo One" panose="02000503050000020004" pitchFamily="2" charset="0"/>
              </a:rPr>
              <a:t>.</a:t>
            </a:r>
            <a:endParaRPr lang="ru-RU" sz="1400" dirty="0">
              <a:solidFill>
                <a:srgbClr val="385C8C"/>
              </a:solidFill>
              <a:latin typeface="Russo One" panose="02000503050000020004" pitchFamily="2" charset="0"/>
            </a:endParaRPr>
          </a:p>
        </p:txBody>
      </p:sp>
      <p:sp>
        <p:nvSpPr>
          <p:cNvPr id="10" name="Прямоугольник 9"/>
          <p:cNvSpPr/>
          <p:nvPr/>
        </p:nvSpPr>
        <p:spPr>
          <a:xfrm>
            <a:off x="1177412" y="36206"/>
            <a:ext cx="1438214" cy="338554"/>
          </a:xfrm>
          <a:prstGeom prst="rect">
            <a:avLst/>
          </a:prstGeom>
        </p:spPr>
        <p:txBody>
          <a:bodyPr wrap="none">
            <a:spAutoFit/>
          </a:bodyPr>
          <a:lstStyle/>
          <a:p>
            <a:r>
              <a:rPr lang="ru-RU" sz="1600" dirty="0">
                <a:solidFill>
                  <a:srgbClr val="385C8C"/>
                </a:solidFill>
                <a:effectLst>
                  <a:outerShdw blurRad="38100" dist="38100" dir="2700000" algn="tl">
                    <a:srgbClr val="000000">
                      <a:alpha val="43137"/>
                    </a:srgbClr>
                  </a:outerShdw>
                </a:effectLst>
                <a:latin typeface="Russo One" panose="02000503050000020004" pitchFamily="2" charset="0"/>
              </a:rPr>
              <a:t>3. ПОЗДНИЕ</a:t>
            </a:r>
            <a:endParaRPr lang="ru-RU" sz="800" dirty="0">
              <a:solidFill>
                <a:srgbClr val="385C8C"/>
              </a:solidFill>
              <a:effectLst>
                <a:outerShdw blurRad="38100" dist="38100" dir="2700000" algn="tl">
                  <a:srgbClr val="000000">
                    <a:alpha val="43137"/>
                  </a:srgbClr>
                </a:outerShdw>
              </a:effectLst>
            </a:endParaRPr>
          </a:p>
        </p:txBody>
      </p:sp>
      <p:sp>
        <p:nvSpPr>
          <p:cNvPr id="4" name="Прямоугольник 3"/>
          <p:cNvSpPr/>
          <p:nvPr/>
        </p:nvSpPr>
        <p:spPr>
          <a:xfrm>
            <a:off x="121840" y="1421987"/>
            <a:ext cx="2194902" cy="458523"/>
          </a:xfrm>
          <a:prstGeom prst="rect">
            <a:avLst/>
          </a:prstGeom>
        </p:spPr>
        <p:txBody>
          <a:bodyPr wrap="square">
            <a:spAutoFit/>
          </a:bodyPr>
          <a:lstStyle/>
          <a:p>
            <a:pPr>
              <a:lnSpc>
                <a:spcPts val="1400"/>
              </a:lnSpc>
            </a:pPr>
            <a:r>
              <a:rPr lang="ru-RU" sz="1400" u="sng" dirty="0">
                <a:solidFill>
                  <a:srgbClr val="385C8C"/>
                </a:solidFill>
                <a:latin typeface="Russo One" panose="02000503050000020004" pitchFamily="2" charset="0"/>
              </a:rPr>
              <a:t>Цель:</a:t>
            </a:r>
            <a:r>
              <a:rPr lang="ru-RU" sz="1400" dirty="0">
                <a:solidFill>
                  <a:srgbClr val="385C8C"/>
                </a:solidFill>
                <a:latin typeface="Russo One" panose="02000503050000020004" pitchFamily="2" charset="0"/>
              </a:rPr>
              <a:t> контроль</a:t>
            </a:r>
          </a:p>
          <a:p>
            <a:pPr>
              <a:lnSpc>
                <a:spcPts val="1400"/>
              </a:lnSpc>
            </a:pPr>
            <a:r>
              <a:rPr lang="ru-RU" sz="1400" dirty="0" smtClean="0">
                <a:solidFill>
                  <a:srgbClr val="385C8C"/>
                </a:solidFill>
                <a:latin typeface="Russo One" panose="02000503050000020004" pitchFamily="2" charset="0"/>
              </a:rPr>
              <a:t>выручки, оттока</a:t>
            </a:r>
            <a:r>
              <a:rPr lang="ru-RU" sz="1400" dirty="0">
                <a:solidFill>
                  <a:srgbClr val="385C8C"/>
                </a:solidFill>
                <a:latin typeface="Russo One" panose="02000503050000020004" pitchFamily="2" charset="0"/>
              </a:rPr>
              <a:t>.</a:t>
            </a:r>
          </a:p>
        </p:txBody>
      </p:sp>
    </p:spTree>
    <p:extLst>
      <p:ext uri="{BB962C8B-B14F-4D97-AF65-F5344CB8AC3E}">
        <p14:creationId xmlns:p14="http://schemas.microsoft.com/office/powerpoint/2010/main" val="789316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par>
                          <p:cTn id="15" fill="hold">
                            <p:stCondLst>
                              <p:cond delay="4000"/>
                            </p:stCondLst>
                            <p:childTnLst>
                              <p:par>
                                <p:cTn id="16" presetID="10" presetClass="entr" presetSubtype="0" fill="hold" grpId="0" nodeType="after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73394" y="1264983"/>
            <a:ext cx="1761986" cy="523220"/>
          </a:xfrm>
          <a:prstGeom prst="rect">
            <a:avLst/>
          </a:prstGeom>
          <a:noFill/>
        </p:spPr>
        <p:txBody>
          <a:bodyPr wrap="square" rtlCol="0">
            <a:spAutoFit/>
          </a:bodyPr>
          <a:lstStyle/>
          <a:p>
            <a:r>
              <a:rPr lang="ru-RU" sz="1400" u="sng" dirty="0">
                <a:solidFill>
                  <a:srgbClr val="385C8C"/>
                </a:solidFill>
                <a:latin typeface="Russo One" panose="02000503050000020004" pitchFamily="2" charset="0"/>
              </a:rPr>
              <a:t>Длительность:</a:t>
            </a:r>
            <a:r>
              <a:rPr lang="ru-RU" sz="1400" dirty="0">
                <a:solidFill>
                  <a:srgbClr val="385C8C"/>
                </a:solidFill>
                <a:latin typeface="Russo One" panose="02000503050000020004" pitchFamily="2" charset="0"/>
              </a:rPr>
              <a:t> 5-6 месяцев.</a:t>
            </a:r>
          </a:p>
        </p:txBody>
      </p:sp>
      <p:sp>
        <p:nvSpPr>
          <p:cNvPr id="9" name="Прямоугольник 8"/>
          <p:cNvSpPr/>
          <p:nvPr/>
        </p:nvSpPr>
        <p:spPr>
          <a:xfrm>
            <a:off x="959029" y="58505"/>
            <a:ext cx="1949573" cy="307777"/>
          </a:xfrm>
          <a:prstGeom prst="rect">
            <a:avLst/>
          </a:prstGeom>
        </p:spPr>
        <p:txBody>
          <a:bodyPr wrap="none">
            <a:spAutoFit/>
          </a:bodyPr>
          <a:lstStyle/>
          <a:p>
            <a:r>
              <a:rPr lang="ru-RU" sz="1400" dirty="0">
                <a:solidFill>
                  <a:srgbClr val="385C8C"/>
                </a:solidFill>
                <a:effectLst>
                  <a:outerShdw blurRad="38100" dist="38100" dir="2700000" algn="tl">
                    <a:srgbClr val="000000">
                      <a:alpha val="43137"/>
                    </a:srgbClr>
                  </a:outerShdw>
                </a:effectLst>
                <a:latin typeface="Russo One" panose="02000503050000020004" pitchFamily="2" charset="0"/>
              </a:rPr>
              <a:t>4. ПРОСНУВШИЕСЯ</a:t>
            </a:r>
            <a:endParaRPr lang="ru-RU" sz="700" dirty="0">
              <a:solidFill>
                <a:srgbClr val="385C8C"/>
              </a:solidFill>
              <a:effectLst>
                <a:outerShdw blurRad="38100" dist="38100" dir="2700000" algn="tl">
                  <a:srgbClr val="000000">
                    <a:alpha val="43137"/>
                  </a:srgbClr>
                </a:outerShdw>
              </a:effectLst>
            </a:endParaRPr>
          </a:p>
        </p:txBody>
      </p:sp>
      <p:sp>
        <p:nvSpPr>
          <p:cNvPr id="3" name="Прямоугольник 2"/>
          <p:cNvSpPr/>
          <p:nvPr/>
        </p:nvSpPr>
        <p:spPr>
          <a:xfrm>
            <a:off x="249894" y="388489"/>
            <a:ext cx="3845584" cy="913070"/>
          </a:xfrm>
          <a:prstGeom prst="rect">
            <a:avLst/>
          </a:prstGeom>
        </p:spPr>
        <p:txBody>
          <a:bodyPr wrap="square">
            <a:spAutoFit/>
          </a:bodyPr>
          <a:lstStyle/>
          <a:p>
            <a:pPr>
              <a:lnSpc>
                <a:spcPts val="1600"/>
              </a:lnSpc>
            </a:pPr>
            <a:r>
              <a:rPr lang="ru-RU" sz="1400" u="sng" dirty="0">
                <a:solidFill>
                  <a:srgbClr val="385C8C"/>
                </a:solidFill>
                <a:latin typeface="Russo One" panose="02000503050000020004" pitchFamily="2" charset="0"/>
              </a:rPr>
              <a:t>Аудитория:</a:t>
            </a:r>
            <a:r>
              <a:rPr lang="ru-RU" sz="1400" dirty="0">
                <a:solidFill>
                  <a:srgbClr val="385C8C"/>
                </a:solidFill>
                <a:latin typeface="Russo One" panose="02000503050000020004" pitchFamily="2" charset="0"/>
              </a:rPr>
              <a:t> Абсолютно все! </a:t>
            </a:r>
            <a:r>
              <a:rPr lang="ru-RU" sz="1400" dirty="0" smtClean="0">
                <a:solidFill>
                  <a:srgbClr val="385C8C"/>
                </a:solidFill>
                <a:latin typeface="Russo One" panose="02000503050000020004" pitchFamily="2" charset="0"/>
              </a:rPr>
              <a:t>При наступлении </a:t>
            </a:r>
            <a:r>
              <a:rPr lang="ru-RU" sz="1400" dirty="0">
                <a:solidFill>
                  <a:srgbClr val="385C8C"/>
                </a:solidFill>
                <a:latin typeface="Russo One" panose="02000503050000020004" pitchFamily="2" charset="0"/>
              </a:rPr>
              <a:t>времени</a:t>
            </a:r>
            <a:r>
              <a:rPr lang="en-US" sz="1400" dirty="0">
                <a:solidFill>
                  <a:srgbClr val="385C8C"/>
                </a:solidFill>
                <a:latin typeface="Russo One" panose="02000503050000020004" pitchFamily="2" charset="0"/>
              </a:rPr>
              <a:t> </a:t>
            </a:r>
            <a:r>
              <a:rPr lang="ru-RU" sz="1400" dirty="0" smtClean="0">
                <a:solidFill>
                  <a:srgbClr val="385C8C"/>
                </a:solidFill>
                <a:latin typeface="Russo One" panose="02000503050000020004" pitchFamily="2" charset="0"/>
              </a:rPr>
              <a:t>оплачивать</a:t>
            </a:r>
          </a:p>
          <a:p>
            <a:pPr>
              <a:lnSpc>
                <a:spcPts val="1600"/>
              </a:lnSpc>
            </a:pPr>
            <a:r>
              <a:rPr lang="ru-RU" sz="1400" dirty="0" smtClean="0">
                <a:solidFill>
                  <a:srgbClr val="385C8C"/>
                </a:solidFill>
                <a:latin typeface="Russo One" panose="02000503050000020004" pitchFamily="2" charset="0"/>
              </a:rPr>
              <a:t>      услуги </a:t>
            </a:r>
            <a:r>
              <a:rPr lang="ru-RU" sz="1400" dirty="0">
                <a:solidFill>
                  <a:srgbClr val="385C8C"/>
                </a:solidFill>
                <a:latin typeface="Russo One" panose="02000503050000020004" pitchFamily="2" charset="0"/>
              </a:rPr>
              <a:t>по </a:t>
            </a:r>
            <a:r>
              <a:rPr lang="ru-RU" sz="1400" dirty="0" smtClean="0">
                <a:solidFill>
                  <a:srgbClr val="385C8C"/>
                </a:solidFill>
                <a:latin typeface="Russo One" panose="02000503050000020004" pitchFamily="2" charset="0"/>
              </a:rPr>
              <a:t>действующему</a:t>
            </a:r>
          </a:p>
          <a:p>
            <a:pPr>
              <a:lnSpc>
                <a:spcPts val="1600"/>
              </a:lnSpc>
            </a:pPr>
            <a:r>
              <a:rPr lang="ru-RU" sz="1400" dirty="0">
                <a:solidFill>
                  <a:srgbClr val="385C8C"/>
                </a:solidFill>
                <a:latin typeface="Russo One" panose="02000503050000020004" pitchFamily="2" charset="0"/>
              </a:rPr>
              <a:t> </a:t>
            </a:r>
            <a:r>
              <a:rPr lang="ru-RU" sz="1400" dirty="0" smtClean="0">
                <a:solidFill>
                  <a:srgbClr val="385C8C"/>
                </a:solidFill>
                <a:latin typeface="Russo One" panose="02000503050000020004" pitchFamily="2" charset="0"/>
              </a:rPr>
              <a:t>         тарифу отказываются</a:t>
            </a:r>
            <a:r>
              <a:rPr lang="ru-RU" sz="1400" dirty="0">
                <a:solidFill>
                  <a:srgbClr val="385C8C"/>
                </a:solidFill>
                <a:latin typeface="Russo One" panose="02000503050000020004" pitchFamily="2" charset="0"/>
              </a:rPr>
              <a:t>.</a:t>
            </a:r>
          </a:p>
        </p:txBody>
      </p:sp>
      <p:sp>
        <p:nvSpPr>
          <p:cNvPr id="7" name="Прямоугольник 6"/>
          <p:cNvSpPr/>
          <p:nvPr/>
        </p:nvSpPr>
        <p:spPr>
          <a:xfrm>
            <a:off x="1239395" y="1477654"/>
            <a:ext cx="694421" cy="425758"/>
          </a:xfrm>
          <a:prstGeom prst="rect">
            <a:avLst/>
          </a:prstGeom>
        </p:spPr>
        <p:txBody>
          <a:bodyPr wrap="none">
            <a:spAutoFit/>
          </a:bodyPr>
          <a:lstStyle/>
          <a:p>
            <a:pPr algn="ctr">
              <a:lnSpc>
                <a:spcPts val="1300"/>
              </a:lnSpc>
            </a:pPr>
            <a:r>
              <a:rPr lang="ru-RU" sz="1400" dirty="0" smtClean="0">
                <a:solidFill>
                  <a:schemeClr val="bg1"/>
                </a:solidFill>
                <a:latin typeface="Russo One" panose="02000503050000020004" pitchFamily="2" charset="0"/>
              </a:rPr>
              <a:t>4</a:t>
            </a:r>
            <a:endParaRPr lang="en-US" sz="1400" dirty="0" smtClean="0">
              <a:solidFill>
                <a:schemeClr val="bg1"/>
              </a:solidFill>
              <a:latin typeface="Russo One" panose="02000503050000020004" pitchFamily="2" charset="0"/>
            </a:endParaRPr>
          </a:p>
          <a:p>
            <a:pPr algn="ctr">
              <a:lnSpc>
                <a:spcPts val="1300"/>
              </a:lnSpc>
            </a:pPr>
            <a:r>
              <a:rPr lang="ru-RU" sz="1100" dirty="0" smtClean="0">
                <a:solidFill>
                  <a:schemeClr val="bg1"/>
                </a:solidFill>
                <a:latin typeface="Russo One" panose="02000503050000020004" pitchFamily="2" charset="0"/>
              </a:rPr>
              <a:t>ВОЛНА</a:t>
            </a:r>
            <a:endParaRPr lang="ru-RU" sz="100" dirty="0"/>
          </a:p>
        </p:txBody>
      </p:sp>
    </p:spTree>
    <p:extLst>
      <p:ext uri="{BB962C8B-B14F-4D97-AF65-F5344CB8AC3E}">
        <p14:creationId xmlns:p14="http://schemas.microsoft.com/office/powerpoint/2010/main" val="101089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7744" y="346888"/>
            <a:ext cx="3433572" cy="1631216"/>
          </a:xfrm>
          <a:prstGeom prst="rect">
            <a:avLst/>
          </a:prstGeom>
          <a:noFill/>
        </p:spPr>
        <p:txBody>
          <a:bodyPr wrap="square" rtlCol="0">
            <a:spAutoFit/>
          </a:bodyPr>
          <a:lstStyle/>
          <a:p>
            <a:pPr indent="102096">
              <a:lnSpc>
                <a:spcPts val="1300"/>
              </a:lnSpc>
              <a:buFont typeface="Wingdings" panose="05000000000000000000" pitchFamily="2" charset="2"/>
              <a:buChar char="Ø"/>
            </a:pPr>
            <a:r>
              <a:rPr lang="ru-RU" sz="1400" dirty="0">
                <a:solidFill>
                  <a:srgbClr val="385C8C"/>
                </a:solidFill>
                <a:latin typeface="Russo One" panose="02000503050000020004" pitchFamily="2" charset="0"/>
              </a:rPr>
              <a:t>Повышение в середине </a:t>
            </a:r>
            <a:r>
              <a:rPr lang="ru-RU" sz="1400" dirty="0" smtClean="0">
                <a:solidFill>
                  <a:srgbClr val="385C8C"/>
                </a:solidFill>
                <a:latin typeface="Russo One" panose="02000503050000020004" pitchFamily="2" charset="0"/>
              </a:rPr>
              <a:t>месяца</a:t>
            </a:r>
            <a:r>
              <a:rPr lang="en-US" sz="1400" dirty="0" smtClean="0">
                <a:solidFill>
                  <a:srgbClr val="385C8C"/>
                </a:solidFill>
                <a:latin typeface="Russo One" panose="02000503050000020004" pitchFamily="2" charset="0"/>
              </a:rPr>
              <a:t> </a:t>
            </a:r>
          </a:p>
          <a:p>
            <a:pPr>
              <a:lnSpc>
                <a:spcPts val="1300"/>
              </a:lnSpc>
            </a:pPr>
            <a:r>
              <a:rPr lang="ru-RU" sz="1400" dirty="0" smtClean="0">
                <a:solidFill>
                  <a:srgbClr val="385C8C"/>
                </a:solidFill>
                <a:latin typeface="Russo One" panose="02000503050000020004" pitchFamily="2" charset="0"/>
              </a:rPr>
              <a:t>и </a:t>
            </a:r>
            <a:r>
              <a:rPr lang="ru-RU" sz="1400" dirty="0" smtClean="0">
                <a:solidFill>
                  <a:srgbClr val="385C8C"/>
                </a:solidFill>
                <a:latin typeface="Russo One" panose="02000503050000020004" pitchFamily="2" charset="0"/>
              </a:rPr>
              <a:t>перед </a:t>
            </a:r>
            <a:r>
              <a:rPr lang="ru-RU" sz="1400" dirty="0">
                <a:solidFill>
                  <a:srgbClr val="385C8C"/>
                </a:solidFill>
                <a:latin typeface="Russo One" panose="02000503050000020004" pitchFamily="2" charset="0"/>
              </a:rPr>
              <a:t>Новым Годом;</a:t>
            </a:r>
          </a:p>
          <a:p>
            <a:pPr indent="102096">
              <a:lnSpc>
                <a:spcPts val="1300"/>
              </a:lnSpc>
              <a:spcBef>
                <a:spcPts val="400"/>
              </a:spcBef>
              <a:buFont typeface="Wingdings" panose="05000000000000000000" pitchFamily="2" charset="2"/>
              <a:buChar char="Ø"/>
            </a:pPr>
            <a:r>
              <a:rPr lang="ru-RU" sz="1400" dirty="0" smtClean="0">
                <a:solidFill>
                  <a:srgbClr val="385C8C"/>
                </a:solidFill>
                <a:latin typeface="Russo One" panose="02000503050000020004" pitchFamily="2" charset="0"/>
              </a:rPr>
              <a:t>Привлечение </a:t>
            </a:r>
            <a:r>
              <a:rPr lang="ru-RU" sz="1400" dirty="0">
                <a:solidFill>
                  <a:srgbClr val="385C8C"/>
                </a:solidFill>
                <a:latin typeface="Russo One" panose="02000503050000020004" pitchFamily="2" charset="0"/>
              </a:rPr>
              <a:t>дополнительного </a:t>
            </a:r>
            <a:r>
              <a:rPr lang="ru-RU" sz="1400" dirty="0" smtClean="0">
                <a:solidFill>
                  <a:srgbClr val="385C8C"/>
                </a:solidFill>
                <a:latin typeface="Russo One" panose="02000503050000020004" pitchFamily="2" charset="0"/>
              </a:rPr>
              <a:t>персонала в контакт-центр;</a:t>
            </a:r>
            <a:endParaRPr lang="ru-RU" sz="1400" dirty="0">
              <a:solidFill>
                <a:srgbClr val="385C8C"/>
              </a:solidFill>
              <a:latin typeface="Russo One" panose="02000503050000020004" pitchFamily="2" charset="0"/>
            </a:endParaRPr>
          </a:p>
          <a:p>
            <a:pPr indent="102096">
              <a:lnSpc>
                <a:spcPts val="1300"/>
              </a:lnSpc>
              <a:spcBef>
                <a:spcPts val="400"/>
              </a:spcBef>
              <a:buFont typeface="Wingdings" panose="05000000000000000000" pitchFamily="2" charset="2"/>
              <a:buChar char="Ø"/>
            </a:pPr>
            <a:r>
              <a:rPr lang="ru-RU" sz="1400" dirty="0">
                <a:solidFill>
                  <a:srgbClr val="385C8C"/>
                </a:solidFill>
                <a:latin typeface="Russo One" panose="02000503050000020004" pitchFamily="2" charset="0"/>
              </a:rPr>
              <a:t>Координация и корректировка отправки уведомлений</a:t>
            </a:r>
            <a:r>
              <a:rPr lang="ru-RU" sz="1400" dirty="0" smtClean="0">
                <a:solidFill>
                  <a:srgbClr val="385C8C"/>
                </a:solidFill>
                <a:latin typeface="Russo One" panose="02000503050000020004" pitchFamily="2" charset="0"/>
              </a:rPr>
              <a:t>;</a:t>
            </a:r>
          </a:p>
          <a:p>
            <a:pPr indent="102096">
              <a:lnSpc>
                <a:spcPts val="1300"/>
              </a:lnSpc>
              <a:spcBef>
                <a:spcPts val="400"/>
              </a:spcBef>
              <a:buFont typeface="Wingdings" panose="05000000000000000000" pitchFamily="2" charset="2"/>
              <a:buChar char="Ø"/>
            </a:pPr>
            <a:r>
              <a:rPr lang="ru-RU" sz="1400" dirty="0" smtClean="0">
                <a:solidFill>
                  <a:srgbClr val="385C8C"/>
                </a:solidFill>
                <a:latin typeface="Russo One" panose="02000503050000020004" pitchFamily="2" charset="0"/>
              </a:rPr>
              <a:t>«Синхронизация» </a:t>
            </a:r>
            <a:r>
              <a:rPr lang="ru-RU" sz="1400" dirty="0">
                <a:solidFill>
                  <a:srgbClr val="385C8C"/>
                </a:solidFill>
                <a:latin typeface="Russo One" panose="02000503050000020004" pitchFamily="2" charset="0"/>
              </a:rPr>
              <a:t>с конкурентами телеком-бизнеса</a:t>
            </a:r>
            <a:r>
              <a:rPr lang="ru-RU" sz="1400" dirty="0" smtClean="0">
                <a:solidFill>
                  <a:srgbClr val="385C8C"/>
                </a:solidFill>
                <a:latin typeface="Russo One" panose="02000503050000020004" pitchFamily="2" charset="0"/>
              </a:rPr>
              <a:t>.</a:t>
            </a:r>
            <a:endParaRPr lang="ru-RU" sz="1400" dirty="0">
              <a:solidFill>
                <a:srgbClr val="385C8C"/>
              </a:solidFill>
              <a:latin typeface="Russo One" panose="02000503050000020004" pitchFamily="2" charset="0"/>
            </a:endParaRPr>
          </a:p>
        </p:txBody>
      </p:sp>
      <p:sp>
        <p:nvSpPr>
          <p:cNvPr id="6" name="Прямоугольник 5"/>
          <p:cNvSpPr/>
          <p:nvPr/>
        </p:nvSpPr>
        <p:spPr>
          <a:xfrm>
            <a:off x="1264277" y="42736"/>
            <a:ext cx="1584088" cy="338554"/>
          </a:xfrm>
          <a:prstGeom prst="rect">
            <a:avLst/>
          </a:prstGeom>
        </p:spPr>
        <p:txBody>
          <a:bodyPr wrap="none">
            <a:spAutoFit/>
          </a:bodyPr>
          <a:lstStyle/>
          <a:p>
            <a:r>
              <a:rPr lang="ru-RU" sz="1600" dirty="0" smtClean="0">
                <a:solidFill>
                  <a:srgbClr val="385C8C"/>
                </a:solidFill>
                <a:effectLst>
                  <a:outerShdw blurRad="38100" dist="38100" dir="2700000" algn="tl">
                    <a:srgbClr val="000000">
                      <a:alpha val="43137"/>
                    </a:srgbClr>
                  </a:outerShdw>
                </a:effectLst>
                <a:latin typeface="Russo One" panose="02000503050000020004" pitchFamily="2" charset="0"/>
              </a:rPr>
              <a:t>БИЗНЕС</a:t>
            </a:r>
            <a:r>
              <a:rPr lang="ru-RU" sz="1600" dirty="0" smtClean="0">
                <a:solidFill>
                  <a:srgbClr val="385C8C"/>
                </a:solidFill>
                <a:effectLst>
                  <a:outerShdw blurRad="38100" dist="38100" dir="2700000" algn="tl">
                    <a:srgbClr val="000000">
                      <a:alpha val="43137"/>
                    </a:srgbClr>
                  </a:outerShdw>
                </a:effectLst>
                <a:latin typeface="Russo One" panose="02000503050000020004" pitchFamily="2" charset="0"/>
              </a:rPr>
              <a:t>ХАКИ</a:t>
            </a:r>
            <a:endParaRPr lang="ru-RU" sz="800" dirty="0">
              <a:solidFill>
                <a:srgbClr val="385C8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815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childTnLst>
                                </p:cTn>
                              </p:par>
                            </p:childTnLst>
                          </p:cTn>
                        </p:par>
                        <p:par>
                          <p:cTn id="15" fill="hold">
                            <p:stCondLst>
                              <p:cond delay="4000"/>
                            </p:stCondLst>
                            <p:childTnLst>
                              <p:par>
                                <p:cTn id="16" presetID="10" presetClass="entr" presetSubtype="0" fill="hold" grpId="0" nodeType="afterEffect">
                                  <p:stCondLst>
                                    <p:cond delay="10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childTnLst>
                          </p:cTn>
                        </p:par>
                        <p:par>
                          <p:cTn id="19" fill="hold">
                            <p:stCondLst>
                              <p:cond delay="6000"/>
                            </p:stCondLst>
                            <p:childTnLst>
                              <p:par>
                                <p:cTn id="20" presetID="10" presetClass="entr" presetSubtype="0" fill="hold" grpId="0" nodeType="afterEffect">
                                  <p:stCondLst>
                                    <p:cond delay="100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t="-6000" b="-6000"/>
          </a:stretch>
        </a:blip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4"/>
          <a:stretch>
            <a:fillRect/>
          </a:stretch>
        </p:blipFill>
        <p:spPr>
          <a:xfrm>
            <a:off x="564472" y="54782"/>
            <a:ext cx="2810763" cy="1890745"/>
          </a:xfrm>
          <a:prstGeom prst="rect">
            <a:avLst/>
          </a:prstGeom>
        </p:spPr>
      </p:pic>
      <p:sp>
        <p:nvSpPr>
          <p:cNvPr id="6" name="Прямоугольник 5"/>
          <p:cNvSpPr/>
          <p:nvPr/>
        </p:nvSpPr>
        <p:spPr>
          <a:xfrm>
            <a:off x="775783" y="-32238"/>
            <a:ext cx="2388140" cy="307777"/>
          </a:xfrm>
          <a:prstGeom prst="rect">
            <a:avLst/>
          </a:prstGeom>
        </p:spPr>
        <p:txBody>
          <a:bodyPr wrap="square">
            <a:spAutoFit/>
          </a:bodyPr>
          <a:lstStyle/>
          <a:p>
            <a:r>
              <a:rPr lang="ru-RU" sz="1400" dirty="0" smtClean="0">
                <a:solidFill>
                  <a:srgbClr val="3E669C"/>
                </a:solidFill>
                <a:effectLst>
                  <a:outerShdw blurRad="38100" dist="38100" dir="2700000" algn="tl">
                    <a:srgbClr val="000000">
                      <a:alpha val="43137"/>
                    </a:srgbClr>
                  </a:outerShdw>
                </a:effectLst>
                <a:latin typeface="Russo One" panose="02000503050000020004" pitchFamily="2" charset="0"/>
              </a:rPr>
              <a:t>КОНТРОЛЬНАЯ ГРУППА</a:t>
            </a:r>
            <a:endParaRPr lang="ru-RU" sz="700" dirty="0">
              <a:solidFill>
                <a:srgbClr val="3E669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0509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t="-6000" b="-6000"/>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190680" y="14880"/>
            <a:ext cx="3956621" cy="276999"/>
          </a:xfrm>
          <a:prstGeom prst="rect">
            <a:avLst/>
          </a:prstGeom>
        </p:spPr>
        <p:txBody>
          <a:bodyPr wrap="square">
            <a:spAutoFit/>
          </a:bodyPr>
          <a:lstStyle/>
          <a:p>
            <a:r>
              <a:rPr lang="ru-RU" sz="1200" dirty="0" smtClean="0">
                <a:solidFill>
                  <a:srgbClr val="3E669C"/>
                </a:solidFill>
                <a:effectLst>
                  <a:outerShdw blurRad="38100" dist="38100" dir="2700000" algn="tl">
                    <a:srgbClr val="000000">
                      <a:alpha val="43137"/>
                    </a:srgbClr>
                  </a:outerShdw>
                </a:effectLst>
                <a:latin typeface="Russo One" panose="02000503050000020004" pitchFamily="2" charset="0"/>
              </a:rPr>
              <a:t>ДОЛЯ ОТТОКА ОТ ОБЩЕГО ОБЪЕМА КБД</a:t>
            </a:r>
            <a:r>
              <a:rPr lang="ru-RU" sz="1200" dirty="0">
                <a:solidFill>
                  <a:srgbClr val="3E669C"/>
                </a:solidFill>
                <a:effectLst>
                  <a:outerShdw blurRad="38100" dist="38100" dir="2700000" algn="tl">
                    <a:srgbClr val="000000">
                      <a:alpha val="43137"/>
                    </a:srgbClr>
                  </a:outerShdw>
                </a:effectLst>
                <a:latin typeface="Russo One" panose="02000503050000020004" pitchFamily="2" charset="0"/>
              </a:rPr>
              <a:t>, %</a:t>
            </a:r>
            <a:endParaRPr lang="ru-RU" sz="600" dirty="0">
              <a:solidFill>
                <a:srgbClr val="3E669C"/>
              </a:solidFill>
              <a:effectLst>
                <a:outerShdw blurRad="38100" dist="38100" dir="2700000" algn="tl">
                  <a:srgbClr val="000000">
                    <a:alpha val="43137"/>
                  </a:srgbClr>
                </a:outerShdw>
              </a:effectLst>
            </a:endParaRPr>
          </a:p>
        </p:txBody>
      </p:sp>
      <p:pic>
        <p:nvPicPr>
          <p:cNvPr id="31" name="Рисунок 30"/>
          <p:cNvPicPr>
            <a:picLocks noChangeAspect="1"/>
          </p:cNvPicPr>
          <p:nvPr/>
        </p:nvPicPr>
        <p:blipFill>
          <a:blip r:embed="rId4"/>
          <a:stretch>
            <a:fillRect/>
          </a:stretch>
        </p:blipFill>
        <p:spPr>
          <a:xfrm>
            <a:off x="579971" y="291879"/>
            <a:ext cx="2715239" cy="1510106"/>
          </a:xfrm>
          <a:prstGeom prst="rect">
            <a:avLst/>
          </a:prstGeom>
        </p:spPr>
      </p:pic>
    </p:spTree>
    <p:extLst>
      <p:ext uri="{BB962C8B-B14F-4D97-AF65-F5344CB8AC3E}">
        <p14:creationId xmlns:p14="http://schemas.microsoft.com/office/powerpoint/2010/main" val="8908413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1149" y="401543"/>
            <a:ext cx="2959990" cy="1438855"/>
          </a:xfrm>
          <a:prstGeom prst="rect">
            <a:avLst/>
          </a:prstGeom>
          <a:noFill/>
        </p:spPr>
        <p:txBody>
          <a:bodyPr wrap="square" rtlCol="0">
            <a:spAutoFit/>
          </a:bodyPr>
          <a:lstStyle/>
          <a:p>
            <a:pPr indent="-102096">
              <a:lnSpc>
                <a:spcPts val="1100"/>
              </a:lnSpc>
              <a:spcBef>
                <a:spcPts val="600"/>
              </a:spcBef>
              <a:buFont typeface="Wingdings" panose="05000000000000000000" pitchFamily="2" charset="2"/>
              <a:buChar char="Ø"/>
            </a:pPr>
            <a:r>
              <a:rPr lang="ru-RU" sz="1400" dirty="0">
                <a:solidFill>
                  <a:schemeClr val="bg1"/>
                </a:solidFill>
                <a:latin typeface="Russo One" panose="02000503050000020004" pitchFamily="2" charset="0"/>
              </a:rPr>
              <a:t>Отток;</a:t>
            </a:r>
          </a:p>
          <a:p>
            <a:pPr indent="-102096">
              <a:lnSpc>
                <a:spcPts val="1100"/>
              </a:lnSpc>
              <a:spcBef>
                <a:spcPts val="600"/>
              </a:spcBef>
              <a:buFont typeface="Wingdings" panose="05000000000000000000" pitchFamily="2" charset="2"/>
              <a:buChar char="Ø"/>
            </a:pPr>
            <a:r>
              <a:rPr lang="ru-RU" sz="1400" dirty="0">
                <a:solidFill>
                  <a:schemeClr val="bg1"/>
                </a:solidFill>
                <a:latin typeface="Russo One" panose="02000503050000020004" pitchFamily="2" charset="0"/>
              </a:rPr>
              <a:t>Падение </a:t>
            </a:r>
            <a:r>
              <a:rPr lang="ru-RU" sz="1400" dirty="0" smtClean="0">
                <a:solidFill>
                  <a:schemeClr val="bg1"/>
                </a:solidFill>
                <a:latin typeface="Russo One" panose="02000503050000020004" pitchFamily="2" charset="0"/>
              </a:rPr>
              <a:t>объемов</a:t>
            </a:r>
            <a:endParaRPr lang="en-US" sz="1400" dirty="0" smtClean="0">
              <a:solidFill>
                <a:schemeClr val="bg1"/>
              </a:solidFill>
              <a:latin typeface="Russo One" panose="02000503050000020004" pitchFamily="2" charset="0"/>
            </a:endParaRPr>
          </a:p>
          <a:p>
            <a:pPr>
              <a:lnSpc>
                <a:spcPts val="1300"/>
              </a:lnSpc>
            </a:pPr>
            <a:r>
              <a:rPr lang="en-US" sz="1400" dirty="0" smtClean="0">
                <a:solidFill>
                  <a:schemeClr val="bg1"/>
                </a:solidFill>
                <a:latin typeface="Russo One" panose="02000503050000020004" pitchFamily="2" charset="0"/>
              </a:rPr>
              <a:t>   </a:t>
            </a:r>
            <a:r>
              <a:rPr lang="ru-RU" sz="1400" dirty="0" smtClean="0">
                <a:solidFill>
                  <a:schemeClr val="bg1"/>
                </a:solidFill>
                <a:latin typeface="Russo One" panose="02000503050000020004" pitchFamily="2" charset="0"/>
              </a:rPr>
              <a:t>подключений;</a:t>
            </a:r>
          </a:p>
          <a:p>
            <a:pPr indent="-102096">
              <a:lnSpc>
                <a:spcPts val="1100"/>
              </a:lnSpc>
              <a:spcBef>
                <a:spcPts val="600"/>
              </a:spcBef>
              <a:buFont typeface="Wingdings" panose="05000000000000000000" pitchFamily="2" charset="2"/>
              <a:buChar char="Ø"/>
            </a:pPr>
            <a:r>
              <a:rPr lang="ru-RU" sz="1400" dirty="0" smtClean="0">
                <a:solidFill>
                  <a:schemeClr val="bg1"/>
                </a:solidFill>
                <a:latin typeface="Russo One" panose="02000503050000020004" pitchFamily="2" charset="0"/>
              </a:rPr>
              <a:t>Падение выручки</a:t>
            </a:r>
            <a:r>
              <a:rPr lang="ru-RU" sz="1400" dirty="0">
                <a:solidFill>
                  <a:schemeClr val="bg1"/>
                </a:solidFill>
                <a:latin typeface="Russo One" panose="02000503050000020004" pitchFamily="2" charset="0"/>
              </a:rPr>
              <a:t>;</a:t>
            </a:r>
          </a:p>
          <a:p>
            <a:pPr indent="-102096">
              <a:lnSpc>
                <a:spcPts val="1100"/>
              </a:lnSpc>
              <a:spcBef>
                <a:spcPts val="600"/>
              </a:spcBef>
              <a:buFont typeface="Wingdings" panose="05000000000000000000" pitchFamily="2" charset="2"/>
              <a:buChar char="Ø"/>
            </a:pPr>
            <a:r>
              <a:rPr lang="ru-RU" sz="1400" dirty="0" smtClean="0">
                <a:solidFill>
                  <a:schemeClr val="bg1"/>
                </a:solidFill>
                <a:latin typeface="Russo One" panose="02000503050000020004" pitchFamily="2" charset="0"/>
              </a:rPr>
              <a:t>Отрицательный имидж</a:t>
            </a:r>
            <a:endParaRPr lang="en-US" sz="1400" dirty="0" smtClean="0">
              <a:solidFill>
                <a:schemeClr val="bg1"/>
              </a:solidFill>
              <a:latin typeface="Russo One" panose="02000503050000020004" pitchFamily="2" charset="0"/>
            </a:endParaRPr>
          </a:p>
          <a:p>
            <a:pPr>
              <a:lnSpc>
                <a:spcPts val="1300"/>
              </a:lnSpc>
            </a:pPr>
            <a:r>
              <a:rPr lang="en-US" sz="1400" dirty="0" smtClean="0">
                <a:solidFill>
                  <a:schemeClr val="bg1"/>
                </a:solidFill>
                <a:latin typeface="Russo One" panose="02000503050000020004" pitchFamily="2" charset="0"/>
              </a:rPr>
              <a:t>   </a:t>
            </a:r>
            <a:r>
              <a:rPr lang="ru-RU" sz="1400" dirty="0" smtClean="0">
                <a:solidFill>
                  <a:schemeClr val="bg1"/>
                </a:solidFill>
                <a:latin typeface="Russo One" panose="02000503050000020004" pitchFamily="2" charset="0"/>
              </a:rPr>
              <a:t>бренда;</a:t>
            </a:r>
          </a:p>
          <a:p>
            <a:pPr indent="-102096">
              <a:lnSpc>
                <a:spcPts val="1100"/>
              </a:lnSpc>
              <a:spcBef>
                <a:spcPts val="600"/>
              </a:spcBef>
              <a:buFont typeface="Wingdings" panose="05000000000000000000" pitchFamily="2" charset="2"/>
              <a:buChar char="Ø"/>
            </a:pPr>
            <a:r>
              <a:rPr lang="ru-RU" sz="1400" dirty="0" smtClean="0">
                <a:solidFill>
                  <a:schemeClr val="bg1"/>
                </a:solidFill>
                <a:latin typeface="Russo One" panose="02000503050000020004" pitchFamily="2" charset="0"/>
              </a:rPr>
              <a:t>Страх </a:t>
            </a:r>
            <a:r>
              <a:rPr lang="ru-RU" sz="1400" dirty="0">
                <a:solidFill>
                  <a:schemeClr val="bg1"/>
                </a:solidFill>
                <a:latin typeface="Russo One" panose="02000503050000020004" pitchFamily="2" charset="0"/>
              </a:rPr>
              <a:t>«быть первыми».</a:t>
            </a:r>
          </a:p>
        </p:txBody>
      </p:sp>
      <p:sp>
        <p:nvSpPr>
          <p:cNvPr id="9" name="Прямоугольник 8"/>
          <p:cNvSpPr/>
          <p:nvPr/>
        </p:nvSpPr>
        <p:spPr>
          <a:xfrm>
            <a:off x="1250831" y="27432"/>
            <a:ext cx="893193" cy="338554"/>
          </a:xfrm>
          <a:prstGeom prst="rect">
            <a:avLst/>
          </a:prstGeom>
        </p:spPr>
        <p:txBody>
          <a:bodyPr wrap="none">
            <a:spAutoFit/>
          </a:bodyPr>
          <a:lstStyle/>
          <a:p>
            <a:r>
              <a:rPr lang="ru-RU" sz="1600" dirty="0" smtClean="0">
                <a:solidFill>
                  <a:schemeClr val="bg1"/>
                </a:solidFill>
                <a:effectLst>
                  <a:outerShdw blurRad="38100" dist="38100" dir="2700000" algn="tl">
                    <a:srgbClr val="000000">
                      <a:alpha val="43137"/>
                    </a:srgbClr>
                  </a:outerShdw>
                </a:effectLst>
                <a:latin typeface="Russo One" panose="02000503050000020004" pitchFamily="2" charset="0"/>
              </a:rPr>
              <a:t>РИСКИ</a:t>
            </a:r>
            <a:endParaRPr lang="ru-RU" sz="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436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childTnLst>
                                </p:cTn>
                              </p:par>
                            </p:childTnLst>
                          </p:cTn>
                        </p:par>
                        <p:par>
                          <p:cTn id="15" fill="hold">
                            <p:stCondLst>
                              <p:cond delay="4000"/>
                            </p:stCondLst>
                            <p:childTnLst>
                              <p:par>
                                <p:cTn id="16" presetID="10" presetClass="entr" presetSubtype="0" fill="hold" grpId="0" nodeType="afterEffect">
                                  <p:stCondLst>
                                    <p:cond delay="100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childTnLst>
                                </p:cTn>
                              </p:par>
                            </p:childTnLst>
                          </p:cTn>
                        </p:par>
                        <p:par>
                          <p:cTn id="19" fill="hold">
                            <p:stCondLst>
                              <p:cond delay="6000"/>
                            </p:stCondLst>
                            <p:childTnLst>
                              <p:par>
                                <p:cTn id="20" presetID="10" presetClass="entr" presetSubtype="0" fill="hold" grpId="0" nodeType="afterEffect">
                                  <p:stCondLst>
                                    <p:cond delay="100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1000"/>
                                        <p:tgtEl>
                                          <p:spTgt spid="5">
                                            <p:txEl>
                                              <p:pRg st="5" end="5"/>
                                            </p:txEl>
                                          </p:spTgt>
                                        </p:tgtEl>
                                      </p:cBhvr>
                                    </p:animEffect>
                                  </p:childTnLst>
                                </p:cTn>
                              </p:par>
                            </p:childTnLst>
                          </p:cTn>
                        </p:par>
                        <p:par>
                          <p:cTn id="26" fill="hold">
                            <p:stCondLst>
                              <p:cond delay="8000"/>
                            </p:stCondLst>
                            <p:childTnLst>
                              <p:par>
                                <p:cTn id="27" presetID="10" presetClass="entr" presetSubtype="0" fill="hold" grpId="0" nodeType="afterEffect">
                                  <p:stCondLst>
                                    <p:cond delay="100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t="-6000" b="-6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90680" y="14880"/>
            <a:ext cx="3956621" cy="276999"/>
          </a:xfrm>
          <a:prstGeom prst="rect">
            <a:avLst/>
          </a:prstGeom>
        </p:spPr>
        <p:txBody>
          <a:bodyPr wrap="square">
            <a:spAutoFit/>
          </a:bodyPr>
          <a:lstStyle/>
          <a:p>
            <a:r>
              <a:rPr lang="ru-RU" sz="1200" dirty="0" smtClean="0">
                <a:solidFill>
                  <a:srgbClr val="3E669C"/>
                </a:solidFill>
                <a:effectLst>
                  <a:outerShdw blurRad="38100" dist="38100" dir="2700000" algn="tl">
                    <a:srgbClr val="000000">
                      <a:alpha val="43137"/>
                    </a:srgbClr>
                  </a:outerShdw>
                </a:effectLst>
                <a:latin typeface="Russo One" panose="02000503050000020004" pitchFamily="2" charset="0"/>
              </a:rPr>
              <a:t>ДОЛЯ ОТТОКА ОТ ОБЩЕГО ОБЪЕМА КБД</a:t>
            </a:r>
            <a:r>
              <a:rPr lang="ru-RU" sz="1200" dirty="0">
                <a:solidFill>
                  <a:srgbClr val="3E669C"/>
                </a:solidFill>
                <a:effectLst>
                  <a:outerShdw blurRad="38100" dist="38100" dir="2700000" algn="tl">
                    <a:srgbClr val="000000">
                      <a:alpha val="43137"/>
                    </a:srgbClr>
                  </a:outerShdw>
                </a:effectLst>
                <a:latin typeface="Russo One" panose="02000503050000020004" pitchFamily="2" charset="0"/>
              </a:rPr>
              <a:t>, %</a:t>
            </a:r>
            <a:endParaRPr lang="ru-RU" sz="600" dirty="0">
              <a:solidFill>
                <a:srgbClr val="3E669C"/>
              </a:solidFill>
              <a:effectLst>
                <a:outerShdw blurRad="38100" dist="38100" dir="2700000" algn="tl">
                  <a:srgbClr val="000000">
                    <a:alpha val="43137"/>
                  </a:srgbClr>
                </a:outerShdw>
              </a:effectLst>
            </a:endParaRPr>
          </a:p>
        </p:txBody>
      </p:sp>
      <p:pic>
        <p:nvPicPr>
          <p:cNvPr id="18" name="Рисунок 17"/>
          <p:cNvPicPr>
            <a:picLocks noChangeAspect="1"/>
          </p:cNvPicPr>
          <p:nvPr/>
        </p:nvPicPr>
        <p:blipFill>
          <a:blip r:embed="rId4"/>
          <a:stretch>
            <a:fillRect/>
          </a:stretch>
        </p:blipFill>
        <p:spPr>
          <a:xfrm>
            <a:off x="620581" y="291879"/>
            <a:ext cx="2635177" cy="1507187"/>
          </a:xfrm>
          <a:prstGeom prst="rect">
            <a:avLst/>
          </a:prstGeom>
        </p:spPr>
      </p:pic>
    </p:spTree>
    <p:extLst>
      <p:ext uri="{BB962C8B-B14F-4D97-AF65-F5344CB8AC3E}">
        <p14:creationId xmlns:p14="http://schemas.microsoft.com/office/powerpoint/2010/main" val="38137054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1430989" y="65159"/>
            <a:ext cx="1047082" cy="323165"/>
          </a:xfrm>
          <a:prstGeom prst="rect">
            <a:avLst/>
          </a:prstGeom>
        </p:spPr>
        <p:txBody>
          <a:bodyPr wrap="none">
            <a:spAutoFit/>
          </a:bodyPr>
          <a:lstStyle/>
          <a:p>
            <a:r>
              <a:rPr lang="ru-RU" sz="1500" dirty="0" smtClean="0">
                <a:solidFill>
                  <a:srgbClr val="385C8C"/>
                </a:solidFill>
                <a:effectLst>
                  <a:outerShdw blurRad="38100" dist="38100" dir="2700000" algn="tl">
                    <a:srgbClr val="000000">
                      <a:alpha val="43137"/>
                    </a:srgbClr>
                  </a:outerShdw>
                </a:effectLst>
                <a:latin typeface="Russo One" panose="02000503050000020004" pitchFamily="2" charset="0"/>
              </a:rPr>
              <a:t>РЕЗЮМЕ</a:t>
            </a:r>
            <a:endParaRPr lang="ru-RU" sz="1500" dirty="0">
              <a:solidFill>
                <a:srgbClr val="385C8C"/>
              </a:solidFill>
              <a:effectLst>
                <a:outerShdw blurRad="38100" dist="38100" dir="2700000" algn="tl">
                  <a:srgbClr val="000000">
                    <a:alpha val="43137"/>
                  </a:srgbClr>
                </a:outerShdw>
              </a:effectLst>
            </a:endParaRPr>
          </a:p>
        </p:txBody>
      </p:sp>
      <p:sp>
        <p:nvSpPr>
          <p:cNvPr id="5" name="TextBox 4"/>
          <p:cNvSpPr txBox="1"/>
          <p:nvPr/>
        </p:nvSpPr>
        <p:spPr>
          <a:xfrm>
            <a:off x="237744" y="405258"/>
            <a:ext cx="3433572" cy="1397883"/>
          </a:xfrm>
          <a:prstGeom prst="rect">
            <a:avLst/>
          </a:prstGeom>
          <a:noFill/>
        </p:spPr>
        <p:txBody>
          <a:bodyPr wrap="square" rtlCol="0">
            <a:spAutoFit/>
          </a:bodyPr>
          <a:lstStyle/>
          <a:p>
            <a:pPr marL="342900" indent="-342900">
              <a:lnSpc>
                <a:spcPts val="1680"/>
              </a:lnSpc>
              <a:buFont typeface="+mj-lt"/>
              <a:buAutoNum type="arabicPeriod"/>
            </a:pPr>
            <a:r>
              <a:rPr lang="ru-RU" sz="1400" dirty="0" smtClean="0">
                <a:solidFill>
                  <a:srgbClr val="385C8C"/>
                </a:solidFill>
                <a:latin typeface="Russo One" panose="02000503050000020004" pitchFamily="2" charset="0"/>
              </a:rPr>
              <a:t>Принятие решения;</a:t>
            </a:r>
          </a:p>
          <a:p>
            <a:pPr marL="342900" indent="-342900">
              <a:lnSpc>
                <a:spcPts val="1680"/>
              </a:lnSpc>
              <a:buFont typeface="+mj-lt"/>
              <a:buAutoNum type="arabicPeriod"/>
            </a:pPr>
            <a:r>
              <a:rPr lang="ru-RU" sz="1400" dirty="0" smtClean="0">
                <a:solidFill>
                  <a:srgbClr val="385C8C"/>
                </a:solidFill>
                <a:latin typeface="Russo One" panose="02000503050000020004" pitchFamily="2" charset="0"/>
              </a:rPr>
              <a:t>Подготовка сотрудников;</a:t>
            </a:r>
          </a:p>
          <a:p>
            <a:pPr marL="342900" indent="-342900">
              <a:lnSpc>
                <a:spcPts val="1680"/>
              </a:lnSpc>
              <a:buFont typeface="+mj-lt"/>
              <a:buAutoNum type="arabicPeriod"/>
            </a:pPr>
            <a:r>
              <a:rPr lang="ru-RU" sz="1400" dirty="0" smtClean="0">
                <a:solidFill>
                  <a:srgbClr val="385C8C"/>
                </a:solidFill>
                <a:latin typeface="Russo One" panose="02000503050000020004" pitchFamily="2" charset="0"/>
              </a:rPr>
              <a:t>Информирование абонентов;</a:t>
            </a:r>
          </a:p>
          <a:p>
            <a:pPr marL="342900" indent="-342900">
              <a:lnSpc>
                <a:spcPts val="1680"/>
              </a:lnSpc>
              <a:buFont typeface="+mj-lt"/>
              <a:buAutoNum type="arabicPeriod"/>
            </a:pPr>
            <a:r>
              <a:rPr lang="ru-RU" sz="1400" dirty="0" smtClean="0">
                <a:solidFill>
                  <a:srgbClr val="385C8C"/>
                </a:solidFill>
                <a:latin typeface="Russo One" panose="02000503050000020004" pitchFamily="2" charset="0"/>
              </a:rPr>
              <a:t>Повышение тарифных планов;</a:t>
            </a:r>
          </a:p>
          <a:p>
            <a:pPr marL="342900" indent="-342900">
              <a:lnSpc>
                <a:spcPts val="1680"/>
              </a:lnSpc>
              <a:buFont typeface="+mj-lt"/>
              <a:buAutoNum type="arabicPeriod"/>
            </a:pPr>
            <a:r>
              <a:rPr lang="ru-RU" sz="1400" dirty="0" smtClean="0">
                <a:solidFill>
                  <a:srgbClr val="385C8C"/>
                </a:solidFill>
                <a:latin typeface="Russo One" panose="02000503050000020004" pitchFamily="2" charset="0"/>
              </a:rPr>
              <a:t>Работа по удержанию;</a:t>
            </a:r>
          </a:p>
          <a:p>
            <a:pPr marL="342900" indent="-342900">
              <a:lnSpc>
                <a:spcPts val="1680"/>
              </a:lnSpc>
              <a:buFont typeface="+mj-lt"/>
              <a:buAutoNum type="arabicPeriod"/>
            </a:pPr>
            <a:r>
              <a:rPr lang="ru-RU" sz="1400" dirty="0" smtClean="0">
                <a:solidFill>
                  <a:srgbClr val="385C8C"/>
                </a:solidFill>
                <a:latin typeface="Russo One" panose="02000503050000020004" pitchFamily="2" charset="0"/>
              </a:rPr>
              <a:t>Анализ, выводы</a:t>
            </a:r>
            <a:r>
              <a:rPr lang="ru-RU" sz="1400" dirty="0" smtClean="0">
                <a:solidFill>
                  <a:srgbClr val="385C8C"/>
                </a:solidFill>
                <a:latin typeface="Russo One" panose="02000503050000020004" pitchFamily="2" charset="0"/>
              </a:rPr>
              <a:t>.</a:t>
            </a:r>
            <a:endParaRPr lang="en-US" sz="1400" dirty="0" smtClean="0">
              <a:solidFill>
                <a:srgbClr val="385C8C"/>
              </a:solidFill>
              <a:latin typeface="Russo One" panose="02000503050000020004" pitchFamily="2" charset="0"/>
            </a:endParaRPr>
          </a:p>
        </p:txBody>
      </p:sp>
      <p:pic>
        <p:nvPicPr>
          <p:cNvPr id="6" name="Рисунок 5"/>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608813" y="1708090"/>
            <a:ext cx="1226467" cy="193577"/>
          </a:xfrm>
          <a:prstGeom prst="rect">
            <a:avLst/>
          </a:prstGeom>
        </p:spPr>
      </p:pic>
    </p:spTree>
    <p:extLst>
      <p:ext uri="{BB962C8B-B14F-4D97-AF65-F5344CB8AC3E}">
        <p14:creationId xmlns:p14="http://schemas.microsoft.com/office/powerpoint/2010/main" val="389907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10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10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Группа 3"/>
          <p:cNvGrpSpPr/>
          <p:nvPr/>
        </p:nvGrpSpPr>
        <p:grpSpPr>
          <a:xfrm>
            <a:off x="215283" y="721201"/>
            <a:ext cx="2649318" cy="447483"/>
            <a:chOff x="539098" y="2626341"/>
            <a:chExt cx="9342901" cy="1578062"/>
          </a:xfrm>
        </p:grpSpPr>
        <p:sp>
          <p:nvSpPr>
            <p:cNvPr id="5" name="TextBox 4"/>
            <p:cNvSpPr txBox="1"/>
            <p:nvPr/>
          </p:nvSpPr>
          <p:spPr>
            <a:xfrm>
              <a:off x="584819" y="2647331"/>
              <a:ext cx="9297180" cy="1557072"/>
            </a:xfrm>
            <a:prstGeom prst="rect">
              <a:avLst/>
            </a:prstGeom>
            <a:noFill/>
          </p:spPr>
          <p:txBody>
            <a:bodyPr wrap="square" rtlCol="0">
              <a:spAutoFit/>
            </a:bodyPr>
            <a:lstStyle/>
            <a:p>
              <a:pPr algn="r" defTabSz="248919"/>
              <a:r>
                <a:rPr lang="ru-RU" sz="2269" dirty="0">
                  <a:ln w="0"/>
                  <a:solidFill>
                    <a:schemeClr val="bg1"/>
                  </a:solidFill>
                  <a:latin typeface="Russo One" panose="02000503050000020004" pitchFamily="2" charset="0"/>
                </a:rPr>
                <a:t>СПАСИБО!</a:t>
              </a:r>
            </a:p>
          </p:txBody>
        </p:sp>
        <p:sp>
          <p:nvSpPr>
            <p:cNvPr id="6" name="TextBox 5"/>
            <p:cNvSpPr txBox="1"/>
            <p:nvPr/>
          </p:nvSpPr>
          <p:spPr>
            <a:xfrm>
              <a:off x="539098" y="2626341"/>
              <a:ext cx="9297180" cy="1557072"/>
            </a:xfrm>
            <a:prstGeom prst="rect">
              <a:avLst/>
            </a:prstGeom>
            <a:noFill/>
          </p:spPr>
          <p:txBody>
            <a:bodyPr wrap="square" rtlCol="0">
              <a:spAutoFit/>
            </a:bodyPr>
            <a:lstStyle/>
            <a:p>
              <a:pPr algn="r" defTabSz="248919"/>
              <a:r>
                <a:rPr lang="ru-RU" sz="2269" dirty="0">
                  <a:ln w="0"/>
                  <a:solidFill>
                    <a:srgbClr val="385C8C"/>
                  </a:solidFill>
                  <a:latin typeface="Russo One" panose="02000503050000020004" pitchFamily="2" charset="0"/>
                </a:rPr>
                <a:t>СПАСИБО!</a:t>
              </a:r>
            </a:p>
          </p:txBody>
        </p:sp>
      </p:grpSp>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82296" y="77862"/>
            <a:ext cx="1534390" cy="242177"/>
          </a:xfrm>
          <a:prstGeom prst="rect">
            <a:avLst/>
          </a:prstGeom>
        </p:spPr>
      </p:pic>
    </p:spTree>
    <p:extLst>
      <p:ext uri="{BB962C8B-B14F-4D97-AF65-F5344CB8AC3E}">
        <p14:creationId xmlns:p14="http://schemas.microsoft.com/office/powerpoint/2010/main" val="1609242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42307"/>
            <a:ext cx="3887788" cy="1567096"/>
          </a:xfrm>
          <a:prstGeom prst="rect">
            <a:avLst/>
          </a:prstGeom>
          <a:noFill/>
        </p:spPr>
        <p:txBody>
          <a:bodyPr wrap="square" rtlCol="0">
            <a:spAutoFit/>
          </a:bodyPr>
          <a:lstStyle/>
          <a:p>
            <a:pPr indent="-102096">
              <a:lnSpc>
                <a:spcPts val="1300"/>
              </a:lnSpc>
              <a:spcBef>
                <a:spcPts val="500"/>
              </a:spcBef>
              <a:buFont typeface="Wingdings" panose="05000000000000000000" pitchFamily="2" charset="2"/>
              <a:buChar char="Ø"/>
            </a:pPr>
            <a:r>
              <a:rPr lang="ru-RU" sz="1400" dirty="0">
                <a:solidFill>
                  <a:srgbClr val="385C8C"/>
                </a:solidFill>
                <a:latin typeface="Russo One" panose="02000503050000020004" pitchFamily="2" charset="0"/>
              </a:rPr>
              <a:t>Замедление темпов </a:t>
            </a:r>
            <a:r>
              <a:rPr lang="ru-RU" sz="1400" dirty="0" smtClean="0">
                <a:solidFill>
                  <a:srgbClr val="385C8C"/>
                </a:solidFill>
                <a:latin typeface="Russo One" panose="02000503050000020004" pitchFamily="2" charset="0"/>
              </a:rPr>
              <a:t>роста</a:t>
            </a:r>
            <a:r>
              <a:rPr lang="en-US" sz="1400" dirty="0" smtClean="0">
                <a:solidFill>
                  <a:srgbClr val="385C8C"/>
                </a:solidFill>
                <a:latin typeface="Russo One" panose="02000503050000020004" pitchFamily="2" charset="0"/>
              </a:rPr>
              <a:t> </a:t>
            </a:r>
            <a:r>
              <a:rPr lang="ru-RU" sz="1400" dirty="0" smtClean="0">
                <a:solidFill>
                  <a:srgbClr val="385C8C"/>
                </a:solidFill>
                <a:latin typeface="Russo One" panose="02000503050000020004" pitchFamily="2" charset="0"/>
              </a:rPr>
              <a:t>выручки</a:t>
            </a:r>
            <a:r>
              <a:rPr lang="ru-RU" sz="1400" dirty="0">
                <a:solidFill>
                  <a:srgbClr val="385C8C"/>
                </a:solidFill>
                <a:latin typeface="Russo One" panose="02000503050000020004" pitchFamily="2" charset="0"/>
              </a:rPr>
              <a:t>;</a:t>
            </a:r>
          </a:p>
          <a:p>
            <a:pPr indent="-102096">
              <a:lnSpc>
                <a:spcPts val="1300"/>
              </a:lnSpc>
              <a:spcBef>
                <a:spcPts val="500"/>
              </a:spcBef>
              <a:buFont typeface="Wingdings" panose="05000000000000000000" pitchFamily="2" charset="2"/>
              <a:buChar char="Ø"/>
            </a:pPr>
            <a:r>
              <a:rPr lang="ru-RU" sz="1400" dirty="0">
                <a:solidFill>
                  <a:srgbClr val="385C8C"/>
                </a:solidFill>
                <a:latin typeface="Russo One" panose="02000503050000020004" pitchFamily="2" charset="0"/>
              </a:rPr>
              <a:t>Рост НДС до 20%;</a:t>
            </a:r>
          </a:p>
          <a:p>
            <a:pPr indent="-102096">
              <a:lnSpc>
                <a:spcPts val="1300"/>
              </a:lnSpc>
              <a:spcBef>
                <a:spcPts val="500"/>
              </a:spcBef>
              <a:buFont typeface="Wingdings" panose="05000000000000000000" pitchFamily="2" charset="2"/>
              <a:buChar char="Ø"/>
            </a:pPr>
            <a:r>
              <a:rPr lang="ru-RU" sz="1400" dirty="0">
                <a:solidFill>
                  <a:srgbClr val="385C8C"/>
                </a:solidFill>
                <a:latin typeface="Russo One" panose="02000503050000020004" pitchFamily="2" charset="0"/>
              </a:rPr>
              <a:t>Рост затрат на </a:t>
            </a:r>
            <a:r>
              <a:rPr lang="ru-RU" sz="1400" dirty="0" smtClean="0">
                <a:solidFill>
                  <a:srgbClr val="385C8C"/>
                </a:solidFill>
                <a:latin typeface="Russo One" panose="02000503050000020004" pitchFamily="2" charset="0"/>
              </a:rPr>
              <a:t>обслуживание</a:t>
            </a:r>
            <a:endParaRPr lang="en-US" sz="1400" dirty="0" smtClean="0">
              <a:solidFill>
                <a:srgbClr val="385C8C"/>
              </a:solidFill>
              <a:latin typeface="Russo One" panose="02000503050000020004" pitchFamily="2" charset="0"/>
            </a:endParaRPr>
          </a:p>
          <a:p>
            <a:pPr>
              <a:lnSpc>
                <a:spcPts val="1300"/>
              </a:lnSpc>
            </a:pPr>
            <a:r>
              <a:rPr lang="ru-RU" sz="1400" dirty="0" smtClean="0">
                <a:solidFill>
                  <a:srgbClr val="385C8C"/>
                </a:solidFill>
                <a:latin typeface="Russo One" panose="02000503050000020004" pitchFamily="2" charset="0"/>
              </a:rPr>
              <a:t>   и </a:t>
            </a:r>
            <a:r>
              <a:rPr lang="ru-RU" sz="1400" dirty="0">
                <a:solidFill>
                  <a:srgbClr val="385C8C"/>
                </a:solidFill>
                <a:latin typeface="Russo One" panose="02000503050000020004" pitchFamily="2" charset="0"/>
              </a:rPr>
              <a:t>модернизацию сетей;</a:t>
            </a:r>
          </a:p>
          <a:p>
            <a:pPr indent="-102096">
              <a:lnSpc>
                <a:spcPts val="1300"/>
              </a:lnSpc>
              <a:spcBef>
                <a:spcPts val="500"/>
              </a:spcBef>
              <a:buFont typeface="Wingdings" panose="05000000000000000000" pitchFamily="2" charset="2"/>
              <a:buChar char="Ø"/>
            </a:pPr>
            <a:r>
              <a:rPr lang="ru-RU" sz="1400" dirty="0">
                <a:solidFill>
                  <a:srgbClr val="385C8C"/>
                </a:solidFill>
                <a:latin typeface="Russo One" panose="02000503050000020004" pitchFamily="2" charset="0"/>
              </a:rPr>
              <a:t>Рост ФОТ;</a:t>
            </a:r>
          </a:p>
          <a:p>
            <a:pPr indent="-102096">
              <a:lnSpc>
                <a:spcPts val="1300"/>
              </a:lnSpc>
              <a:spcBef>
                <a:spcPts val="500"/>
              </a:spcBef>
              <a:buFont typeface="Wingdings" panose="05000000000000000000" pitchFamily="2" charset="2"/>
              <a:buChar char="Ø"/>
            </a:pPr>
            <a:r>
              <a:rPr lang="ru-RU" sz="1400" dirty="0">
                <a:solidFill>
                  <a:srgbClr val="385C8C"/>
                </a:solidFill>
                <a:latin typeface="Russo One" panose="02000503050000020004" pitchFamily="2" charset="0"/>
              </a:rPr>
              <a:t>СОРМ 2+3;</a:t>
            </a:r>
          </a:p>
          <a:p>
            <a:pPr indent="-102096">
              <a:lnSpc>
                <a:spcPts val="1300"/>
              </a:lnSpc>
              <a:spcBef>
                <a:spcPts val="500"/>
              </a:spcBef>
              <a:buFont typeface="Wingdings" panose="05000000000000000000" pitchFamily="2" charset="2"/>
              <a:buChar char="Ø"/>
            </a:pPr>
            <a:r>
              <a:rPr lang="ru-RU" sz="1400" dirty="0">
                <a:solidFill>
                  <a:srgbClr val="385C8C"/>
                </a:solidFill>
                <a:latin typeface="Russo One" panose="02000503050000020004" pitchFamily="2" charset="0"/>
              </a:rPr>
              <a:t>Закон Яровой.</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199" y="56999"/>
            <a:ext cx="949122" cy="177842"/>
          </a:xfrm>
          <a:prstGeom prst="rect">
            <a:avLst/>
          </a:prstGeom>
        </p:spPr>
      </p:pic>
      <p:sp>
        <p:nvSpPr>
          <p:cNvPr id="5" name="Прямоугольник 4"/>
          <p:cNvSpPr/>
          <p:nvPr/>
        </p:nvSpPr>
        <p:spPr>
          <a:xfrm>
            <a:off x="1030606" y="-819"/>
            <a:ext cx="1837362" cy="338554"/>
          </a:xfrm>
          <a:prstGeom prst="rect">
            <a:avLst/>
          </a:prstGeom>
        </p:spPr>
        <p:txBody>
          <a:bodyPr wrap="none">
            <a:spAutoFit/>
          </a:bodyPr>
          <a:lstStyle/>
          <a:p>
            <a:r>
              <a:rPr lang="ru-RU" sz="1600" dirty="0">
                <a:solidFill>
                  <a:srgbClr val="385C8C"/>
                </a:solidFill>
                <a:effectLst>
                  <a:outerShdw blurRad="38100" dist="38100" dir="2700000" algn="tl">
                    <a:srgbClr val="000000">
                      <a:alpha val="43137"/>
                    </a:srgbClr>
                  </a:outerShdw>
                </a:effectLst>
                <a:latin typeface="Russo One" panose="02000503050000020004" pitchFamily="2" charset="0"/>
              </a:rPr>
              <a:t>ПРЕДПОСЫЛКИ</a:t>
            </a:r>
            <a:endParaRPr lang="ru-RU" sz="800" dirty="0">
              <a:solidFill>
                <a:srgbClr val="385C8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386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childTnLst>
                          </p:cTn>
                        </p:par>
                        <p:par>
                          <p:cTn id="19" fill="hold">
                            <p:stCondLst>
                              <p:cond delay="6000"/>
                            </p:stCondLst>
                            <p:childTnLst>
                              <p:par>
                                <p:cTn id="20" presetID="10" presetClass="entr" presetSubtype="0" fill="hold" grpId="0" nodeType="afterEffect">
                                  <p:stCondLst>
                                    <p:cond delay="100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childTnLst>
                                </p:cTn>
                              </p:par>
                            </p:childTnLst>
                          </p:cTn>
                        </p:par>
                        <p:par>
                          <p:cTn id="23" fill="hold">
                            <p:stCondLst>
                              <p:cond delay="8000"/>
                            </p:stCondLst>
                            <p:childTnLst>
                              <p:par>
                                <p:cTn id="24" presetID="10" presetClass="entr" presetSubtype="0" fill="hold" grpId="0" nodeType="afterEffect">
                                  <p:stCondLst>
                                    <p:cond delay="100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childTnLst>
                                </p:cTn>
                              </p:par>
                            </p:childTnLst>
                          </p:cTn>
                        </p:par>
                        <p:par>
                          <p:cTn id="27" fill="hold">
                            <p:stCondLst>
                              <p:cond delay="10000"/>
                            </p:stCondLst>
                            <p:childTnLst>
                              <p:par>
                                <p:cTn id="28" presetID="10" presetClass="entr" presetSubtype="0" fill="hold" grpId="0" nodeType="afterEffect">
                                  <p:stCondLst>
                                    <p:cond delay="100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72" y="118820"/>
            <a:ext cx="1566885" cy="1951201"/>
          </a:xfrm>
          <a:prstGeom prst="rect">
            <a:avLst/>
          </a:prstGeom>
        </p:spPr>
      </p:pic>
      <p:sp>
        <p:nvSpPr>
          <p:cNvPr id="10" name="Скругленный прямоугольник 9"/>
          <p:cNvSpPr/>
          <p:nvPr/>
        </p:nvSpPr>
        <p:spPr>
          <a:xfrm>
            <a:off x="1377955" y="493271"/>
            <a:ext cx="2094890" cy="1341503"/>
          </a:xfrm>
          <a:prstGeom prst="roundRect">
            <a:avLst/>
          </a:prstGeom>
          <a:solidFill>
            <a:srgbClr val="4876B1">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2096">
              <a:lnSpc>
                <a:spcPts val="1300"/>
              </a:lnSpc>
              <a:buFont typeface="Wingdings" panose="05000000000000000000" pitchFamily="2" charset="2"/>
              <a:buChar char="Ø"/>
            </a:pPr>
            <a:r>
              <a:rPr lang="ru-RU" sz="1200" dirty="0">
                <a:solidFill>
                  <a:schemeClr val="bg1"/>
                </a:solidFill>
                <a:latin typeface="Russo One" panose="02000503050000020004" pitchFamily="2" charset="0"/>
              </a:rPr>
              <a:t>Сокращение штата;</a:t>
            </a:r>
          </a:p>
          <a:p>
            <a:pPr indent="102096">
              <a:lnSpc>
                <a:spcPts val="1300"/>
              </a:lnSpc>
              <a:spcBef>
                <a:spcPts val="400"/>
              </a:spcBef>
              <a:buFont typeface="Wingdings" panose="05000000000000000000" pitchFamily="2" charset="2"/>
              <a:buChar char="Ø"/>
            </a:pPr>
            <a:r>
              <a:rPr lang="ru-RU" sz="1200" dirty="0">
                <a:solidFill>
                  <a:schemeClr val="bg1"/>
                </a:solidFill>
                <a:latin typeface="Russo One" panose="02000503050000020004" pitchFamily="2" charset="0"/>
              </a:rPr>
              <a:t>Замедление темпов развития территории;</a:t>
            </a:r>
          </a:p>
          <a:p>
            <a:pPr indent="102096">
              <a:lnSpc>
                <a:spcPts val="1300"/>
              </a:lnSpc>
              <a:buFont typeface="Wingdings" panose="05000000000000000000" pitchFamily="2" charset="2"/>
              <a:buChar char="Ø"/>
            </a:pPr>
            <a:r>
              <a:rPr lang="ru-RU" sz="1200" dirty="0" smtClean="0">
                <a:solidFill>
                  <a:schemeClr val="bg1"/>
                </a:solidFill>
                <a:latin typeface="Russo One" panose="02000503050000020004" pitchFamily="2" charset="0"/>
              </a:rPr>
              <a:t>Сокращение фондов инвестиций;</a:t>
            </a:r>
            <a:endParaRPr lang="ru-RU" sz="1200" dirty="0">
              <a:solidFill>
                <a:schemeClr val="bg1"/>
              </a:solidFill>
              <a:latin typeface="Russo One" panose="02000503050000020004" pitchFamily="2" charset="0"/>
            </a:endParaRPr>
          </a:p>
          <a:p>
            <a:pPr indent="102096">
              <a:lnSpc>
                <a:spcPts val="1300"/>
              </a:lnSpc>
              <a:buFont typeface="Wingdings" panose="05000000000000000000" pitchFamily="2" charset="2"/>
              <a:buChar char="Ø"/>
            </a:pPr>
            <a:r>
              <a:rPr lang="ru-RU" sz="1200" dirty="0">
                <a:solidFill>
                  <a:schemeClr val="bg1"/>
                </a:solidFill>
                <a:latin typeface="Russo One" panose="02000503050000020004" pitchFamily="2" charset="0"/>
              </a:rPr>
              <a:t>Отсутствие модернизации </a:t>
            </a:r>
            <a:r>
              <a:rPr lang="ru-RU" sz="1200" dirty="0" smtClean="0">
                <a:solidFill>
                  <a:schemeClr val="bg1"/>
                </a:solidFill>
                <a:latin typeface="Russo One" panose="02000503050000020004" pitchFamily="2" charset="0"/>
              </a:rPr>
              <a:t>сетей.</a:t>
            </a:r>
            <a:endParaRPr lang="ru-RU" sz="1200" dirty="0">
              <a:solidFill>
                <a:schemeClr val="bg1"/>
              </a:solidFill>
              <a:latin typeface="Russo One" panose="02000503050000020004" pitchFamily="2" charset="0"/>
            </a:endParaRPr>
          </a:p>
        </p:txBody>
      </p:sp>
      <p:sp>
        <p:nvSpPr>
          <p:cNvPr id="11" name="Прямоугольник 10"/>
          <p:cNvSpPr/>
          <p:nvPr/>
        </p:nvSpPr>
        <p:spPr>
          <a:xfrm>
            <a:off x="637257" y="36576"/>
            <a:ext cx="1066716" cy="338554"/>
          </a:xfrm>
          <a:prstGeom prst="rect">
            <a:avLst/>
          </a:prstGeom>
        </p:spPr>
        <p:txBody>
          <a:bodyPr wrap="square">
            <a:spAutoFit/>
          </a:bodyPr>
          <a:lstStyle/>
          <a:p>
            <a:r>
              <a:rPr lang="ru-RU" sz="1600" dirty="0">
                <a:solidFill>
                  <a:srgbClr val="385C8C"/>
                </a:solidFill>
                <a:effectLst>
                  <a:outerShdw blurRad="38100" dist="38100" dir="2700000" algn="tl">
                    <a:srgbClr val="000000">
                      <a:alpha val="43137"/>
                    </a:srgbClr>
                  </a:outerShdw>
                </a:effectLst>
                <a:latin typeface="Russo One" panose="02000503050000020004" pitchFamily="2" charset="0"/>
              </a:rPr>
              <a:t>ПРОТИВ</a:t>
            </a:r>
            <a:endParaRPr lang="ru-RU" sz="1600" dirty="0">
              <a:solidFill>
                <a:srgbClr val="385C8C"/>
              </a:solidFill>
            </a:endParaRPr>
          </a:p>
        </p:txBody>
      </p:sp>
    </p:spTree>
    <p:extLst>
      <p:ext uri="{BB962C8B-B14F-4D97-AF65-F5344CB8AC3E}">
        <p14:creationId xmlns:p14="http://schemas.microsoft.com/office/powerpoint/2010/main" val="4138817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100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a:stretch>
        </a:blipFill>
        <a:effectLst/>
      </p:bgPr>
    </p:bg>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72" y="118820"/>
            <a:ext cx="1566885" cy="1951201"/>
          </a:xfrm>
          <a:prstGeom prst="rect">
            <a:avLst/>
          </a:prstGeom>
        </p:spPr>
      </p:pic>
      <p:sp>
        <p:nvSpPr>
          <p:cNvPr id="13" name="Скругленный прямоугольник 12"/>
          <p:cNvSpPr/>
          <p:nvPr/>
        </p:nvSpPr>
        <p:spPr>
          <a:xfrm>
            <a:off x="1367317" y="797380"/>
            <a:ext cx="2098259" cy="809243"/>
          </a:xfrm>
          <a:prstGeom prst="roundRect">
            <a:avLst/>
          </a:prstGeom>
          <a:solidFill>
            <a:srgbClr val="4876B1">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2096">
              <a:lnSpc>
                <a:spcPts val="1400"/>
              </a:lnSpc>
              <a:buFont typeface="Wingdings" panose="05000000000000000000" pitchFamily="2" charset="2"/>
              <a:buChar char="Ø"/>
            </a:pPr>
            <a:r>
              <a:rPr lang="ru-RU" sz="1400" dirty="0">
                <a:solidFill>
                  <a:schemeClr val="bg1"/>
                </a:solidFill>
                <a:latin typeface="Russo One" panose="02000503050000020004" pitchFamily="2" charset="0"/>
              </a:rPr>
              <a:t>Повышение цены на 10% на услугу Интернет у </a:t>
            </a:r>
            <a:r>
              <a:rPr lang="en-US" sz="1400" dirty="0" smtClean="0">
                <a:solidFill>
                  <a:schemeClr val="bg1"/>
                </a:solidFill>
                <a:latin typeface="Russo One" panose="02000503050000020004" pitchFamily="2" charset="0"/>
              </a:rPr>
              <a:t>7</a:t>
            </a:r>
            <a:r>
              <a:rPr lang="ru-RU" sz="1400" dirty="0" smtClean="0">
                <a:solidFill>
                  <a:schemeClr val="bg1"/>
                </a:solidFill>
                <a:latin typeface="Russo One" panose="02000503050000020004" pitchFamily="2" charset="0"/>
              </a:rPr>
              <a:t>0</a:t>
            </a:r>
            <a:r>
              <a:rPr lang="ru-RU" sz="1400" dirty="0">
                <a:solidFill>
                  <a:schemeClr val="bg1"/>
                </a:solidFill>
                <a:latin typeface="Russo One" panose="02000503050000020004" pitchFamily="2" charset="0"/>
              </a:rPr>
              <a:t>% </a:t>
            </a:r>
            <a:r>
              <a:rPr lang="ru-RU" sz="1400" dirty="0" smtClean="0">
                <a:solidFill>
                  <a:schemeClr val="bg1"/>
                </a:solidFill>
                <a:latin typeface="Russo One" panose="02000503050000020004" pitchFamily="2" charset="0"/>
              </a:rPr>
              <a:t>клиентов</a:t>
            </a:r>
            <a:endParaRPr lang="ru-RU" sz="1400" dirty="0">
              <a:solidFill>
                <a:schemeClr val="bg1"/>
              </a:solidFill>
              <a:latin typeface="Russo One" panose="02000503050000020004" pitchFamily="2" charset="0"/>
            </a:endParaRPr>
          </a:p>
        </p:txBody>
      </p:sp>
      <p:sp>
        <p:nvSpPr>
          <p:cNvPr id="16" name="Прямоугольник 15"/>
          <p:cNvSpPr/>
          <p:nvPr/>
        </p:nvSpPr>
        <p:spPr>
          <a:xfrm>
            <a:off x="932337" y="32004"/>
            <a:ext cx="476553" cy="338554"/>
          </a:xfrm>
          <a:prstGeom prst="rect">
            <a:avLst/>
          </a:prstGeom>
        </p:spPr>
        <p:txBody>
          <a:bodyPr wrap="square">
            <a:spAutoFit/>
          </a:bodyPr>
          <a:lstStyle/>
          <a:p>
            <a:r>
              <a:rPr lang="ru-RU" sz="1600" dirty="0" smtClean="0">
                <a:solidFill>
                  <a:srgbClr val="385C8C"/>
                </a:solidFill>
                <a:effectLst>
                  <a:outerShdw blurRad="38100" dist="38100" dir="2700000" algn="tl">
                    <a:srgbClr val="000000">
                      <a:alpha val="43137"/>
                    </a:srgbClr>
                  </a:outerShdw>
                </a:effectLst>
                <a:latin typeface="Russo One" panose="02000503050000020004" pitchFamily="2" charset="0"/>
              </a:rPr>
              <a:t>ЗА</a:t>
            </a:r>
            <a:endParaRPr lang="ru-RU" sz="1600" dirty="0">
              <a:solidFill>
                <a:srgbClr val="385C8C"/>
              </a:solidFill>
            </a:endParaRPr>
          </a:p>
        </p:txBody>
      </p:sp>
    </p:spTree>
    <p:extLst>
      <p:ext uri="{BB962C8B-B14F-4D97-AF65-F5344CB8AC3E}">
        <p14:creationId xmlns:p14="http://schemas.microsoft.com/office/powerpoint/2010/main" val="3476164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1000"/>
                                        <p:tgtEl>
                                          <p:spTgt spid="13">
                                            <p:bg/>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7017" y="428196"/>
            <a:ext cx="3821725" cy="1500475"/>
          </a:xfrm>
          <a:prstGeom prst="rect">
            <a:avLst/>
          </a:prstGeom>
          <a:noFill/>
        </p:spPr>
        <p:txBody>
          <a:bodyPr wrap="square" rtlCol="0">
            <a:spAutoFit/>
          </a:bodyPr>
          <a:lstStyle/>
          <a:p>
            <a:pPr marL="162077" indent="-162077">
              <a:lnSpc>
                <a:spcPts val="13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Взаимное согласие коллектива;</a:t>
            </a:r>
          </a:p>
          <a:p>
            <a:pPr marL="162077" indent="-162077">
              <a:lnSpc>
                <a:spcPts val="13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Удовлетворенность клиентов качеством сервиса (</a:t>
            </a:r>
            <a:r>
              <a:rPr lang="en-US" sz="1400" dirty="0">
                <a:solidFill>
                  <a:srgbClr val="385C8C"/>
                </a:solidFill>
                <a:latin typeface="Russo One" panose="02000503050000020004" pitchFamily="2" charset="0"/>
              </a:rPr>
              <a:t>NPS</a:t>
            </a:r>
            <a:r>
              <a:rPr lang="ru-RU" sz="1400" dirty="0">
                <a:solidFill>
                  <a:srgbClr val="385C8C"/>
                </a:solidFill>
                <a:latin typeface="Russo One" panose="02000503050000020004" pitchFamily="2" charset="0"/>
              </a:rPr>
              <a:t>) ;</a:t>
            </a:r>
          </a:p>
          <a:p>
            <a:pPr marL="162077" indent="-162077">
              <a:lnSpc>
                <a:spcPts val="13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Готовность </a:t>
            </a:r>
            <a:r>
              <a:rPr lang="ru-RU" sz="1400" u="sng" dirty="0">
                <a:solidFill>
                  <a:srgbClr val="79457F"/>
                </a:solidFill>
                <a:latin typeface="Russo One" panose="02000503050000020004" pitchFamily="2" charset="0"/>
              </a:rPr>
              <a:t>всех</a:t>
            </a:r>
            <a:r>
              <a:rPr lang="ru-RU" sz="1400" dirty="0">
                <a:solidFill>
                  <a:srgbClr val="79457F"/>
                </a:solidFill>
                <a:latin typeface="Russo One" panose="02000503050000020004" pitchFamily="2" charset="0"/>
              </a:rPr>
              <a:t> </a:t>
            </a:r>
            <a:r>
              <a:rPr lang="ru-RU" sz="1400" dirty="0">
                <a:solidFill>
                  <a:srgbClr val="385C8C"/>
                </a:solidFill>
                <a:latin typeface="Russo One" panose="02000503050000020004" pitchFamily="2" charset="0"/>
              </a:rPr>
              <a:t>подразделений компании;</a:t>
            </a:r>
          </a:p>
          <a:p>
            <a:pPr marL="162077" indent="-162077">
              <a:lnSpc>
                <a:spcPts val="1300"/>
              </a:lnSpc>
              <a:spcBef>
                <a:spcPts val="600"/>
              </a:spcBef>
              <a:buFont typeface="Wingdings" panose="05000000000000000000" pitchFamily="2" charset="2"/>
              <a:buChar char="Ø"/>
            </a:pPr>
            <a:r>
              <a:rPr lang="ru-RU" sz="1400" dirty="0">
                <a:solidFill>
                  <a:srgbClr val="385C8C"/>
                </a:solidFill>
                <a:latin typeface="Russo One" panose="02000503050000020004" pitchFamily="2" charset="0"/>
              </a:rPr>
              <a:t>Уверенность в </a:t>
            </a:r>
            <a:r>
              <a:rPr lang="ru-RU" sz="1400" dirty="0" smtClean="0">
                <a:solidFill>
                  <a:srgbClr val="385C8C"/>
                </a:solidFill>
                <a:latin typeface="Russo One" panose="02000503050000020004" pitchFamily="2" charset="0"/>
              </a:rPr>
              <a:t>качестве</a:t>
            </a:r>
            <a:r>
              <a:rPr lang="en-US" sz="1400" dirty="0" smtClean="0">
                <a:solidFill>
                  <a:srgbClr val="385C8C"/>
                </a:solidFill>
                <a:latin typeface="Russo One" panose="02000503050000020004" pitchFamily="2" charset="0"/>
              </a:rPr>
              <a:t> </a:t>
            </a:r>
            <a:r>
              <a:rPr lang="ru-RU" sz="1400" dirty="0" smtClean="0">
                <a:solidFill>
                  <a:srgbClr val="385C8C"/>
                </a:solidFill>
                <a:latin typeface="Russo One" panose="02000503050000020004" pitchFamily="2" charset="0"/>
              </a:rPr>
              <a:t> предоставляемых услуг</a:t>
            </a:r>
            <a:r>
              <a:rPr lang="ru-RU" sz="1400" dirty="0">
                <a:solidFill>
                  <a:srgbClr val="385C8C"/>
                </a:solidFill>
                <a:latin typeface="Russo One" panose="02000503050000020004" pitchFamily="2" charset="0"/>
              </a:rPr>
              <a:t>.</a:t>
            </a:r>
          </a:p>
        </p:txBody>
      </p:sp>
      <p:sp>
        <p:nvSpPr>
          <p:cNvPr id="6" name="Прямоугольник 5"/>
          <p:cNvSpPr/>
          <p:nvPr/>
        </p:nvSpPr>
        <p:spPr>
          <a:xfrm>
            <a:off x="1076515" y="66782"/>
            <a:ext cx="1778051" cy="338554"/>
          </a:xfrm>
          <a:prstGeom prst="rect">
            <a:avLst/>
          </a:prstGeom>
        </p:spPr>
        <p:txBody>
          <a:bodyPr wrap="none">
            <a:spAutoFit/>
          </a:bodyPr>
          <a:lstStyle/>
          <a:p>
            <a:r>
              <a:rPr lang="ru-RU" sz="1600" dirty="0">
                <a:solidFill>
                  <a:srgbClr val="385C8C"/>
                </a:solidFill>
                <a:effectLst>
                  <a:outerShdw blurRad="38100" dist="38100" dir="2700000" algn="tl">
                    <a:srgbClr val="000000">
                      <a:alpha val="43137"/>
                    </a:srgbClr>
                  </a:outerShdw>
                </a:effectLst>
                <a:latin typeface="Russo One" panose="02000503050000020004" pitchFamily="2" charset="0"/>
              </a:rPr>
              <a:t>ЗАЛОГ</a:t>
            </a:r>
            <a:r>
              <a:rPr lang="ru-RU" sz="1600" dirty="0">
                <a:solidFill>
                  <a:srgbClr val="385C8C"/>
                </a:solidFill>
                <a:latin typeface="Russo One" panose="02000503050000020004" pitchFamily="2" charset="0"/>
              </a:rPr>
              <a:t> </a:t>
            </a:r>
            <a:r>
              <a:rPr lang="ru-RU" sz="1600" dirty="0">
                <a:solidFill>
                  <a:srgbClr val="385C8C"/>
                </a:solidFill>
                <a:effectLst>
                  <a:outerShdw blurRad="38100" dist="38100" dir="2700000" algn="tl">
                    <a:srgbClr val="000000">
                      <a:alpha val="43137"/>
                    </a:srgbClr>
                  </a:outerShdw>
                </a:effectLst>
                <a:latin typeface="Russo One" panose="02000503050000020004" pitchFamily="2" charset="0"/>
              </a:rPr>
              <a:t>УСПЕХА</a:t>
            </a:r>
            <a:endParaRPr lang="ru-RU" sz="1600" dirty="0">
              <a:solidFill>
                <a:srgbClr val="385C8C"/>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250" y="66782"/>
            <a:ext cx="845034" cy="158338"/>
          </a:xfrm>
          <a:prstGeom prst="rect">
            <a:avLst/>
          </a:prstGeom>
        </p:spPr>
      </p:pic>
    </p:spTree>
    <p:extLst>
      <p:ext uri="{BB962C8B-B14F-4D97-AF65-F5344CB8AC3E}">
        <p14:creationId xmlns:p14="http://schemas.microsoft.com/office/powerpoint/2010/main" val="301962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390621" y="398947"/>
            <a:ext cx="4279763" cy="1688738"/>
          </a:xfrm>
          <a:prstGeom prst="rect">
            <a:avLst/>
          </a:prstGeom>
        </p:spPr>
      </p:pic>
      <p:sp>
        <p:nvSpPr>
          <p:cNvPr id="6" name="Прямоугольник 5"/>
          <p:cNvSpPr/>
          <p:nvPr/>
        </p:nvSpPr>
        <p:spPr>
          <a:xfrm>
            <a:off x="184068" y="56270"/>
            <a:ext cx="2648482" cy="307777"/>
          </a:xfrm>
          <a:prstGeom prst="rect">
            <a:avLst/>
          </a:prstGeom>
        </p:spPr>
        <p:txBody>
          <a:bodyPr wrap="none">
            <a:spAutoFit/>
          </a:bodyPr>
          <a:lstStyle/>
          <a:p>
            <a:r>
              <a:rPr lang="ru-RU" sz="1400" dirty="0" smtClean="0">
                <a:solidFill>
                  <a:srgbClr val="3E669C"/>
                </a:solidFill>
                <a:effectLst>
                  <a:outerShdw blurRad="38100" dist="38100" dir="2700000" algn="tl">
                    <a:srgbClr val="000000">
                      <a:alpha val="43137"/>
                    </a:srgbClr>
                  </a:outerShdw>
                </a:effectLst>
                <a:latin typeface="Russo One" panose="02000503050000020004" pitchFamily="2" charset="0"/>
              </a:rPr>
              <a:t>АУДИТОРИЯ ПОВЫШЕНИЯ</a:t>
            </a:r>
            <a:endParaRPr lang="ru-RU" sz="1400" dirty="0">
              <a:solidFill>
                <a:srgbClr val="3E669C"/>
              </a:solidFill>
              <a:effectLst>
                <a:outerShdw blurRad="38100" dist="38100" dir="2700000" algn="tl">
                  <a:srgbClr val="000000">
                    <a:alpha val="43137"/>
                  </a:srgbClr>
                </a:outerShdw>
              </a:effectLst>
              <a:latin typeface="Russo One" panose="02000503050000020004" pitchFamily="2" charset="0"/>
            </a:endParaRPr>
          </a:p>
        </p:txBody>
      </p:sp>
      <p:sp>
        <p:nvSpPr>
          <p:cNvPr id="4" name="Пирог 3"/>
          <p:cNvSpPr/>
          <p:nvPr/>
        </p:nvSpPr>
        <p:spPr>
          <a:xfrm>
            <a:off x="1012405" y="642808"/>
            <a:ext cx="1186376" cy="1195754"/>
          </a:xfrm>
          <a:prstGeom prst="pie">
            <a:avLst>
              <a:gd name="adj1" fmla="val 16158516"/>
              <a:gd name="adj2" fmla="val 1077141"/>
            </a:avLst>
          </a:prstGeom>
          <a:pattFill prst="ltUpDiag">
            <a:fgClr>
              <a:schemeClr val="accent1"/>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0" name="TextBox 1"/>
          <p:cNvSpPr txBox="1"/>
          <p:nvPr/>
        </p:nvSpPr>
        <p:spPr>
          <a:xfrm>
            <a:off x="1605593" y="1001534"/>
            <a:ext cx="454856" cy="23915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rgbClr val="FF0000"/>
                </a:solidFill>
                <a:latin typeface="Russo One" panose="02000503050000020004" pitchFamily="2" charset="0"/>
              </a:rPr>
              <a:t>STOP</a:t>
            </a:r>
            <a:endParaRPr lang="ru-RU" sz="1100" dirty="0">
              <a:solidFill>
                <a:srgbClr val="FF0000"/>
              </a:solidFill>
              <a:latin typeface="Russo One" panose="02000503050000020004" pitchFamily="2" charset="0"/>
            </a:endParaRPr>
          </a:p>
        </p:txBody>
      </p:sp>
    </p:spTree>
    <p:extLst>
      <p:ext uri="{BB962C8B-B14F-4D97-AF65-F5344CB8AC3E}">
        <p14:creationId xmlns:p14="http://schemas.microsoft.com/office/powerpoint/2010/main" val="133815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10"/>
          <p:cNvSpPr/>
          <p:nvPr/>
        </p:nvSpPr>
        <p:spPr>
          <a:xfrm>
            <a:off x="2125510" y="1729770"/>
            <a:ext cx="476412" cy="184666"/>
          </a:xfrm>
          <a:prstGeom prst="rect">
            <a:avLst/>
          </a:prstGeom>
        </p:spPr>
        <p:txBody>
          <a:bodyPr wrap="none">
            <a:spAutoFit/>
          </a:bodyPr>
          <a:lstStyle/>
          <a:p>
            <a:r>
              <a:rPr lang="ru-RU" sz="600" dirty="0">
                <a:solidFill>
                  <a:srgbClr val="385C8C"/>
                </a:solidFill>
                <a:latin typeface="Russo One" panose="02000503050000020004" pitchFamily="2" charset="0"/>
              </a:rPr>
              <a:t>1 волна</a:t>
            </a:r>
            <a:endParaRPr lang="ru-RU" sz="600" dirty="0"/>
          </a:p>
        </p:txBody>
      </p:sp>
      <p:sp>
        <p:nvSpPr>
          <p:cNvPr id="18" name="Прямоугольник 17"/>
          <p:cNvSpPr/>
          <p:nvPr/>
        </p:nvSpPr>
        <p:spPr>
          <a:xfrm>
            <a:off x="2487777" y="1729770"/>
            <a:ext cx="490840" cy="184666"/>
          </a:xfrm>
          <a:prstGeom prst="rect">
            <a:avLst/>
          </a:prstGeom>
        </p:spPr>
        <p:txBody>
          <a:bodyPr wrap="none">
            <a:spAutoFit/>
          </a:bodyPr>
          <a:lstStyle/>
          <a:p>
            <a:r>
              <a:rPr lang="ru-RU" sz="600" dirty="0">
                <a:solidFill>
                  <a:srgbClr val="385C8C"/>
                </a:solidFill>
                <a:latin typeface="Russo One" panose="02000503050000020004" pitchFamily="2" charset="0"/>
              </a:rPr>
              <a:t>2 волна</a:t>
            </a:r>
            <a:endParaRPr lang="ru-RU" sz="600" dirty="0"/>
          </a:p>
        </p:txBody>
      </p:sp>
      <p:sp>
        <p:nvSpPr>
          <p:cNvPr id="19" name="Прямоугольник 18"/>
          <p:cNvSpPr/>
          <p:nvPr/>
        </p:nvSpPr>
        <p:spPr>
          <a:xfrm>
            <a:off x="2850368" y="1729770"/>
            <a:ext cx="492443" cy="184666"/>
          </a:xfrm>
          <a:prstGeom prst="rect">
            <a:avLst/>
          </a:prstGeom>
        </p:spPr>
        <p:txBody>
          <a:bodyPr wrap="none">
            <a:spAutoFit/>
          </a:bodyPr>
          <a:lstStyle/>
          <a:p>
            <a:r>
              <a:rPr lang="ru-RU" sz="600" dirty="0">
                <a:solidFill>
                  <a:srgbClr val="385C8C"/>
                </a:solidFill>
                <a:latin typeface="Russo One" panose="02000503050000020004" pitchFamily="2" charset="0"/>
              </a:rPr>
              <a:t>3 волна</a:t>
            </a:r>
            <a:endParaRPr lang="ru-RU" sz="600" dirty="0"/>
          </a:p>
        </p:txBody>
      </p:sp>
      <p:sp>
        <p:nvSpPr>
          <p:cNvPr id="20" name="Прямоугольник 19"/>
          <p:cNvSpPr/>
          <p:nvPr/>
        </p:nvSpPr>
        <p:spPr>
          <a:xfrm>
            <a:off x="3194734" y="1729770"/>
            <a:ext cx="495649" cy="184666"/>
          </a:xfrm>
          <a:prstGeom prst="rect">
            <a:avLst/>
          </a:prstGeom>
        </p:spPr>
        <p:txBody>
          <a:bodyPr wrap="none">
            <a:spAutoFit/>
          </a:bodyPr>
          <a:lstStyle/>
          <a:p>
            <a:r>
              <a:rPr lang="ru-RU" sz="600" dirty="0">
                <a:solidFill>
                  <a:srgbClr val="385C8C"/>
                </a:solidFill>
                <a:latin typeface="Russo One" panose="02000503050000020004" pitchFamily="2" charset="0"/>
              </a:rPr>
              <a:t>4 волна</a:t>
            </a:r>
            <a:endParaRPr lang="ru-RU" sz="600" dirty="0"/>
          </a:p>
        </p:txBody>
      </p:sp>
      <p:sp>
        <p:nvSpPr>
          <p:cNvPr id="21" name="Прямоугольник 20"/>
          <p:cNvSpPr/>
          <p:nvPr/>
        </p:nvSpPr>
        <p:spPr>
          <a:xfrm>
            <a:off x="58617" y="65185"/>
            <a:ext cx="3147015" cy="338554"/>
          </a:xfrm>
          <a:prstGeom prst="rect">
            <a:avLst/>
          </a:prstGeom>
        </p:spPr>
        <p:txBody>
          <a:bodyPr wrap="none">
            <a:spAutoFit/>
          </a:bodyPr>
          <a:lstStyle/>
          <a:p>
            <a:r>
              <a:rPr lang="ru-RU" sz="1600" dirty="0">
                <a:solidFill>
                  <a:srgbClr val="385C8C"/>
                </a:solidFill>
                <a:latin typeface="Russo One" panose="02000503050000020004" pitchFamily="2" charset="0"/>
              </a:rPr>
              <a:t>ЦУНАМИ: КАК МОГЛО БЫТЬ</a:t>
            </a:r>
            <a:endParaRPr lang="ru-RU" sz="1800" dirty="0">
              <a:solidFill>
                <a:srgbClr val="385C8C"/>
              </a:solidFill>
            </a:endParaRPr>
          </a:p>
        </p:txBody>
      </p:sp>
      <p:cxnSp>
        <p:nvCxnSpPr>
          <p:cNvPr id="27" name="Прямая со стрелкой 26"/>
          <p:cNvCxnSpPr/>
          <p:nvPr/>
        </p:nvCxnSpPr>
        <p:spPr>
          <a:xfrm flipV="1">
            <a:off x="3652253" y="234462"/>
            <a:ext cx="8622" cy="1495308"/>
          </a:xfrm>
          <a:prstGeom prst="straightConnector1">
            <a:avLst/>
          </a:prstGeom>
          <a:ln w="19050">
            <a:solidFill>
              <a:srgbClr val="4876B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V="1">
            <a:off x="1761666" y="1767144"/>
            <a:ext cx="434820" cy="4417"/>
          </a:xfrm>
          <a:prstGeom prst="straightConnector1">
            <a:avLst/>
          </a:prstGeom>
          <a:ln w="19050">
            <a:solidFill>
              <a:srgbClr val="4876B1"/>
            </a:solidFill>
            <a:tailEnd type="triangle"/>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rot="16200000">
            <a:off x="2982749" y="940307"/>
            <a:ext cx="1534394" cy="215444"/>
          </a:xfrm>
          <a:prstGeom prst="rect">
            <a:avLst/>
          </a:prstGeom>
        </p:spPr>
        <p:txBody>
          <a:bodyPr wrap="none">
            <a:spAutoFit/>
          </a:bodyPr>
          <a:lstStyle/>
          <a:p>
            <a:r>
              <a:rPr lang="ru-RU" sz="800" dirty="0">
                <a:solidFill>
                  <a:srgbClr val="385C8C"/>
                </a:solidFill>
                <a:latin typeface="Russo One" panose="02000503050000020004" pitchFamily="2" charset="0"/>
              </a:rPr>
              <a:t>РАЗРУШИТЕЛЬНАЯ СИЛА</a:t>
            </a:r>
            <a:endParaRPr lang="ru-RU" sz="800" dirty="0"/>
          </a:p>
        </p:txBody>
      </p:sp>
      <p:sp>
        <p:nvSpPr>
          <p:cNvPr id="30" name="Прямоугольник 29"/>
          <p:cNvSpPr/>
          <p:nvPr/>
        </p:nvSpPr>
        <p:spPr>
          <a:xfrm>
            <a:off x="1727648" y="1759608"/>
            <a:ext cx="506870" cy="197105"/>
          </a:xfrm>
          <a:prstGeom prst="rect">
            <a:avLst/>
          </a:prstGeom>
        </p:spPr>
        <p:txBody>
          <a:bodyPr wrap="none">
            <a:spAutoFit/>
          </a:bodyPr>
          <a:lstStyle/>
          <a:p>
            <a:r>
              <a:rPr lang="ru-RU" sz="681" dirty="0">
                <a:solidFill>
                  <a:srgbClr val="385C8C"/>
                </a:solidFill>
                <a:latin typeface="Russo One" panose="02000503050000020004" pitchFamily="2" charset="0"/>
              </a:rPr>
              <a:t>ВРЕМЯ</a:t>
            </a:r>
            <a:endParaRPr lang="ru-RU" sz="681" dirty="0"/>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388" y="1144055"/>
            <a:ext cx="1162375" cy="556337"/>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7454" y="895643"/>
            <a:ext cx="556304" cy="803193"/>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0001" y="562708"/>
            <a:ext cx="429259" cy="1136181"/>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6291" y="143334"/>
            <a:ext cx="406592" cy="1557803"/>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25" y="1684631"/>
            <a:ext cx="1132205" cy="178699"/>
          </a:xfrm>
          <a:prstGeom prst="rect">
            <a:avLst/>
          </a:prstGeom>
        </p:spPr>
      </p:pic>
    </p:spTree>
    <p:extLst>
      <p:ext uri="{BB962C8B-B14F-4D97-AF65-F5344CB8AC3E}">
        <p14:creationId xmlns:p14="http://schemas.microsoft.com/office/powerpoint/2010/main" val="1028293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Прямоугольник 17"/>
          <p:cNvSpPr/>
          <p:nvPr/>
        </p:nvSpPr>
        <p:spPr>
          <a:xfrm>
            <a:off x="204096" y="1760022"/>
            <a:ext cx="476412" cy="184666"/>
          </a:xfrm>
          <a:prstGeom prst="rect">
            <a:avLst/>
          </a:prstGeom>
        </p:spPr>
        <p:txBody>
          <a:bodyPr wrap="none">
            <a:spAutoFit/>
          </a:bodyPr>
          <a:lstStyle/>
          <a:p>
            <a:r>
              <a:rPr lang="ru-RU" sz="600" dirty="0">
                <a:solidFill>
                  <a:srgbClr val="385C8C"/>
                </a:solidFill>
                <a:latin typeface="Russo One" panose="02000503050000020004" pitchFamily="2" charset="0"/>
              </a:rPr>
              <a:t>1 волна</a:t>
            </a:r>
            <a:endParaRPr lang="ru-RU" sz="600" dirty="0"/>
          </a:p>
        </p:txBody>
      </p:sp>
      <p:sp>
        <p:nvSpPr>
          <p:cNvPr id="19" name="Прямоугольник 18"/>
          <p:cNvSpPr/>
          <p:nvPr/>
        </p:nvSpPr>
        <p:spPr>
          <a:xfrm>
            <a:off x="564413" y="1759158"/>
            <a:ext cx="490840" cy="184666"/>
          </a:xfrm>
          <a:prstGeom prst="rect">
            <a:avLst/>
          </a:prstGeom>
        </p:spPr>
        <p:txBody>
          <a:bodyPr wrap="none">
            <a:spAutoFit/>
          </a:bodyPr>
          <a:lstStyle/>
          <a:p>
            <a:r>
              <a:rPr lang="ru-RU" sz="600" dirty="0">
                <a:solidFill>
                  <a:srgbClr val="385C8C"/>
                </a:solidFill>
                <a:latin typeface="Russo One" panose="02000503050000020004" pitchFamily="2" charset="0"/>
              </a:rPr>
              <a:t>2 волна</a:t>
            </a:r>
            <a:endParaRPr lang="ru-RU" sz="600" dirty="0"/>
          </a:p>
        </p:txBody>
      </p:sp>
      <p:sp>
        <p:nvSpPr>
          <p:cNvPr id="20" name="Прямоугольник 19"/>
          <p:cNvSpPr/>
          <p:nvPr/>
        </p:nvSpPr>
        <p:spPr>
          <a:xfrm>
            <a:off x="923127" y="1762504"/>
            <a:ext cx="492443" cy="184666"/>
          </a:xfrm>
          <a:prstGeom prst="rect">
            <a:avLst/>
          </a:prstGeom>
        </p:spPr>
        <p:txBody>
          <a:bodyPr wrap="none">
            <a:spAutoFit/>
          </a:bodyPr>
          <a:lstStyle/>
          <a:p>
            <a:r>
              <a:rPr lang="ru-RU" sz="600" dirty="0">
                <a:solidFill>
                  <a:srgbClr val="385C8C"/>
                </a:solidFill>
                <a:latin typeface="Russo One" panose="02000503050000020004" pitchFamily="2" charset="0"/>
              </a:rPr>
              <a:t>3 волна</a:t>
            </a:r>
            <a:endParaRPr lang="ru-RU" sz="600" dirty="0"/>
          </a:p>
        </p:txBody>
      </p:sp>
      <p:sp>
        <p:nvSpPr>
          <p:cNvPr id="21" name="Прямоугольник 20"/>
          <p:cNvSpPr/>
          <p:nvPr/>
        </p:nvSpPr>
        <p:spPr>
          <a:xfrm>
            <a:off x="1353892" y="1765850"/>
            <a:ext cx="495649" cy="184666"/>
          </a:xfrm>
          <a:prstGeom prst="rect">
            <a:avLst/>
          </a:prstGeom>
        </p:spPr>
        <p:txBody>
          <a:bodyPr wrap="none">
            <a:spAutoFit/>
          </a:bodyPr>
          <a:lstStyle/>
          <a:p>
            <a:r>
              <a:rPr lang="ru-RU" sz="600" dirty="0">
                <a:solidFill>
                  <a:srgbClr val="385C8C"/>
                </a:solidFill>
                <a:latin typeface="Russo One" panose="02000503050000020004" pitchFamily="2" charset="0"/>
              </a:rPr>
              <a:t>4 волна</a:t>
            </a:r>
            <a:endParaRPr lang="ru-RU" sz="600" dirty="0"/>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69" y="144434"/>
            <a:ext cx="632014" cy="1546533"/>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488" y="474595"/>
            <a:ext cx="673089" cy="1215552"/>
          </a:xfrm>
          <a:prstGeom prst="rect">
            <a:avLst/>
          </a:prstGeom>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937" y="787669"/>
            <a:ext cx="671562" cy="903388"/>
          </a:xfrm>
          <a:prstGeom prst="rect">
            <a:avLst/>
          </a:prstGeom>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4797" y="1033351"/>
            <a:ext cx="1253339" cy="657307"/>
          </a:xfrm>
          <a:prstGeom prst="rect">
            <a:avLst/>
          </a:prstGeom>
        </p:spPr>
      </p:pic>
      <p:cxnSp>
        <p:nvCxnSpPr>
          <p:cNvPr id="7" name="Прямая со стрелкой 6"/>
          <p:cNvCxnSpPr/>
          <p:nvPr/>
        </p:nvCxnSpPr>
        <p:spPr>
          <a:xfrm flipV="1">
            <a:off x="279410" y="357625"/>
            <a:ext cx="8622" cy="1423158"/>
          </a:xfrm>
          <a:prstGeom prst="straightConnector1">
            <a:avLst/>
          </a:prstGeom>
          <a:ln w="19050">
            <a:solidFill>
              <a:srgbClr val="4876B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68982" y="1769085"/>
            <a:ext cx="1988865" cy="5238"/>
          </a:xfrm>
          <a:prstGeom prst="straightConnector1">
            <a:avLst/>
          </a:prstGeom>
          <a:ln w="19050">
            <a:solidFill>
              <a:srgbClr val="4876B1"/>
            </a:solidFill>
            <a:tailEnd type="triangle"/>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rot="16200000">
            <a:off x="-583954" y="978230"/>
            <a:ext cx="1534394" cy="215444"/>
          </a:xfrm>
          <a:prstGeom prst="rect">
            <a:avLst/>
          </a:prstGeom>
        </p:spPr>
        <p:txBody>
          <a:bodyPr wrap="none">
            <a:spAutoFit/>
          </a:bodyPr>
          <a:lstStyle/>
          <a:p>
            <a:r>
              <a:rPr lang="ru-RU" sz="800" dirty="0">
                <a:solidFill>
                  <a:srgbClr val="385C8C"/>
                </a:solidFill>
                <a:latin typeface="Russo One" panose="02000503050000020004" pitchFamily="2" charset="0"/>
              </a:rPr>
              <a:t>РАЗРУШИТЕЛЬНАЯ СИЛА</a:t>
            </a:r>
            <a:endParaRPr lang="ru-RU" sz="800" dirty="0"/>
          </a:p>
        </p:txBody>
      </p:sp>
      <p:sp>
        <p:nvSpPr>
          <p:cNvPr id="25" name="Прямоугольник 24"/>
          <p:cNvSpPr/>
          <p:nvPr/>
        </p:nvSpPr>
        <p:spPr>
          <a:xfrm>
            <a:off x="1883982" y="1777664"/>
            <a:ext cx="506870" cy="197105"/>
          </a:xfrm>
          <a:prstGeom prst="rect">
            <a:avLst/>
          </a:prstGeom>
        </p:spPr>
        <p:txBody>
          <a:bodyPr wrap="none">
            <a:spAutoFit/>
          </a:bodyPr>
          <a:lstStyle/>
          <a:p>
            <a:r>
              <a:rPr lang="ru-RU" sz="681" dirty="0">
                <a:solidFill>
                  <a:srgbClr val="385C8C"/>
                </a:solidFill>
                <a:latin typeface="Russo One" panose="02000503050000020004" pitchFamily="2" charset="0"/>
              </a:rPr>
              <a:t>ВРЕМЯ</a:t>
            </a:r>
            <a:endParaRPr lang="ru-RU" sz="681" dirty="0"/>
          </a:p>
        </p:txBody>
      </p:sp>
      <p:sp>
        <p:nvSpPr>
          <p:cNvPr id="27" name="Прямоугольник 26"/>
          <p:cNvSpPr/>
          <p:nvPr/>
        </p:nvSpPr>
        <p:spPr>
          <a:xfrm>
            <a:off x="957681" y="20652"/>
            <a:ext cx="2403222" cy="338554"/>
          </a:xfrm>
          <a:prstGeom prst="rect">
            <a:avLst/>
          </a:prstGeom>
        </p:spPr>
        <p:txBody>
          <a:bodyPr wrap="none">
            <a:spAutoFit/>
          </a:bodyPr>
          <a:lstStyle/>
          <a:p>
            <a:r>
              <a:rPr lang="ru-RU" sz="1600" dirty="0">
                <a:solidFill>
                  <a:srgbClr val="385C8C"/>
                </a:solidFill>
                <a:latin typeface="Russo One" panose="02000503050000020004" pitchFamily="2" charset="0"/>
              </a:rPr>
              <a:t>ЦУНАМИ: КАК СТАЛО</a:t>
            </a:r>
            <a:endParaRPr lang="ru-RU" sz="1800" dirty="0">
              <a:solidFill>
                <a:srgbClr val="385C8C"/>
              </a:solidFill>
            </a:endParaRPr>
          </a:p>
        </p:txBody>
      </p:sp>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1986" y="1674380"/>
            <a:ext cx="1132205" cy="178699"/>
          </a:xfrm>
          <a:prstGeom prst="rect">
            <a:avLst/>
          </a:prstGeom>
        </p:spPr>
      </p:pic>
    </p:spTree>
    <p:extLst>
      <p:ext uri="{BB962C8B-B14F-4D97-AF65-F5344CB8AC3E}">
        <p14:creationId xmlns:p14="http://schemas.microsoft.com/office/powerpoint/2010/main" val="39300910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theme/theme1.xml><?xml version="1.0" encoding="utf-8"?>
<a:theme xmlns:a="http://schemas.openxmlformats.org/drawingml/2006/main" name="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10243</TotalTime>
  <Words>2213</Words>
  <Application>Microsoft Office PowerPoint</Application>
  <PresentationFormat>Произвольный</PresentationFormat>
  <Paragraphs>169</Paragraphs>
  <Slides>22</Slides>
  <Notes>22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22</vt:i4>
      </vt:variant>
    </vt:vector>
  </HeadingPairs>
  <TitlesOfParts>
    <vt:vector size="30" baseType="lpstr">
      <vt:lpstr>Arial</vt:lpstr>
      <vt:lpstr>Calibri</vt:lpstr>
      <vt:lpstr>Calibri Light</vt:lpstr>
      <vt:lpstr>Russo One</vt:lpstr>
      <vt:lpstr>Wingdings</vt:lpstr>
      <vt:lpstr>2_Тема Office</vt:lpstr>
      <vt:lpstr>3_Тема Office</vt:lpstr>
      <vt:lpstr>5_Тема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Этапы успешных продаж</dc:title>
  <dc:creator>Ермакова Елена Юрьевна</dc:creator>
  <cp:lastModifiedBy>cto</cp:lastModifiedBy>
  <cp:revision>230</cp:revision>
  <cp:lastPrinted>2019-05-15T09:48:27Z</cp:lastPrinted>
  <dcterms:created xsi:type="dcterms:W3CDTF">2016-10-11T05:21:52Z</dcterms:created>
  <dcterms:modified xsi:type="dcterms:W3CDTF">2019-05-21T02:50:54Z</dcterms:modified>
</cp:coreProperties>
</file>