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4" r:id="rId3"/>
    <p:sldId id="275" r:id="rId4"/>
    <p:sldId id="276" r:id="rId5"/>
    <p:sldId id="277" r:id="rId6"/>
    <p:sldId id="259" r:id="rId7"/>
  </p:sldIdLst>
  <p:sldSz cx="12801600" cy="9601200" type="A3"/>
  <p:notesSz cx="14281150" cy="9853613"/>
  <p:defaultTextStyle>
    <a:defPPr>
      <a:defRPr lang="ru-RU"/>
    </a:defPPr>
    <a:lvl1pPr marL="0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557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116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8673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8233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7789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7346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6903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6462" algn="l" defTabSz="127911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74" autoAdjust="0"/>
    <p:restoredTop sz="92127" autoAdjust="0"/>
  </p:normalViewPr>
  <p:slideViewPr>
    <p:cSldViewPr>
      <p:cViewPr varScale="1">
        <p:scale>
          <a:sx n="51" d="100"/>
          <a:sy n="51" d="100"/>
        </p:scale>
        <p:origin x="-1140" y="-90"/>
      </p:cViewPr>
      <p:guideLst>
        <p:guide orient="horz" pos="3025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6188499" cy="492680"/>
          </a:xfrm>
          <a:prstGeom prst="rect">
            <a:avLst/>
          </a:prstGeom>
        </p:spPr>
        <p:txBody>
          <a:bodyPr vert="horz" lIns="133118" tIns="66560" rIns="133118" bIns="66560" rtlCol="0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8089348" y="3"/>
            <a:ext cx="6188499" cy="492680"/>
          </a:xfrm>
          <a:prstGeom prst="rect">
            <a:avLst/>
          </a:prstGeom>
        </p:spPr>
        <p:txBody>
          <a:bodyPr vert="horz" lIns="133118" tIns="66560" rIns="133118" bIns="66560" rtlCol="0"/>
          <a:lstStyle>
            <a:lvl1pPr algn="r">
              <a:defRPr sz="1700"/>
            </a:lvl1pPr>
          </a:lstStyle>
          <a:p>
            <a:fld id="{5C9847B1-C1A3-4E52-B10F-D08B94CD7BE5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676775" y="738188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118" tIns="66560" rIns="133118" bIns="6656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428118" y="4680467"/>
            <a:ext cx="11424919" cy="4434125"/>
          </a:xfrm>
          <a:prstGeom prst="rect">
            <a:avLst/>
          </a:prstGeom>
        </p:spPr>
        <p:txBody>
          <a:bodyPr vert="horz" lIns="133118" tIns="66560" rIns="133118" bIns="6656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59223"/>
            <a:ext cx="6188499" cy="492680"/>
          </a:xfrm>
          <a:prstGeom prst="rect">
            <a:avLst/>
          </a:prstGeom>
        </p:spPr>
        <p:txBody>
          <a:bodyPr vert="horz" lIns="133118" tIns="66560" rIns="133118" bIns="66560" rtlCol="0" anchor="b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8089348" y="9359223"/>
            <a:ext cx="6188499" cy="492680"/>
          </a:xfrm>
          <a:prstGeom prst="rect">
            <a:avLst/>
          </a:prstGeom>
        </p:spPr>
        <p:txBody>
          <a:bodyPr vert="horz" lIns="133118" tIns="66560" rIns="133118" bIns="66560" rtlCol="0" anchor="b"/>
          <a:lstStyle>
            <a:lvl1pPr algn="r">
              <a:defRPr sz="1700"/>
            </a:lvl1pPr>
          </a:lstStyle>
          <a:p>
            <a:fld id="{326A0C5B-0DA1-4C9E-B88E-6BDE56948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56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60671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21340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82014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42684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03357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64027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924700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85368" algn="l" defTabSz="112134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A0C5B-0DA1-4C9E-B88E-6BDE56948CF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Презентация 2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604"/>
            <a:ext cx="12829886" cy="959959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603"/>
            <a:ext cx="10881360" cy="205803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1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39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8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8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7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7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6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6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Презентация 55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906" y="6"/>
            <a:ext cx="12799699" cy="960119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60" y="1343011"/>
            <a:ext cx="11521440" cy="671507"/>
          </a:xfrm>
        </p:spPr>
        <p:txBody>
          <a:bodyPr>
            <a:noAutofit/>
          </a:bodyPr>
          <a:lstStyle>
            <a:lvl1pPr algn="l">
              <a:defRPr sz="4400" b="1">
                <a:solidFill>
                  <a:srgbClr val="1F497D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F497D"/>
                </a:solidFill>
              </a:defRPr>
            </a:lvl1pPr>
            <a:lvl2pPr>
              <a:defRPr>
                <a:solidFill>
                  <a:srgbClr val="1F497D"/>
                </a:solidFill>
              </a:defRPr>
            </a:lvl2pPr>
            <a:lvl3pPr>
              <a:defRPr>
                <a:solidFill>
                  <a:srgbClr val="1F497D"/>
                </a:solidFill>
              </a:defRPr>
            </a:lvl3pPr>
            <a:lvl4pPr>
              <a:defRPr>
                <a:solidFill>
                  <a:srgbClr val="1F497D"/>
                </a:solidFill>
              </a:defRPr>
            </a:lvl4pPr>
            <a:lvl5pPr>
              <a:defRPr>
                <a:solidFill>
                  <a:srgbClr val="1F497D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9" y="6169666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9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955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911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9186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823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77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734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69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1646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48984" y="2469198"/>
            <a:ext cx="6629717" cy="6987540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592064" y="2469198"/>
            <a:ext cx="6629718" cy="6987540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8"/>
            <a:ext cx="11521440" cy="160020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65"/>
            <a:ext cx="5656263" cy="895665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9557" indent="0">
              <a:buNone/>
              <a:defRPr sz="2800" b="1"/>
            </a:lvl2pPr>
            <a:lvl3pPr marL="1279116" indent="0">
              <a:buNone/>
              <a:defRPr sz="2500" b="1"/>
            </a:lvl3pPr>
            <a:lvl4pPr marL="1918673" indent="0">
              <a:buNone/>
              <a:defRPr sz="2100" b="1"/>
            </a:lvl4pPr>
            <a:lvl5pPr marL="2558233" indent="0">
              <a:buNone/>
              <a:defRPr sz="2100" b="1"/>
            </a:lvl5pPr>
            <a:lvl6pPr marL="3197789" indent="0">
              <a:buNone/>
              <a:defRPr sz="2100" b="1"/>
            </a:lvl6pPr>
            <a:lvl7pPr marL="3837346" indent="0">
              <a:buNone/>
              <a:defRPr sz="2100" b="1"/>
            </a:lvl7pPr>
            <a:lvl8pPr marL="4476903" indent="0">
              <a:buNone/>
              <a:defRPr sz="2100" b="1"/>
            </a:lvl8pPr>
            <a:lvl9pPr marL="5116462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6"/>
            <a:ext cx="5656263" cy="553180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6" y="2149165"/>
            <a:ext cx="5658486" cy="895665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9557" indent="0">
              <a:buNone/>
              <a:defRPr sz="2800" b="1"/>
            </a:lvl2pPr>
            <a:lvl3pPr marL="1279116" indent="0">
              <a:buNone/>
              <a:defRPr sz="2500" b="1"/>
            </a:lvl3pPr>
            <a:lvl4pPr marL="1918673" indent="0">
              <a:buNone/>
              <a:defRPr sz="2100" b="1"/>
            </a:lvl4pPr>
            <a:lvl5pPr marL="2558233" indent="0">
              <a:buNone/>
              <a:defRPr sz="2100" b="1"/>
            </a:lvl5pPr>
            <a:lvl6pPr marL="3197789" indent="0">
              <a:buNone/>
              <a:defRPr sz="2100" b="1"/>
            </a:lvl6pPr>
            <a:lvl7pPr marL="3837346" indent="0">
              <a:buNone/>
              <a:defRPr sz="2100" b="1"/>
            </a:lvl7pPr>
            <a:lvl8pPr marL="4476903" indent="0">
              <a:buNone/>
              <a:defRPr sz="2100" b="1"/>
            </a:lvl8pPr>
            <a:lvl9pPr marL="5116462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6" y="3044826"/>
            <a:ext cx="5658486" cy="553180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2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1" y="2009142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9557" indent="0">
              <a:buNone/>
              <a:defRPr sz="1700"/>
            </a:lvl2pPr>
            <a:lvl3pPr marL="1279116" indent="0">
              <a:buNone/>
              <a:defRPr sz="1300"/>
            </a:lvl3pPr>
            <a:lvl4pPr marL="1918673" indent="0">
              <a:buNone/>
              <a:defRPr sz="1200"/>
            </a:lvl4pPr>
            <a:lvl5pPr marL="2558233" indent="0">
              <a:buNone/>
              <a:defRPr sz="1200"/>
            </a:lvl5pPr>
            <a:lvl6pPr marL="3197789" indent="0">
              <a:buNone/>
              <a:defRPr sz="1200"/>
            </a:lvl6pPr>
            <a:lvl7pPr marL="3837346" indent="0">
              <a:buNone/>
              <a:defRPr sz="1200"/>
            </a:lvl7pPr>
            <a:lvl8pPr marL="4476903" indent="0">
              <a:buNone/>
              <a:defRPr sz="1200"/>
            </a:lvl8pPr>
            <a:lvl9pPr marL="5116462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3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39557" indent="0">
              <a:buNone/>
              <a:defRPr sz="3900"/>
            </a:lvl2pPr>
            <a:lvl3pPr marL="1279116" indent="0">
              <a:buNone/>
              <a:defRPr sz="3300"/>
            </a:lvl3pPr>
            <a:lvl4pPr marL="1918673" indent="0">
              <a:buNone/>
              <a:defRPr sz="2800"/>
            </a:lvl4pPr>
            <a:lvl5pPr marL="2558233" indent="0">
              <a:buNone/>
              <a:defRPr sz="2800"/>
            </a:lvl5pPr>
            <a:lvl6pPr marL="3197789" indent="0">
              <a:buNone/>
              <a:defRPr sz="2800"/>
            </a:lvl6pPr>
            <a:lvl7pPr marL="3837346" indent="0">
              <a:buNone/>
              <a:defRPr sz="2800"/>
            </a:lvl7pPr>
            <a:lvl8pPr marL="4476903" indent="0">
              <a:buNone/>
              <a:defRPr sz="2800"/>
            </a:lvl8pPr>
            <a:lvl9pPr marL="5116462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9557" indent="0">
              <a:buNone/>
              <a:defRPr sz="1700"/>
            </a:lvl2pPr>
            <a:lvl3pPr marL="1279116" indent="0">
              <a:buNone/>
              <a:defRPr sz="1300"/>
            </a:lvl3pPr>
            <a:lvl4pPr marL="1918673" indent="0">
              <a:buNone/>
              <a:defRPr sz="1200"/>
            </a:lvl4pPr>
            <a:lvl5pPr marL="2558233" indent="0">
              <a:buNone/>
              <a:defRPr sz="1200"/>
            </a:lvl5pPr>
            <a:lvl6pPr marL="3197789" indent="0">
              <a:buNone/>
              <a:defRPr sz="1200"/>
            </a:lvl6pPr>
            <a:lvl7pPr marL="3837346" indent="0">
              <a:buNone/>
              <a:defRPr sz="1200"/>
            </a:lvl7pPr>
            <a:lvl8pPr marL="4476903" indent="0">
              <a:buNone/>
              <a:defRPr sz="1200"/>
            </a:lvl8pPr>
            <a:lvl9pPr marL="5116462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854690" y="424498"/>
            <a:ext cx="3367090" cy="903224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8985" y="424498"/>
            <a:ext cx="9892347" cy="90322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8"/>
            <a:ext cx="11521440" cy="1600201"/>
          </a:xfrm>
          <a:prstGeom prst="rect">
            <a:avLst/>
          </a:prstGeom>
        </p:spPr>
        <p:txBody>
          <a:bodyPr vert="horz" lIns="127909" tIns="63954" rIns="127909" bIns="6395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7909" tIns="63954" rIns="127909" bIns="6395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1" y="8898896"/>
            <a:ext cx="2987040" cy="511175"/>
          </a:xfrm>
          <a:prstGeom prst="rect">
            <a:avLst/>
          </a:prstGeom>
        </p:spPr>
        <p:txBody>
          <a:bodyPr vert="horz" lIns="127909" tIns="63954" rIns="127909" bIns="63954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45B06-7C8F-4579-B737-8036F71B9B6F}" type="datetimeFigureOut">
              <a:rPr lang="ru-RU" smtClean="0"/>
              <a:pPr/>
              <a:t>25.05.2012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1" y="8898896"/>
            <a:ext cx="4053840" cy="511175"/>
          </a:xfrm>
          <a:prstGeom prst="rect">
            <a:avLst/>
          </a:prstGeom>
        </p:spPr>
        <p:txBody>
          <a:bodyPr vert="horz" lIns="127909" tIns="63954" rIns="127909" bIns="63954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6"/>
            <a:ext cx="2987040" cy="511175"/>
          </a:xfrm>
          <a:prstGeom prst="rect">
            <a:avLst/>
          </a:prstGeom>
        </p:spPr>
        <p:txBody>
          <a:bodyPr vert="horz" lIns="127909" tIns="63954" rIns="127909" bIns="63954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24DF3-1643-439C-9ED0-B422DD1496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79116" rtl="0" eaLnBrk="1" latinLnBrk="0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666" indent="-479666" algn="l" defTabSz="1279116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282" indent="-399723" algn="l" defTabSz="1279116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8894" indent="-319779" algn="l" defTabSz="1279116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38452" indent="-319779" algn="l" defTabSz="127911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8008" indent="-319779" algn="l" defTabSz="1279116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7567" indent="-319779" algn="l" defTabSz="127911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7124" indent="-319779" algn="l" defTabSz="127911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6682" indent="-319779" algn="l" defTabSz="127911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6239" indent="-319779" algn="l" defTabSz="127911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557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116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8673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8233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7789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7346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6903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6462" algn="l" defTabSz="127911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ШИРОКОПОЛОСНОЕ  БУДУЩЕЕ:</a:t>
            </a:r>
            <a:br>
              <a:rPr lang="ru-RU" dirty="0" smtClean="0"/>
            </a:br>
            <a:r>
              <a:rPr lang="ru-RU" dirty="0" smtClean="0"/>
              <a:t>РОЛИ  И  ИНТЕРЕСЫ</a:t>
            </a:r>
            <a:endParaRPr lang="ru-RU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757330" y="5204480"/>
            <a:ext cx="8961120" cy="2453640"/>
          </a:xfrm>
        </p:spPr>
        <p:txBody>
          <a:bodyPr/>
          <a:lstStyle/>
          <a:p>
            <a:r>
              <a:rPr lang="ru-RU" dirty="0" smtClean="0"/>
              <a:t>Алексей Павлюц</a:t>
            </a:r>
            <a:endParaRPr lang="ru-RU" dirty="0"/>
          </a:p>
        </p:txBody>
      </p:sp>
      <p:pic>
        <p:nvPicPr>
          <p:cNvPr id="1026" name="Picture 2" descr="Презентация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765011" y="148965285"/>
            <a:ext cx="14968538" cy="105591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47602895" y="158197558"/>
            <a:ext cx="11643677" cy="116014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51164" tIns="51164" rIns="51164" bIns="51164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100" b="1" dirty="0">
                <a:solidFill>
                  <a:srgbClr val="052F83"/>
                </a:solidFill>
                <a:latin typeface="Arial" pitchFamily="34" charset="0"/>
                <a:cs typeface="Arial" pitchFamily="34" charset="0"/>
              </a:rPr>
              <a:t>СОЗДАНИЕ НОВОЙ ЦИФРОВОЙ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100" b="1" dirty="0">
                <a:solidFill>
                  <a:srgbClr val="052F83"/>
                </a:solidFill>
                <a:latin typeface="Arial" pitchFamily="34" charset="0"/>
                <a:cs typeface="Arial" pitchFamily="34" charset="0"/>
              </a:rPr>
              <a:t>ТЕЛЕКОММУНИКАЦИОННОЙ ИНФРАСТРУКТУРЫ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703135" y="8366502"/>
            <a:ext cx="9956588" cy="105224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44854" tIns="44854" rIns="44854" bIns="44854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Облако 30"/>
          <p:cNvSpPr/>
          <p:nvPr/>
        </p:nvSpPr>
        <p:spPr>
          <a:xfrm>
            <a:off x="2471710" y="2800336"/>
            <a:ext cx="2071702" cy="1914532"/>
          </a:xfrm>
          <a:prstGeom prst="cloud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86552" y="2157394"/>
            <a:ext cx="3429024" cy="70009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Ух-ты -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телеком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0218" y="1371576"/>
            <a:ext cx="11521440" cy="671507"/>
          </a:xfrm>
        </p:spPr>
        <p:txBody>
          <a:bodyPr>
            <a:noAutofit/>
          </a:bodyPr>
          <a:lstStyle/>
          <a:p>
            <a:r>
              <a:rPr lang="ru-RU" sz="3200" dirty="0" smtClean="0"/>
              <a:t>НЕШИРОКОПОЛОСНОЕ ПРОШЛОЕ</a:t>
            </a:r>
            <a:endParaRPr lang="ru-RU" sz="3200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70832" y="2079266"/>
            <a:ext cx="11973077" cy="706733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44854" tIns="44854" rIns="44854" bIns="44854" numCol="1" anchor="t" anchorCtr="0" compatLnSpc="1">
            <a:prstTxWarp prst="textNoShape">
              <a:avLst/>
            </a:prstTxWarp>
          </a:bodyPr>
          <a:lstStyle/>
          <a:p>
            <a:endParaRPr lang="ru-RU" sz="21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1944346" y="8815383"/>
            <a:ext cx="857256" cy="78581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44854" tIns="44854" rIns="44854" bIns="44854" numCol="1" anchor="t" anchorCtr="0" compatLnSpc="1">
            <a:prstTxWarp prst="textNoShape">
              <a:avLst/>
            </a:prstTxWarp>
          </a:bodyPr>
          <a:lstStyle/>
          <a:p>
            <a:pPr algn="ctr" defTabSz="1121340" fontAlgn="base">
              <a:spcBef>
                <a:spcPct val="0"/>
              </a:spcBef>
              <a:spcAft>
                <a:spcPct val="0"/>
              </a:spcAft>
            </a:pPr>
            <a:r>
              <a:rPr lang="ru-RU" sz="21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pic>
        <p:nvPicPr>
          <p:cNvPr id="10" name="Picture 2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01394" y="6343664"/>
            <a:ext cx="41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15642" y="4514848"/>
            <a:ext cx="102393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87080" y="3300402"/>
            <a:ext cx="852488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044270" y="8372500"/>
            <a:ext cx="203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29494" y="7658120"/>
            <a:ext cx="938450" cy="126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Скругленный прямоугольник 20"/>
          <p:cNvSpPr/>
          <p:nvPr/>
        </p:nvSpPr>
        <p:spPr>
          <a:xfrm>
            <a:off x="1185826" y="2157394"/>
            <a:ext cx="5367168" cy="70009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Очень Большой Мир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Двойная стрелка влево/вправо 22"/>
          <p:cNvSpPr/>
          <p:nvPr/>
        </p:nvSpPr>
        <p:spPr>
          <a:xfrm>
            <a:off x="8829692" y="6586550"/>
            <a:ext cx="1785950" cy="142876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лево/вправо 23"/>
          <p:cNvSpPr/>
          <p:nvPr/>
        </p:nvSpPr>
        <p:spPr>
          <a:xfrm>
            <a:off x="4543412" y="3371840"/>
            <a:ext cx="2857520" cy="315912"/>
          </a:xfrm>
          <a:prstGeom prst="leftRightArrow">
            <a:avLst>
              <a:gd name="adj1" fmla="val 100000"/>
              <a:gd name="adj2" fmla="val 35179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>
            <a:off x="8115312" y="8586813"/>
            <a:ext cx="2571768" cy="71439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1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b="30882"/>
          <a:stretch>
            <a:fillRect/>
          </a:stretch>
        </p:blipFill>
        <p:spPr bwMode="auto">
          <a:xfrm>
            <a:off x="2971776" y="3086088"/>
            <a:ext cx="1193800" cy="111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57990" y="5800732"/>
            <a:ext cx="701674" cy="18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58056" y="5800732"/>
            <a:ext cx="701674" cy="18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58122" y="5800732"/>
            <a:ext cx="701674" cy="18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86750" y="5800732"/>
            <a:ext cx="701674" cy="18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Облако 27"/>
          <p:cNvSpPr/>
          <p:nvPr/>
        </p:nvSpPr>
        <p:spPr>
          <a:xfrm>
            <a:off x="1971644" y="6157922"/>
            <a:ext cx="2700350" cy="23431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POTS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Двойная стрелка влево/вправо 28"/>
          <p:cNvSpPr/>
          <p:nvPr/>
        </p:nvSpPr>
        <p:spPr>
          <a:xfrm rot="1140716">
            <a:off x="4581381" y="7944276"/>
            <a:ext cx="3132479" cy="357690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войная стрелка влево/вправо 29"/>
          <p:cNvSpPr/>
          <p:nvPr/>
        </p:nvSpPr>
        <p:spPr>
          <a:xfrm rot="20818358">
            <a:off x="4771216" y="6825570"/>
            <a:ext cx="2044719" cy="353172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5696" y="4371972"/>
            <a:ext cx="1381120" cy="1336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Облако 31"/>
          <p:cNvSpPr/>
          <p:nvPr/>
        </p:nvSpPr>
        <p:spPr>
          <a:xfrm>
            <a:off x="4114784" y="4371972"/>
            <a:ext cx="1714512" cy="162878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ТВ</a:t>
            </a:r>
            <a:endParaRPr lang="ru-RU" dirty="0"/>
          </a:p>
        </p:txBody>
      </p:sp>
      <p:sp>
        <p:nvSpPr>
          <p:cNvPr id="33" name="Нашивка 32"/>
          <p:cNvSpPr/>
          <p:nvPr/>
        </p:nvSpPr>
        <p:spPr>
          <a:xfrm>
            <a:off x="5829296" y="4657724"/>
            <a:ext cx="1428760" cy="78581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Нашивка 33"/>
          <p:cNvSpPr/>
          <p:nvPr/>
        </p:nvSpPr>
        <p:spPr>
          <a:xfrm>
            <a:off x="8686816" y="4657724"/>
            <a:ext cx="1857388" cy="78581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7400932" y="3371840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Двойная стрелка влево/вправо 34"/>
          <p:cNvSpPr/>
          <p:nvPr/>
        </p:nvSpPr>
        <p:spPr>
          <a:xfrm>
            <a:off x="8108959" y="3529796"/>
            <a:ext cx="2506683" cy="113903"/>
          </a:xfrm>
          <a:prstGeom prst="leftRightArrow">
            <a:avLst>
              <a:gd name="adj1" fmla="val 100000"/>
              <a:gd name="adj2" fmla="val 35179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Двойная стрелка влево/вправо 28"/>
          <p:cNvSpPr/>
          <p:nvPr/>
        </p:nvSpPr>
        <p:spPr>
          <a:xfrm rot="2453660">
            <a:off x="3891076" y="6797583"/>
            <a:ext cx="4160499" cy="649504"/>
          </a:xfrm>
          <a:prstGeom prst="leftRightArrow">
            <a:avLst>
              <a:gd name="adj1" fmla="val 100000"/>
              <a:gd name="adj2" fmla="val 35179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НЕДОШИРОКОПОЛОСНОЕ НАСТОЯЩЕЕ</a:t>
            </a:r>
            <a:endParaRPr lang="ru-RU" dirty="0"/>
          </a:p>
        </p:txBody>
      </p:sp>
      <p:sp>
        <p:nvSpPr>
          <p:cNvPr id="4" name="Облако 3"/>
          <p:cNvSpPr/>
          <p:nvPr/>
        </p:nvSpPr>
        <p:spPr>
          <a:xfrm>
            <a:off x="1328702" y="2800336"/>
            <a:ext cx="3714776" cy="3643338"/>
          </a:xfrm>
          <a:prstGeom prst="cloud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686552" y="2157394"/>
            <a:ext cx="3429024" cy="70009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Ух-ты -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телеком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1394" y="6343664"/>
            <a:ext cx="41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15642" y="4514848"/>
            <a:ext cx="102393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87080" y="3300402"/>
            <a:ext cx="852488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01394" y="8158186"/>
            <a:ext cx="203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29494" y="7658120"/>
            <a:ext cx="938450" cy="126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1185826" y="2157394"/>
            <a:ext cx="5367168" cy="70009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Очень Большой Мир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8829692" y="6586550"/>
            <a:ext cx="1785950" cy="142876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5043478" y="3157526"/>
            <a:ext cx="5572164" cy="857256"/>
          </a:xfrm>
          <a:prstGeom prst="leftRightArrow">
            <a:avLst>
              <a:gd name="adj1" fmla="val 100000"/>
              <a:gd name="adj2" fmla="val 35179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войная стрелка влево/вправо 13"/>
          <p:cNvSpPr/>
          <p:nvPr/>
        </p:nvSpPr>
        <p:spPr>
          <a:xfrm>
            <a:off x="8115312" y="8586813"/>
            <a:ext cx="2571768" cy="71439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1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b="30882"/>
          <a:stretch>
            <a:fillRect/>
          </a:stretch>
        </p:blipFill>
        <p:spPr bwMode="auto">
          <a:xfrm>
            <a:off x="2543148" y="3800468"/>
            <a:ext cx="1193800" cy="111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57990" y="5800732"/>
            <a:ext cx="701674" cy="18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58056" y="5800732"/>
            <a:ext cx="701674" cy="18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58122" y="5800732"/>
            <a:ext cx="701674" cy="18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86750" y="5800732"/>
            <a:ext cx="701674" cy="18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Облако 19"/>
          <p:cNvSpPr/>
          <p:nvPr/>
        </p:nvSpPr>
        <p:spPr>
          <a:xfrm>
            <a:off x="1614454" y="6086484"/>
            <a:ext cx="3057540" cy="27717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POTS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 rot="1140716">
            <a:off x="4581381" y="7944276"/>
            <a:ext cx="3132479" cy="357690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войная стрелка влево/вправо 21"/>
          <p:cNvSpPr/>
          <p:nvPr/>
        </p:nvSpPr>
        <p:spPr>
          <a:xfrm rot="20818358">
            <a:off x="4771216" y="6825570"/>
            <a:ext cx="2044719" cy="353172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5696" y="4371972"/>
            <a:ext cx="1381120" cy="1336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Облако 23"/>
          <p:cNvSpPr/>
          <p:nvPr/>
        </p:nvSpPr>
        <p:spPr>
          <a:xfrm>
            <a:off x="4471974" y="4300534"/>
            <a:ext cx="1714512" cy="162878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ТВ</a:t>
            </a:r>
            <a:endParaRPr lang="ru-RU" dirty="0"/>
          </a:p>
        </p:txBody>
      </p:sp>
      <p:sp>
        <p:nvSpPr>
          <p:cNvPr id="25" name="Нашивка 24"/>
          <p:cNvSpPr/>
          <p:nvPr/>
        </p:nvSpPr>
        <p:spPr>
          <a:xfrm>
            <a:off x="6115048" y="4657724"/>
            <a:ext cx="1143008" cy="78581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Нашивка 25"/>
          <p:cNvSpPr/>
          <p:nvPr/>
        </p:nvSpPr>
        <p:spPr>
          <a:xfrm>
            <a:off x="8686816" y="4657724"/>
            <a:ext cx="1857388" cy="78581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8043874" y="8086748"/>
            <a:ext cx="2643206" cy="428628"/>
          </a:xfrm>
          <a:prstGeom prst="leftRightArrow">
            <a:avLst>
              <a:gd name="adj1" fmla="val 100000"/>
              <a:gd name="adj2" fmla="val 35179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686552" y="2157394"/>
            <a:ext cx="3429024" cy="70009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Ух-ты - </a:t>
            </a:r>
            <a:r>
              <a:rPr lang="ru-RU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телеком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8043874" y="7943872"/>
            <a:ext cx="2643206" cy="857256"/>
          </a:xfrm>
          <a:prstGeom prst="leftRightArrow">
            <a:avLst>
              <a:gd name="adj1" fmla="val 100000"/>
              <a:gd name="adj2" fmla="val 35179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ШИРОКОПОЛОСНОЕ БУДУЩЕЕ</a:t>
            </a:r>
            <a:endParaRPr lang="ru-RU" dirty="0"/>
          </a:p>
        </p:txBody>
      </p:sp>
      <p:sp>
        <p:nvSpPr>
          <p:cNvPr id="4" name="Двойная стрелка влево/вправо 3"/>
          <p:cNvSpPr/>
          <p:nvPr/>
        </p:nvSpPr>
        <p:spPr>
          <a:xfrm rot="2453660">
            <a:off x="3342572" y="6238895"/>
            <a:ext cx="4917301" cy="1003691"/>
          </a:xfrm>
          <a:prstGeom prst="leftRightArrow">
            <a:avLst>
              <a:gd name="adj1" fmla="val 100000"/>
              <a:gd name="adj2" fmla="val 35179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1400140" y="2800336"/>
            <a:ext cx="3857652" cy="4714908"/>
          </a:xfrm>
          <a:prstGeom prst="cloud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2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4270" y="5872170"/>
            <a:ext cx="41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8518" y="4729162"/>
            <a:ext cx="102393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01394" y="3800468"/>
            <a:ext cx="852488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01394" y="8158186"/>
            <a:ext cx="203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29494" y="7658120"/>
            <a:ext cx="938450" cy="126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1185826" y="2157394"/>
            <a:ext cx="5367168" cy="70009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Очень Большой Мир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Двойная стрелка влево/вправо 13"/>
          <p:cNvSpPr/>
          <p:nvPr/>
        </p:nvSpPr>
        <p:spPr>
          <a:xfrm>
            <a:off x="5043478" y="3157526"/>
            <a:ext cx="5572164" cy="3714776"/>
          </a:xfrm>
          <a:prstGeom prst="leftRightArrow">
            <a:avLst>
              <a:gd name="adj1" fmla="val 100000"/>
              <a:gd name="adj2" fmla="val 1631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1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b="30882"/>
          <a:stretch>
            <a:fillRect/>
          </a:stretch>
        </p:blipFill>
        <p:spPr bwMode="auto">
          <a:xfrm>
            <a:off x="1543016" y="4443410"/>
            <a:ext cx="1193800" cy="111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блако 20"/>
          <p:cNvSpPr/>
          <p:nvPr/>
        </p:nvSpPr>
        <p:spPr>
          <a:xfrm>
            <a:off x="2043082" y="7015178"/>
            <a:ext cx="2071702" cy="184309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POTS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Двойная стрелка влево/вправо 21"/>
          <p:cNvSpPr/>
          <p:nvPr/>
        </p:nvSpPr>
        <p:spPr>
          <a:xfrm rot="680081">
            <a:off x="4176851" y="8095630"/>
            <a:ext cx="3512179" cy="324667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войная стрелка влево/вправо 22"/>
          <p:cNvSpPr/>
          <p:nvPr/>
        </p:nvSpPr>
        <p:spPr>
          <a:xfrm rot="20611474">
            <a:off x="4028392" y="6788957"/>
            <a:ext cx="3530370" cy="270413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лако 24"/>
          <p:cNvSpPr/>
          <p:nvPr/>
        </p:nvSpPr>
        <p:spPr>
          <a:xfrm>
            <a:off x="3971908" y="5229228"/>
            <a:ext cx="1714512" cy="162878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ТВ</a:t>
            </a:r>
            <a:endParaRPr lang="ru-RU" dirty="0"/>
          </a:p>
        </p:txBody>
      </p:sp>
      <p:sp>
        <p:nvSpPr>
          <p:cNvPr id="26" name="Нашивка 25"/>
          <p:cNvSpPr/>
          <p:nvPr/>
        </p:nvSpPr>
        <p:spPr>
          <a:xfrm rot="20716626">
            <a:off x="5612754" y="5126734"/>
            <a:ext cx="1866699" cy="78581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Нашивка 26"/>
          <p:cNvSpPr/>
          <p:nvPr/>
        </p:nvSpPr>
        <p:spPr>
          <a:xfrm>
            <a:off x="8258188" y="8229624"/>
            <a:ext cx="2286016" cy="28575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8401064" y="6086484"/>
            <a:ext cx="2571768" cy="142876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7472370" y="4729162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7472370" y="5872170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Двойная стрелка влево/вправо 14"/>
          <p:cNvSpPr/>
          <p:nvPr/>
        </p:nvSpPr>
        <p:spPr>
          <a:xfrm>
            <a:off x="8115312" y="8586813"/>
            <a:ext cx="2571768" cy="71439"/>
          </a:xfrm>
          <a:prstGeom prst="leftRightArrow">
            <a:avLst>
              <a:gd name="adj1" fmla="val 100000"/>
              <a:gd name="adj2" fmla="val 3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2400272" y="3586154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3543280" y="3157526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3114652" y="4371972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2400272" y="5443542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3114652" y="5943608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00" r="18125"/>
          <a:stretch>
            <a:fillRect/>
          </a:stretch>
        </p:blipFill>
        <p:spPr bwMode="auto">
          <a:xfrm>
            <a:off x="4043346" y="4300534"/>
            <a:ext cx="785818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4" name="Прямая соединительная линия 43"/>
          <p:cNvCxnSpPr>
            <a:stCxn id="35" idx="3"/>
            <a:endCxn id="9" idx="1"/>
          </p:cNvCxnSpPr>
          <p:nvPr/>
        </p:nvCxnSpPr>
        <p:spPr>
          <a:xfrm>
            <a:off x="4329098" y="3633776"/>
            <a:ext cx="6572296" cy="554042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endCxn id="9" idx="1"/>
          </p:cNvCxnSpPr>
          <p:nvPr/>
        </p:nvCxnSpPr>
        <p:spPr>
          <a:xfrm flipV="1">
            <a:off x="4543412" y="4187818"/>
            <a:ext cx="6357982" cy="541344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endCxn id="10" idx="1"/>
          </p:cNvCxnSpPr>
          <p:nvPr/>
        </p:nvCxnSpPr>
        <p:spPr>
          <a:xfrm>
            <a:off x="3614718" y="4872038"/>
            <a:ext cx="7286676" cy="346633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Нашивка 57"/>
          <p:cNvSpPr/>
          <p:nvPr/>
        </p:nvSpPr>
        <p:spPr>
          <a:xfrm rot="2556079">
            <a:off x="5254191" y="6967596"/>
            <a:ext cx="2721846" cy="417371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5" name="Прямая соединительная линия 54"/>
          <p:cNvCxnSpPr>
            <a:stCxn id="38" idx="3"/>
            <a:endCxn id="10" idx="1"/>
          </p:cNvCxnSpPr>
          <p:nvPr/>
        </p:nvCxnSpPr>
        <p:spPr>
          <a:xfrm>
            <a:off x="3900470" y="6419858"/>
            <a:ext cx="7000924" cy="191851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>
            <a:endCxn id="13" idx="0"/>
          </p:cNvCxnSpPr>
          <p:nvPr/>
        </p:nvCxnSpPr>
        <p:spPr>
          <a:xfrm>
            <a:off x="3114652" y="5729294"/>
            <a:ext cx="7807918" cy="35719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Нашивка 40"/>
          <p:cNvSpPr/>
          <p:nvPr/>
        </p:nvSpPr>
        <p:spPr>
          <a:xfrm>
            <a:off x="8378342" y="4812503"/>
            <a:ext cx="2237300" cy="785818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единительная линия 48"/>
          <p:cNvCxnSpPr>
            <a:endCxn id="8" idx="1"/>
          </p:cNvCxnSpPr>
          <p:nvPr/>
        </p:nvCxnSpPr>
        <p:spPr>
          <a:xfrm>
            <a:off x="3614718" y="4841878"/>
            <a:ext cx="7143800" cy="414334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endCxn id="8" idx="1"/>
          </p:cNvCxnSpPr>
          <p:nvPr/>
        </p:nvCxnSpPr>
        <p:spPr>
          <a:xfrm>
            <a:off x="2971776" y="4014782"/>
            <a:ext cx="7786742" cy="124143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3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1262" y="5943608"/>
            <a:ext cx="3202689" cy="151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Пятиугольник 43"/>
          <p:cNvSpPr/>
          <p:nvPr/>
        </p:nvSpPr>
        <p:spPr>
          <a:xfrm>
            <a:off x="2043082" y="5872170"/>
            <a:ext cx="8215370" cy="78581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ятиугольник 44"/>
          <p:cNvSpPr/>
          <p:nvPr/>
        </p:nvSpPr>
        <p:spPr>
          <a:xfrm rot="19347132">
            <a:off x="1724642" y="4515507"/>
            <a:ext cx="3317061" cy="78581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ятиугольник 45"/>
          <p:cNvSpPr/>
          <p:nvPr/>
        </p:nvSpPr>
        <p:spPr>
          <a:xfrm rot="2374104">
            <a:off x="4870539" y="4389615"/>
            <a:ext cx="4001000" cy="78581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ятиугольник 49"/>
          <p:cNvSpPr/>
          <p:nvPr/>
        </p:nvSpPr>
        <p:spPr>
          <a:xfrm rot="5400000">
            <a:off x="3007259" y="4693679"/>
            <a:ext cx="4001000" cy="785818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РОЛИ</a:t>
            </a:r>
            <a:r>
              <a:rPr lang="en-US" dirty="0" smtClean="0"/>
              <a:t> </a:t>
            </a:r>
            <a:r>
              <a:rPr lang="ru-RU" dirty="0" smtClean="0"/>
              <a:t>И ИНТЕРЕСЫ </a:t>
            </a:r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7329494" y="5300666"/>
            <a:ext cx="2071702" cy="1928826"/>
            <a:chOff x="757198" y="3800468"/>
            <a:chExt cx="2500330" cy="2286016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757198" y="3800468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828636" y="3943344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971512" y="4086220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 smtClean="0">
                  <a:latin typeface="Arial" pitchFamily="34" charset="0"/>
                  <a:cs typeface="Arial" pitchFamily="34" charset="0"/>
                </a:rPr>
                <a:t>R</a:t>
              </a:r>
              <a:endParaRPr lang="ru-RU" sz="5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3900470" y="5300666"/>
            <a:ext cx="2071702" cy="1928826"/>
            <a:chOff x="757198" y="3800468"/>
            <a:chExt cx="2500330" cy="2286016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757198" y="3800468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828636" y="3943344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971512" y="4086220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 smtClean="0">
                  <a:latin typeface="Arial" pitchFamily="34" charset="0"/>
                  <a:cs typeface="Arial" pitchFamily="34" charset="0"/>
                </a:rPr>
                <a:t>T</a:t>
              </a:r>
              <a:endParaRPr lang="ru-RU" sz="5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14322" y="5300666"/>
            <a:ext cx="2071702" cy="3000396"/>
            <a:chOff x="757198" y="3800468"/>
            <a:chExt cx="2500330" cy="2286016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757198" y="3800468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828636" y="3943344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971512" y="4086220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ru-RU" sz="5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14322" y="2586022"/>
            <a:ext cx="2071702" cy="1928826"/>
            <a:chOff x="757198" y="3800468"/>
            <a:chExt cx="2500330" cy="2286016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757198" y="3800468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828636" y="3943344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971512" y="4086220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 smtClean="0">
                  <a:latin typeface="Arial" pitchFamily="34" charset="0"/>
                  <a:cs typeface="Arial" pitchFamily="34" charset="0"/>
                </a:rPr>
                <a:t>Ad</a:t>
              </a:r>
              <a:endParaRPr lang="ru-RU" sz="5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3900470" y="2657460"/>
            <a:ext cx="2071702" cy="1928826"/>
            <a:chOff x="757198" y="3800468"/>
            <a:chExt cx="2500330" cy="2286016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757198" y="3800468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828636" y="3943344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Скругленный прямоугольник 41"/>
            <p:cNvSpPr/>
            <p:nvPr/>
          </p:nvSpPr>
          <p:spPr>
            <a:xfrm>
              <a:off x="971512" y="4086220"/>
              <a:ext cx="2286016" cy="200026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 smtClean="0">
                  <a:latin typeface="Arial" pitchFamily="34" charset="0"/>
                  <a:cs typeface="Arial" pitchFamily="34" charset="0"/>
                </a:rPr>
                <a:t>CDN</a:t>
              </a:r>
              <a:endParaRPr lang="ru-RU" sz="5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2" name="Стрелка вправо с вырезом 51"/>
          <p:cNvSpPr/>
          <p:nvPr/>
        </p:nvSpPr>
        <p:spPr>
          <a:xfrm>
            <a:off x="2686024" y="5943608"/>
            <a:ext cx="1214446" cy="571504"/>
          </a:xfrm>
          <a:prstGeom prst="notchedRightArrow">
            <a:avLst/>
          </a:prstGeom>
          <a:gradFill flip="none" rotWithShape="1">
            <a:gsLst>
              <a:gs pos="0">
                <a:srgbClr val="66FF33"/>
              </a:gs>
              <a:gs pos="50000">
                <a:srgbClr val="FFFF00"/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 вправо с вырезом 52"/>
          <p:cNvSpPr/>
          <p:nvPr/>
        </p:nvSpPr>
        <p:spPr>
          <a:xfrm rot="10800000">
            <a:off x="5972172" y="5943608"/>
            <a:ext cx="1357322" cy="571504"/>
          </a:xfrm>
          <a:prstGeom prst="notchedRightArrow">
            <a:avLst/>
          </a:prstGeom>
          <a:gradFill flip="none" rotWithShape="1">
            <a:gsLst>
              <a:gs pos="0">
                <a:srgbClr val="66FF33"/>
              </a:gs>
              <a:gs pos="50000">
                <a:srgbClr val="FFFF00"/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 вправо с вырезом 53"/>
          <p:cNvSpPr/>
          <p:nvPr/>
        </p:nvSpPr>
        <p:spPr>
          <a:xfrm rot="19424871">
            <a:off x="2295938" y="4691000"/>
            <a:ext cx="1974756" cy="522103"/>
          </a:xfrm>
          <a:prstGeom prst="notchedRightArrow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право с вырезом 55"/>
          <p:cNvSpPr/>
          <p:nvPr/>
        </p:nvSpPr>
        <p:spPr>
          <a:xfrm rot="2450440">
            <a:off x="5871982" y="4422974"/>
            <a:ext cx="1851038" cy="578016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 вправо с вырезом 57"/>
          <p:cNvSpPr/>
          <p:nvPr/>
        </p:nvSpPr>
        <p:spPr>
          <a:xfrm rot="5400000">
            <a:off x="1150107" y="4336253"/>
            <a:ext cx="1000132" cy="928694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трелка вправо с вырезом 60"/>
          <p:cNvSpPr/>
          <p:nvPr/>
        </p:nvSpPr>
        <p:spPr>
          <a:xfrm rot="5400000">
            <a:off x="4614850" y="4657724"/>
            <a:ext cx="714380" cy="571504"/>
          </a:xfrm>
          <a:prstGeom prst="notchedRightArrow">
            <a:avLst/>
          </a:prstGeom>
          <a:gradFill flip="none" rotWithShape="1">
            <a:gsLst>
              <a:gs pos="35000">
                <a:srgbClr val="66FF33"/>
              </a:gs>
              <a:gs pos="100000">
                <a:srgbClr val="FFFF00"/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 вправо с вырезом 64"/>
          <p:cNvSpPr/>
          <p:nvPr/>
        </p:nvSpPr>
        <p:spPr>
          <a:xfrm rot="10800000">
            <a:off x="2686024" y="7372365"/>
            <a:ext cx="7715304" cy="522103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трелка вправо с вырезом 65"/>
          <p:cNvSpPr/>
          <p:nvPr/>
        </p:nvSpPr>
        <p:spPr>
          <a:xfrm rot="10800000">
            <a:off x="9401196" y="6015045"/>
            <a:ext cx="1000132" cy="522103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8" name="Группа 77"/>
          <p:cNvGrpSpPr/>
          <p:nvPr/>
        </p:nvGrpSpPr>
        <p:grpSpPr>
          <a:xfrm>
            <a:off x="1416893" y="5800732"/>
            <a:ext cx="697627" cy="1500198"/>
            <a:chOff x="1416893" y="5800732"/>
            <a:chExt cx="697627" cy="1500198"/>
          </a:xfrm>
        </p:grpSpPr>
        <p:grpSp>
          <p:nvGrpSpPr>
            <p:cNvPr id="75" name="Группа 74"/>
            <p:cNvGrpSpPr/>
            <p:nvPr/>
          </p:nvGrpSpPr>
          <p:grpSpPr>
            <a:xfrm>
              <a:off x="1543016" y="6657988"/>
              <a:ext cx="357190" cy="642942"/>
              <a:chOff x="4972040" y="8515376"/>
              <a:chExt cx="357190" cy="642942"/>
            </a:xfrm>
          </p:grpSpPr>
          <p:cxnSp>
            <p:nvCxnSpPr>
              <p:cNvPr id="68" name="Прямая соединительная линия 67"/>
              <p:cNvCxnSpPr/>
              <p:nvPr/>
            </p:nvCxnSpPr>
            <p:spPr>
              <a:xfrm rot="16200000" flipH="1">
                <a:off x="4829164" y="8658252"/>
                <a:ext cx="642942" cy="35719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Прямая соединительная линия 70"/>
              <p:cNvCxnSpPr/>
              <p:nvPr/>
            </p:nvCxnSpPr>
            <p:spPr>
              <a:xfrm rot="5400000">
                <a:off x="4829164" y="8658252"/>
                <a:ext cx="642942" cy="35719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TextBox 76"/>
            <p:cNvSpPr txBox="1"/>
            <p:nvPr/>
          </p:nvSpPr>
          <p:spPr>
            <a:xfrm>
              <a:off x="1416893" y="5800732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</a:t>
              </a:r>
              <a:endParaRPr lang="ru-RU" sz="6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4186222" y="2586022"/>
            <a:ext cx="697627" cy="1500198"/>
            <a:chOff x="1416893" y="5800732"/>
            <a:chExt cx="697627" cy="1500198"/>
          </a:xfrm>
        </p:grpSpPr>
        <p:grpSp>
          <p:nvGrpSpPr>
            <p:cNvPr id="80" name="Группа 74"/>
            <p:cNvGrpSpPr/>
            <p:nvPr/>
          </p:nvGrpSpPr>
          <p:grpSpPr>
            <a:xfrm>
              <a:off x="1543016" y="6657988"/>
              <a:ext cx="357190" cy="642942"/>
              <a:chOff x="4972040" y="8515376"/>
              <a:chExt cx="357190" cy="642942"/>
            </a:xfrm>
          </p:grpSpPr>
          <p:cxnSp>
            <p:nvCxnSpPr>
              <p:cNvPr id="82" name="Прямая соединительная линия 81"/>
              <p:cNvCxnSpPr/>
              <p:nvPr/>
            </p:nvCxnSpPr>
            <p:spPr>
              <a:xfrm rot="16200000" flipH="1">
                <a:off x="4829164" y="8658252"/>
                <a:ext cx="642942" cy="35719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 rot="5400000">
                <a:off x="4829164" y="8658252"/>
                <a:ext cx="642942" cy="357190"/>
              </a:xfrm>
              <a:prstGeom prst="line">
                <a:avLst/>
              </a:prstGeom>
              <a:ln w="635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TextBox 80"/>
            <p:cNvSpPr txBox="1"/>
            <p:nvPr/>
          </p:nvSpPr>
          <p:spPr>
            <a:xfrm>
              <a:off x="1416893" y="5800732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</a:t>
              </a:r>
              <a:endParaRPr lang="ru-RU" sz="6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4" name="Стрелка вправо с вырезом 83"/>
          <p:cNvSpPr/>
          <p:nvPr/>
        </p:nvSpPr>
        <p:spPr>
          <a:xfrm rot="9169472">
            <a:off x="8339180" y="6798484"/>
            <a:ext cx="2218368" cy="578016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6" grpId="0" animBg="1"/>
      <p:bldP spid="58" grpId="0" animBg="1"/>
      <p:bldP spid="61" grpId="0" animBg="1"/>
      <p:bldP spid="65" grpId="0" animBg="1"/>
      <p:bldP spid="66" grpId="0" animBg="1"/>
      <p:bldP spid="8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Презентация 77"/>
          <p:cNvPicPr>
            <a:picLocks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" y="0"/>
            <a:ext cx="12799699" cy="95991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098443" y="3258515"/>
            <a:ext cx="10604725" cy="145137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44854" tIns="44854" rIns="44854" bIns="44854" numCol="1" anchor="t" anchorCtr="0" compatLnSpc="1">
            <a:prstTxWarp prst="textNoShape">
              <a:avLst/>
            </a:prstTxWarp>
          </a:bodyPr>
          <a:lstStyle/>
          <a:p>
            <a:pPr algn="ctr" defTabSz="1121340" fontAlgn="base">
              <a:spcBef>
                <a:spcPct val="0"/>
              </a:spcBef>
              <a:spcAft>
                <a:spcPct val="0"/>
              </a:spcAft>
            </a:pPr>
            <a:r>
              <a:rPr lang="ru-RU" sz="27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СПАСИБО ЗА ВНИМАНИЕ</a:t>
            </a:r>
            <a:endParaRPr lang="ru-RU" sz="2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16515</TotalTime>
  <Words>56</Words>
  <Application>Microsoft Office PowerPoint</Application>
  <PresentationFormat>A3 (297x420 мм)</PresentationFormat>
  <Paragraphs>31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ШИРОКОПОЛОСНОЕ  БУДУЩЕЕ: РОЛИ  И  ИНТЕРЕСЫ</vt:lpstr>
      <vt:lpstr>НЕШИРОКОПОЛОСНОЕ ПРОШЛОЕ</vt:lpstr>
      <vt:lpstr>НЕДОШИРОКОПОЛОСНОЕ НАСТОЯЩЕЕ</vt:lpstr>
      <vt:lpstr>ШИРОКОПОЛОСНОЕ БУДУЩЕЕ</vt:lpstr>
      <vt:lpstr>РОЛИ И ИНТЕРЕСЫ </vt:lpstr>
      <vt:lpstr>T1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l.starchenko</dc:creator>
  <cp:lastModifiedBy>Павлюц Алексей Викторович</cp:lastModifiedBy>
  <cp:revision>303</cp:revision>
  <dcterms:created xsi:type="dcterms:W3CDTF">2011-08-31T06:44:13Z</dcterms:created>
  <dcterms:modified xsi:type="dcterms:W3CDTF">2012-05-25T07:19:34Z</dcterms:modified>
</cp:coreProperties>
</file>