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83" r:id="rId3"/>
    <p:sldId id="287" r:id="rId4"/>
    <p:sldId id="286" r:id="rId5"/>
    <p:sldId id="285" r:id="rId6"/>
    <p:sldId id="291" r:id="rId7"/>
    <p:sldId id="290" r:id="rId8"/>
    <p:sldId id="294" r:id="rId9"/>
    <p:sldId id="295" r:id="rId10"/>
    <p:sldId id="296" r:id="rId11"/>
    <p:sldId id="293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BF"/>
    <a:srgbClr val="FCD904"/>
    <a:srgbClr val="FDBC03"/>
    <a:srgbClr val="FF7F24"/>
    <a:srgbClr val="FFAD75"/>
    <a:srgbClr val="4BACC6"/>
    <a:srgbClr val="8AC9DA"/>
    <a:srgbClr val="AAD8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995" autoAdjust="0"/>
    <p:restoredTop sz="94660"/>
  </p:normalViewPr>
  <p:slideViewPr>
    <p:cSldViewPr>
      <p:cViewPr varScale="1">
        <p:scale>
          <a:sx n="68" d="100"/>
          <a:sy n="68" d="100"/>
        </p:scale>
        <p:origin x="-1206" y="-96"/>
      </p:cViewPr>
      <p:guideLst>
        <p:guide orient="horz" pos="26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8C53F8A0-0D60-44A6-A0B4-55366E7E5979}" type="pres">
      <dgm:prSet presAssocID="{F02943DF-E717-4D5D-8951-B895A71EC189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1A7DD904-4D38-4E72-B958-54127EC8D9B5}" type="presOf" srcId="{F02943DF-E717-4D5D-8951-B895A71EC189}" destId="{8C53F8A0-0D60-44A6-A0B4-55366E7E5979}" srcOrd="0" destOrd="0" presId="urn:microsoft.com/office/officeart/2005/8/layout/hChevron3"/>
    <dgm:cxn modelId="{BFD404E2-AF41-4FAA-A3B3-9DE1E38CB5BD}" type="presOf" srcId="{7672B9C6-4464-43D5-9E3E-B56E6F13D76B}" destId="{C605EE45-FE6E-4A6D-B54E-139CAD56126C}" srcOrd="0" destOrd="0" presId="urn:microsoft.com/office/officeart/2005/8/layout/hChevron3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3421519F-D191-4894-AE78-4CC46733DAE9}" type="presOf" srcId="{3112B342-B53F-45DA-BD6C-D5E73FBA8D59}" destId="{80DBDCA3-0DB6-430B-BCBC-029693A3CFF5}" srcOrd="0" destOrd="0" presId="urn:microsoft.com/office/officeart/2005/8/layout/hChevron3"/>
    <dgm:cxn modelId="{D070A5C8-2F99-4B22-9AEF-859A295EC02F}" type="presOf" srcId="{DB22E76B-27A5-4EBE-B65C-7F3F748CA2C1}" destId="{0918FCD8-B59B-4765-9CD8-51CFCD27CE22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61E772B7-77B2-4A68-8295-300BE2F33FE8}" srcId="{AB213D05-079F-4E8F-8BB9-92DC134799FF}" destId="{F02943DF-E717-4D5D-8951-B895A71EC189}" srcOrd="7" destOrd="0" parTransId="{E8F6847A-21FC-4962-9F7D-F53897D9B209}" sibTransId="{1D511D3A-9E40-4BC9-B426-EDF12C90C362}"/>
    <dgm:cxn modelId="{8F56A1C1-A143-4717-A29E-CA3EF55AB3D1}" type="presOf" srcId="{0AED0FEC-F40E-47F0-8A15-F2052DF8E341}" destId="{71FDD97C-6E74-47A3-8DDC-13713A6B6B57}" srcOrd="0" destOrd="0" presId="urn:microsoft.com/office/officeart/2005/8/layout/hChevron3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5A0383AF-8FB4-453F-A5D5-B1BB22E92E41}" type="presOf" srcId="{1E5BEBFD-7383-4390-80DF-1FDD19264DD0}" destId="{2F65C0D8-BFA2-4542-BAEB-1FF37BF9D9DC}" srcOrd="0" destOrd="0" presId="urn:microsoft.com/office/officeart/2005/8/layout/hChevron3"/>
    <dgm:cxn modelId="{531D53DC-CAA9-487E-B134-A4B71C9D8A56}" type="presOf" srcId="{AB213D05-079F-4E8F-8BB9-92DC134799FF}" destId="{0CBC4FE8-E502-4C76-94D3-5C8C19956EDE}" srcOrd="0" destOrd="0" presId="urn:microsoft.com/office/officeart/2005/8/layout/hChevron3"/>
    <dgm:cxn modelId="{9B010C26-7B58-468D-9FA5-85397AFEE896}" type="presOf" srcId="{982D0263-1481-4602-BA01-9A68A319798C}" destId="{5273B64E-6B2B-43AB-93EE-D17706EB3C11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B9A6E435-0646-484C-B584-3930AF4E3D91}" type="presOf" srcId="{F83468F2-786D-4CA5-8D0C-ED5A845DFA4C}" destId="{C5D38722-7477-43B3-BAA2-682BAC8C4E8D}" srcOrd="0" destOrd="0" presId="urn:microsoft.com/office/officeart/2005/8/layout/hChevron3"/>
    <dgm:cxn modelId="{0CBCA8C5-8348-4BA3-92E3-F109C0B6DEEF}" type="presParOf" srcId="{0CBC4FE8-E502-4C76-94D3-5C8C19956EDE}" destId="{0918FCD8-B59B-4765-9CD8-51CFCD27CE22}" srcOrd="0" destOrd="0" presId="urn:microsoft.com/office/officeart/2005/8/layout/hChevron3"/>
    <dgm:cxn modelId="{4E46C731-95AC-4E71-9351-0DA89070F604}" type="presParOf" srcId="{0CBC4FE8-E502-4C76-94D3-5C8C19956EDE}" destId="{CB479E55-6289-48F0-B823-75D17D585E02}" srcOrd="1" destOrd="0" presId="urn:microsoft.com/office/officeart/2005/8/layout/hChevron3"/>
    <dgm:cxn modelId="{1D43344B-C1C3-472D-A0DB-98BA56104768}" type="presParOf" srcId="{0CBC4FE8-E502-4C76-94D3-5C8C19956EDE}" destId="{C5D38722-7477-43B3-BAA2-682BAC8C4E8D}" srcOrd="2" destOrd="0" presId="urn:microsoft.com/office/officeart/2005/8/layout/hChevron3"/>
    <dgm:cxn modelId="{EE6B1A2A-AB57-4F53-9DD3-ABAC548E643B}" type="presParOf" srcId="{0CBC4FE8-E502-4C76-94D3-5C8C19956EDE}" destId="{6B09B663-E9E9-49BC-816B-0890D9DAFC31}" srcOrd="3" destOrd="0" presId="urn:microsoft.com/office/officeart/2005/8/layout/hChevron3"/>
    <dgm:cxn modelId="{524C5D1E-8099-46C7-AB1E-F9EF1CB9A319}" type="presParOf" srcId="{0CBC4FE8-E502-4C76-94D3-5C8C19956EDE}" destId="{80DBDCA3-0DB6-430B-BCBC-029693A3CFF5}" srcOrd="4" destOrd="0" presId="urn:microsoft.com/office/officeart/2005/8/layout/hChevron3"/>
    <dgm:cxn modelId="{86E9DB7E-0960-4E79-BEF8-FD643253E85D}" type="presParOf" srcId="{0CBC4FE8-E502-4C76-94D3-5C8C19956EDE}" destId="{66F984E5-D369-4C74-9EA4-9C6906E00EBB}" srcOrd="5" destOrd="0" presId="urn:microsoft.com/office/officeart/2005/8/layout/hChevron3"/>
    <dgm:cxn modelId="{C5248F2A-2AE2-4FEB-A809-E51BD9E4FE66}" type="presParOf" srcId="{0CBC4FE8-E502-4C76-94D3-5C8C19956EDE}" destId="{71FDD97C-6E74-47A3-8DDC-13713A6B6B57}" srcOrd="6" destOrd="0" presId="urn:microsoft.com/office/officeart/2005/8/layout/hChevron3"/>
    <dgm:cxn modelId="{A0D3EE60-3B06-4A22-8C2F-6685B2F429D9}" type="presParOf" srcId="{0CBC4FE8-E502-4C76-94D3-5C8C19956EDE}" destId="{4E6B25FB-06FC-4290-95DC-19D56C306117}" srcOrd="7" destOrd="0" presId="urn:microsoft.com/office/officeart/2005/8/layout/hChevron3"/>
    <dgm:cxn modelId="{0920F2E6-50D5-4E71-923B-999F03F9CEC2}" type="presParOf" srcId="{0CBC4FE8-E502-4C76-94D3-5C8C19956EDE}" destId="{C605EE45-FE6E-4A6D-B54E-139CAD56126C}" srcOrd="8" destOrd="0" presId="urn:microsoft.com/office/officeart/2005/8/layout/hChevron3"/>
    <dgm:cxn modelId="{588E5D14-9F50-4890-B0E0-80E85DC1B332}" type="presParOf" srcId="{0CBC4FE8-E502-4C76-94D3-5C8C19956EDE}" destId="{814978B5-00FC-428C-97C4-F5C3CBA0EFE0}" srcOrd="9" destOrd="0" presId="urn:microsoft.com/office/officeart/2005/8/layout/hChevron3"/>
    <dgm:cxn modelId="{4EB50D44-5352-46C4-BEDD-43C752BDEA99}" type="presParOf" srcId="{0CBC4FE8-E502-4C76-94D3-5C8C19956EDE}" destId="{5273B64E-6B2B-43AB-93EE-D17706EB3C11}" srcOrd="10" destOrd="0" presId="urn:microsoft.com/office/officeart/2005/8/layout/hChevron3"/>
    <dgm:cxn modelId="{BAB88520-C03D-44B9-981C-86722F38B471}" type="presParOf" srcId="{0CBC4FE8-E502-4C76-94D3-5C8C19956EDE}" destId="{6A42A207-BCEF-47EB-9278-217B97FE4911}" srcOrd="11" destOrd="0" presId="urn:microsoft.com/office/officeart/2005/8/layout/hChevron3"/>
    <dgm:cxn modelId="{02082F6B-BBD3-4DBB-B377-BCBC6BBB1BFA}" type="presParOf" srcId="{0CBC4FE8-E502-4C76-94D3-5C8C19956EDE}" destId="{2F65C0D8-BFA2-4542-BAEB-1FF37BF9D9DC}" srcOrd="12" destOrd="0" presId="urn:microsoft.com/office/officeart/2005/8/layout/hChevron3"/>
    <dgm:cxn modelId="{25D80F1C-06AF-4683-816F-31C5F1580A08}" type="presParOf" srcId="{0CBC4FE8-E502-4C76-94D3-5C8C19956EDE}" destId="{61B13FB2-9FEB-4FF0-A4D8-C69A43FF51F3}" srcOrd="13" destOrd="0" presId="urn:microsoft.com/office/officeart/2005/8/layout/hChevron3"/>
    <dgm:cxn modelId="{DC1F8785-6831-4F68-87FE-BA2CFA0F6CA6}" type="presParOf" srcId="{0CBC4FE8-E502-4C76-94D3-5C8C19956EDE}" destId="{8C53F8A0-0D60-44A6-A0B4-55366E7E5979}" srcOrd="14" destOrd="0" presId="urn:microsoft.com/office/officeart/2005/8/layout/hChevron3"/>
  </dgm:cxnLst>
  <dgm:bg>
    <a:noFill/>
  </dgm:bg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8C53F8A0-0D60-44A6-A0B4-55366E7E5979}" type="pres">
      <dgm:prSet presAssocID="{F02943DF-E717-4D5D-8951-B895A71EC189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9FD8C03D-95F2-43D9-A914-85A5A8655DD3}" type="presOf" srcId="{3112B342-B53F-45DA-BD6C-D5E73FBA8D59}" destId="{80DBDCA3-0DB6-430B-BCBC-029693A3CFF5}" srcOrd="0" destOrd="0" presId="urn:microsoft.com/office/officeart/2005/8/layout/hChevron3"/>
    <dgm:cxn modelId="{AE696073-4CFB-4480-9405-327429A0AA82}" type="presOf" srcId="{F83468F2-786D-4CA5-8D0C-ED5A845DFA4C}" destId="{C5D38722-7477-43B3-BAA2-682BAC8C4E8D}" srcOrd="0" destOrd="0" presId="urn:microsoft.com/office/officeart/2005/8/layout/hChevron3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7722E367-F8FD-4330-A197-C6250E38D5F3}" type="presOf" srcId="{AB213D05-079F-4E8F-8BB9-92DC134799FF}" destId="{0CBC4FE8-E502-4C76-94D3-5C8C19956EDE}" srcOrd="0" destOrd="0" presId="urn:microsoft.com/office/officeart/2005/8/layout/hChevron3"/>
    <dgm:cxn modelId="{B01CD3F5-FD0F-4BC5-95A9-323477F1B15F}" type="presOf" srcId="{0AED0FEC-F40E-47F0-8A15-F2052DF8E341}" destId="{71FDD97C-6E74-47A3-8DDC-13713A6B6B57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61E772B7-77B2-4A68-8295-300BE2F33FE8}" srcId="{AB213D05-079F-4E8F-8BB9-92DC134799FF}" destId="{F02943DF-E717-4D5D-8951-B895A71EC189}" srcOrd="7" destOrd="0" parTransId="{E8F6847A-21FC-4962-9F7D-F53897D9B209}" sibTransId="{1D511D3A-9E40-4BC9-B426-EDF12C90C362}"/>
    <dgm:cxn modelId="{01CB2C36-4555-4436-8397-16AF59991977}" type="presOf" srcId="{F02943DF-E717-4D5D-8951-B895A71EC189}" destId="{8C53F8A0-0D60-44A6-A0B4-55366E7E5979}" srcOrd="0" destOrd="0" presId="urn:microsoft.com/office/officeart/2005/8/layout/hChevron3"/>
    <dgm:cxn modelId="{5F193E66-DAB1-4A19-83D9-6F00853ADD03}" type="presOf" srcId="{DB22E76B-27A5-4EBE-B65C-7F3F748CA2C1}" destId="{0918FCD8-B59B-4765-9CD8-51CFCD27CE22}" srcOrd="0" destOrd="0" presId="urn:microsoft.com/office/officeart/2005/8/layout/hChevron3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E6FA0DA5-D026-40F3-A886-A6F3C36CDC47}" type="presOf" srcId="{7672B9C6-4464-43D5-9E3E-B56E6F13D76B}" destId="{C605EE45-FE6E-4A6D-B54E-139CAD56126C}" srcOrd="0" destOrd="0" presId="urn:microsoft.com/office/officeart/2005/8/layout/hChevron3"/>
    <dgm:cxn modelId="{C6430EEA-4342-4483-98BE-820F91280963}" type="presOf" srcId="{1E5BEBFD-7383-4390-80DF-1FDD19264DD0}" destId="{2F65C0D8-BFA2-4542-BAEB-1FF37BF9D9DC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3C6478DD-B294-4EA6-BF20-514F4BD8A7F1}" type="presOf" srcId="{982D0263-1481-4602-BA01-9A68A319798C}" destId="{5273B64E-6B2B-43AB-93EE-D17706EB3C11}" srcOrd="0" destOrd="0" presId="urn:microsoft.com/office/officeart/2005/8/layout/hChevron3"/>
    <dgm:cxn modelId="{F0E35F62-88C2-4302-B436-460610B51FC0}" type="presParOf" srcId="{0CBC4FE8-E502-4C76-94D3-5C8C19956EDE}" destId="{0918FCD8-B59B-4765-9CD8-51CFCD27CE22}" srcOrd="0" destOrd="0" presId="urn:microsoft.com/office/officeart/2005/8/layout/hChevron3"/>
    <dgm:cxn modelId="{75807248-DB15-446C-A4C5-2F697A5713C3}" type="presParOf" srcId="{0CBC4FE8-E502-4C76-94D3-5C8C19956EDE}" destId="{CB479E55-6289-48F0-B823-75D17D585E02}" srcOrd="1" destOrd="0" presId="urn:microsoft.com/office/officeart/2005/8/layout/hChevron3"/>
    <dgm:cxn modelId="{AC227CA2-40E6-4974-B499-93CDA1E51DEA}" type="presParOf" srcId="{0CBC4FE8-E502-4C76-94D3-5C8C19956EDE}" destId="{C5D38722-7477-43B3-BAA2-682BAC8C4E8D}" srcOrd="2" destOrd="0" presId="urn:microsoft.com/office/officeart/2005/8/layout/hChevron3"/>
    <dgm:cxn modelId="{C92382DE-B285-444E-95AB-92B29BAFE348}" type="presParOf" srcId="{0CBC4FE8-E502-4C76-94D3-5C8C19956EDE}" destId="{6B09B663-E9E9-49BC-816B-0890D9DAFC31}" srcOrd="3" destOrd="0" presId="urn:microsoft.com/office/officeart/2005/8/layout/hChevron3"/>
    <dgm:cxn modelId="{15F0B0F4-3825-4993-9B39-72BBAE0DEA81}" type="presParOf" srcId="{0CBC4FE8-E502-4C76-94D3-5C8C19956EDE}" destId="{80DBDCA3-0DB6-430B-BCBC-029693A3CFF5}" srcOrd="4" destOrd="0" presId="urn:microsoft.com/office/officeart/2005/8/layout/hChevron3"/>
    <dgm:cxn modelId="{44E4ADDF-8DC4-4FE0-AFB4-8546BAE75313}" type="presParOf" srcId="{0CBC4FE8-E502-4C76-94D3-5C8C19956EDE}" destId="{66F984E5-D369-4C74-9EA4-9C6906E00EBB}" srcOrd="5" destOrd="0" presId="urn:microsoft.com/office/officeart/2005/8/layout/hChevron3"/>
    <dgm:cxn modelId="{B8B020B7-D909-4502-8628-F639C02B7E06}" type="presParOf" srcId="{0CBC4FE8-E502-4C76-94D3-5C8C19956EDE}" destId="{71FDD97C-6E74-47A3-8DDC-13713A6B6B57}" srcOrd="6" destOrd="0" presId="urn:microsoft.com/office/officeart/2005/8/layout/hChevron3"/>
    <dgm:cxn modelId="{B92A49CE-ED72-42B9-9EA5-AAC11E385E0B}" type="presParOf" srcId="{0CBC4FE8-E502-4C76-94D3-5C8C19956EDE}" destId="{4E6B25FB-06FC-4290-95DC-19D56C306117}" srcOrd="7" destOrd="0" presId="urn:microsoft.com/office/officeart/2005/8/layout/hChevron3"/>
    <dgm:cxn modelId="{23538A25-E019-4805-ACB8-6EFE7D6C8E14}" type="presParOf" srcId="{0CBC4FE8-E502-4C76-94D3-5C8C19956EDE}" destId="{C605EE45-FE6E-4A6D-B54E-139CAD56126C}" srcOrd="8" destOrd="0" presId="urn:microsoft.com/office/officeart/2005/8/layout/hChevron3"/>
    <dgm:cxn modelId="{46D585DD-F18F-44DE-9765-07148043AF10}" type="presParOf" srcId="{0CBC4FE8-E502-4C76-94D3-5C8C19956EDE}" destId="{814978B5-00FC-428C-97C4-F5C3CBA0EFE0}" srcOrd="9" destOrd="0" presId="urn:microsoft.com/office/officeart/2005/8/layout/hChevron3"/>
    <dgm:cxn modelId="{195BB61F-E189-463E-8D03-F2FC4EC1C753}" type="presParOf" srcId="{0CBC4FE8-E502-4C76-94D3-5C8C19956EDE}" destId="{5273B64E-6B2B-43AB-93EE-D17706EB3C11}" srcOrd="10" destOrd="0" presId="urn:microsoft.com/office/officeart/2005/8/layout/hChevron3"/>
    <dgm:cxn modelId="{7DD16AB9-1347-445B-842E-E9AC63C6E349}" type="presParOf" srcId="{0CBC4FE8-E502-4C76-94D3-5C8C19956EDE}" destId="{6A42A207-BCEF-47EB-9278-217B97FE4911}" srcOrd="11" destOrd="0" presId="urn:microsoft.com/office/officeart/2005/8/layout/hChevron3"/>
    <dgm:cxn modelId="{F5FD0578-E7A6-4B4F-A999-2F0783E17B05}" type="presParOf" srcId="{0CBC4FE8-E502-4C76-94D3-5C8C19956EDE}" destId="{2F65C0D8-BFA2-4542-BAEB-1FF37BF9D9DC}" srcOrd="12" destOrd="0" presId="urn:microsoft.com/office/officeart/2005/8/layout/hChevron3"/>
    <dgm:cxn modelId="{B6D38179-B88E-4262-B076-16AD04B1BF29}" type="presParOf" srcId="{0CBC4FE8-E502-4C76-94D3-5C8C19956EDE}" destId="{61B13FB2-9FEB-4FF0-A4D8-C69A43FF51F3}" srcOrd="13" destOrd="0" presId="urn:microsoft.com/office/officeart/2005/8/layout/hChevron3"/>
    <dgm:cxn modelId="{DB8B173C-AF71-4B4B-B768-6ACF60017698}" type="presParOf" srcId="{0CBC4FE8-E502-4C76-94D3-5C8C19956EDE}" destId="{8C53F8A0-0D60-44A6-A0B4-55366E7E5979}" srcOrd="14" destOrd="0" presId="urn:microsoft.com/office/officeart/2005/8/layout/hChevron3"/>
  </dgm:cxnLst>
  <dgm:bg>
    <a:noFill/>
  </dgm:bg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8C53F8A0-0D60-44A6-A0B4-55366E7E5979}" type="pres">
      <dgm:prSet presAssocID="{F02943DF-E717-4D5D-8951-B895A71EC189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50DFF3C6-EC59-46E5-9B06-5CB8E6BDAF3B}" type="presOf" srcId="{0AED0FEC-F40E-47F0-8A15-F2052DF8E341}" destId="{71FDD97C-6E74-47A3-8DDC-13713A6B6B57}" srcOrd="0" destOrd="0" presId="urn:microsoft.com/office/officeart/2005/8/layout/hChevron3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20C120B1-E1C0-464F-BF42-749F4F06469D}" type="presOf" srcId="{982D0263-1481-4602-BA01-9A68A319798C}" destId="{5273B64E-6B2B-43AB-93EE-D17706EB3C11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61E772B7-77B2-4A68-8295-300BE2F33FE8}" srcId="{AB213D05-079F-4E8F-8BB9-92DC134799FF}" destId="{F02943DF-E717-4D5D-8951-B895A71EC189}" srcOrd="7" destOrd="0" parTransId="{E8F6847A-21FC-4962-9F7D-F53897D9B209}" sibTransId="{1D511D3A-9E40-4BC9-B426-EDF12C90C362}"/>
    <dgm:cxn modelId="{38D321CD-CB65-4DFB-ADE2-354273B6EF0D}" type="presOf" srcId="{DB22E76B-27A5-4EBE-B65C-7F3F748CA2C1}" destId="{0918FCD8-B59B-4765-9CD8-51CFCD27CE22}" srcOrd="0" destOrd="0" presId="urn:microsoft.com/office/officeart/2005/8/layout/hChevron3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8A7460E0-8CB3-4771-83C2-E2AA01C1863B}" type="presOf" srcId="{AB213D05-079F-4E8F-8BB9-92DC134799FF}" destId="{0CBC4FE8-E502-4C76-94D3-5C8C19956EDE}" srcOrd="0" destOrd="0" presId="urn:microsoft.com/office/officeart/2005/8/layout/hChevron3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A6BF5A30-907D-4448-B29C-81616427A0FB}" type="presOf" srcId="{F83468F2-786D-4CA5-8D0C-ED5A845DFA4C}" destId="{C5D38722-7477-43B3-BAA2-682BAC8C4E8D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F76E42D3-77BF-4FAD-AB03-C3F9469D1075}" type="presOf" srcId="{7672B9C6-4464-43D5-9E3E-B56E6F13D76B}" destId="{C605EE45-FE6E-4A6D-B54E-139CAD56126C}" srcOrd="0" destOrd="0" presId="urn:microsoft.com/office/officeart/2005/8/layout/hChevron3"/>
    <dgm:cxn modelId="{DBA2A8B4-EC24-410B-9807-DC261A3F3948}" type="presOf" srcId="{1E5BEBFD-7383-4390-80DF-1FDD19264DD0}" destId="{2F65C0D8-BFA2-4542-BAEB-1FF37BF9D9DC}" srcOrd="0" destOrd="0" presId="urn:microsoft.com/office/officeart/2005/8/layout/hChevron3"/>
    <dgm:cxn modelId="{FB257BC3-307E-4617-9FA4-829A46190EBE}" type="presOf" srcId="{3112B342-B53F-45DA-BD6C-D5E73FBA8D59}" destId="{80DBDCA3-0DB6-430B-BCBC-029693A3CFF5}" srcOrd="0" destOrd="0" presId="urn:microsoft.com/office/officeart/2005/8/layout/hChevron3"/>
    <dgm:cxn modelId="{D2B0B193-5A19-4F1B-8C19-928AE145940F}" type="presOf" srcId="{F02943DF-E717-4D5D-8951-B895A71EC189}" destId="{8C53F8A0-0D60-44A6-A0B4-55366E7E5979}" srcOrd="0" destOrd="0" presId="urn:microsoft.com/office/officeart/2005/8/layout/hChevron3"/>
    <dgm:cxn modelId="{596376D0-971E-43F5-ACC2-17F5AA5648C5}" type="presParOf" srcId="{0CBC4FE8-E502-4C76-94D3-5C8C19956EDE}" destId="{0918FCD8-B59B-4765-9CD8-51CFCD27CE22}" srcOrd="0" destOrd="0" presId="urn:microsoft.com/office/officeart/2005/8/layout/hChevron3"/>
    <dgm:cxn modelId="{DF11B586-0CB2-4661-9A00-D3D46DE2ABCC}" type="presParOf" srcId="{0CBC4FE8-E502-4C76-94D3-5C8C19956EDE}" destId="{CB479E55-6289-48F0-B823-75D17D585E02}" srcOrd="1" destOrd="0" presId="urn:microsoft.com/office/officeart/2005/8/layout/hChevron3"/>
    <dgm:cxn modelId="{DBBAAD64-D877-498F-9004-5B03414CAE38}" type="presParOf" srcId="{0CBC4FE8-E502-4C76-94D3-5C8C19956EDE}" destId="{C5D38722-7477-43B3-BAA2-682BAC8C4E8D}" srcOrd="2" destOrd="0" presId="urn:microsoft.com/office/officeart/2005/8/layout/hChevron3"/>
    <dgm:cxn modelId="{723C797D-D2D0-4BF7-B603-A514332DA825}" type="presParOf" srcId="{0CBC4FE8-E502-4C76-94D3-5C8C19956EDE}" destId="{6B09B663-E9E9-49BC-816B-0890D9DAFC31}" srcOrd="3" destOrd="0" presId="urn:microsoft.com/office/officeart/2005/8/layout/hChevron3"/>
    <dgm:cxn modelId="{442678B7-DB6A-42A9-BB5B-43F3E25A845B}" type="presParOf" srcId="{0CBC4FE8-E502-4C76-94D3-5C8C19956EDE}" destId="{80DBDCA3-0DB6-430B-BCBC-029693A3CFF5}" srcOrd="4" destOrd="0" presId="urn:microsoft.com/office/officeart/2005/8/layout/hChevron3"/>
    <dgm:cxn modelId="{BD18CF8D-0A78-4769-9A0A-E7287557B574}" type="presParOf" srcId="{0CBC4FE8-E502-4C76-94D3-5C8C19956EDE}" destId="{66F984E5-D369-4C74-9EA4-9C6906E00EBB}" srcOrd="5" destOrd="0" presId="urn:microsoft.com/office/officeart/2005/8/layout/hChevron3"/>
    <dgm:cxn modelId="{5D84FCAA-B8AD-4860-A501-33A9B56D5B73}" type="presParOf" srcId="{0CBC4FE8-E502-4C76-94D3-5C8C19956EDE}" destId="{71FDD97C-6E74-47A3-8DDC-13713A6B6B57}" srcOrd="6" destOrd="0" presId="urn:microsoft.com/office/officeart/2005/8/layout/hChevron3"/>
    <dgm:cxn modelId="{7B4FC860-35FC-4D93-AC3C-76ACF73598ED}" type="presParOf" srcId="{0CBC4FE8-E502-4C76-94D3-5C8C19956EDE}" destId="{4E6B25FB-06FC-4290-95DC-19D56C306117}" srcOrd="7" destOrd="0" presId="urn:microsoft.com/office/officeart/2005/8/layout/hChevron3"/>
    <dgm:cxn modelId="{89C76B58-2883-45DF-B698-91954F0DEAF9}" type="presParOf" srcId="{0CBC4FE8-E502-4C76-94D3-5C8C19956EDE}" destId="{C605EE45-FE6E-4A6D-B54E-139CAD56126C}" srcOrd="8" destOrd="0" presId="urn:microsoft.com/office/officeart/2005/8/layout/hChevron3"/>
    <dgm:cxn modelId="{4A0D2CB9-BA4C-45AC-99CD-BEB2B0AC34F4}" type="presParOf" srcId="{0CBC4FE8-E502-4C76-94D3-5C8C19956EDE}" destId="{814978B5-00FC-428C-97C4-F5C3CBA0EFE0}" srcOrd="9" destOrd="0" presId="urn:microsoft.com/office/officeart/2005/8/layout/hChevron3"/>
    <dgm:cxn modelId="{F21FAD1B-36B0-4575-A5C5-4F7637E550C1}" type="presParOf" srcId="{0CBC4FE8-E502-4C76-94D3-5C8C19956EDE}" destId="{5273B64E-6B2B-43AB-93EE-D17706EB3C11}" srcOrd="10" destOrd="0" presId="urn:microsoft.com/office/officeart/2005/8/layout/hChevron3"/>
    <dgm:cxn modelId="{45D7EDED-4C78-48B6-AFCE-FBB3D77AC8B3}" type="presParOf" srcId="{0CBC4FE8-E502-4C76-94D3-5C8C19956EDE}" destId="{6A42A207-BCEF-47EB-9278-217B97FE4911}" srcOrd="11" destOrd="0" presId="urn:microsoft.com/office/officeart/2005/8/layout/hChevron3"/>
    <dgm:cxn modelId="{A41EE94A-52F2-4CA3-8B44-17C7F83D0174}" type="presParOf" srcId="{0CBC4FE8-E502-4C76-94D3-5C8C19956EDE}" destId="{2F65C0D8-BFA2-4542-BAEB-1FF37BF9D9DC}" srcOrd="12" destOrd="0" presId="urn:microsoft.com/office/officeart/2005/8/layout/hChevron3"/>
    <dgm:cxn modelId="{736BC378-6EF0-4B0F-92C0-3B3187868231}" type="presParOf" srcId="{0CBC4FE8-E502-4C76-94D3-5C8C19956EDE}" destId="{61B13FB2-9FEB-4FF0-A4D8-C69A43FF51F3}" srcOrd="13" destOrd="0" presId="urn:microsoft.com/office/officeart/2005/8/layout/hChevron3"/>
    <dgm:cxn modelId="{C4FC4261-30E4-4B7D-8502-C68527025A55}" type="presParOf" srcId="{0CBC4FE8-E502-4C76-94D3-5C8C19956EDE}" destId="{8C53F8A0-0D60-44A6-A0B4-55366E7E5979}" srcOrd="14" destOrd="0" presId="urn:microsoft.com/office/officeart/2005/8/layout/hChevron3"/>
  </dgm:cxnLst>
  <dgm:bg>
    <a:noFill/>
  </dgm:bg>
  <dgm:whole/>
  <dgm:extLst>
    <a:ext uri="http://schemas.microsoft.com/office/drawing/2008/diagram"/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8C53F8A0-0D60-44A6-A0B4-55366E7E5979}" type="pres">
      <dgm:prSet presAssocID="{F02943DF-E717-4D5D-8951-B895A71EC189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59DF7036-70BC-4825-89C8-084D67309660}" type="presOf" srcId="{F83468F2-786D-4CA5-8D0C-ED5A845DFA4C}" destId="{C5D38722-7477-43B3-BAA2-682BAC8C4E8D}" srcOrd="0" destOrd="0" presId="urn:microsoft.com/office/officeart/2005/8/layout/hChevron3"/>
    <dgm:cxn modelId="{1FE7D4FC-5A39-427E-BA5E-2470B461B564}" type="presOf" srcId="{1E5BEBFD-7383-4390-80DF-1FDD19264DD0}" destId="{2F65C0D8-BFA2-4542-BAEB-1FF37BF9D9DC}" srcOrd="0" destOrd="0" presId="urn:microsoft.com/office/officeart/2005/8/layout/hChevron3"/>
    <dgm:cxn modelId="{38940160-23C3-4B68-BE57-19EBB95B670A}" type="presOf" srcId="{DB22E76B-27A5-4EBE-B65C-7F3F748CA2C1}" destId="{0918FCD8-B59B-4765-9CD8-51CFCD27CE22}" srcOrd="0" destOrd="0" presId="urn:microsoft.com/office/officeart/2005/8/layout/hChevron3"/>
    <dgm:cxn modelId="{869850F3-8D9E-4BD8-B39E-7FFC4E44EB59}" type="presOf" srcId="{3112B342-B53F-45DA-BD6C-D5E73FBA8D59}" destId="{80DBDCA3-0DB6-430B-BCBC-029693A3CFF5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984A86CE-75A3-4CB6-8CB7-50652B501329}" type="presOf" srcId="{982D0263-1481-4602-BA01-9A68A319798C}" destId="{5273B64E-6B2B-43AB-93EE-D17706EB3C11}" srcOrd="0" destOrd="0" presId="urn:microsoft.com/office/officeart/2005/8/layout/hChevron3"/>
    <dgm:cxn modelId="{61E772B7-77B2-4A68-8295-300BE2F33FE8}" srcId="{AB213D05-079F-4E8F-8BB9-92DC134799FF}" destId="{F02943DF-E717-4D5D-8951-B895A71EC189}" srcOrd="7" destOrd="0" parTransId="{E8F6847A-21FC-4962-9F7D-F53897D9B209}" sibTransId="{1D511D3A-9E40-4BC9-B426-EDF12C90C362}"/>
    <dgm:cxn modelId="{26553C4A-C931-4316-BA0F-B6CE06AF7C0E}" type="presOf" srcId="{AB213D05-079F-4E8F-8BB9-92DC134799FF}" destId="{0CBC4FE8-E502-4C76-94D3-5C8C19956EDE}" srcOrd="0" destOrd="0" presId="urn:microsoft.com/office/officeart/2005/8/layout/hChevron3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5BCE8C6D-4C55-40E1-8BF5-31247AABD5F3}" type="presOf" srcId="{7672B9C6-4464-43D5-9E3E-B56E6F13D76B}" destId="{C605EE45-FE6E-4A6D-B54E-139CAD56126C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82776E03-84C0-4448-B7C7-F1C01F1CF26F}" type="presOf" srcId="{F02943DF-E717-4D5D-8951-B895A71EC189}" destId="{8C53F8A0-0D60-44A6-A0B4-55366E7E5979}" srcOrd="0" destOrd="0" presId="urn:microsoft.com/office/officeart/2005/8/layout/hChevron3"/>
    <dgm:cxn modelId="{2D0FA5E5-C0CE-4647-BE9F-C1D165CADA2B}" type="presOf" srcId="{0AED0FEC-F40E-47F0-8A15-F2052DF8E341}" destId="{71FDD97C-6E74-47A3-8DDC-13713A6B6B57}" srcOrd="0" destOrd="0" presId="urn:microsoft.com/office/officeart/2005/8/layout/hChevron3"/>
    <dgm:cxn modelId="{CD0E66DA-8198-4854-AB74-16C182C832CD}" type="presParOf" srcId="{0CBC4FE8-E502-4C76-94D3-5C8C19956EDE}" destId="{0918FCD8-B59B-4765-9CD8-51CFCD27CE22}" srcOrd="0" destOrd="0" presId="urn:microsoft.com/office/officeart/2005/8/layout/hChevron3"/>
    <dgm:cxn modelId="{D52CAFE6-32B2-4ECA-9A70-1BBE1D480D5F}" type="presParOf" srcId="{0CBC4FE8-E502-4C76-94D3-5C8C19956EDE}" destId="{CB479E55-6289-48F0-B823-75D17D585E02}" srcOrd="1" destOrd="0" presId="urn:microsoft.com/office/officeart/2005/8/layout/hChevron3"/>
    <dgm:cxn modelId="{2FB37CA5-CCF0-4DFC-8233-DEED7F24B26D}" type="presParOf" srcId="{0CBC4FE8-E502-4C76-94D3-5C8C19956EDE}" destId="{C5D38722-7477-43B3-BAA2-682BAC8C4E8D}" srcOrd="2" destOrd="0" presId="urn:microsoft.com/office/officeart/2005/8/layout/hChevron3"/>
    <dgm:cxn modelId="{59EC8D7A-F1AE-4401-9995-E9939C5BC345}" type="presParOf" srcId="{0CBC4FE8-E502-4C76-94D3-5C8C19956EDE}" destId="{6B09B663-E9E9-49BC-816B-0890D9DAFC31}" srcOrd="3" destOrd="0" presId="urn:microsoft.com/office/officeart/2005/8/layout/hChevron3"/>
    <dgm:cxn modelId="{1B8EE63E-1A0F-480D-850B-5DA18B255591}" type="presParOf" srcId="{0CBC4FE8-E502-4C76-94D3-5C8C19956EDE}" destId="{80DBDCA3-0DB6-430B-BCBC-029693A3CFF5}" srcOrd="4" destOrd="0" presId="urn:microsoft.com/office/officeart/2005/8/layout/hChevron3"/>
    <dgm:cxn modelId="{0AC2FC36-D105-4050-8A80-CE544F877F03}" type="presParOf" srcId="{0CBC4FE8-E502-4C76-94D3-5C8C19956EDE}" destId="{66F984E5-D369-4C74-9EA4-9C6906E00EBB}" srcOrd="5" destOrd="0" presId="urn:microsoft.com/office/officeart/2005/8/layout/hChevron3"/>
    <dgm:cxn modelId="{F5A1FD0B-EDF7-47B7-86F0-AEFD09D735F8}" type="presParOf" srcId="{0CBC4FE8-E502-4C76-94D3-5C8C19956EDE}" destId="{71FDD97C-6E74-47A3-8DDC-13713A6B6B57}" srcOrd="6" destOrd="0" presId="urn:microsoft.com/office/officeart/2005/8/layout/hChevron3"/>
    <dgm:cxn modelId="{4C609016-BE8D-4F3A-894C-4ECED2112188}" type="presParOf" srcId="{0CBC4FE8-E502-4C76-94D3-5C8C19956EDE}" destId="{4E6B25FB-06FC-4290-95DC-19D56C306117}" srcOrd="7" destOrd="0" presId="urn:microsoft.com/office/officeart/2005/8/layout/hChevron3"/>
    <dgm:cxn modelId="{02664868-4F98-44F3-9216-F82CECF3D5B1}" type="presParOf" srcId="{0CBC4FE8-E502-4C76-94D3-5C8C19956EDE}" destId="{C605EE45-FE6E-4A6D-B54E-139CAD56126C}" srcOrd="8" destOrd="0" presId="urn:microsoft.com/office/officeart/2005/8/layout/hChevron3"/>
    <dgm:cxn modelId="{CD54E517-71A2-4F5F-AC50-E9E40AB9B91B}" type="presParOf" srcId="{0CBC4FE8-E502-4C76-94D3-5C8C19956EDE}" destId="{814978B5-00FC-428C-97C4-F5C3CBA0EFE0}" srcOrd="9" destOrd="0" presId="urn:microsoft.com/office/officeart/2005/8/layout/hChevron3"/>
    <dgm:cxn modelId="{A63BD54A-0683-42A1-AA9C-B2D8359A0D21}" type="presParOf" srcId="{0CBC4FE8-E502-4C76-94D3-5C8C19956EDE}" destId="{5273B64E-6B2B-43AB-93EE-D17706EB3C11}" srcOrd="10" destOrd="0" presId="urn:microsoft.com/office/officeart/2005/8/layout/hChevron3"/>
    <dgm:cxn modelId="{A67C7F5A-5F03-48D5-8DDB-C401C39292CD}" type="presParOf" srcId="{0CBC4FE8-E502-4C76-94D3-5C8C19956EDE}" destId="{6A42A207-BCEF-47EB-9278-217B97FE4911}" srcOrd="11" destOrd="0" presId="urn:microsoft.com/office/officeart/2005/8/layout/hChevron3"/>
    <dgm:cxn modelId="{3CD084EC-D169-42C1-9BE0-BBF70570A2A4}" type="presParOf" srcId="{0CBC4FE8-E502-4C76-94D3-5C8C19956EDE}" destId="{2F65C0D8-BFA2-4542-BAEB-1FF37BF9D9DC}" srcOrd="12" destOrd="0" presId="urn:microsoft.com/office/officeart/2005/8/layout/hChevron3"/>
    <dgm:cxn modelId="{22901952-C130-45EA-9E89-8C2BBF36D72A}" type="presParOf" srcId="{0CBC4FE8-E502-4C76-94D3-5C8C19956EDE}" destId="{61B13FB2-9FEB-4FF0-A4D8-C69A43FF51F3}" srcOrd="13" destOrd="0" presId="urn:microsoft.com/office/officeart/2005/8/layout/hChevron3"/>
    <dgm:cxn modelId="{F6D5EC53-53FE-4737-B6CC-CD5508FEA909}" type="presParOf" srcId="{0CBC4FE8-E502-4C76-94D3-5C8C19956EDE}" destId="{8C53F8A0-0D60-44A6-A0B4-55366E7E5979}" srcOrd="14" destOrd="0" presId="urn:microsoft.com/office/officeart/2005/8/layout/hChevron3"/>
  </dgm:cxnLst>
  <dgm:bg>
    <a:noFill/>
  </dgm:bg>
  <dgm:whole/>
  <dgm:extLst>
    <a:ext uri="http://schemas.microsoft.com/office/drawing/2008/diagram"/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8C53F8A0-0D60-44A6-A0B4-55366E7E5979}" type="pres">
      <dgm:prSet presAssocID="{F02943DF-E717-4D5D-8951-B895A71EC189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88D2727F-EAFF-41E8-B90E-F6CA1C4ECBF8}" type="presOf" srcId="{DB22E76B-27A5-4EBE-B65C-7F3F748CA2C1}" destId="{0918FCD8-B59B-4765-9CD8-51CFCD27CE22}" srcOrd="0" destOrd="0" presId="urn:microsoft.com/office/officeart/2005/8/layout/hChevron3"/>
    <dgm:cxn modelId="{BF1E2232-7FEB-4A3B-B99C-D859FA40D246}" type="presOf" srcId="{F83468F2-786D-4CA5-8D0C-ED5A845DFA4C}" destId="{C5D38722-7477-43B3-BAA2-682BAC8C4E8D}" srcOrd="0" destOrd="0" presId="urn:microsoft.com/office/officeart/2005/8/layout/hChevron3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B5F3DA48-D4D5-4176-8CF4-8691B22A166D}" type="presOf" srcId="{0AED0FEC-F40E-47F0-8A15-F2052DF8E341}" destId="{71FDD97C-6E74-47A3-8DDC-13713A6B6B57}" srcOrd="0" destOrd="0" presId="urn:microsoft.com/office/officeart/2005/8/layout/hChevron3"/>
    <dgm:cxn modelId="{57D88BED-EFAC-4388-8750-7A02787FD6BA}" type="presOf" srcId="{1E5BEBFD-7383-4390-80DF-1FDD19264DD0}" destId="{2F65C0D8-BFA2-4542-BAEB-1FF37BF9D9DC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61E772B7-77B2-4A68-8295-300BE2F33FE8}" srcId="{AB213D05-079F-4E8F-8BB9-92DC134799FF}" destId="{F02943DF-E717-4D5D-8951-B895A71EC189}" srcOrd="7" destOrd="0" parTransId="{E8F6847A-21FC-4962-9F7D-F53897D9B209}" sibTransId="{1D511D3A-9E40-4BC9-B426-EDF12C90C362}"/>
    <dgm:cxn modelId="{EDB3B10F-30A5-48AE-8DE0-D2A85A16F47F}" type="presOf" srcId="{F02943DF-E717-4D5D-8951-B895A71EC189}" destId="{8C53F8A0-0D60-44A6-A0B4-55366E7E5979}" srcOrd="0" destOrd="0" presId="urn:microsoft.com/office/officeart/2005/8/layout/hChevron3"/>
    <dgm:cxn modelId="{A202B538-F765-4AEE-A423-604BF5B4796C}" type="presOf" srcId="{982D0263-1481-4602-BA01-9A68A319798C}" destId="{5273B64E-6B2B-43AB-93EE-D17706EB3C11}" srcOrd="0" destOrd="0" presId="urn:microsoft.com/office/officeart/2005/8/layout/hChevron3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10FE0B64-CE6E-4BE5-A370-9E10FDBF617D}" type="presOf" srcId="{7672B9C6-4464-43D5-9E3E-B56E6F13D76B}" destId="{C605EE45-FE6E-4A6D-B54E-139CAD56126C}" srcOrd="0" destOrd="0" presId="urn:microsoft.com/office/officeart/2005/8/layout/hChevron3"/>
    <dgm:cxn modelId="{7D7BFA06-3F5F-497E-A204-938359C0F1AA}" type="presOf" srcId="{AB213D05-079F-4E8F-8BB9-92DC134799FF}" destId="{0CBC4FE8-E502-4C76-94D3-5C8C19956EDE}" srcOrd="0" destOrd="0" presId="urn:microsoft.com/office/officeart/2005/8/layout/hChevron3"/>
    <dgm:cxn modelId="{3F3BE1BB-AC6A-4500-83C0-E7276A44CF5E}" type="presOf" srcId="{3112B342-B53F-45DA-BD6C-D5E73FBA8D59}" destId="{80DBDCA3-0DB6-430B-BCBC-029693A3CFF5}" srcOrd="0" destOrd="0" presId="urn:microsoft.com/office/officeart/2005/8/layout/hChevron3"/>
    <dgm:cxn modelId="{44215455-48AA-49F1-9164-9894AE6BCB9F}" type="presParOf" srcId="{0CBC4FE8-E502-4C76-94D3-5C8C19956EDE}" destId="{0918FCD8-B59B-4765-9CD8-51CFCD27CE22}" srcOrd="0" destOrd="0" presId="urn:microsoft.com/office/officeart/2005/8/layout/hChevron3"/>
    <dgm:cxn modelId="{CA2AB64B-761E-42FB-9CBB-0727C28A5021}" type="presParOf" srcId="{0CBC4FE8-E502-4C76-94D3-5C8C19956EDE}" destId="{CB479E55-6289-48F0-B823-75D17D585E02}" srcOrd="1" destOrd="0" presId="urn:microsoft.com/office/officeart/2005/8/layout/hChevron3"/>
    <dgm:cxn modelId="{F3EEC7E5-97EF-482C-A149-89EA8AC3AA0C}" type="presParOf" srcId="{0CBC4FE8-E502-4C76-94D3-5C8C19956EDE}" destId="{C5D38722-7477-43B3-BAA2-682BAC8C4E8D}" srcOrd="2" destOrd="0" presId="urn:microsoft.com/office/officeart/2005/8/layout/hChevron3"/>
    <dgm:cxn modelId="{86D3E924-038E-4E02-8785-AB6F416FE0B1}" type="presParOf" srcId="{0CBC4FE8-E502-4C76-94D3-5C8C19956EDE}" destId="{6B09B663-E9E9-49BC-816B-0890D9DAFC31}" srcOrd="3" destOrd="0" presId="urn:microsoft.com/office/officeart/2005/8/layout/hChevron3"/>
    <dgm:cxn modelId="{491DBE81-C081-486C-A051-554522BDA222}" type="presParOf" srcId="{0CBC4FE8-E502-4C76-94D3-5C8C19956EDE}" destId="{80DBDCA3-0DB6-430B-BCBC-029693A3CFF5}" srcOrd="4" destOrd="0" presId="urn:microsoft.com/office/officeart/2005/8/layout/hChevron3"/>
    <dgm:cxn modelId="{AF743A09-DC1A-48B5-A39A-5EDF98E15B07}" type="presParOf" srcId="{0CBC4FE8-E502-4C76-94D3-5C8C19956EDE}" destId="{66F984E5-D369-4C74-9EA4-9C6906E00EBB}" srcOrd="5" destOrd="0" presId="urn:microsoft.com/office/officeart/2005/8/layout/hChevron3"/>
    <dgm:cxn modelId="{3B253840-7EDB-4122-AE69-5EA205F84C48}" type="presParOf" srcId="{0CBC4FE8-E502-4C76-94D3-5C8C19956EDE}" destId="{71FDD97C-6E74-47A3-8DDC-13713A6B6B57}" srcOrd="6" destOrd="0" presId="urn:microsoft.com/office/officeart/2005/8/layout/hChevron3"/>
    <dgm:cxn modelId="{FFA13406-1B4F-4766-92BC-949C515FADAA}" type="presParOf" srcId="{0CBC4FE8-E502-4C76-94D3-5C8C19956EDE}" destId="{4E6B25FB-06FC-4290-95DC-19D56C306117}" srcOrd="7" destOrd="0" presId="urn:microsoft.com/office/officeart/2005/8/layout/hChevron3"/>
    <dgm:cxn modelId="{0553CED8-656F-4FC3-B0C4-0A7828C7B9C1}" type="presParOf" srcId="{0CBC4FE8-E502-4C76-94D3-5C8C19956EDE}" destId="{C605EE45-FE6E-4A6D-B54E-139CAD56126C}" srcOrd="8" destOrd="0" presId="urn:microsoft.com/office/officeart/2005/8/layout/hChevron3"/>
    <dgm:cxn modelId="{45381CC5-ED35-46D8-8355-58129709A34F}" type="presParOf" srcId="{0CBC4FE8-E502-4C76-94D3-5C8C19956EDE}" destId="{814978B5-00FC-428C-97C4-F5C3CBA0EFE0}" srcOrd="9" destOrd="0" presId="urn:microsoft.com/office/officeart/2005/8/layout/hChevron3"/>
    <dgm:cxn modelId="{8E25A63F-4522-4AB3-BCB8-C3E74DCBC562}" type="presParOf" srcId="{0CBC4FE8-E502-4C76-94D3-5C8C19956EDE}" destId="{5273B64E-6B2B-43AB-93EE-D17706EB3C11}" srcOrd="10" destOrd="0" presId="urn:microsoft.com/office/officeart/2005/8/layout/hChevron3"/>
    <dgm:cxn modelId="{EAB58151-B7D9-401B-BDC1-E3BB8C55056A}" type="presParOf" srcId="{0CBC4FE8-E502-4C76-94D3-5C8C19956EDE}" destId="{6A42A207-BCEF-47EB-9278-217B97FE4911}" srcOrd="11" destOrd="0" presId="urn:microsoft.com/office/officeart/2005/8/layout/hChevron3"/>
    <dgm:cxn modelId="{BE5E24B0-2224-4B00-B92B-33607FA34AFD}" type="presParOf" srcId="{0CBC4FE8-E502-4C76-94D3-5C8C19956EDE}" destId="{2F65C0D8-BFA2-4542-BAEB-1FF37BF9D9DC}" srcOrd="12" destOrd="0" presId="urn:microsoft.com/office/officeart/2005/8/layout/hChevron3"/>
    <dgm:cxn modelId="{6DE9241F-E775-48B0-9433-5207307A9904}" type="presParOf" srcId="{0CBC4FE8-E502-4C76-94D3-5C8C19956EDE}" destId="{61B13FB2-9FEB-4FF0-A4D8-C69A43FF51F3}" srcOrd="13" destOrd="0" presId="urn:microsoft.com/office/officeart/2005/8/layout/hChevron3"/>
    <dgm:cxn modelId="{F22FC91E-1773-47B5-9EDA-FCDE14EEF0AF}" type="presParOf" srcId="{0CBC4FE8-E502-4C76-94D3-5C8C19956EDE}" destId="{8C53F8A0-0D60-44A6-A0B4-55366E7E5979}" srcOrd="14" destOrd="0" presId="urn:microsoft.com/office/officeart/2005/8/layout/hChevron3"/>
  </dgm:cxnLst>
  <dgm:bg>
    <a:noFill/>
  </dgm:bg>
  <dgm:whole/>
  <dgm:extLst>
    <a:ext uri="http://schemas.microsoft.com/office/drawing/2008/diagram"/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8C53F8A0-0D60-44A6-A0B4-55366E7E5979}" type="pres">
      <dgm:prSet presAssocID="{F02943DF-E717-4D5D-8951-B895A71EC189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D7C86613-943C-46AD-96A3-28069960453D}" type="presOf" srcId="{1E5BEBFD-7383-4390-80DF-1FDD19264DD0}" destId="{2F65C0D8-BFA2-4542-BAEB-1FF37BF9D9DC}" srcOrd="0" destOrd="0" presId="urn:microsoft.com/office/officeart/2005/8/layout/hChevron3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1C9C480D-FF93-4486-BF9C-EA85D919C983}" type="presOf" srcId="{DB22E76B-27A5-4EBE-B65C-7F3F748CA2C1}" destId="{0918FCD8-B59B-4765-9CD8-51CFCD27CE22}" srcOrd="0" destOrd="0" presId="urn:microsoft.com/office/officeart/2005/8/layout/hChevron3"/>
    <dgm:cxn modelId="{9B6E5C83-B773-45DD-9494-03580DF7F63B}" type="presOf" srcId="{F83468F2-786D-4CA5-8D0C-ED5A845DFA4C}" destId="{C5D38722-7477-43B3-BAA2-682BAC8C4E8D}" srcOrd="0" destOrd="0" presId="urn:microsoft.com/office/officeart/2005/8/layout/hChevron3"/>
    <dgm:cxn modelId="{15225020-FC0C-4A1E-919E-AECF9A5B50CF}" type="presOf" srcId="{982D0263-1481-4602-BA01-9A68A319798C}" destId="{5273B64E-6B2B-43AB-93EE-D17706EB3C11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61E772B7-77B2-4A68-8295-300BE2F33FE8}" srcId="{AB213D05-079F-4E8F-8BB9-92DC134799FF}" destId="{F02943DF-E717-4D5D-8951-B895A71EC189}" srcOrd="7" destOrd="0" parTransId="{E8F6847A-21FC-4962-9F7D-F53897D9B209}" sibTransId="{1D511D3A-9E40-4BC9-B426-EDF12C90C362}"/>
    <dgm:cxn modelId="{763BC0EE-304A-4116-A2B5-48AC0A12BCDD}" type="presOf" srcId="{F02943DF-E717-4D5D-8951-B895A71EC189}" destId="{8C53F8A0-0D60-44A6-A0B4-55366E7E5979}" srcOrd="0" destOrd="0" presId="urn:microsoft.com/office/officeart/2005/8/layout/hChevron3"/>
    <dgm:cxn modelId="{4E34B509-0C2C-482C-ADAE-6715E1F556D9}" type="presOf" srcId="{7672B9C6-4464-43D5-9E3E-B56E6F13D76B}" destId="{C605EE45-FE6E-4A6D-B54E-139CAD56126C}" srcOrd="0" destOrd="0" presId="urn:microsoft.com/office/officeart/2005/8/layout/hChevron3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5603FF6B-1C47-4A7F-913E-08459C2EBA22}" type="presOf" srcId="{AB213D05-079F-4E8F-8BB9-92DC134799FF}" destId="{0CBC4FE8-E502-4C76-94D3-5C8C19956EDE}" srcOrd="0" destOrd="0" presId="urn:microsoft.com/office/officeart/2005/8/layout/hChevron3"/>
    <dgm:cxn modelId="{92440197-6DC7-4DD1-84DA-18FA0AEDA983}" type="presOf" srcId="{3112B342-B53F-45DA-BD6C-D5E73FBA8D59}" destId="{80DBDCA3-0DB6-430B-BCBC-029693A3CFF5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4E3F3AC2-E2F9-41CE-B5A8-06E03695E499}" type="presOf" srcId="{0AED0FEC-F40E-47F0-8A15-F2052DF8E341}" destId="{71FDD97C-6E74-47A3-8DDC-13713A6B6B57}" srcOrd="0" destOrd="0" presId="urn:microsoft.com/office/officeart/2005/8/layout/hChevron3"/>
    <dgm:cxn modelId="{63941B0B-3985-402B-BDC0-437FAEF55DF6}" type="presParOf" srcId="{0CBC4FE8-E502-4C76-94D3-5C8C19956EDE}" destId="{0918FCD8-B59B-4765-9CD8-51CFCD27CE22}" srcOrd="0" destOrd="0" presId="urn:microsoft.com/office/officeart/2005/8/layout/hChevron3"/>
    <dgm:cxn modelId="{3F7FC82C-822D-44BA-8FA5-7A583A686B78}" type="presParOf" srcId="{0CBC4FE8-E502-4C76-94D3-5C8C19956EDE}" destId="{CB479E55-6289-48F0-B823-75D17D585E02}" srcOrd="1" destOrd="0" presId="urn:microsoft.com/office/officeart/2005/8/layout/hChevron3"/>
    <dgm:cxn modelId="{0838DB52-A9FD-41D0-ACFD-76E2AF74D169}" type="presParOf" srcId="{0CBC4FE8-E502-4C76-94D3-5C8C19956EDE}" destId="{C5D38722-7477-43B3-BAA2-682BAC8C4E8D}" srcOrd="2" destOrd="0" presId="urn:microsoft.com/office/officeart/2005/8/layout/hChevron3"/>
    <dgm:cxn modelId="{BA3010E2-8E16-4035-896F-B74D280064FE}" type="presParOf" srcId="{0CBC4FE8-E502-4C76-94D3-5C8C19956EDE}" destId="{6B09B663-E9E9-49BC-816B-0890D9DAFC31}" srcOrd="3" destOrd="0" presId="urn:microsoft.com/office/officeart/2005/8/layout/hChevron3"/>
    <dgm:cxn modelId="{BC847FED-8796-4B34-B60C-1C0793F915AB}" type="presParOf" srcId="{0CBC4FE8-E502-4C76-94D3-5C8C19956EDE}" destId="{80DBDCA3-0DB6-430B-BCBC-029693A3CFF5}" srcOrd="4" destOrd="0" presId="urn:microsoft.com/office/officeart/2005/8/layout/hChevron3"/>
    <dgm:cxn modelId="{6AEF2272-30A3-49AE-839C-77B5598340E6}" type="presParOf" srcId="{0CBC4FE8-E502-4C76-94D3-5C8C19956EDE}" destId="{66F984E5-D369-4C74-9EA4-9C6906E00EBB}" srcOrd="5" destOrd="0" presId="urn:microsoft.com/office/officeart/2005/8/layout/hChevron3"/>
    <dgm:cxn modelId="{4556F7CE-B547-4AE4-B862-9605F269FDEE}" type="presParOf" srcId="{0CBC4FE8-E502-4C76-94D3-5C8C19956EDE}" destId="{71FDD97C-6E74-47A3-8DDC-13713A6B6B57}" srcOrd="6" destOrd="0" presId="urn:microsoft.com/office/officeart/2005/8/layout/hChevron3"/>
    <dgm:cxn modelId="{A7A13BB5-B6D3-4537-9A21-825E571F0113}" type="presParOf" srcId="{0CBC4FE8-E502-4C76-94D3-5C8C19956EDE}" destId="{4E6B25FB-06FC-4290-95DC-19D56C306117}" srcOrd="7" destOrd="0" presId="urn:microsoft.com/office/officeart/2005/8/layout/hChevron3"/>
    <dgm:cxn modelId="{87869866-E416-4C39-9D1E-85C4DBB3E40E}" type="presParOf" srcId="{0CBC4FE8-E502-4C76-94D3-5C8C19956EDE}" destId="{C605EE45-FE6E-4A6D-B54E-139CAD56126C}" srcOrd="8" destOrd="0" presId="urn:microsoft.com/office/officeart/2005/8/layout/hChevron3"/>
    <dgm:cxn modelId="{32DC7D08-CCCA-4F1F-BC4A-B118BE40E85C}" type="presParOf" srcId="{0CBC4FE8-E502-4C76-94D3-5C8C19956EDE}" destId="{814978B5-00FC-428C-97C4-F5C3CBA0EFE0}" srcOrd="9" destOrd="0" presId="urn:microsoft.com/office/officeart/2005/8/layout/hChevron3"/>
    <dgm:cxn modelId="{4BD05373-CF5B-4196-A65D-4BD1F1BF9A81}" type="presParOf" srcId="{0CBC4FE8-E502-4C76-94D3-5C8C19956EDE}" destId="{5273B64E-6B2B-43AB-93EE-D17706EB3C11}" srcOrd="10" destOrd="0" presId="urn:microsoft.com/office/officeart/2005/8/layout/hChevron3"/>
    <dgm:cxn modelId="{24ADA2D2-82C7-48CD-AD8B-B68B5287EF22}" type="presParOf" srcId="{0CBC4FE8-E502-4C76-94D3-5C8C19956EDE}" destId="{6A42A207-BCEF-47EB-9278-217B97FE4911}" srcOrd="11" destOrd="0" presId="urn:microsoft.com/office/officeart/2005/8/layout/hChevron3"/>
    <dgm:cxn modelId="{21EEA0F9-C9CC-4B77-8F91-BB19E06E952F}" type="presParOf" srcId="{0CBC4FE8-E502-4C76-94D3-5C8C19956EDE}" destId="{2F65C0D8-BFA2-4542-BAEB-1FF37BF9D9DC}" srcOrd="12" destOrd="0" presId="urn:microsoft.com/office/officeart/2005/8/layout/hChevron3"/>
    <dgm:cxn modelId="{4E1F35A2-F1A7-47B7-8619-FE25D98C213B}" type="presParOf" srcId="{0CBC4FE8-E502-4C76-94D3-5C8C19956EDE}" destId="{61B13FB2-9FEB-4FF0-A4D8-C69A43FF51F3}" srcOrd="13" destOrd="0" presId="urn:microsoft.com/office/officeart/2005/8/layout/hChevron3"/>
    <dgm:cxn modelId="{61F00B69-6E3E-426A-9C5B-EAC381889871}" type="presParOf" srcId="{0CBC4FE8-E502-4C76-94D3-5C8C19956EDE}" destId="{8C53F8A0-0D60-44A6-A0B4-55366E7E5979}" srcOrd="14" destOrd="0" presId="urn:microsoft.com/office/officeart/2005/8/layout/hChevron3"/>
  </dgm:cxnLst>
  <dgm:bg>
    <a:noFill/>
  </dgm:bg>
  <dgm:whole/>
  <dgm:extLst>
    <a:ext uri="http://schemas.microsoft.com/office/drawing/2008/diagram"/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B3C86F-B93F-452D-9C39-07602705CE0E}" type="doc">
      <dgm:prSet loTypeId="urn:microsoft.com/office/officeart/2005/8/layout/hProcess11" loCatId="process" qsTypeId="urn:microsoft.com/office/officeart/2005/8/quickstyle/3d1" qsCatId="3D" csTypeId="urn:microsoft.com/office/officeart/2005/8/colors/accent5_3" csCatId="accent5" phldr="1"/>
      <dgm:spPr/>
    </dgm:pt>
    <dgm:pt modelId="{6EE623E9-ACD8-4EB6-9FB4-9A76AD3C6EDE}">
      <dgm:prSet phldrT="[Текст]"/>
      <dgm:spPr/>
      <dgm:t>
        <a:bodyPr/>
        <a:lstStyle/>
        <a:p>
          <a:endParaRPr lang="ru-RU" dirty="0"/>
        </a:p>
      </dgm:t>
    </dgm:pt>
    <dgm:pt modelId="{CAFB65C6-3527-4925-992D-ADE8D661756C}" type="parTrans" cxnId="{48E327F5-851F-4BFD-B254-19E7ED79A57A}">
      <dgm:prSet/>
      <dgm:spPr/>
      <dgm:t>
        <a:bodyPr/>
        <a:lstStyle/>
        <a:p>
          <a:endParaRPr lang="ru-RU"/>
        </a:p>
      </dgm:t>
    </dgm:pt>
    <dgm:pt modelId="{E9B375FB-777E-4665-901D-C4A65B7CA9D0}" type="sibTrans" cxnId="{48E327F5-851F-4BFD-B254-19E7ED79A57A}">
      <dgm:prSet/>
      <dgm:spPr/>
      <dgm:t>
        <a:bodyPr/>
        <a:lstStyle/>
        <a:p>
          <a:endParaRPr lang="ru-RU"/>
        </a:p>
      </dgm:t>
    </dgm:pt>
    <dgm:pt modelId="{6D2CBFBE-6A7D-457D-B31C-050D5E5C32C0}">
      <dgm:prSet phldrT="[Текст]"/>
      <dgm:spPr/>
      <dgm:t>
        <a:bodyPr/>
        <a:lstStyle/>
        <a:p>
          <a:endParaRPr lang="ru-RU" dirty="0"/>
        </a:p>
      </dgm:t>
    </dgm:pt>
    <dgm:pt modelId="{25E8613E-CDCF-47F3-B280-288233FD362B}" type="parTrans" cxnId="{6502FF60-8E03-4F4E-AD69-CAB2E5B9420E}">
      <dgm:prSet/>
      <dgm:spPr/>
      <dgm:t>
        <a:bodyPr/>
        <a:lstStyle/>
        <a:p>
          <a:endParaRPr lang="ru-RU"/>
        </a:p>
      </dgm:t>
    </dgm:pt>
    <dgm:pt modelId="{DDDD019E-5F18-4694-A841-5B452479EBB5}" type="sibTrans" cxnId="{6502FF60-8E03-4F4E-AD69-CAB2E5B9420E}">
      <dgm:prSet/>
      <dgm:spPr/>
      <dgm:t>
        <a:bodyPr/>
        <a:lstStyle/>
        <a:p>
          <a:endParaRPr lang="ru-RU"/>
        </a:p>
      </dgm:t>
    </dgm:pt>
    <dgm:pt modelId="{9135F06B-C5AF-409A-B0AE-DC93926F7201}">
      <dgm:prSet phldrT="[Текст]"/>
      <dgm:spPr/>
      <dgm:t>
        <a:bodyPr/>
        <a:lstStyle/>
        <a:p>
          <a:endParaRPr lang="ru-RU" dirty="0"/>
        </a:p>
      </dgm:t>
    </dgm:pt>
    <dgm:pt modelId="{49A103CA-1192-4854-9EC9-38E05B96C3D6}" type="sibTrans" cxnId="{7BF3953B-2A14-4D6A-B821-E342F31AF671}">
      <dgm:prSet/>
      <dgm:spPr/>
      <dgm:t>
        <a:bodyPr/>
        <a:lstStyle/>
        <a:p>
          <a:endParaRPr lang="ru-RU"/>
        </a:p>
      </dgm:t>
    </dgm:pt>
    <dgm:pt modelId="{E560FE99-E2FB-4638-99D5-4B76F89045EB}" type="parTrans" cxnId="{7BF3953B-2A14-4D6A-B821-E342F31AF671}">
      <dgm:prSet/>
      <dgm:spPr/>
      <dgm:t>
        <a:bodyPr/>
        <a:lstStyle/>
        <a:p>
          <a:endParaRPr lang="ru-RU"/>
        </a:p>
      </dgm:t>
    </dgm:pt>
    <dgm:pt modelId="{B874F1D4-B9DC-41EC-AACB-7958B615EAEC}">
      <dgm:prSet/>
      <dgm:spPr/>
      <dgm:t>
        <a:bodyPr/>
        <a:lstStyle/>
        <a:p>
          <a:endParaRPr lang="ru-RU" dirty="0"/>
        </a:p>
      </dgm:t>
    </dgm:pt>
    <dgm:pt modelId="{99C0B379-4402-428B-8043-5151CDA3CFA3}" type="parTrans" cxnId="{D6158A34-04A5-4615-ABBD-E489F3C15FF2}">
      <dgm:prSet/>
      <dgm:spPr/>
      <dgm:t>
        <a:bodyPr/>
        <a:lstStyle/>
        <a:p>
          <a:endParaRPr lang="ru-RU"/>
        </a:p>
      </dgm:t>
    </dgm:pt>
    <dgm:pt modelId="{8ED08EC2-D561-409F-9512-5C0BB491B42B}" type="sibTrans" cxnId="{D6158A34-04A5-4615-ABBD-E489F3C15FF2}">
      <dgm:prSet/>
      <dgm:spPr/>
      <dgm:t>
        <a:bodyPr/>
        <a:lstStyle/>
        <a:p>
          <a:endParaRPr lang="ru-RU"/>
        </a:p>
      </dgm:t>
    </dgm:pt>
    <dgm:pt modelId="{D4C30DC1-08AF-45BC-8132-8357C0B9ABE4}">
      <dgm:prSet/>
      <dgm:spPr/>
      <dgm:t>
        <a:bodyPr/>
        <a:lstStyle/>
        <a:p>
          <a:endParaRPr lang="ru-RU" dirty="0"/>
        </a:p>
      </dgm:t>
    </dgm:pt>
    <dgm:pt modelId="{06FC8157-0C59-4605-A888-D89E707A5921}" type="parTrans" cxnId="{7962D63A-3633-4EE5-A2E8-A542521C856D}">
      <dgm:prSet/>
      <dgm:spPr/>
      <dgm:t>
        <a:bodyPr/>
        <a:lstStyle/>
        <a:p>
          <a:endParaRPr lang="ru-RU"/>
        </a:p>
      </dgm:t>
    </dgm:pt>
    <dgm:pt modelId="{1DEA05D4-7B7D-47FF-9BFD-59074CBC74F9}" type="sibTrans" cxnId="{7962D63A-3633-4EE5-A2E8-A542521C856D}">
      <dgm:prSet/>
      <dgm:spPr/>
      <dgm:t>
        <a:bodyPr/>
        <a:lstStyle/>
        <a:p>
          <a:endParaRPr lang="ru-RU"/>
        </a:p>
      </dgm:t>
    </dgm:pt>
    <dgm:pt modelId="{1A3FC77F-DF0E-469D-B425-9CCD26E5D682}">
      <dgm:prSet/>
      <dgm:spPr/>
      <dgm:t>
        <a:bodyPr/>
        <a:lstStyle/>
        <a:p>
          <a:endParaRPr lang="ru-RU" dirty="0"/>
        </a:p>
      </dgm:t>
    </dgm:pt>
    <dgm:pt modelId="{CBBE39C3-20CB-4F02-888F-9C8068083024}" type="parTrans" cxnId="{2980E337-CC12-4F82-B587-90EEE0857D7D}">
      <dgm:prSet/>
      <dgm:spPr/>
      <dgm:t>
        <a:bodyPr/>
        <a:lstStyle/>
        <a:p>
          <a:endParaRPr lang="ru-RU"/>
        </a:p>
      </dgm:t>
    </dgm:pt>
    <dgm:pt modelId="{92B27E55-D8B8-4D6C-846C-71A6BAA18C71}" type="sibTrans" cxnId="{2980E337-CC12-4F82-B587-90EEE0857D7D}">
      <dgm:prSet/>
      <dgm:spPr/>
      <dgm:t>
        <a:bodyPr/>
        <a:lstStyle/>
        <a:p>
          <a:endParaRPr lang="ru-RU"/>
        </a:p>
      </dgm:t>
    </dgm:pt>
    <dgm:pt modelId="{B4D4CB9A-D305-4D6C-9C16-0AE84CC68672}" type="pres">
      <dgm:prSet presAssocID="{9AB3C86F-B93F-452D-9C39-07602705CE0E}" presName="Name0" presStyleCnt="0">
        <dgm:presLayoutVars>
          <dgm:dir/>
          <dgm:resizeHandles val="exact"/>
        </dgm:presLayoutVars>
      </dgm:prSet>
      <dgm:spPr/>
    </dgm:pt>
    <dgm:pt modelId="{1DE54C1E-89A0-4E98-9CAE-2CD6571018B7}" type="pres">
      <dgm:prSet presAssocID="{9AB3C86F-B93F-452D-9C39-07602705CE0E}" presName="arrow" presStyleLbl="bgShp" presStyleIdx="0" presStyleCnt="1" custScaleY="89182" custLinFactNeighborY="73815"/>
      <dgm:spPr/>
    </dgm:pt>
    <dgm:pt modelId="{4710BFCB-CB0F-48F7-B795-13CB4DB8CF86}" type="pres">
      <dgm:prSet presAssocID="{9AB3C86F-B93F-452D-9C39-07602705CE0E}" presName="points" presStyleCnt="0"/>
      <dgm:spPr/>
    </dgm:pt>
    <dgm:pt modelId="{4E81AF1D-B280-4BEF-B174-576D55A2BC55}" type="pres">
      <dgm:prSet presAssocID="{9135F06B-C5AF-409A-B0AE-DC93926F7201}" presName="compositeA" presStyleCnt="0"/>
      <dgm:spPr/>
    </dgm:pt>
    <dgm:pt modelId="{9DBADF00-CFF5-4447-A640-0BEA27AEE67C}" type="pres">
      <dgm:prSet presAssocID="{9135F06B-C5AF-409A-B0AE-DC93926F7201}" presName="textA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752C3-14A2-4C1F-BF04-7FCB7FA848E3}" type="pres">
      <dgm:prSet presAssocID="{9135F06B-C5AF-409A-B0AE-DC93926F7201}" presName="circleA" presStyleLbl="node1" presStyleIdx="0" presStyleCnt="6" custLinFactY="107263" custLinFactNeighborX="-24360" custLinFactNeighborY="200000"/>
      <dgm:spPr/>
    </dgm:pt>
    <dgm:pt modelId="{ECEE75B1-1F86-4F97-BDB8-5CFAEF442EC6}" type="pres">
      <dgm:prSet presAssocID="{9135F06B-C5AF-409A-B0AE-DC93926F7201}" presName="spaceA" presStyleCnt="0"/>
      <dgm:spPr/>
    </dgm:pt>
    <dgm:pt modelId="{3EA6EF5E-1FC8-48AB-8CB6-804A53AA207C}" type="pres">
      <dgm:prSet presAssocID="{49A103CA-1192-4854-9EC9-38E05B96C3D6}" presName="space" presStyleCnt="0"/>
      <dgm:spPr/>
    </dgm:pt>
    <dgm:pt modelId="{5B1CA3EE-260B-42DD-B6C1-011B642B22F8}" type="pres">
      <dgm:prSet presAssocID="{B874F1D4-B9DC-41EC-AACB-7958B615EAEC}" presName="compositeB" presStyleCnt="0"/>
      <dgm:spPr/>
    </dgm:pt>
    <dgm:pt modelId="{608F0E84-29DD-4FDC-AE15-6454E814D6B6}" type="pres">
      <dgm:prSet presAssocID="{B874F1D4-B9DC-41EC-AACB-7958B615EAEC}" presName="textB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5425C-A458-4CFA-84D6-CB643418F13A}" type="pres">
      <dgm:prSet presAssocID="{B874F1D4-B9DC-41EC-AACB-7958B615EAEC}" presName="circleB" presStyleLbl="node1" presStyleIdx="1" presStyleCnt="6" custLinFactY="107263" custLinFactNeighborX="1629" custLinFactNeighborY="200000"/>
      <dgm:spPr/>
    </dgm:pt>
    <dgm:pt modelId="{6249DDBF-9350-4B4D-BD7F-AF6D78477313}" type="pres">
      <dgm:prSet presAssocID="{B874F1D4-B9DC-41EC-AACB-7958B615EAEC}" presName="spaceB" presStyleCnt="0"/>
      <dgm:spPr/>
    </dgm:pt>
    <dgm:pt modelId="{6680495A-ABF7-4125-A572-4AC414611C95}" type="pres">
      <dgm:prSet presAssocID="{8ED08EC2-D561-409F-9512-5C0BB491B42B}" presName="space" presStyleCnt="0"/>
      <dgm:spPr/>
    </dgm:pt>
    <dgm:pt modelId="{6D6BB382-1FC7-4E0B-B971-E59355BB1989}" type="pres">
      <dgm:prSet presAssocID="{D4C30DC1-08AF-45BC-8132-8357C0B9ABE4}" presName="compositeA" presStyleCnt="0"/>
      <dgm:spPr/>
    </dgm:pt>
    <dgm:pt modelId="{D4A0F2EB-058A-437A-B38C-C1C0AE54FAA9}" type="pres">
      <dgm:prSet presAssocID="{D4C30DC1-08AF-45BC-8132-8357C0B9ABE4}" presName="textA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25595-9295-47F5-8B49-905C5869D651}" type="pres">
      <dgm:prSet presAssocID="{D4C30DC1-08AF-45BC-8132-8357C0B9ABE4}" presName="circleA" presStyleLbl="node1" presStyleIdx="2" presStyleCnt="6" custLinFactY="107263" custLinFactNeighborX="21616" custLinFactNeighborY="200000"/>
      <dgm:spPr/>
    </dgm:pt>
    <dgm:pt modelId="{2C0FC644-D0E1-4142-918C-D928BEBE77F4}" type="pres">
      <dgm:prSet presAssocID="{D4C30DC1-08AF-45BC-8132-8357C0B9ABE4}" presName="spaceA" presStyleCnt="0"/>
      <dgm:spPr/>
    </dgm:pt>
    <dgm:pt modelId="{C8D06429-E251-4F0C-901F-B4771F53CB09}" type="pres">
      <dgm:prSet presAssocID="{1DEA05D4-7B7D-47FF-9BFD-59074CBC74F9}" presName="space" presStyleCnt="0"/>
      <dgm:spPr/>
    </dgm:pt>
    <dgm:pt modelId="{64933284-2C55-4D5A-8244-9C88F67A3F85}" type="pres">
      <dgm:prSet presAssocID="{1A3FC77F-DF0E-469D-B425-9CCD26E5D682}" presName="compositeB" presStyleCnt="0"/>
      <dgm:spPr/>
    </dgm:pt>
    <dgm:pt modelId="{79605B11-78BC-4948-8BA8-FD5CD9BAC68A}" type="pres">
      <dgm:prSet presAssocID="{1A3FC77F-DF0E-469D-B425-9CCD26E5D682}" presName="textB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5050F-0B22-4E26-9309-CFD198BDEB47}" type="pres">
      <dgm:prSet presAssocID="{1A3FC77F-DF0E-469D-B425-9CCD26E5D682}" presName="circleB" presStyleLbl="node1" presStyleIdx="3" presStyleCnt="6" custLinFactY="107263" custLinFactNeighborX="63239" custLinFactNeighborY="200000"/>
      <dgm:spPr/>
    </dgm:pt>
    <dgm:pt modelId="{DE2B6605-0F74-4CA8-8899-9EE07579A173}" type="pres">
      <dgm:prSet presAssocID="{1A3FC77F-DF0E-469D-B425-9CCD26E5D682}" presName="spaceB" presStyleCnt="0"/>
      <dgm:spPr/>
    </dgm:pt>
    <dgm:pt modelId="{CA84EEFD-6770-4996-985E-7D4E09840125}" type="pres">
      <dgm:prSet presAssocID="{92B27E55-D8B8-4D6C-846C-71A6BAA18C71}" presName="space" presStyleCnt="0"/>
      <dgm:spPr/>
    </dgm:pt>
    <dgm:pt modelId="{03F0C6F6-C6C7-480A-A93C-700EA0F51647}" type="pres">
      <dgm:prSet presAssocID="{6EE623E9-ACD8-4EB6-9FB4-9A76AD3C6EDE}" presName="compositeA" presStyleCnt="0"/>
      <dgm:spPr/>
    </dgm:pt>
    <dgm:pt modelId="{E5BEBAB7-7CCF-4048-AE77-0D09A1744CF3}" type="pres">
      <dgm:prSet presAssocID="{6EE623E9-ACD8-4EB6-9FB4-9A76AD3C6EDE}" presName="textA" presStyleLbl="revTx" presStyleIdx="4" presStyleCnt="6" custLinFactX="-100000" custLinFactNeighborX="-183290" custLinFactNeighborY="-31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05198-41A0-451F-98C7-2FDC799331AE}" type="pres">
      <dgm:prSet presAssocID="{6EE623E9-ACD8-4EB6-9FB4-9A76AD3C6EDE}" presName="circleA" presStyleLbl="node1" presStyleIdx="4" presStyleCnt="6" custLinFactX="4862" custLinFactY="107263" custLinFactNeighborX="100000" custLinFactNeighborY="200000"/>
      <dgm:spPr/>
    </dgm:pt>
    <dgm:pt modelId="{84BA9589-8742-4746-A223-F54D5075504D}" type="pres">
      <dgm:prSet presAssocID="{6EE623E9-ACD8-4EB6-9FB4-9A76AD3C6EDE}" presName="spaceA" presStyleCnt="0"/>
      <dgm:spPr/>
    </dgm:pt>
    <dgm:pt modelId="{B44BF148-A437-450F-98AA-F2CBF6B02460}" type="pres">
      <dgm:prSet presAssocID="{E9B375FB-777E-4665-901D-C4A65B7CA9D0}" presName="space" presStyleCnt="0"/>
      <dgm:spPr/>
    </dgm:pt>
    <dgm:pt modelId="{81383D2B-421B-439A-99D2-B68024CDEDF9}" type="pres">
      <dgm:prSet presAssocID="{6D2CBFBE-6A7D-457D-B31C-050D5E5C32C0}" presName="compositeB" presStyleCnt="0"/>
      <dgm:spPr/>
    </dgm:pt>
    <dgm:pt modelId="{2CDCBC6F-662F-45DC-9894-A5CE57F91CD4}" type="pres">
      <dgm:prSet presAssocID="{6D2CBFBE-6A7D-457D-B31C-050D5E5C32C0}" presName="textB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F6126-8EC0-439C-AE4F-F47B50A1B02B}" type="pres">
      <dgm:prSet presAssocID="{6D2CBFBE-6A7D-457D-B31C-050D5E5C32C0}" presName="circleB" presStyleLbl="node1" presStyleIdx="5" presStyleCnt="6" custLinFactX="46485" custLinFactY="107263" custLinFactNeighborX="100000" custLinFactNeighborY="200000"/>
      <dgm:spPr/>
    </dgm:pt>
    <dgm:pt modelId="{45A0E1CA-D45E-41A0-86FD-A491719A72CF}" type="pres">
      <dgm:prSet presAssocID="{6D2CBFBE-6A7D-457D-B31C-050D5E5C32C0}" presName="spaceB" presStyleCnt="0"/>
      <dgm:spPr/>
    </dgm:pt>
  </dgm:ptLst>
  <dgm:cxnLst>
    <dgm:cxn modelId="{2980E337-CC12-4F82-B587-90EEE0857D7D}" srcId="{9AB3C86F-B93F-452D-9C39-07602705CE0E}" destId="{1A3FC77F-DF0E-469D-B425-9CCD26E5D682}" srcOrd="3" destOrd="0" parTransId="{CBBE39C3-20CB-4F02-888F-9C8068083024}" sibTransId="{92B27E55-D8B8-4D6C-846C-71A6BAA18C71}"/>
    <dgm:cxn modelId="{48E327F5-851F-4BFD-B254-19E7ED79A57A}" srcId="{9AB3C86F-B93F-452D-9C39-07602705CE0E}" destId="{6EE623E9-ACD8-4EB6-9FB4-9A76AD3C6EDE}" srcOrd="4" destOrd="0" parTransId="{CAFB65C6-3527-4925-992D-ADE8D661756C}" sibTransId="{E9B375FB-777E-4665-901D-C4A65B7CA9D0}"/>
    <dgm:cxn modelId="{DF39C686-89B3-4A1A-96DD-49F1C090E6F4}" type="presOf" srcId="{9AB3C86F-B93F-452D-9C39-07602705CE0E}" destId="{B4D4CB9A-D305-4D6C-9C16-0AE84CC68672}" srcOrd="0" destOrd="0" presId="urn:microsoft.com/office/officeart/2005/8/layout/hProcess11"/>
    <dgm:cxn modelId="{056FAD08-B78B-4B46-B9E1-FCBE5714D380}" type="presOf" srcId="{6EE623E9-ACD8-4EB6-9FB4-9A76AD3C6EDE}" destId="{E5BEBAB7-7CCF-4048-AE77-0D09A1744CF3}" srcOrd="0" destOrd="0" presId="urn:microsoft.com/office/officeart/2005/8/layout/hProcess11"/>
    <dgm:cxn modelId="{6502FF60-8E03-4F4E-AD69-CAB2E5B9420E}" srcId="{9AB3C86F-B93F-452D-9C39-07602705CE0E}" destId="{6D2CBFBE-6A7D-457D-B31C-050D5E5C32C0}" srcOrd="5" destOrd="0" parTransId="{25E8613E-CDCF-47F3-B280-288233FD362B}" sibTransId="{DDDD019E-5F18-4694-A841-5B452479EBB5}"/>
    <dgm:cxn modelId="{041769A5-96C3-40E1-AEE5-26E02EAD7437}" type="presOf" srcId="{B874F1D4-B9DC-41EC-AACB-7958B615EAEC}" destId="{608F0E84-29DD-4FDC-AE15-6454E814D6B6}" srcOrd="0" destOrd="0" presId="urn:microsoft.com/office/officeart/2005/8/layout/hProcess11"/>
    <dgm:cxn modelId="{7962D63A-3633-4EE5-A2E8-A542521C856D}" srcId="{9AB3C86F-B93F-452D-9C39-07602705CE0E}" destId="{D4C30DC1-08AF-45BC-8132-8357C0B9ABE4}" srcOrd="2" destOrd="0" parTransId="{06FC8157-0C59-4605-A888-D89E707A5921}" sibTransId="{1DEA05D4-7B7D-47FF-9BFD-59074CBC74F9}"/>
    <dgm:cxn modelId="{66854D59-9403-485F-BF4D-3E94356F6660}" type="presOf" srcId="{D4C30DC1-08AF-45BC-8132-8357C0B9ABE4}" destId="{D4A0F2EB-058A-437A-B38C-C1C0AE54FAA9}" srcOrd="0" destOrd="0" presId="urn:microsoft.com/office/officeart/2005/8/layout/hProcess11"/>
    <dgm:cxn modelId="{D85F125C-852C-4534-BB85-79E7FFD86FBA}" type="presOf" srcId="{6D2CBFBE-6A7D-457D-B31C-050D5E5C32C0}" destId="{2CDCBC6F-662F-45DC-9894-A5CE57F91CD4}" srcOrd="0" destOrd="0" presId="urn:microsoft.com/office/officeart/2005/8/layout/hProcess11"/>
    <dgm:cxn modelId="{09DBB9F1-9FB2-4D2D-A382-E73971378E27}" type="presOf" srcId="{1A3FC77F-DF0E-469D-B425-9CCD26E5D682}" destId="{79605B11-78BC-4948-8BA8-FD5CD9BAC68A}" srcOrd="0" destOrd="0" presId="urn:microsoft.com/office/officeart/2005/8/layout/hProcess11"/>
    <dgm:cxn modelId="{7BF3953B-2A14-4D6A-B821-E342F31AF671}" srcId="{9AB3C86F-B93F-452D-9C39-07602705CE0E}" destId="{9135F06B-C5AF-409A-B0AE-DC93926F7201}" srcOrd="0" destOrd="0" parTransId="{E560FE99-E2FB-4638-99D5-4B76F89045EB}" sibTransId="{49A103CA-1192-4854-9EC9-38E05B96C3D6}"/>
    <dgm:cxn modelId="{8A12A2F4-29DC-40DE-87A8-FF4305E8E38C}" type="presOf" srcId="{9135F06B-C5AF-409A-B0AE-DC93926F7201}" destId="{9DBADF00-CFF5-4447-A640-0BEA27AEE67C}" srcOrd="0" destOrd="0" presId="urn:microsoft.com/office/officeart/2005/8/layout/hProcess11"/>
    <dgm:cxn modelId="{D6158A34-04A5-4615-ABBD-E489F3C15FF2}" srcId="{9AB3C86F-B93F-452D-9C39-07602705CE0E}" destId="{B874F1D4-B9DC-41EC-AACB-7958B615EAEC}" srcOrd="1" destOrd="0" parTransId="{99C0B379-4402-428B-8043-5151CDA3CFA3}" sibTransId="{8ED08EC2-D561-409F-9512-5C0BB491B42B}"/>
    <dgm:cxn modelId="{1BBC3298-0F52-477F-902A-4A002799F421}" type="presParOf" srcId="{B4D4CB9A-D305-4D6C-9C16-0AE84CC68672}" destId="{1DE54C1E-89A0-4E98-9CAE-2CD6571018B7}" srcOrd="0" destOrd="0" presId="urn:microsoft.com/office/officeart/2005/8/layout/hProcess11"/>
    <dgm:cxn modelId="{2037331B-0FEC-4EA2-B62C-1F7C98A96E00}" type="presParOf" srcId="{B4D4CB9A-D305-4D6C-9C16-0AE84CC68672}" destId="{4710BFCB-CB0F-48F7-B795-13CB4DB8CF86}" srcOrd="1" destOrd="0" presId="urn:microsoft.com/office/officeart/2005/8/layout/hProcess11"/>
    <dgm:cxn modelId="{7A5E3300-B4F7-414B-8C4C-38320AB05CBA}" type="presParOf" srcId="{4710BFCB-CB0F-48F7-B795-13CB4DB8CF86}" destId="{4E81AF1D-B280-4BEF-B174-576D55A2BC55}" srcOrd="0" destOrd="0" presId="urn:microsoft.com/office/officeart/2005/8/layout/hProcess11"/>
    <dgm:cxn modelId="{62368E78-6146-468F-83C0-4CDFED3AAF76}" type="presParOf" srcId="{4E81AF1D-B280-4BEF-B174-576D55A2BC55}" destId="{9DBADF00-CFF5-4447-A640-0BEA27AEE67C}" srcOrd="0" destOrd="0" presId="urn:microsoft.com/office/officeart/2005/8/layout/hProcess11"/>
    <dgm:cxn modelId="{F3B26D50-CC42-41BD-A6C1-CA2346C16532}" type="presParOf" srcId="{4E81AF1D-B280-4BEF-B174-576D55A2BC55}" destId="{09C752C3-14A2-4C1F-BF04-7FCB7FA848E3}" srcOrd="1" destOrd="0" presId="urn:microsoft.com/office/officeart/2005/8/layout/hProcess11"/>
    <dgm:cxn modelId="{18568B02-1DC9-45D5-8E28-D026C706DFFB}" type="presParOf" srcId="{4E81AF1D-B280-4BEF-B174-576D55A2BC55}" destId="{ECEE75B1-1F86-4F97-BDB8-5CFAEF442EC6}" srcOrd="2" destOrd="0" presId="urn:microsoft.com/office/officeart/2005/8/layout/hProcess11"/>
    <dgm:cxn modelId="{9088BE7E-80B8-4DB0-8969-260B19E7A89D}" type="presParOf" srcId="{4710BFCB-CB0F-48F7-B795-13CB4DB8CF86}" destId="{3EA6EF5E-1FC8-48AB-8CB6-804A53AA207C}" srcOrd="1" destOrd="0" presId="urn:microsoft.com/office/officeart/2005/8/layout/hProcess11"/>
    <dgm:cxn modelId="{5086DCA5-3326-4CCC-80A8-0DAB7DF68FA5}" type="presParOf" srcId="{4710BFCB-CB0F-48F7-B795-13CB4DB8CF86}" destId="{5B1CA3EE-260B-42DD-B6C1-011B642B22F8}" srcOrd="2" destOrd="0" presId="urn:microsoft.com/office/officeart/2005/8/layout/hProcess11"/>
    <dgm:cxn modelId="{BD6F38C7-08F2-4209-B030-248E98E380C7}" type="presParOf" srcId="{5B1CA3EE-260B-42DD-B6C1-011B642B22F8}" destId="{608F0E84-29DD-4FDC-AE15-6454E814D6B6}" srcOrd="0" destOrd="0" presId="urn:microsoft.com/office/officeart/2005/8/layout/hProcess11"/>
    <dgm:cxn modelId="{28DA73CF-0259-4175-BDAF-9630CEB8EFC0}" type="presParOf" srcId="{5B1CA3EE-260B-42DD-B6C1-011B642B22F8}" destId="{9905425C-A458-4CFA-84D6-CB643418F13A}" srcOrd="1" destOrd="0" presId="urn:microsoft.com/office/officeart/2005/8/layout/hProcess11"/>
    <dgm:cxn modelId="{73171D5C-024E-433B-A4E4-75EC9E54DC91}" type="presParOf" srcId="{5B1CA3EE-260B-42DD-B6C1-011B642B22F8}" destId="{6249DDBF-9350-4B4D-BD7F-AF6D78477313}" srcOrd="2" destOrd="0" presId="urn:microsoft.com/office/officeart/2005/8/layout/hProcess11"/>
    <dgm:cxn modelId="{96C488B8-0521-44CE-9621-18DBB3198853}" type="presParOf" srcId="{4710BFCB-CB0F-48F7-B795-13CB4DB8CF86}" destId="{6680495A-ABF7-4125-A572-4AC414611C95}" srcOrd="3" destOrd="0" presId="urn:microsoft.com/office/officeart/2005/8/layout/hProcess11"/>
    <dgm:cxn modelId="{343F4845-78C6-4BCE-859F-9ECBDCFBE02C}" type="presParOf" srcId="{4710BFCB-CB0F-48F7-B795-13CB4DB8CF86}" destId="{6D6BB382-1FC7-4E0B-B971-E59355BB1989}" srcOrd="4" destOrd="0" presId="urn:microsoft.com/office/officeart/2005/8/layout/hProcess11"/>
    <dgm:cxn modelId="{1EEACDA9-8AA4-4FA9-8D50-43871AFE9EAA}" type="presParOf" srcId="{6D6BB382-1FC7-4E0B-B971-E59355BB1989}" destId="{D4A0F2EB-058A-437A-B38C-C1C0AE54FAA9}" srcOrd="0" destOrd="0" presId="urn:microsoft.com/office/officeart/2005/8/layout/hProcess11"/>
    <dgm:cxn modelId="{93BB2A19-E706-4CF0-A0B8-D50188165304}" type="presParOf" srcId="{6D6BB382-1FC7-4E0B-B971-E59355BB1989}" destId="{83E25595-9295-47F5-8B49-905C5869D651}" srcOrd="1" destOrd="0" presId="urn:microsoft.com/office/officeart/2005/8/layout/hProcess11"/>
    <dgm:cxn modelId="{6247C380-CB69-4519-BAF5-2D5B6B606E6E}" type="presParOf" srcId="{6D6BB382-1FC7-4E0B-B971-E59355BB1989}" destId="{2C0FC644-D0E1-4142-918C-D928BEBE77F4}" srcOrd="2" destOrd="0" presId="urn:microsoft.com/office/officeart/2005/8/layout/hProcess11"/>
    <dgm:cxn modelId="{FD724814-F47F-4F20-BAF2-09EDF99CC051}" type="presParOf" srcId="{4710BFCB-CB0F-48F7-B795-13CB4DB8CF86}" destId="{C8D06429-E251-4F0C-901F-B4771F53CB09}" srcOrd="5" destOrd="0" presId="urn:microsoft.com/office/officeart/2005/8/layout/hProcess11"/>
    <dgm:cxn modelId="{8208E167-E23E-4767-A041-F2B5CFF0EBDF}" type="presParOf" srcId="{4710BFCB-CB0F-48F7-B795-13CB4DB8CF86}" destId="{64933284-2C55-4D5A-8244-9C88F67A3F85}" srcOrd="6" destOrd="0" presId="urn:microsoft.com/office/officeart/2005/8/layout/hProcess11"/>
    <dgm:cxn modelId="{CB47FFAF-02E6-4661-8CAD-C95BA3F65D31}" type="presParOf" srcId="{64933284-2C55-4D5A-8244-9C88F67A3F85}" destId="{79605B11-78BC-4948-8BA8-FD5CD9BAC68A}" srcOrd="0" destOrd="0" presId="urn:microsoft.com/office/officeart/2005/8/layout/hProcess11"/>
    <dgm:cxn modelId="{1A5323DA-5991-487B-964A-DE3C8B9CF0EE}" type="presParOf" srcId="{64933284-2C55-4D5A-8244-9C88F67A3F85}" destId="{2875050F-0B22-4E26-9309-CFD198BDEB47}" srcOrd="1" destOrd="0" presId="urn:microsoft.com/office/officeart/2005/8/layout/hProcess11"/>
    <dgm:cxn modelId="{A0BDC31D-8ECD-421A-A509-23D65D8C7C14}" type="presParOf" srcId="{64933284-2C55-4D5A-8244-9C88F67A3F85}" destId="{DE2B6605-0F74-4CA8-8899-9EE07579A173}" srcOrd="2" destOrd="0" presId="urn:microsoft.com/office/officeart/2005/8/layout/hProcess11"/>
    <dgm:cxn modelId="{FD1B8D3F-EFE8-413F-8E75-02B69EA1809B}" type="presParOf" srcId="{4710BFCB-CB0F-48F7-B795-13CB4DB8CF86}" destId="{CA84EEFD-6770-4996-985E-7D4E09840125}" srcOrd="7" destOrd="0" presId="urn:microsoft.com/office/officeart/2005/8/layout/hProcess11"/>
    <dgm:cxn modelId="{5DBCD756-287E-4863-B59C-0603490FEB38}" type="presParOf" srcId="{4710BFCB-CB0F-48F7-B795-13CB4DB8CF86}" destId="{03F0C6F6-C6C7-480A-A93C-700EA0F51647}" srcOrd="8" destOrd="0" presId="urn:microsoft.com/office/officeart/2005/8/layout/hProcess11"/>
    <dgm:cxn modelId="{75C55B1A-7AC0-4E4C-AE59-811E456EA846}" type="presParOf" srcId="{03F0C6F6-C6C7-480A-A93C-700EA0F51647}" destId="{E5BEBAB7-7CCF-4048-AE77-0D09A1744CF3}" srcOrd="0" destOrd="0" presId="urn:microsoft.com/office/officeart/2005/8/layout/hProcess11"/>
    <dgm:cxn modelId="{E60A1FA1-BB73-4067-B472-09490FE65563}" type="presParOf" srcId="{03F0C6F6-C6C7-480A-A93C-700EA0F51647}" destId="{2D605198-41A0-451F-98C7-2FDC799331AE}" srcOrd="1" destOrd="0" presId="urn:microsoft.com/office/officeart/2005/8/layout/hProcess11"/>
    <dgm:cxn modelId="{F450AC31-22F7-4459-8C0A-FA5E5A02CF36}" type="presParOf" srcId="{03F0C6F6-C6C7-480A-A93C-700EA0F51647}" destId="{84BA9589-8742-4746-A223-F54D5075504D}" srcOrd="2" destOrd="0" presId="urn:microsoft.com/office/officeart/2005/8/layout/hProcess11"/>
    <dgm:cxn modelId="{4F80BEF0-0FDB-4BE7-8E7D-19C8448D170C}" type="presParOf" srcId="{4710BFCB-CB0F-48F7-B795-13CB4DB8CF86}" destId="{B44BF148-A437-450F-98AA-F2CBF6B02460}" srcOrd="9" destOrd="0" presId="urn:microsoft.com/office/officeart/2005/8/layout/hProcess11"/>
    <dgm:cxn modelId="{BC60A4A5-C3E6-482B-A400-6CCAADBD0365}" type="presParOf" srcId="{4710BFCB-CB0F-48F7-B795-13CB4DB8CF86}" destId="{81383D2B-421B-439A-99D2-B68024CDEDF9}" srcOrd="10" destOrd="0" presId="urn:microsoft.com/office/officeart/2005/8/layout/hProcess11"/>
    <dgm:cxn modelId="{A6D6183E-1AAB-4D00-89FA-6298A8210B9C}" type="presParOf" srcId="{81383D2B-421B-439A-99D2-B68024CDEDF9}" destId="{2CDCBC6F-662F-45DC-9894-A5CE57F91CD4}" srcOrd="0" destOrd="0" presId="urn:microsoft.com/office/officeart/2005/8/layout/hProcess11"/>
    <dgm:cxn modelId="{387CE5C3-3129-4A26-8455-80A644AD3E41}" type="presParOf" srcId="{81383D2B-421B-439A-99D2-B68024CDEDF9}" destId="{2A9F6126-8EC0-439C-AE4F-F47B50A1B02B}" srcOrd="1" destOrd="0" presId="urn:microsoft.com/office/officeart/2005/8/layout/hProcess11"/>
    <dgm:cxn modelId="{EB1DF97B-2C98-4E20-9A4A-A9F3467FB259}" type="presParOf" srcId="{81383D2B-421B-439A-99D2-B68024CDEDF9}" destId="{45A0E1CA-D45E-41A0-86FD-A491719A72CF}" srcOrd="2" destOrd="0" presId="urn:microsoft.com/office/officeart/2005/8/layout/hProcess1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F02943DF-E717-4D5D-8951-B895A71EC189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E8F6847A-21FC-4962-9F7D-F53897D9B209}" type="parTrans" cxnId="{61E772B7-77B2-4A68-8295-300BE2F33FE8}">
      <dgm:prSet/>
      <dgm:spPr/>
      <dgm:t>
        <a:bodyPr/>
        <a:lstStyle/>
        <a:p>
          <a:endParaRPr lang="ru-RU"/>
        </a:p>
      </dgm:t>
    </dgm:pt>
    <dgm:pt modelId="{1D511D3A-9E40-4BC9-B426-EDF12C90C362}" type="sibTrans" cxnId="{61E772B7-77B2-4A68-8295-300BE2F33FE8}">
      <dgm:prSet/>
      <dgm:spPr/>
      <dgm:t>
        <a:bodyPr/>
        <a:lstStyle/>
        <a:p>
          <a:endParaRPr lang="ru-RU"/>
        </a:p>
      </dgm:t>
    </dgm:pt>
    <dgm:pt modelId="{1BF15220-1CA9-4A79-BBA6-38B55DDEED26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A59A8CD6-77A1-4F4D-8E80-3C95A85E6D27}" type="parTrans" cxnId="{CCE2A356-895D-4EEF-9939-A5DAFFE863F1}">
      <dgm:prSet/>
      <dgm:spPr/>
      <dgm:t>
        <a:bodyPr/>
        <a:lstStyle/>
        <a:p>
          <a:endParaRPr lang="ru-RU"/>
        </a:p>
      </dgm:t>
    </dgm:pt>
    <dgm:pt modelId="{6623AEE9-912D-493A-84D6-109431120497}" type="sibTrans" cxnId="{CCE2A356-895D-4EEF-9939-A5DAFFE863F1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8C53F8A0-0D60-44A6-A0B4-55366E7E5979}" type="pres">
      <dgm:prSet presAssocID="{F02943DF-E717-4D5D-8951-B895A71EC189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74920-520B-45E5-BA3D-E2815AF82A65}" type="pres">
      <dgm:prSet presAssocID="{1D511D3A-9E40-4BC9-B426-EDF12C90C362}" presName="parSpace" presStyleCnt="0"/>
      <dgm:spPr/>
    </dgm:pt>
    <dgm:pt modelId="{3120CB37-5725-468A-B2F4-E763105EE6CF}" type="pres">
      <dgm:prSet presAssocID="{1BF15220-1CA9-4A79-BBA6-38B55DDEED26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D9D1A4BD-00EC-4675-9021-AD3054949F60}" type="presOf" srcId="{3112B342-B53F-45DA-BD6C-D5E73FBA8D59}" destId="{80DBDCA3-0DB6-430B-BCBC-029693A3CFF5}" srcOrd="0" destOrd="0" presId="urn:microsoft.com/office/officeart/2005/8/layout/hChevron3"/>
    <dgm:cxn modelId="{00AA4141-CFA1-445C-B35E-AFCF72826EE1}" type="presOf" srcId="{F83468F2-786D-4CA5-8D0C-ED5A845DFA4C}" destId="{C5D38722-7477-43B3-BAA2-682BAC8C4E8D}" srcOrd="0" destOrd="0" presId="urn:microsoft.com/office/officeart/2005/8/layout/hChevron3"/>
    <dgm:cxn modelId="{B21B4F92-B66B-456B-9FF7-7890155C1A52}" type="presOf" srcId="{982D0263-1481-4602-BA01-9A68A319798C}" destId="{5273B64E-6B2B-43AB-93EE-D17706EB3C11}" srcOrd="0" destOrd="0" presId="urn:microsoft.com/office/officeart/2005/8/layout/hChevron3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27026948-55B4-452C-884E-75666BF666C0}" type="presOf" srcId="{0AED0FEC-F40E-47F0-8A15-F2052DF8E341}" destId="{71FDD97C-6E74-47A3-8DDC-13713A6B6B57}" srcOrd="0" destOrd="0" presId="urn:microsoft.com/office/officeart/2005/8/layout/hChevron3"/>
    <dgm:cxn modelId="{61E772B7-77B2-4A68-8295-300BE2F33FE8}" srcId="{AB213D05-079F-4E8F-8BB9-92DC134799FF}" destId="{F02943DF-E717-4D5D-8951-B895A71EC189}" srcOrd="6" destOrd="0" parTransId="{E8F6847A-21FC-4962-9F7D-F53897D9B209}" sibTransId="{1D511D3A-9E40-4BC9-B426-EDF12C90C362}"/>
    <dgm:cxn modelId="{B9D04D0A-B86D-479D-9C29-5644F0673933}" type="presOf" srcId="{F02943DF-E717-4D5D-8951-B895A71EC189}" destId="{8C53F8A0-0D60-44A6-A0B4-55366E7E5979}" srcOrd="0" destOrd="0" presId="urn:microsoft.com/office/officeart/2005/8/layout/hChevron3"/>
    <dgm:cxn modelId="{DAB3C19E-75E1-4E84-B148-DFA6DEDED11C}" type="presOf" srcId="{7672B9C6-4464-43D5-9E3E-B56E6F13D76B}" destId="{C605EE45-FE6E-4A6D-B54E-139CAD56126C}" srcOrd="0" destOrd="0" presId="urn:microsoft.com/office/officeart/2005/8/layout/hChevron3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CCE2A356-895D-4EEF-9939-A5DAFFE863F1}" srcId="{AB213D05-079F-4E8F-8BB9-92DC134799FF}" destId="{1BF15220-1CA9-4A79-BBA6-38B55DDEED26}" srcOrd="7" destOrd="0" parTransId="{A59A8CD6-77A1-4F4D-8E80-3C95A85E6D27}" sibTransId="{6623AEE9-912D-493A-84D6-109431120497}"/>
    <dgm:cxn modelId="{DED79256-C282-4F24-8820-3ABC5BD5F14F}" type="presOf" srcId="{DB22E76B-27A5-4EBE-B65C-7F3F748CA2C1}" destId="{0918FCD8-B59B-4765-9CD8-51CFCD27CE22}" srcOrd="0" destOrd="0" presId="urn:microsoft.com/office/officeart/2005/8/layout/hChevron3"/>
    <dgm:cxn modelId="{16567C82-D907-4204-A348-409C7D646FB0}" type="presOf" srcId="{AB213D05-079F-4E8F-8BB9-92DC134799FF}" destId="{0CBC4FE8-E502-4C76-94D3-5C8C19956EDE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FD8F9DA9-C125-407E-8D66-4C4C401F6B46}" type="presOf" srcId="{1BF15220-1CA9-4A79-BBA6-38B55DDEED26}" destId="{3120CB37-5725-468A-B2F4-E763105EE6CF}" srcOrd="0" destOrd="0" presId="urn:microsoft.com/office/officeart/2005/8/layout/hChevron3"/>
    <dgm:cxn modelId="{854C633E-F147-4A03-B3FF-9AFFD3D901BF}" type="presParOf" srcId="{0CBC4FE8-E502-4C76-94D3-5C8C19956EDE}" destId="{0918FCD8-B59B-4765-9CD8-51CFCD27CE22}" srcOrd="0" destOrd="0" presId="urn:microsoft.com/office/officeart/2005/8/layout/hChevron3"/>
    <dgm:cxn modelId="{1945177E-4A9D-4CB8-A61A-B96205D052B5}" type="presParOf" srcId="{0CBC4FE8-E502-4C76-94D3-5C8C19956EDE}" destId="{CB479E55-6289-48F0-B823-75D17D585E02}" srcOrd="1" destOrd="0" presId="urn:microsoft.com/office/officeart/2005/8/layout/hChevron3"/>
    <dgm:cxn modelId="{86EA14D8-9B4F-4DF2-BCC0-DF80D2ABFDCF}" type="presParOf" srcId="{0CBC4FE8-E502-4C76-94D3-5C8C19956EDE}" destId="{C5D38722-7477-43B3-BAA2-682BAC8C4E8D}" srcOrd="2" destOrd="0" presId="urn:microsoft.com/office/officeart/2005/8/layout/hChevron3"/>
    <dgm:cxn modelId="{A0A6E02C-2350-4011-9741-211F25441E7A}" type="presParOf" srcId="{0CBC4FE8-E502-4C76-94D3-5C8C19956EDE}" destId="{6B09B663-E9E9-49BC-816B-0890D9DAFC31}" srcOrd="3" destOrd="0" presId="urn:microsoft.com/office/officeart/2005/8/layout/hChevron3"/>
    <dgm:cxn modelId="{9C505A42-1D23-48AA-83E2-B83A8796FE86}" type="presParOf" srcId="{0CBC4FE8-E502-4C76-94D3-5C8C19956EDE}" destId="{80DBDCA3-0DB6-430B-BCBC-029693A3CFF5}" srcOrd="4" destOrd="0" presId="urn:microsoft.com/office/officeart/2005/8/layout/hChevron3"/>
    <dgm:cxn modelId="{620C7355-54A8-4E4B-969C-C307C429A1AF}" type="presParOf" srcId="{0CBC4FE8-E502-4C76-94D3-5C8C19956EDE}" destId="{66F984E5-D369-4C74-9EA4-9C6906E00EBB}" srcOrd="5" destOrd="0" presId="urn:microsoft.com/office/officeart/2005/8/layout/hChevron3"/>
    <dgm:cxn modelId="{78177744-6E4D-40B4-B858-9CA627E5BC0B}" type="presParOf" srcId="{0CBC4FE8-E502-4C76-94D3-5C8C19956EDE}" destId="{71FDD97C-6E74-47A3-8DDC-13713A6B6B57}" srcOrd="6" destOrd="0" presId="urn:microsoft.com/office/officeart/2005/8/layout/hChevron3"/>
    <dgm:cxn modelId="{86DF36D7-8570-4D2C-B3DD-9DFDB7D405B0}" type="presParOf" srcId="{0CBC4FE8-E502-4C76-94D3-5C8C19956EDE}" destId="{4E6B25FB-06FC-4290-95DC-19D56C306117}" srcOrd="7" destOrd="0" presId="urn:microsoft.com/office/officeart/2005/8/layout/hChevron3"/>
    <dgm:cxn modelId="{D482BACD-AA5C-4FF7-98C1-1B2FCB13827E}" type="presParOf" srcId="{0CBC4FE8-E502-4C76-94D3-5C8C19956EDE}" destId="{C605EE45-FE6E-4A6D-B54E-139CAD56126C}" srcOrd="8" destOrd="0" presId="urn:microsoft.com/office/officeart/2005/8/layout/hChevron3"/>
    <dgm:cxn modelId="{CFB5A005-8121-420E-BB63-982C594EC5F6}" type="presParOf" srcId="{0CBC4FE8-E502-4C76-94D3-5C8C19956EDE}" destId="{814978B5-00FC-428C-97C4-F5C3CBA0EFE0}" srcOrd="9" destOrd="0" presId="urn:microsoft.com/office/officeart/2005/8/layout/hChevron3"/>
    <dgm:cxn modelId="{F24E8994-18E4-426C-B8A9-8EA39EA4B135}" type="presParOf" srcId="{0CBC4FE8-E502-4C76-94D3-5C8C19956EDE}" destId="{5273B64E-6B2B-43AB-93EE-D17706EB3C11}" srcOrd="10" destOrd="0" presId="urn:microsoft.com/office/officeart/2005/8/layout/hChevron3"/>
    <dgm:cxn modelId="{AB0FABE5-4587-42A0-A83E-D32CE886CFBB}" type="presParOf" srcId="{0CBC4FE8-E502-4C76-94D3-5C8C19956EDE}" destId="{6A42A207-BCEF-47EB-9278-217B97FE4911}" srcOrd="11" destOrd="0" presId="urn:microsoft.com/office/officeart/2005/8/layout/hChevron3"/>
    <dgm:cxn modelId="{B3AA6524-E110-411D-9088-6273B38B7201}" type="presParOf" srcId="{0CBC4FE8-E502-4C76-94D3-5C8C19956EDE}" destId="{8C53F8A0-0D60-44A6-A0B4-55366E7E5979}" srcOrd="12" destOrd="0" presId="urn:microsoft.com/office/officeart/2005/8/layout/hChevron3"/>
    <dgm:cxn modelId="{731D9B77-8904-4C11-B747-04EA5DC72244}" type="presParOf" srcId="{0CBC4FE8-E502-4C76-94D3-5C8C19956EDE}" destId="{F8774920-520B-45E5-BA3D-E2815AF82A65}" srcOrd="13" destOrd="0" presId="urn:microsoft.com/office/officeart/2005/8/layout/hChevron3"/>
    <dgm:cxn modelId="{4614E884-9F0A-473E-9120-FC8E1C478B7D}" type="presParOf" srcId="{0CBC4FE8-E502-4C76-94D3-5C8C19956EDE}" destId="{3120CB37-5725-468A-B2F4-E763105EE6CF}" srcOrd="14" destOrd="0" presId="urn:microsoft.com/office/officeart/2005/8/layout/hChevron3"/>
  </dgm:cxnLst>
  <dgm:bg>
    <a:noFill/>
  </dgm:bg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213D05-079F-4E8F-8BB9-92DC134799FF}" type="doc">
      <dgm:prSet loTypeId="urn:microsoft.com/office/officeart/2005/8/layout/hChevron3" loCatId="process" qsTypeId="urn:microsoft.com/office/officeart/2005/8/quickstyle/3d4" qsCatId="3D" csTypeId="urn:microsoft.com/office/officeart/2005/8/colors/accent5_5" csCatId="accent5" phldr="1"/>
      <dgm:spPr/>
    </dgm:pt>
    <dgm:pt modelId="{DB22E76B-27A5-4EBE-B65C-7F3F748CA2C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CEC4FCAA-1DDF-4258-8B7F-13459BE4984C}" type="parTrans" cxnId="{1C40C4D5-AD60-424E-93B4-BA3798AE6620}">
      <dgm:prSet/>
      <dgm:spPr/>
      <dgm:t>
        <a:bodyPr/>
        <a:lstStyle/>
        <a:p>
          <a:endParaRPr lang="ru-RU"/>
        </a:p>
      </dgm:t>
    </dgm:pt>
    <dgm:pt modelId="{80F8A47D-B5F3-43A6-B2CD-340CAC0AB6CD}" type="sibTrans" cxnId="{1C40C4D5-AD60-424E-93B4-BA3798AE6620}">
      <dgm:prSet/>
      <dgm:spPr/>
      <dgm:t>
        <a:bodyPr/>
        <a:lstStyle/>
        <a:p>
          <a:endParaRPr lang="ru-RU"/>
        </a:p>
      </dgm:t>
    </dgm:pt>
    <dgm:pt modelId="{F83468F2-786D-4CA5-8D0C-ED5A845DFA4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D00035A-5049-485A-8F9C-23DC332006BE}" type="parTrans" cxnId="{E7A7E3B5-3D12-4998-AB09-59E53B246071}">
      <dgm:prSet/>
      <dgm:spPr/>
      <dgm:t>
        <a:bodyPr/>
        <a:lstStyle/>
        <a:p>
          <a:endParaRPr lang="ru-RU"/>
        </a:p>
      </dgm:t>
    </dgm:pt>
    <dgm:pt modelId="{1EFBDAF5-E30C-47AA-ACE5-6C6916F81694}" type="sibTrans" cxnId="{E7A7E3B5-3D12-4998-AB09-59E53B246071}">
      <dgm:prSet/>
      <dgm:spPr/>
      <dgm:t>
        <a:bodyPr/>
        <a:lstStyle/>
        <a:p>
          <a:endParaRPr lang="ru-RU"/>
        </a:p>
      </dgm:t>
    </dgm:pt>
    <dgm:pt modelId="{3112B342-B53F-45DA-BD6C-D5E73FBA8D59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F68CAF27-11F5-4F6F-B3CD-26FDDA778FD4}" type="parTrans" cxnId="{8282DDA2-299A-439C-B206-2F49AFF0F170}">
      <dgm:prSet/>
      <dgm:spPr/>
      <dgm:t>
        <a:bodyPr/>
        <a:lstStyle/>
        <a:p>
          <a:endParaRPr lang="ru-RU"/>
        </a:p>
      </dgm:t>
    </dgm:pt>
    <dgm:pt modelId="{4116C049-749E-4894-AC62-4A25D14A841C}" type="sibTrans" cxnId="{8282DDA2-299A-439C-B206-2F49AFF0F170}">
      <dgm:prSet/>
      <dgm:spPr/>
      <dgm:t>
        <a:bodyPr/>
        <a:lstStyle/>
        <a:p>
          <a:endParaRPr lang="ru-RU"/>
        </a:p>
      </dgm:t>
    </dgm:pt>
    <dgm:pt modelId="{0AED0FEC-F40E-47F0-8A15-F2052DF8E341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5EF51F04-7F92-4801-BE64-89A2C12B2FA0}" type="parTrans" cxnId="{56A4D3C6-DA40-4756-9F34-721A9E03EF90}">
      <dgm:prSet/>
      <dgm:spPr/>
      <dgm:t>
        <a:bodyPr/>
        <a:lstStyle/>
        <a:p>
          <a:endParaRPr lang="ru-RU"/>
        </a:p>
      </dgm:t>
    </dgm:pt>
    <dgm:pt modelId="{E29829CC-A61B-48DE-964A-75184F4AEBFB}" type="sibTrans" cxnId="{56A4D3C6-DA40-4756-9F34-721A9E03EF90}">
      <dgm:prSet/>
      <dgm:spPr/>
      <dgm:t>
        <a:bodyPr/>
        <a:lstStyle/>
        <a:p>
          <a:endParaRPr lang="ru-RU"/>
        </a:p>
      </dgm:t>
    </dgm:pt>
    <dgm:pt modelId="{7672B9C6-4464-43D5-9E3E-B56E6F13D76B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A976C5B0-ADC4-4BAF-8E19-208A402A057E}" type="parTrans" cxnId="{76D719E6-4EEB-430F-B113-178240BAEED5}">
      <dgm:prSet/>
      <dgm:spPr/>
      <dgm:t>
        <a:bodyPr/>
        <a:lstStyle/>
        <a:p>
          <a:endParaRPr lang="ru-RU"/>
        </a:p>
      </dgm:t>
    </dgm:pt>
    <dgm:pt modelId="{E19D95B1-EFF7-4879-A8AB-0A270956EE94}" type="sibTrans" cxnId="{76D719E6-4EEB-430F-B113-178240BAEED5}">
      <dgm:prSet/>
      <dgm:spPr/>
      <dgm:t>
        <a:bodyPr/>
        <a:lstStyle/>
        <a:p>
          <a:endParaRPr lang="ru-RU"/>
        </a:p>
      </dgm:t>
    </dgm:pt>
    <dgm:pt modelId="{982D0263-1481-4602-BA01-9A68A319798C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A246FE98-001C-4564-B14C-1BFC5352E1C1}" type="parTrans" cxnId="{D439BD9C-01CA-45E7-8531-CF0FCFF8C22F}">
      <dgm:prSet/>
      <dgm:spPr/>
      <dgm:t>
        <a:bodyPr/>
        <a:lstStyle/>
        <a:p>
          <a:endParaRPr lang="ru-RU"/>
        </a:p>
      </dgm:t>
    </dgm:pt>
    <dgm:pt modelId="{BDD5E67E-4A93-4BDC-8742-04697A333486}" type="sibTrans" cxnId="{D439BD9C-01CA-45E7-8531-CF0FCFF8C22F}">
      <dgm:prSet/>
      <dgm:spPr/>
      <dgm:t>
        <a:bodyPr/>
        <a:lstStyle/>
        <a:p>
          <a:endParaRPr lang="ru-RU"/>
        </a:p>
      </dgm:t>
    </dgm:pt>
    <dgm:pt modelId="{1E5BEBFD-7383-4390-80DF-1FDD19264DD0}">
      <dgm:prSet/>
      <dgm:spPr>
        <a:solidFill>
          <a:srgbClr val="8AC9DA"/>
        </a:solidFill>
      </dgm:spPr>
      <dgm:t>
        <a:bodyPr/>
        <a:lstStyle/>
        <a:p>
          <a:endParaRPr lang="ru-RU" dirty="0"/>
        </a:p>
      </dgm:t>
    </dgm:pt>
    <dgm:pt modelId="{851537BA-A51D-4A40-A0EC-9AA93DFDB343}" type="parTrans" cxnId="{B8178863-B3F5-4328-A255-94E9DF172AB6}">
      <dgm:prSet/>
      <dgm:spPr/>
      <dgm:t>
        <a:bodyPr/>
        <a:lstStyle/>
        <a:p>
          <a:endParaRPr lang="ru-RU"/>
        </a:p>
      </dgm:t>
    </dgm:pt>
    <dgm:pt modelId="{DD7381B3-9627-4045-B920-62E8108FC758}" type="sibTrans" cxnId="{B8178863-B3F5-4328-A255-94E9DF172AB6}">
      <dgm:prSet/>
      <dgm:spPr/>
      <dgm:t>
        <a:bodyPr/>
        <a:lstStyle/>
        <a:p>
          <a:endParaRPr lang="ru-RU"/>
        </a:p>
      </dgm:t>
    </dgm:pt>
    <dgm:pt modelId="{1BF15220-1CA9-4A79-BBA6-38B55DDEED26}">
      <dgm:prSet/>
      <dgm:spPr>
        <a:solidFill>
          <a:srgbClr val="4BACC6"/>
        </a:solidFill>
      </dgm:spPr>
      <dgm:t>
        <a:bodyPr/>
        <a:lstStyle/>
        <a:p>
          <a:endParaRPr lang="ru-RU" dirty="0"/>
        </a:p>
      </dgm:t>
    </dgm:pt>
    <dgm:pt modelId="{A59A8CD6-77A1-4F4D-8E80-3C95A85E6D27}" type="parTrans" cxnId="{CCE2A356-895D-4EEF-9939-A5DAFFE863F1}">
      <dgm:prSet/>
      <dgm:spPr/>
      <dgm:t>
        <a:bodyPr/>
        <a:lstStyle/>
        <a:p>
          <a:endParaRPr lang="ru-RU"/>
        </a:p>
      </dgm:t>
    </dgm:pt>
    <dgm:pt modelId="{6623AEE9-912D-493A-84D6-109431120497}" type="sibTrans" cxnId="{CCE2A356-895D-4EEF-9939-A5DAFFE863F1}">
      <dgm:prSet/>
      <dgm:spPr/>
      <dgm:t>
        <a:bodyPr/>
        <a:lstStyle/>
        <a:p>
          <a:endParaRPr lang="ru-RU"/>
        </a:p>
      </dgm:t>
    </dgm:pt>
    <dgm:pt modelId="{0CBC4FE8-E502-4C76-94D3-5C8C19956EDE}" type="pres">
      <dgm:prSet presAssocID="{AB213D05-079F-4E8F-8BB9-92DC134799FF}" presName="Name0" presStyleCnt="0">
        <dgm:presLayoutVars>
          <dgm:dir/>
          <dgm:resizeHandles val="exact"/>
        </dgm:presLayoutVars>
      </dgm:prSet>
      <dgm:spPr/>
    </dgm:pt>
    <dgm:pt modelId="{0918FCD8-B59B-4765-9CD8-51CFCD27CE22}" type="pres">
      <dgm:prSet presAssocID="{DB22E76B-27A5-4EBE-B65C-7F3F748CA2C1}" presName="parTxOnly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79E55-6289-48F0-B823-75D17D585E02}" type="pres">
      <dgm:prSet presAssocID="{80F8A47D-B5F3-43A6-B2CD-340CAC0AB6CD}" presName="parSpace" presStyleCnt="0"/>
      <dgm:spPr/>
    </dgm:pt>
    <dgm:pt modelId="{C5D38722-7477-43B3-BAA2-682BAC8C4E8D}" type="pres">
      <dgm:prSet presAssocID="{F83468F2-786D-4CA5-8D0C-ED5A845DFA4C}" presName="parTxOnly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9B663-E9E9-49BC-816B-0890D9DAFC31}" type="pres">
      <dgm:prSet presAssocID="{1EFBDAF5-E30C-47AA-ACE5-6C6916F81694}" presName="parSpace" presStyleCnt="0"/>
      <dgm:spPr/>
    </dgm:pt>
    <dgm:pt modelId="{80DBDCA3-0DB6-430B-BCBC-029693A3CFF5}" type="pres">
      <dgm:prSet presAssocID="{3112B342-B53F-45DA-BD6C-D5E73FBA8D59}" presName="parTxOnly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984E5-D369-4C74-9EA4-9C6906E00EBB}" type="pres">
      <dgm:prSet presAssocID="{4116C049-749E-4894-AC62-4A25D14A841C}" presName="parSpace" presStyleCnt="0"/>
      <dgm:spPr/>
    </dgm:pt>
    <dgm:pt modelId="{71FDD97C-6E74-47A3-8DDC-13713A6B6B57}" type="pres">
      <dgm:prSet presAssocID="{0AED0FEC-F40E-47F0-8A15-F2052DF8E341}" presName="parTxOnly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B25FB-06FC-4290-95DC-19D56C306117}" type="pres">
      <dgm:prSet presAssocID="{E29829CC-A61B-48DE-964A-75184F4AEBFB}" presName="parSpace" presStyleCnt="0"/>
      <dgm:spPr/>
    </dgm:pt>
    <dgm:pt modelId="{C605EE45-FE6E-4A6D-B54E-139CAD56126C}" type="pres">
      <dgm:prSet presAssocID="{7672B9C6-4464-43D5-9E3E-B56E6F13D76B}" presName="parTxOnly" presStyleLbl="node1" presStyleIdx="4" presStyleCnt="8" custLinFactNeighborX="759" custLinFactNeighborY="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978B5-00FC-428C-97C4-F5C3CBA0EFE0}" type="pres">
      <dgm:prSet presAssocID="{E19D95B1-EFF7-4879-A8AB-0A270956EE94}" presName="parSpace" presStyleCnt="0"/>
      <dgm:spPr/>
    </dgm:pt>
    <dgm:pt modelId="{5273B64E-6B2B-43AB-93EE-D17706EB3C11}" type="pres">
      <dgm:prSet presAssocID="{982D0263-1481-4602-BA01-9A68A319798C}" presName="parTxOnly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42A207-BCEF-47EB-9278-217B97FE4911}" type="pres">
      <dgm:prSet presAssocID="{BDD5E67E-4A93-4BDC-8742-04697A333486}" presName="parSpace" presStyleCnt="0"/>
      <dgm:spPr/>
    </dgm:pt>
    <dgm:pt modelId="{2F65C0D8-BFA2-4542-BAEB-1FF37BF9D9DC}" type="pres">
      <dgm:prSet presAssocID="{1E5BEBFD-7383-4390-80DF-1FDD19264DD0}" presName="parTxOnly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B13FB2-9FEB-4FF0-A4D8-C69A43FF51F3}" type="pres">
      <dgm:prSet presAssocID="{DD7381B3-9627-4045-B920-62E8108FC758}" presName="parSpace" presStyleCnt="0"/>
      <dgm:spPr/>
    </dgm:pt>
    <dgm:pt modelId="{3120CB37-5725-468A-B2F4-E763105EE6CF}" type="pres">
      <dgm:prSet presAssocID="{1BF15220-1CA9-4A79-BBA6-38B55DDEED26}" presName="parTxOnly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5B1A53-6760-4D73-8C15-32DC1635D0DB}" type="presOf" srcId="{AB213D05-079F-4E8F-8BB9-92DC134799FF}" destId="{0CBC4FE8-E502-4C76-94D3-5C8C19956EDE}" srcOrd="0" destOrd="0" presId="urn:microsoft.com/office/officeart/2005/8/layout/hChevron3"/>
    <dgm:cxn modelId="{1C40C4D5-AD60-424E-93B4-BA3798AE6620}" srcId="{AB213D05-079F-4E8F-8BB9-92DC134799FF}" destId="{DB22E76B-27A5-4EBE-B65C-7F3F748CA2C1}" srcOrd="0" destOrd="0" parTransId="{CEC4FCAA-1DDF-4258-8B7F-13459BE4984C}" sibTransId="{80F8A47D-B5F3-43A6-B2CD-340CAC0AB6CD}"/>
    <dgm:cxn modelId="{76D719E6-4EEB-430F-B113-178240BAEED5}" srcId="{AB213D05-079F-4E8F-8BB9-92DC134799FF}" destId="{7672B9C6-4464-43D5-9E3E-B56E6F13D76B}" srcOrd="4" destOrd="0" parTransId="{A976C5B0-ADC4-4BAF-8E19-208A402A057E}" sibTransId="{E19D95B1-EFF7-4879-A8AB-0A270956EE94}"/>
    <dgm:cxn modelId="{1990BA24-F3FA-4D90-BCFE-01DC9B19134A}" type="presOf" srcId="{0AED0FEC-F40E-47F0-8A15-F2052DF8E341}" destId="{71FDD97C-6E74-47A3-8DDC-13713A6B6B57}" srcOrd="0" destOrd="0" presId="urn:microsoft.com/office/officeart/2005/8/layout/hChevron3"/>
    <dgm:cxn modelId="{E7A7E3B5-3D12-4998-AB09-59E53B246071}" srcId="{AB213D05-079F-4E8F-8BB9-92DC134799FF}" destId="{F83468F2-786D-4CA5-8D0C-ED5A845DFA4C}" srcOrd="1" destOrd="0" parTransId="{8D00035A-5049-485A-8F9C-23DC332006BE}" sibTransId="{1EFBDAF5-E30C-47AA-ACE5-6C6916F81694}"/>
    <dgm:cxn modelId="{6448E82F-B7EB-495B-B7EF-54BB95BFBA88}" type="presOf" srcId="{F83468F2-786D-4CA5-8D0C-ED5A845DFA4C}" destId="{C5D38722-7477-43B3-BAA2-682BAC8C4E8D}" srcOrd="0" destOrd="0" presId="urn:microsoft.com/office/officeart/2005/8/layout/hChevron3"/>
    <dgm:cxn modelId="{B8178863-B3F5-4328-A255-94E9DF172AB6}" srcId="{AB213D05-079F-4E8F-8BB9-92DC134799FF}" destId="{1E5BEBFD-7383-4390-80DF-1FDD19264DD0}" srcOrd="6" destOrd="0" parTransId="{851537BA-A51D-4A40-A0EC-9AA93DFDB343}" sibTransId="{DD7381B3-9627-4045-B920-62E8108FC758}"/>
    <dgm:cxn modelId="{E287014B-E5F9-46CD-9BF7-C04B53A1A266}" type="presOf" srcId="{7672B9C6-4464-43D5-9E3E-B56E6F13D76B}" destId="{C605EE45-FE6E-4A6D-B54E-139CAD56126C}" srcOrd="0" destOrd="0" presId="urn:microsoft.com/office/officeart/2005/8/layout/hChevron3"/>
    <dgm:cxn modelId="{A9997D79-6C3A-485E-BE70-E4A2073EB353}" type="presOf" srcId="{DB22E76B-27A5-4EBE-B65C-7F3F748CA2C1}" destId="{0918FCD8-B59B-4765-9CD8-51CFCD27CE22}" srcOrd="0" destOrd="0" presId="urn:microsoft.com/office/officeart/2005/8/layout/hChevron3"/>
    <dgm:cxn modelId="{DE848A0F-CD7F-4F56-822F-3C5A285E9E17}" type="presOf" srcId="{3112B342-B53F-45DA-BD6C-D5E73FBA8D59}" destId="{80DBDCA3-0DB6-430B-BCBC-029693A3CFF5}" srcOrd="0" destOrd="0" presId="urn:microsoft.com/office/officeart/2005/8/layout/hChevron3"/>
    <dgm:cxn modelId="{8282DDA2-299A-439C-B206-2F49AFF0F170}" srcId="{AB213D05-079F-4E8F-8BB9-92DC134799FF}" destId="{3112B342-B53F-45DA-BD6C-D5E73FBA8D59}" srcOrd="2" destOrd="0" parTransId="{F68CAF27-11F5-4F6F-B3CD-26FDDA778FD4}" sibTransId="{4116C049-749E-4894-AC62-4A25D14A841C}"/>
    <dgm:cxn modelId="{D439BD9C-01CA-45E7-8531-CF0FCFF8C22F}" srcId="{AB213D05-079F-4E8F-8BB9-92DC134799FF}" destId="{982D0263-1481-4602-BA01-9A68A319798C}" srcOrd="5" destOrd="0" parTransId="{A246FE98-001C-4564-B14C-1BFC5352E1C1}" sibTransId="{BDD5E67E-4A93-4BDC-8742-04697A333486}"/>
    <dgm:cxn modelId="{CCE2A356-895D-4EEF-9939-A5DAFFE863F1}" srcId="{AB213D05-079F-4E8F-8BB9-92DC134799FF}" destId="{1BF15220-1CA9-4A79-BBA6-38B55DDEED26}" srcOrd="7" destOrd="0" parTransId="{A59A8CD6-77A1-4F4D-8E80-3C95A85E6D27}" sibTransId="{6623AEE9-912D-493A-84D6-109431120497}"/>
    <dgm:cxn modelId="{6144B8D3-6252-445A-BF8D-53A7B2149740}" type="presOf" srcId="{982D0263-1481-4602-BA01-9A68A319798C}" destId="{5273B64E-6B2B-43AB-93EE-D17706EB3C11}" srcOrd="0" destOrd="0" presId="urn:microsoft.com/office/officeart/2005/8/layout/hChevron3"/>
    <dgm:cxn modelId="{1444BF18-8977-4931-890A-0FF55254F8AB}" type="presOf" srcId="{1E5BEBFD-7383-4390-80DF-1FDD19264DD0}" destId="{2F65C0D8-BFA2-4542-BAEB-1FF37BF9D9DC}" srcOrd="0" destOrd="0" presId="urn:microsoft.com/office/officeart/2005/8/layout/hChevron3"/>
    <dgm:cxn modelId="{56A4D3C6-DA40-4756-9F34-721A9E03EF90}" srcId="{AB213D05-079F-4E8F-8BB9-92DC134799FF}" destId="{0AED0FEC-F40E-47F0-8A15-F2052DF8E341}" srcOrd="3" destOrd="0" parTransId="{5EF51F04-7F92-4801-BE64-89A2C12B2FA0}" sibTransId="{E29829CC-A61B-48DE-964A-75184F4AEBFB}"/>
    <dgm:cxn modelId="{5E976D10-BCF6-4F9D-8522-99AC39592A14}" type="presOf" srcId="{1BF15220-1CA9-4A79-BBA6-38B55DDEED26}" destId="{3120CB37-5725-468A-B2F4-E763105EE6CF}" srcOrd="0" destOrd="0" presId="urn:microsoft.com/office/officeart/2005/8/layout/hChevron3"/>
    <dgm:cxn modelId="{0435B95D-9140-4824-A4FD-E84B3F68CDCE}" type="presParOf" srcId="{0CBC4FE8-E502-4C76-94D3-5C8C19956EDE}" destId="{0918FCD8-B59B-4765-9CD8-51CFCD27CE22}" srcOrd="0" destOrd="0" presId="urn:microsoft.com/office/officeart/2005/8/layout/hChevron3"/>
    <dgm:cxn modelId="{6D5F4F07-4834-4D40-A3BE-B3707FD3CF50}" type="presParOf" srcId="{0CBC4FE8-E502-4C76-94D3-5C8C19956EDE}" destId="{CB479E55-6289-48F0-B823-75D17D585E02}" srcOrd="1" destOrd="0" presId="urn:microsoft.com/office/officeart/2005/8/layout/hChevron3"/>
    <dgm:cxn modelId="{2A9F62F0-DE19-4459-B684-BD85A136AAEC}" type="presParOf" srcId="{0CBC4FE8-E502-4C76-94D3-5C8C19956EDE}" destId="{C5D38722-7477-43B3-BAA2-682BAC8C4E8D}" srcOrd="2" destOrd="0" presId="urn:microsoft.com/office/officeart/2005/8/layout/hChevron3"/>
    <dgm:cxn modelId="{7A072494-10F8-49AE-A4D3-7BC14A6C22A9}" type="presParOf" srcId="{0CBC4FE8-E502-4C76-94D3-5C8C19956EDE}" destId="{6B09B663-E9E9-49BC-816B-0890D9DAFC31}" srcOrd="3" destOrd="0" presId="urn:microsoft.com/office/officeart/2005/8/layout/hChevron3"/>
    <dgm:cxn modelId="{7D6B0B97-9D75-4DC9-9027-5121055EF61E}" type="presParOf" srcId="{0CBC4FE8-E502-4C76-94D3-5C8C19956EDE}" destId="{80DBDCA3-0DB6-430B-BCBC-029693A3CFF5}" srcOrd="4" destOrd="0" presId="urn:microsoft.com/office/officeart/2005/8/layout/hChevron3"/>
    <dgm:cxn modelId="{38564C2D-DB52-438A-849F-A9BE7913CFD6}" type="presParOf" srcId="{0CBC4FE8-E502-4C76-94D3-5C8C19956EDE}" destId="{66F984E5-D369-4C74-9EA4-9C6906E00EBB}" srcOrd="5" destOrd="0" presId="urn:microsoft.com/office/officeart/2005/8/layout/hChevron3"/>
    <dgm:cxn modelId="{D5E4E4C7-A323-4D89-987E-C964244A96FB}" type="presParOf" srcId="{0CBC4FE8-E502-4C76-94D3-5C8C19956EDE}" destId="{71FDD97C-6E74-47A3-8DDC-13713A6B6B57}" srcOrd="6" destOrd="0" presId="urn:microsoft.com/office/officeart/2005/8/layout/hChevron3"/>
    <dgm:cxn modelId="{DA31D40E-F924-4E50-9D10-26679D1DE6B5}" type="presParOf" srcId="{0CBC4FE8-E502-4C76-94D3-5C8C19956EDE}" destId="{4E6B25FB-06FC-4290-95DC-19D56C306117}" srcOrd="7" destOrd="0" presId="urn:microsoft.com/office/officeart/2005/8/layout/hChevron3"/>
    <dgm:cxn modelId="{62EDD555-B47A-4F43-8933-3B5B7F860B0E}" type="presParOf" srcId="{0CBC4FE8-E502-4C76-94D3-5C8C19956EDE}" destId="{C605EE45-FE6E-4A6D-B54E-139CAD56126C}" srcOrd="8" destOrd="0" presId="urn:microsoft.com/office/officeart/2005/8/layout/hChevron3"/>
    <dgm:cxn modelId="{AFA09FA7-502E-4878-A8D6-DDFA637618F7}" type="presParOf" srcId="{0CBC4FE8-E502-4C76-94D3-5C8C19956EDE}" destId="{814978B5-00FC-428C-97C4-F5C3CBA0EFE0}" srcOrd="9" destOrd="0" presId="urn:microsoft.com/office/officeart/2005/8/layout/hChevron3"/>
    <dgm:cxn modelId="{204041E5-099B-47B1-9E81-82861B9B5F60}" type="presParOf" srcId="{0CBC4FE8-E502-4C76-94D3-5C8C19956EDE}" destId="{5273B64E-6B2B-43AB-93EE-D17706EB3C11}" srcOrd="10" destOrd="0" presId="urn:microsoft.com/office/officeart/2005/8/layout/hChevron3"/>
    <dgm:cxn modelId="{91CA8A52-7E9D-4755-81D6-4CADB96DB9AE}" type="presParOf" srcId="{0CBC4FE8-E502-4C76-94D3-5C8C19956EDE}" destId="{6A42A207-BCEF-47EB-9278-217B97FE4911}" srcOrd="11" destOrd="0" presId="urn:microsoft.com/office/officeart/2005/8/layout/hChevron3"/>
    <dgm:cxn modelId="{1E03BF6F-AEA5-4676-97B6-D5ADE404C025}" type="presParOf" srcId="{0CBC4FE8-E502-4C76-94D3-5C8C19956EDE}" destId="{2F65C0D8-BFA2-4542-BAEB-1FF37BF9D9DC}" srcOrd="12" destOrd="0" presId="urn:microsoft.com/office/officeart/2005/8/layout/hChevron3"/>
    <dgm:cxn modelId="{9C3E3124-FD3F-4C63-88F6-9B5C69A47475}" type="presParOf" srcId="{0CBC4FE8-E502-4C76-94D3-5C8C19956EDE}" destId="{61B13FB2-9FEB-4FF0-A4D8-C69A43FF51F3}" srcOrd="13" destOrd="0" presId="urn:microsoft.com/office/officeart/2005/8/layout/hChevron3"/>
    <dgm:cxn modelId="{68D1AD4B-E808-42CD-B0DA-8CF532EC4669}" type="presParOf" srcId="{0CBC4FE8-E502-4C76-94D3-5C8C19956EDE}" destId="{3120CB37-5725-468A-B2F4-E763105EE6CF}" srcOrd="14" destOrd="0" presId="urn:microsoft.com/office/officeart/2005/8/layout/hChevron3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ACAD9B-083A-4A49-8CED-08C562CB366A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6DCA0A5-BF8D-420E-B0B5-A1C069AF25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1FDF2-262A-48AC-AA06-928CE12EE5FF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E5959-120D-4399-A736-12DE6F2C7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F9A24-2A56-4611-A4C1-82FFAA176442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174D8-FB47-4CF8-932A-3E4B5A059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5C7E8-E4BC-4207-A748-323B4997779E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A60B9-0D09-4DDD-AC4C-E09B1A495A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D5B9-08E5-4E4B-B683-264F52DEFBC0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A2D5F-49C6-4501-B9AE-ED1345ED3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C0E31-12F1-44E2-AC36-CE8D2BAB4AEF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1B3C2-2465-4372-BF82-E6D3570CB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9D16-29AC-4D07-BB2B-0D112EB24512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61570-8907-4462-9572-EC7164E79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9314E-E32A-4D29-94D3-EFC1DF480850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8830E-8A2C-4DE2-9C8A-87CB20A58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88FBF-CC1F-448A-B276-97054B0FF585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70027-D335-42AF-A732-4AE8C9620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35FAC-0B11-4516-9A20-3A9CDAEB3A1A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3542D-F549-4018-9515-D9014CC64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FBEEE-368C-4752-A130-972972E08B7E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CC974-72E4-442A-9D4C-5B5B8A9FAA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3712-C60A-4605-B0C7-8BA40C1C5D4E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05B92-54FD-431B-8005-E86DFA987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8E1AB0-192C-46F6-A06D-30303B9C28C9}" type="datetimeFigureOut">
              <a:rPr lang="ru-RU"/>
              <a:pPr>
                <a:defRPr/>
              </a:pPr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AAFE58-ABA1-4039-B9A0-C3211543C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7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6.png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diagramData" Target="../diagrams/data2.xml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diagramQuickStyle" Target="../diagrams/quickStyle2.xml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4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20.png"/><Relationship Id="rId10" Type="http://schemas.openxmlformats.org/officeDocument/2006/relationships/diagramLayout" Target="../diagrams/layout4.xml"/><Relationship Id="rId4" Type="http://schemas.openxmlformats.org/officeDocument/2006/relationships/image" Target="../media/image19.png"/><Relationship Id="rId9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diagramLayout" Target="../diagrams/layout5.xml"/><Relationship Id="rId12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image" Target="../media/image29.png"/><Relationship Id="rId5" Type="http://schemas.openxmlformats.org/officeDocument/2006/relationships/image" Target="../media/image27.png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diagramColors" Target="../diagrams/colors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6.xml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diagramColors" Target="../diagrams/colors8.xml"/><Relationship Id="rId3" Type="http://schemas.openxmlformats.org/officeDocument/2006/relationships/diagramData" Target="../diagrams/data7.xml"/><Relationship Id="rId7" Type="http://schemas.openxmlformats.org/officeDocument/2006/relationships/image" Target="../media/image35.jpeg"/><Relationship Id="rId12" Type="http://schemas.openxmlformats.org/officeDocument/2006/relationships/diagramQuickStyle" Target="../diagrams/quickStyle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Layout" Target="../diagrams/layout8.xml"/><Relationship Id="rId5" Type="http://schemas.openxmlformats.org/officeDocument/2006/relationships/diagramQuickStyle" Target="../diagrams/quickStyle7.xml"/><Relationship Id="rId10" Type="http://schemas.openxmlformats.org/officeDocument/2006/relationships/diagramData" Target="../diagrams/data8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8.pn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ef\Картинки\Хлам\Миша картинки\тонет лого.png"/>
          <p:cNvPicPr>
            <a:picLocks noChangeAspect="1" noChangeArrowheads="1"/>
          </p:cNvPicPr>
          <p:nvPr/>
        </p:nvPicPr>
        <p:blipFill>
          <a:blip r:embed="rId2"/>
          <a:srcRect l="5476" r="5560"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31"/>
          <p:cNvSpPr txBox="1">
            <a:spLocks noChangeArrowheads="1"/>
          </p:cNvSpPr>
          <p:nvPr/>
        </p:nvSpPr>
        <p:spPr bwMode="auto">
          <a:xfrm>
            <a:off x="-63500" y="2838450"/>
            <a:ext cx="4011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Медиацентр </a:t>
            </a:r>
            <a:r>
              <a:rPr lang="en-US" sz="3200" b="1">
                <a:latin typeface="Calibri" pitchFamily="34" charset="0"/>
              </a:rPr>
              <a:t>NV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2052" name="TextBox 32"/>
          <p:cNvSpPr txBox="1">
            <a:spLocks noChangeArrowheads="1"/>
          </p:cNvSpPr>
          <p:nvPr/>
        </p:nvSpPr>
        <p:spPr bwMode="auto">
          <a:xfrm>
            <a:off x="7123113" y="6519863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alibri" pitchFamily="34" charset="0"/>
              </a:rPr>
              <a:t>www.eltex.nsk.ru</a:t>
            </a:r>
            <a:endParaRPr lang="ru-RU" sz="1600" b="1"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714884"/>
            <a:ext cx="746147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ru-RU" dirty="0" smtClean="0">
                <a:cs typeface="Arial" charset="0"/>
              </a:rPr>
              <a:t>Матвиенко Дмитрий Николаевич</a:t>
            </a:r>
          </a:p>
          <a:p>
            <a:pPr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en-US" dirty="0" err="1" smtClean="0">
                <a:cs typeface="Arial" charset="0"/>
              </a:rPr>
              <a:t>Eltex</a:t>
            </a:r>
            <a:r>
              <a:rPr lang="en-US" dirty="0" smtClean="0">
                <a:cs typeface="Arial" charset="0"/>
              </a:rPr>
              <a:t>, </a:t>
            </a:r>
            <a:r>
              <a:rPr lang="ru-RU" dirty="0" smtClean="0">
                <a:cs typeface="Arial" charset="0"/>
              </a:rPr>
              <a:t>департамент развития бизнеса,</a:t>
            </a:r>
            <a:r>
              <a:rPr lang="ru-RU" dirty="0">
                <a:cs typeface="Arial" charset="0"/>
              </a:rPr>
              <a:t/>
            </a:r>
            <a:br>
              <a:rPr lang="ru-RU" dirty="0">
                <a:cs typeface="Arial" charset="0"/>
              </a:rPr>
            </a:br>
            <a:r>
              <a:rPr lang="ru-RU" dirty="0" smtClean="0">
                <a:cs typeface="Arial" charset="0"/>
              </a:rPr>
              <a:t>руководитель направления </a:t>
            </a:r>
            <a:r>
              <a:rPr lang="en-US" dirty="0" smtClean="0">
                <a:cs typeface="Arial" charset="0"/>
              </a:rPr>
              <a:t>IPTV</a:t>
            </a:r>
          </a:p>
          <a:p>
            <a:pPr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en-US" dirty="0" smtClean="0">
                <a:cs typeface="Arial" charset="0"/>
              </a:rPr>
              <a:t>1003@eltex.org</a:t>
            </a:r>
            <a:endParaRPr lang="ru-RU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5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7" name="Text Box 18"/>
          <p:cNvSpPr txBox="1">
            <a:spLocks noChangeArrowheads="1"/>
          </p:cNvSpPr>
          <p:nvPr/>
        </p:nvSpPr>
        <p:spPr bwMode="auto">
          <a:xfrm>
            <a:off x="539750" y="765175"/>
            <a:ext cx="81359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sz="1600"/>
              <a:t>Достигнув значительных успехов в сегменте стационарных сетей телефонии и</a:t>
            </a:r>
            <a:r>
              <a:rPr lang="en-US" sz="1600"/>
              <a:t> </a:t>
            </a:r>
            <a:r>
              <a:rPr lang="ru-RU" sz="1600"/>
              <a:t>передачи данных, компания </a:t>
            </a:r>
            <a:r>
              <a:rPr lang="en-US" sz="1600"/>
              <a:t>ELTEX </a:t>
            </a:r>
            <a:r>
              <a:rPr lang="ru-RU" sz="1600"/>
              <a:t>в 2011 году уверенно вышла на рынок многофункционального цифрового абонентского оборудования, предоставляя операторам и их клиентам решения неизменно высокого качества.</a:t>
            </a:r>
          </a:p>
        </p:txBody>
      </p:sp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5988" y="2060575"/>
            <a:ext cx="4176712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9" name="Группа 23"/>
          <p:cNvGrpSpPr>
            <a:grpSpLocks/>
          </p:cNvGrpSpPr>
          <p:nvPr/>
        </p:nvGrpSpPr>
        <p:grpSpPr bwMode="auto">
          <a:xfrm>
            <a:off x="1511300" y="1844675"/>
            <a:ext cx="2449513" cy="2160588"/>
            <a:chOff x="395536" y="1556792"/>
            <a:chExt cx="2952328" cy="2520280"/>
          </a:xfrm>
        </p:grpSpPr>
        <p:sp>
          <p:nvSpPr>
            <p:cNvPr id="12" name="16-конечная звезда 11"/>
            <p:cNvSpPr/>
            <p:nvPr/>
          </p:nvSpPr>
          <p:spPr>
            <a:xfrm>
              <a:off x="395536" y="1556792"/>
              <a:ext cx="2952328" cy="2520280"/>
            </a:xfrm>
            <a:prstGeom prst="star16">
              <a:avLst/>
            </a:prstGeom>
            <a:solidFill>
              <a:srgbClr val="FF7F24">
                <a:alpha val="76000"/>
              </a:srgbClr>
            </a:solidFill>
            <a:ln>
              <a:gradFill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5400000" scaled="0"/>
              </a:gra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5576" y="1892829"/>
              <a:ext cx="2304255" cy="183127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ELTEX </a:t>
              </a:r>
              <a:r>
                <a:rPr lang="en-US" sz="16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–</a:t>
              </a:r>
              <a:endParaRPr lang="ru-RU" sz="1600" b="1" dirty="0">
                <a:solidFill>
                  <a:srgbClr val="F2F2F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>
                <a:defRPr/>
              </a:pPr>
              <a:r>
                <a:rPr lang="ru-RU" sz="16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интеллект</a:t>
              </a:r>
              <a:r>
                <a:rPr lang="en-US" sz="16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, </a:t>
              </a:r>
              <a:r>
                <a:rPr lang="ru-RU" sz="1600" b="1" dirty="0">
                  <a:solidFill>
                    <a:srgbClr val="F2F2F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воплощенный в «железе» и программном коде</a:t>
              </a:r>
            </a:p>
          </p:txBody>
        </p:sp>
      </p:grpSp>
      <p:graphicFrame>
        <p:nvGraphicFramePr>
          <p:cNvPr id="17" name="Схема 16"/>
          <p:cNvGraphicFramePr/>
          <p:nvPr/>
        </p:nvGraphicFramePr>
        <p:xfrm>
          <a:off x="0" y="6611639"/>
          <a:ext cx="9180512" cy="260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081" name="Text Box 18"/>
          <p:cNvSpPr txBox="1">
            <a:spLocks noChangeArrowheads="1"/>
          </p:cNvSpPr>
          <p:nvPr/>
        </p:nvSpPr>
        <p:spPr bwMode="auto">
          <a:xfrm>
            <a:off x="323850" y="4221163"/>
            <a:ext cx="8424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sz="1600" dirty="0"/>
              <a:t>Решение </a:t>
            </a:r>
            <a:r>
              <a:rPr lang="en-US" sz="1600" dirty="0"/>
              <a:t>ELTEX</a:t>
            </a:r>
            <a:r>
              <a:rPr lang="ru-RU" sz="1600" dirty="0"/>
              <a:t> высоко</a:t>
            </a:r>
            <a:r>
              <a:rPr lang="en-US" sz="1600" dirty="0"/>
              <a:t> </a:t>
            </a:r>
            <a:r>
              <a:rPr lang="ru-RU" sz="1600" dirty="0"/>
              <a:t>оценили абоненты ведущих альтернативных операторов</a:t>
            </a:r>
          </a:p>
        </p:txBody>
      </p:sp>
      <p:pic>
        <p:nvPicPr>
          <p:cNvPr id="3082" name="Рисунок 13" descr="17038164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31913" y="4868863"/>
            <a:ext cx="1655762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83" name="Группа 18"/>
          <p:cNvGrpSpPr>
            <a:grpSpLocks/>
          </p:cNvGrpSpPr>
          <p:nvPr/>
        </p:nvGrpSpPr>
        <p:grpSpPr bwMode="auto">
          <a:xfrm>
            <a:off x="1295400" y="5876925"/>
            <a:ext cx="1728788" cy="360363"/>
            <a:chOff x="3131840" y="5301208"/>
            <a:chExt cx="2304256" cy="50405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131840" y="5301208"/>
              <a:ext cx="2304256" cy="504056"/>
            </a:xfrm>
            <a:prstGeom prst="roundRect">
              <a:avLst>
                <a:gd name="adj" fmla="val 37831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3087" name="Рисунок 14" descr="logo_.gif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168000" y="5373216"/>
              <a:ext cx="22383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84" name="Рисунок 19" descr="goodline.gi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40175" y="4652963"/>
            <a:ext cx="14954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Рисунок 20" descr="logo_ttk_new11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00788" y="4797425"/>
            <a:ext cx="138271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/>
        </p:spPr>
      </p:pic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Функциональное </a:t>
            </a:r>
            <a:r>
              <a:rPr lang="ru-RU" sz="1600" b="1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решение</a:t>
            </a:r>
            <a:r>
              <a:rPr lang="en-US" sz="1600" b="1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 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5316" y="619200"/>
            <a:ext cx="3413368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Функциональное решение</a:t>
            </a:r>
          </a:p>
        </p:txBody>
      </p:sp>
      <p:sp>
        <p:nvSpPr>
          <p:cNvPr id="11" name="Трапеция 10"/>
          <p:cNvSpPr/>
          <p:nvPr/>
        </p:nvSpPr>
        <p:spPr>
          <a:xfrm rot="10800000">
            <a:off x="1908175" y="2565400"/>
            <a:ext cx="5400675" cy="2159000"/>
          </a:xfrm>
          <a:prstGeom prst="trapezoid">
            <a:avLst>
              <a:gd name="adj" fmla="val 66576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51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07704" y="2132856"/>
            <a:ext cx="5400600" cy="936104"/>
          </a:xfrm>
          <a:prstGeom prst="ellipse">
            <a:avLst/>
          </a:prstGeom>
          <a:gradFill flip="none" rotWithShape="1">
            <a:gsLst>
              <a:gs pos="7900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t="100000" r="100000"/>
            </a:path>
            <a:tileRect l="-100000" b="-10000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10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4652963"/>
            <a:ext cx="459581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Рисунок 27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2205038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Рисунок 30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2798763"/>
            <a:ext cx="1133475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Рисунок 31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62263" y="1557338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Рисунок 29" descr="hdmi.png"/>
          <p:cNvPicPr>
            <a:picLocks noChangeAspect="1"/>
          </p:cNvPicPr>
          <p:nvPr/>
        </p:nvPicPr>
        <p:blipFill>
          <a:blip r:embed="rId5">
            <a:grayscl/>
            <a:biLevel thresh="50000"/>
          </a:blip>
          <a:srcRect/>
          <a:stretch>
            <a:fillRect/>
          </a:stretch>
        </p:blipFill>
        <p:spPr bwMode="auto">
          <a:xfrm>
            <a:off x="2987675" y="2060575"/>
            <a:ext cx="1008063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" name="Рисунок 32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0688" y="1412875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Рисунок 33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300" y="2943225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4" name="Рисунок 37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1574800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5" name="Рисунок 43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2781300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Рисунок 44" descr="кнопка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2276475"/>
            <a:ext cx="1135062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7" name="Рисунок 21" descr="usb.png"/>
          <p:cNvPicPr>
            <a:picLocks noChangeAspect="1"/>
          </p:cNvPicPr>
          <p:nvPr/>
        </p:nvPicPr>
        <p:blipFill>
          <a:blip r:embed="rId6">
            <a:grayscl/>
            <a:biLevel thresh="50000"/>
          </a:blip>
          <a:srcRect/>
          <a:stretch>
            <a:fillRect/>
          </a:stretch>
        </p:blipFill>
        <p:spPr bwMode="auto">
          <a:xfrm>
            <a:off x="5414963" y="2997200"/>
            <a:ext cx="957262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8" name="Рисунок 22" descr="youtube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67513" y="2663825"/>
            <a:ext cx="9366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9" name="Рисунок 24" descr="full hd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40200" y="3213100"/>
            <a:ext cx="735013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0" name="Рисунок 50" descr="sigma_logo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79725" y="3060700"/>
            <a:ext cx="6477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1" name="Рисунок 52" descr="rec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27538" y="1700213"/>
            <a:ext cx="792162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2" name="Рисунок 53" descr="iptv.png"/>
          <p:cNvPicPr>
            <a:picLocks noChangeAspect="1"/>
          </p:cNvPicPr>
          <p:nvPr/>
        </p:nvPicPr>
        <p:blipFill>
          <a:blip r:embed="rId11">
            <a:grayscl/>
            <a:biLevel thresh="50000"/>
          </a:blip>
          <a:srcRect/>
          <a:stretch>
            <a:fillRect/>
          </a:stretch>
        </p:blipFill>
        <p:spPr bwMode="auto">
          <a:xfrm>
            <a:off x="5795963" y="1916113"/>
            <a:ext cx="7143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3" name="Рисунок 82" descr="pinguin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763713" y="2349500"/>
            <a:ext cx="655637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Схема 25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3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ru-RU" sz="1600" b="1">
                <a:solidFill>
                  <a:srgbClr val="D9D9D9"/>
                </a:solidFill>
                <a:latin typeface="Calibri" pitchFamily="34" charset="0"/>
              </a:rPr>
              <a:t> </a:t>
            </a:r>
            <a:r>
              <a:rPr lang="en-US" sz="1600" b="1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>
                <a:solidFill>
                  <a:srgbClr val="D9D9D9"/>
                </a:solidFill>
                <a:latin typeface="Calibri" pitchFamily="34" charset="0"/>
              </a:rPr>
              <a:t> </a:t>
            </a:r>
            <a:endParaRPr lang="ru-RU" sz="1600" b="1">
              <a:solidFill>
                <a:srgbClr val="D9D9D9"/>
              </a:solidFill>
              <a:latin typeface="Calibri" pitchFamily="34" charset="0"/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3490913" y="619125"/>
            <a:ext cx="2162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rgbClr val="558ED5"/>
                </a:solidFill>
                <a:latin typeface="Calibri" pitchFamily="34" charset="0"/>
              </a:rPr>
              <a:t>Медиацентры </a:t>
            </a:r>
            <a:r>
              <a:rPr lang="en-US" sz="2000" b="1">
                <a:solidFill>
                  <a:srgbClr val="558ED5"/>
                </a:solidFill>
                <a:latin typeface="Calibri" pitchFamily="34" charset="0"/>
              </a:rPr>
              <a:t>NV</a:t>
            </a:r>
            <a:endParaRPr lang="ru-RU" sz="2000" b="1">
              <a:solidFill>
                <a:srgbClr val="558ED5"/>
              </a:solidFill>
              <a:latin typeface="Calibri" pitchFamily="34" charset="0"/>
            </a:endParaRPr>
          </a:p>
        </p:txBody>
      </p: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84313"/>
            <a:ext cx="39687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0825" y="908050"/>
            <a:ext cx="3313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Услуги</a:t>
            </a:r>
          </a:p>
        </p:txBody>
      </p:sp>
      <p:sp>
        <p:nvSpPr>
          <p:cNvPr id="5128" name="Прямоугольник 16"/>
          <p:cNvSpPr>
            <a:spLocks noChangeArrowheads="1"/>
          </p:cNvSpPr>
          <p:nvPr/>
        </p:nvSpPr>
        <p:spPr bwMode="auto">
          <a:xfrm>
            <a:off x="323850" y="1268413"/>
            <a:ext cx="424815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IP</a:t>
            </a:r>
            <a:r>
              <a:rPr lang="en-US" sz="1200" b="1" dirty="0">
                <a:cs typeface="Arial" charset="0"/>
              </a:rPr>
              <a:t>TV</a:t>
            </a:r>
            <a:r>
              <a:rPr lang="ru-RU" sz="1200" b="1" dirty="0">
                <a:cs typeface="Arial" charset="0"/>
              </a:rPr>
              <a:t> высокой четкости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Видео по запросу (</a:t>
            </a:r>
            <a:r>
              <a:rPr lang="ru-RU" sz="1200" b="1" dirty="0" err="1">
                <a:cs typeface="Arial" charset="0"/>
              </a:rPr>
              <a:t>VoD</a:t>
            </a:r>
            <a:r>
              <a:rPr lang="ru-RU" sz="1200" b="1" dirty="0">
                <a:cs typeface="Arial" charset="0"/>
              </a:rPr>
              <a:t>)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Запись </a:t>
            </a:r>
            <a:r>
              <a:rPr lang="ru-RU" sz="1200" b="1" dirty="0" err="1">
                <a:cs typeface="Arial" charset="0"/>
              </a:rPr>
              <a:t>ТВ-программ</a:t>
            </a:r>
            <a:r>
              <a:rPr lang="en-US" sz="1200" b="1" dirty="0">
                <a:cs typeface="Arial" charset="0"/>
              </a:rPr>
              <a:t> </a:t>
            </a:r>
            <a:r>
              <a:rPr lang="ru-RU" sz="1200" b="1" dirty="0">
                <a:cs typeface="Arial" charset="0"/>
              </a:rPr>
              <a:t>(</a:t>
            </a:r>
            <a:r>
              <a:rPr lang="en-US" sz="1200" b="1" dirty="0">
                <a:cs typeface="Arial" charset="0"/>
              </a:rPr>
              <a:t>PVR</a:t>
            </a:r>
            <a:r>
              <a:rPr lang="ru-RU" sz="1200" b="1" dirty="0">
                <a:cs typeface="Arial" charset="0"/>
              </a:rPr>
              <a:t>)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Домашний </a:t>
            </a:r>
            <a:r>
              <a:rPr lang="en-US" sz="1200" b="1" dirty="0">
                <a:cs typeface="Arial" charset="0"/>
              </a:rPr>
              <a:t>Full </a:t>
            </a:r>
            <a:r>
              <a:rPr lang="ru-RU" sz="1200" b="1" dirty="0">
                <a:cs typeface="Arial" charset="0"/>
              </a:rPr>
              <a:t>HD </a:t>
            </a:r>
            <a:r>
              <a:rPr lang="en-US" sz="1200" b="1" dirty="0">
                <a:cs typeface="Arial" charset="0"/>
              </a:rPr>
              <a:t>(1080p) </a:t>
            </a:r>
            <a:r>
              <a:rPr lang="ru-RU" sz="1200" b="1" dirty="0" err="1">
                <a:cs typeface="Arial" charset="0"/>
              </a:rPr>
              <a:t>медиаплеер</a:t>
            </a:r>
            <a:r>
              <a:rPr lang="en-US" sz="1200" b="1" dirty="0">
                <a:cs typeface="Arial" charset="0"/>
              </a:rPr>
              <a:t>: </a:t>
            </a:r>
            <a:r>
              <a:rPr lang="ru-RU" sz="1200" b="1" dirty="0">
                <a:cs typeface="Arial" charset="0"/>
              </a:rPr>
              <a:t>расширенный набор поддерживаемых кодеков и контейнеров, в том числе: M2TS, </a:t>
            </a:r>
            <a:r>
              <a:rPr lang="ru-RU" sz="1200" b="1" dirty="0" smtClean="0">
                <a:cs typeface="Arial" charset="0"/>
              </a:rPr>
              <a:t>MKV,</a:t>
            </a:r>
            <a:r>
              <a:rPr lang="en-US" sz="1200" b="1" dirty="0" smtClean="0">
                <a:cs typeface="Arial" charset="0"/>
              </a:rPr>
              <a:t/>
            </a:r>
            <a:br>
              <a:rPr lang="en-US" sz="1200" b="1" dirty="0" smtClean="0">
                <a:cs typeface="Arial" charset="0"/>
              </a:rPr>
            </a:br>
            <a:r>
              <a:rPr lang="ru-RU" sz="1200" b="1" dirty="0" smtClean="0">
                <a:cs typeface="Arial" charset="0"/>
              </a:rPr>
              <a:t>MPEG-4.10/H.264</a:t>
            </a:r>
            <a:endParaRPr lang="ru-RU" sz="1200" b="1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Уникальная услуга </a:t>
            </a:r>
            <a:r>
              <a:rPr lang="en-US" sz="1200" b="1" dirty="0">
                <a:cs typeface="Arial" charset="0"/>
              </a:rPr>
              <a:t>Peer-to-Peer TV </a:t>
            </a:r>
            <a:r>
              <a:rPr lang="ru-RU" sz="1200" b="1" dirty="0">
                <a:cs typeface="Arial" charset="0"/>
              </a:rPr>
              <a:t>(трансляция </a:t>
            </a:r>
            <a:r>
              <a:rPr lang="ru-RU" sz="1200" b="1" dirty="0" err="1">
                <a:cs typeface="Arial" charset="0"/>
              </a:rPr>
              <a:t>контента</a:t>
            </a:r>
            <a:r>
              <a:rPr lang="en-US" sz="1200" b="1" dirty="0">
                <a:cs typeface="Arial" charset="0"/>
              </a:rPr>
              <a:t> </a:t>
            </a:r>
            <a:r>
              <a:rPr lang="ru-RU" sz="1200" b="1" dirty="0">
                <a:cs typeface="Arial" charset="0"/>
              </a:rPr>
              <a:t>с использованием протоколов </a:t>
            </a:r>
            <a:r>
              <a:rPr lang="en-US" sz="1200" b="1" dirty="0">
                <a:cs typeface="Arial" charset="0"/>
              </a:rPr>
              <a:t>Torrent, DC++</a:t>
            </a:r>
            <a:r>
              <a:rPr lang="ru-RU" sz="1200" b="1" dirty="0">
                <a:cs typeface="Arial" charset="0"/>
              </a:rPr>
              <a:t>)</a:t>
            </a:r>
            <a:endParaRPr lang="en-US" sz="1200" b="1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Поддержка </a:t>
            </a:r>
            <a:r>
              <a:rPr lang="en-US" sz="1200" b="1" dirty="0">
                <a:cs typeface="Arial" charset="0"/>
              </a:rPr>
              <a:t>middleware </a:t>
            </a:r>
            <a:r>
              <a:rPr lang="en-US" sz="1200" b="1" dirty="0" err="1">
                <a:cs typeface="Arial" charset="0"/>
              </a:rPr>
              <a:t>Netris</a:t>
            </a:r>
            <a:r>
              <a:rPr lang="en-US" sz="1200" b="1" dirty="0">
                <a:cs typeface="Arial" charset="0"/>
              </a:rPr>
              <a:t>, </a:t>
            </a:r>
            <a:r>
              <a:rPr lang="ru-RU" sz="1200" b="1" dirty="0" err="1">
                <a:cs typeface="Arial" charset="0"/>
              </a:rPr>
              <a:t>МедиаАльянс</a:t>
            </a:r>
            <a:r>
              <a:rPr lang="ru-RU" sz="1200" b="1" dirty="0">
                <a:cs typeface="Arial" charset="0"/>
              </a:rPr>
              <a:t>, </a:t>
            </a:r>
            <a:r>
              <a:rPr lang="en-US" sz="1200" b="1" dirty="0">
                <a:cs typeface="Arial" charset="0"/>
              </a:rPr>
              <a:t>OFT </a:t>
            </a:r>
            <a:r>
              <a:rPr lang="en-US" sz="1200" b="1" dirty="0" smtClean="0">
                <a:cs typeface="Arial" charset="0"/>
              </a:rPr>
              <a:t>Media, IPTV Portal</a:t>
            </a:r>
            <a:endParaRPr lang="en-US" sz="1200" b="1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200" b="1" dirty="0">
                <a:cs typeface="Arial" charset="0"/>
              </a:rPr>
              <a:t>Предоставление </a:t>
            </a:r>
            <a:r>
              <a:rPr lang="en-US" sz="1200" b="1" dirty="0">
                <a:cs typeface="Arial" charset="0"/>
              </a:rPr>
              <a:t>JavaScript </a:t>
            </a:r>
            <a:r>
              <a:rPr lang="ru-RU" sz="1200" b="1" dirty="0">
                <a:cs typeface="Arial" charset="0"/>
              </a:rPr>
              <a:t>или </a:t>
            </a:r>
            <a:r>
              <a:rPr lang="en-US" sz="1200" b="1" dirty="0">
                <a:cs typeface="Arial" charset="0"/>
              </a:rPr>
              <a:t>C++ (QT)</a:t>
            </a:r>
            <a:r>
              <a:rPr lang="ru-RU" sz="1200" b="1" dirty="0">
                <a:cs typeface="Arial" charset="0"/>
              </a:rPr>
              <a:t> </a:t>
            </a:r>
            <a:r>
              <a:rPr lang="en-US" sz="1200" b="1" dirty="0">
                <a:cs typeface="Arial" charset="0"/>
              </a:rPr>
              <a:t>API</a:t>
            </a:r>
            <a:endParaRPr lang="ru-RU" sz="1200" b="1" dirty="0">
              <a:cs typeface="Arial" charset="0"/>
            </a:endParaRPr>
          </a:p>
          <a:p>
            <a:pPr marL="358775" indent="-342900">
              <a:buFont typeface="Arial" charset="0"/>
              <a:buChar char="•"/>
            </a:pPr>
            <a:endParaRPr lang="ru-RU" sz="1400" b="1" dirty="0">
              <a:latin typeface="Calibri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572000" y="3284538"/>
            <a:ext cx="4714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Аппаратная платформа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500563" y="3644900"/>
            <a:ext cx="417512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200" b="1" dirty="0">
                <a:latin typeface="Arial" pitchFamily="34" charset="0"/>
                <a:cs typeface="Arial" pitchFamily="34" charset="0"/>
              </a:rPr>
              <a:t>Высокопроизводительный чип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/>
            </a:r>
            <a:br>
              <a:rPr lang="en-US" sz="1200" b="1" dirty="0">
                <a:latin typeface="Arial" pitchFamily="34" charset="0"/>
                <a:cs typeface="Arial" pitchFamily="34" charset="0"/>
              </a:rPr>
            </a:b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Sigma </a:t>
            </a: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Designs 8655</a:t>
            </a:r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512 Мб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оперативной памяти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не имеет аналогов в своей ценовой категории)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  <a:defRPr/>
            </a:pPr>
            <a:r>
              <a:rPr lang="ru-RU" sz="1200" b="1" dirty="0">
                <a:latin typeface="Arial" pitchFamily="34" charset="0"/>
                <a:cs typeface="Arial" pitchFamily="34" charset="0"/>
              </a:rPr>
              <a:t>Технология резервирования, обеспечивающая возможность восстановления работоспособности устройства после ошибочных действий пользователя 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  <a:p>
            <a:pPr marL="358775" indent="-342900">
              <a:spcAft>
                <a:spcPct val="20000"/>
              </a:spcAft>
              <a:buFont typeface="Arial" charset="0"/>
              <a:buChar char="•"/>
              <a:defRPr/>
            </a:pPr>
            <a:endParaRPr lang="ru-RU" sz="1400" b="1" dirty="0">
              <a:latin typeface="Calibri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6732588" y="2565400"/>
            <a:ext cx="1871662" cy="431800"/>
          </a:xfrm>
          <a:prstGeom prst="roundRect">
            <a:avLst>
              <a:gd name="adj" fmla="val 40918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6732588" y="2492375"/>
            <a:ext cx="18002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en-US" sz="3200" b="1" dirty="0">
                <a:solidFill>
                  <a:srgbClr val="FCD904"/>
                </a:solidFill>
                <a:latin typeface="+mn-lt"/>
              </a:rPr>
              <a:t>NV-101</a:t>
            </a:r>
            <a:endParaRPr lang="ru-RU" sz="3200" b="1" dirty="0">
              <a:solidFill>
                <a:srgbClr val="FCD904"/>
              </a:solidFill>
              <a:latin typeface="+mn-lt"/>
            </a:endParaRPr>
          </a:p>
        </p:txBody>
      </p:sp>
      <p:pic>
        <p:nvPicPr>
          <p:cNvPr id="5134" name="Рисунок 9" descr="с ручкой копия.gi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4213" y="4292600"/>
            <a:ext cx="3424237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2987675" y="5949950"/>
            <a:ext cx="1871663" cy="431800"/>
          </a:xfrm>
          <a:prstGeom prst="roundRect">
            <a:avLst>
              <a:gd name="adj" fmla="val 40918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3059113" y="5876925"/>
            <a:ext cx="18002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en-US" sz="3200" b="1" dirty="0">
                <a:solidFill>
                  <a:srgbClr val="FCD904"/>
                </a:solidFill>
                <a:latin typeface="+mn-lt"/>
              </a:rPr>
              <a:t>NV-100</a:t>
            </a:r>
            <a:endParaRPr lang="ru-RU" sz="3200" b="1" dirty="0">
              <a:solidFill>
                <a:srgbClr val="FCD904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31763" y="66675"/>
            <a:ext cx="62404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Варианты </a:t>
            </a:r>
            <a:r>
              <a:rPr lang="ru-RU" sz="1600" b="1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поставки</a:t>
            </a:r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/</a:t>
            </a:r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«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Коробочный» продукт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 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54363" y="620713"/>
            <a:ext cx="28352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«Коробочный» продукт</a:t>
            </a:r>
          </a:p>
        </p:txBody>
      </p:sp>
      <p:pic>
        <p:nvPicPr>
          <p:cNvPr id="6150" name="Picture 12" descr="inter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4005263"/>
            <a:ext cx="65881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3" descr="peer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060575"/>
            <a:ext cx="658812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4" descr="tv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38" y="3059113"/>
            <a:ext cx="6588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5" descr="play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4437063"/>
            <a:ext cx="658812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network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09725" y="4437063"/>
            <a:ext cx="658813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7" descr="setting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1663" y="4076700"/>
            <a:ext cx="657225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6" name="TextBox 6"/>
          <p:cNvSpPr txBox="1">
            <a:spLocks noChangeArrowheads="1"/>
          </p:cNvSpPr>
          <p:nvPr/>
        </p:nvSpPr>
        <p:spPr bwMode="auto">
          <a:xfrm>
            <a:off x="4787900" y="1628775"/>
            <a:ext cx="4176713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готов для немедленных поставок абонентам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обладает дружественным пользовательским интерфейсом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укомплектован набором наиболее популярных приложений: </a:t>
            </a:r>
            <a:r>
              <a:rPr lang="en-US" sz="1400">
                <a:cs typeface="Arial" charset="0"/>
              </a:rPr>
              <a:t>IPTV HD,  YouTube,</a:t>
            </a:r>
            <a:r>
              <a:rPr lang="ru-RU" sz="1400">
                <a:cs typeface="Arial" charset="0"/>
              </a:rPr>
              <a:t> Погода, Интернет-радио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 b="1">
                <a:solidFill>
                  <a:srgbClr val="558ED5"/>
                </a:solidFill>
                <a:cs typeface="Arial" charset="0"/>
              </a:rPr>
              <a:t>магазин приложений </a:t>
            </a:r>
            <a:r>
              <a:rPr lang="en-US" sz="1400" b="1">
                <a:solidFill>
                  <a:srgbClr val="558ED5"/>
                </a:solidFill>
                <a:cs typeface="Arial" charset="0"/>
              </a:rPr>
              <a:t>Eltex AppStore</a:t>
            </a:r>
            <a:r>
              <a:rPr lang="en-US" sz="1400">
                <a:cs typeface="Arial" charset="0"/>
              </a:rPr>
              <a:t> – </a:t>
            </a:r>
            <a:r>
              <a:rPr lang="ru-RU" sz="1400">
                <a:cs typeface="Arial" charset="0"/>
              </a:rPr>
              <a:t> удобное решение для</a:t>
            </a:r>
            <a:r>
              <a:rPr lang="en-US" sz="1400">
                <a:cs typeface="Arial" charset="0"/>
              </a:rPr>
              <a:t> </a:t>
            </a:r>
            <a:r>
              <a:rPr lang="ru-RU" sz="1400">
                <a:cs typeface="Arial" charset="0"/>
              </a:rPr>
              <a:t>расширения функциональных возможностей</a:t>
            </a:r>
          </a:p>
          <a:p>
            <a:pPr marL="358775" indent="-342900">
              <a:spcAft>
                <a:spcPct val="20000"/>
              </a:spcAft>
              <a:buClr>
                <a:schemeClr val="accent1"/>
              </a:buClr>
              <a:buSzPct val="200000"/>
            </a:pPr>
            <a:endParaRPr lang="ru-RU" sz="1400" b="1">
              <a:latin typeface="Calibri" pitchFamily="34" charset="0"/>
            </a:endParaRPr>
          </a:p>
          <a:p>
            <a:pPr marL="358775" indent="-342900">
              <a:spcAft>
                <a:spcPct val="20000"/>
              </a:spcAft>
              <a:buClr>
                <a:schemeClr val="accent1"/>
              </a:buClr>
              <a:buSzPct val="200000"/>
              <a:buFont typeface="Wingdings" pitchFamily="2" charset="2"/>
              <a:buChar char="ü"/>
            </a:pPr>
            <a:endParaRPr lang="ru-RU" sz="1400" b="1">
              <a:latin typeface="Calibri" pitchFamily="34" charset="0"/>
            </a:endParaRPr>
          </a:p>
          <a:p>
            <a:pPr marL="358775" indent="-342900" algn="just">
              <a:spcAft>
                <a:spcPct val="20000"/>
              </a:spcAft>
              <a:buClr>
                <a:schemeClr val="accent1"/>
              </a:buClr>
              <a:buSzPct val="200000"/>
            </a:pPr>
            <a:endParaRPr lang="en-US" sz="1400" b="1">
              <a:latin typeface="Calibri" pitchFamily="34" charset="0"/>
            </a:endParaRPr>
          </a:p>
          <a:p>
            <a:pPr marL="358775" indent="-342900">
              <a:spcAft>
                <a:spcPct val="20000"/>
              </a:spcAft>
              <a:buFont typeface="Arial" charset="0"/>
              <a:buChar char="•"/>
            </a:pPr>
            <a:endParaRPr lang="ru-RU" sz="1400" b="1">
              <a:latin typeface="Calibri" pitchFamily="34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6158" name="Рисунок 14" descr="player_big_1080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95288" y="981075"/>
            <a:ext cx="372745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31763" y="60325"/>
            <a:ext cx="62404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Варианты </a:t>
            </a:r>
            <a:r>
              <a:rPr lang="ru-RU" sz="1600" b="1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поставки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en-US" sz="16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Middleware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36688" y="620713"/>
            <a:ext cx="62706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Поддержка основных поставщиков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middleware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и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DRM</a:t>
            </a:r>
            <a:endParaRPr lang="ru-RU" sz="2000" b="1" dirty="0" err="1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5580063" y="1700213"/>
            <a:ext cx="30607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обеспечивает полную функциональность портала </a:t>
            </a:r>
            <a:r>
              <a:rPr lang="en-US" sz="1400">
                <a:cs typeface="Arial" charset="0"/>
              </a:rPr>
              <a:t>middleware</a:t>
            </a:r>
            <a:r>
              <a:rPr lang="ru-RU" sz="1400">
                <a:cs typeface="Arial" charset="0"/>
              </a:rPr>
              <a:t>, в том числе управление правами доступа (DRM)</a:t>
            </a:r>
            <a:endParaRPr lang="en-US" sz="140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интегрирована с ведущими поставщиками </a:t>
            </a:r>
            <a:r>
              <a:rPr lang="en-US" sz="1400">
                <a:cs typeface="Arial" charset="0"/>
              </a:rPr>
              <a:t>middleware</a:t>
            </a:r>
            <a:r>
              <a:rPr lang="ru-RU" sz="1400">
                <a:cs typeface="Arial" charset="0"/>
              </a:rPr>
              <a:t> и</a:t>
            </a:r>
            <a:r>
              <a:rPr lang="en-US" sz="1400">
                <a:cs typeface="Arial" charset="0"/>
              </a:rPr>
              <a:t> DRM</a:t>
            </a:r>
            <a:r>
              <a:rPr lang="ru-RU" sz="1400">
                <a:cs typeface="Arial" charset="0"/>
              </a:rPr>
              <a:t>: </a:t>
            </a:r>
            <a:r>
              <a:rPr lang="en-US" sz="1400">
                <a:cs typeface="Arial" charset="0"/>
              </a:rPr>
              <a:t>Netris, </a:t>
            </a:r>
            <a:r>
              <a:rPr lang="ru-RU" sz="1400">
                <a:cs typeface="Arial" charset="0"/>
              </a:rPr>
              <a:t>МедиаАльянс (</a:t>
            </a:r>
            <a:r>
              <a:rPr lang="en-US" sz="1400">
                <a:cs typeface="Arial" charset="0"/>
              </a:rPr>
              <a:t>N3 Entry), OFT Media, </a:t>
            </a:r>
            <a:br>
              <a:rPr lang="en-US" sz="1400">
                <a:cs typeface="Arial" charset="0"/>
              </a:rPr>
            </a:br>
            <a:r>
              <a:rPr lang="en-US" sz="1400">
                <a:cs typeface="Arial" charset="0"/>
              </a:rPr>
              <a:t>IPTV </a:t>
            </a:r>
            <a:r>
              <a:rPr lang="ru-RU" sz="1400">
                <a:cs typeface="Arial" charset="0"/>
              </a:rPr>
              <a:t>портал, </a:t>
            </a:r>
            <a:r>
              <a:rPr lang="en-US" sz="1400">
                <a:cs typeface="Arial" charset="0"/>
              </a:rPr>
              <a:t>Verimatrix</a:t>
            </a:r>
            <a:r>
              <a:rPr lang="ru-RU" sz="1400">
                <a:cs typeface="Arial" charset="0"/>
              </a:rPr>
              <a:t>, </a:t>
            </a:r>
            <a:r>
              <a:rPr lang="en-US" sz="1400">
                <a:cs typeface="Arial" charset="0"/>
              </a:rPr>
              <a:t>A.R.E.S.</a:t>
            </a:r>
            <a:r>
              <a:rPr lang="ru-RU" sz="1400">
                <a:cs typeface="Arial" charset="0"/>
              </a:rPr>
              <a:t> </a:t>
            </a:r>
          </a:p>
          <a:p>
            <a:pPr marL="358775" indent="-342900">
              <a:spcAft>
                <a:spcPct val="200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позволяет в кратчайшие сроки развернуть полностью управляемую стандартизированную инфраструктуру</a:t>
            </a:r>
          </a:p>
        </p:txBody>
      </p:sp>
      <p:pic>
        <p:nvPicPr>
          <p:cNvPr id="7175" name="Рисунок 7" descr="logo_netris_transpara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1628775"/>
            <a:ext cx="223202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Рисунок 8" descr="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2276475"/>
            <a:ext cx="19446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Рисунок 10" descr="logo-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22663" y="3141663"/>
            <a:ext cx="16970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Схема 11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179" name="Рисунок 18" descr="ares-logo_180x106 (1)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3850" y="5067300"/>
            <a:ext cx="1741488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Рисунок 13" descr="iptvportal_logo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55875" y="3933825"/>
            <a:ext cx="21605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7" descr="localPlaces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00113" y="2349500"/>
            <a:ext cx="19431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71500" dir="16200000" sx="104000" sy="104000" rotWithShape="0">
              <a:srgbClr val="4BACBF">
                <a:alpha val="40000"/>
              </a:srgbClr>
            </a:outerShdw>
          </a:effectLst>
        </p:spPr>
      </p:pic>
      <p:pic>
        <p:nvPicPr>
          <p:cNvPr id="7182" name="Рисунок 17" descr="verimatrix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403350" y="4464050"/>
            <a:ext cx="2963863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5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31763" y="60325"/>
            <a:ext cx="72485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ru-RU" sz="1600" b="1" dirty="0" smtClean="0">
                <a:solidFill>
                  <a:srgbClr val="D9D9D9"/>
                </a:solidFill>
                <a:latin typeface="Calibri" pitchFamily="34" charset="0"/>
              </a:rPr>
              <a:t>Варианты </a:t>
            </a:r>
            <a:r>
              <a:rPr lang="ru-RU" sz="1600" b="1" dirty="0">
                <a:solidFill>
                  <a:srgbClr val="D9D9D9"/>
                </a:solidFill>
                <a:latin typeface="Calibri" pitchFamily="34" charset="0"/>
              </a:rPr>
              <a:t>поставки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Платформа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для операторского проекта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90750" y="620713"/>
            <a:ext cx="47625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Платформа для операторского проекта</a:t>
            </a:r>
          </a:p>
        </p:txBody>
      </p:sp>
      <p:sp>
        <p:nvSpPr>
          <p:cNvPr id="8198" name="Rectangle 1"/>
          <p:cNvSpPr>
            <a:spLocks noChangeArrowheads="1"/>
          </p:cNvSpPr>
          <p:nvPr/>
        </p:nvSpPr>
        <p:spPr bwMode="auto">
          <a:xfrm>
            <a:off x="3419475" y="1241425"/>
            <a:ext cx="4608513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модульная архитектура предполагает возможность установки/удаления приложений без необходимости полного обновления операционной системы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200" name="Прямоугольник 13"/>
          <p:cNvSpPr>
            <a:spLocks noChangeArrowheads="1"/>
          </p:cNvSpPr>
          <p:nvPr/>
        </p:nvSpPr>
        <p:spPr bwMode="auto">
          <a:xfrm>
            <a:off x="3419475" y="5157788"/>
            <a:ext cx="49688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 eaLnBrk="0" hangingPunct="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для крупных операторов доступно пошаговое техническое сопровождение, возможность подготовки совместных проектов, организация операторского Магазина приложений</a:t>
            </a:r>
          </a:p>
        </p:txBody>
      </p:sp>
      <p:sp>
        <p:nvSpPr>
          <p:cNvPr id="8201" name="Прямоугольник 14"/>
          <p:cNvSpPr>
            <a:spLocks noChangeArrowheads="1"/>
          </p:cNvSpPr>
          <p:nvPr/>
        </p:nvSpPr>
        <p:spPr bwMode="auto">
          <a:xfrm>
            <a:off x="863600" y="2924175"/>
            <a:ext cx="45720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sz="1400">
                <a:cs typeface="Arial" charset="0"/>
              </a:rPr>
              <a:t>предоставляется комплект средств разработки (Software Development Kit, SDK), при помощи которого создавать приложения для приставки может любой квалифицированный программист, знакомый с разработкой на языке Java Script  или С++  (среда QT)</a:t>
            </a:r>
          </a:p>
        </p:txBody>
      </p:sp>
      <p:pic>
        <p:nvPicPr>
          <p:cNvPr id="8202" name="Рисунок 16" descr="settings_small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03850" y="2133600"/>
            <a:ext cx="2697163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Рисунок 19" descr="справка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87450" y="4508500"/>
            <a:ext cx="194468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Рисунок 14" descr="app_300x300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5650" y="476250"/>
            <a:ext cx="2840038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Схема 13"/>
          <p:cNvGraphicFramePr/>
          <p:nvPr/>
        </p:nvGraphicFramePr>
        <p:xfrm>
          <a:off x="719666" y="2386872"/>
          <a:ext cx="8136904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31763" y="60325"/>
            <a:ext cx="62404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ru-RU" sz="1600" b="1" dirty="0" err="1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Видеосервисы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7320" y="620713"/>
            <a:ext cx="522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Интеграция с популярными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видеосервисами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15" name="Рисунок 14" descr="1_logo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31156" y="3666325"/>
            <a:ext cx="2592288" cy="593586"/>
          </a:xfrm>
          <a:prstGeom prst="rect">
            <a:avLst/>
          </a:prstGeom>
        </p:spPr>
      </p:pic>
      <p:pic>
        <p:nvPicPr>
          <p:cNvPr id="28" name="Рисунок 27" descr="ivi_ru-iphon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658" y="3018253"/>
            <a:ext cx="2256249" cy="1692187"/>
          </a:xfrm>
          <a:prstGeom prst="rect">
            <a:avLst/>
          </a:prstGeom>
        </p:spPr>
      </p:pic>
      <p:pic>
        <p:nvPicPr>
          <p:cNvPr id="29" name="Рисунок 28" descr="pic_s_31713405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94156" y="3594317"/>
            <a:ext cx="2376265" cy="62971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3642" y="5610541"/>
            <a:ext cx="203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Апрель 2012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072330" y="5610541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Сентябрь 2012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47658" y="1290061"/>
            <a:ext cx="78534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err="1" smtClean="0">
                <a:cs typeface="Arial" charset="0"/>
              </a:rPr>
              <a:t>Медиацентр</a:t>
            </a:r>
            <a:r>
              <a:rPr lang="ru-RU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NV </a:t>
            </a:r>
            <a:r>
              <a:rPr lang="ru-RU" dirty="0" smtClean="0">
                <a:cs typeface="Arial" charset="0"/>
              </a:rPr>
              <a:t>обеспечивает доступ абонентов к </a:t>
            </a:r>
            <a:r>
              <a:rPr lang="ru-RU" dirty="0" smtClean="0">
                <a:cs typeface="Arial" charset="0"/>
              </a:rPr>
              <a:t>лидирующим </a:t>
            </a:r>
            <a:r>
              <a:rPr lang="ru-RU" dirty="0" err="1" smtClean="0">
                <a:cs typeface="Arial" charset="0"/>
              </a:rPr>
              <a:t>онлайн</a:t>
            </a:r>
            <a:r>
              <a:rPr lang="ru-RU" dirty="0" smtClean="0">
                <a:cs typeface="Arial" charset="0"/>
              </a:rPr>
              <a:t> </a:t>
            </a:r>
            <a:r>
              <a:rPr lang="ru-RU" dirty="0" err="1" smtClean="0">
                <a:cs typeface="Arial" charset="0"/>
              </a:rPr>
              <a:t>видеосервисам</a:t>
            </a:r>
            <a:endParaRPr lang="ru-RU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ru-RU" dirty="0" smtClean="0">
                <a:cs typeface="Arial" charset="0"/>
              </a:rPr>
              <a:t>	Реализован</a:t>
            </a:r>
            <a:r>
              <a:rPr lang="ru-RU" dirty="0" smtClean="0">
                <a:cs typeface="Arial" charset="0"/>
              </a:rPr>
              <a:t> доступ к порталу </a:t>
            </a:r>
            <a:r>
              <a:rPr lang="en-US" dirty="0" smtClean="0">
                <a:cs typeface="Arial" charset="0"/>
              </a:rPr>
              <a:t>ivi.ru</a:t>
            </a:r>
            <a:r>
              <a:rPr lang="ru-RU" dirty="0" smtClean="0">
                <a:cs typeface="Arial" charset="0"/>
              </a:rPr>
              <a:t>, приложение доступно бесплатно в </a:t>
            </a:r>
            <a:r>
              <a:rPr lang="en-US" dirty="0" err="1" smtClean="0">
                <a:cs typeface="Arial" charset="0"/>
              </a:rPr>
              <a:t>Eltex</a:t>
            </a:r>
            <a:r>
              <a:rPr lang="en-US" dirty="0" smtClean="0">
                <a:cs typeface="Arial" charset="0"/>
              </a:rPr>
              <a:t> </a:t>
            </a:r>
            <a:r>
              <a:rPr lang="en-US" dirty="0" err="1" smtClean="0">
                <a:cs typeface="Arial" charset="0"/>
              </a:rPr>
              <a:t>AppStore</a:t>
            </a:r>
            <a:r>
              <a:rPr lang="en-US" dirty="0" smtClean="0">
                <a:cs typeface="Arial" charset="0"/>
              </a:rPr>
              <a:t>.</a:t>
            </a:r>
            <a:r>
              <a:rPr lang="ru-RU" dirty="0" smtClean="0">
                <a:cs typeface="Arial" charset="0"/>
              </a:rPr>
              <a:t> В ближайшее время - </a:t>
            </a:r>
            <a:r>
              <a:rPr lang="en-US" dirty="0" err="1" smtClean="0">
                <a:cs typeface="Arial" charset="0"/>
              </a:rPr>
              <a:t>Zoomby</a:t>
            </a:r>
            <a:r>
              <a:rPr lang="en-US" dirty="0" smtClean="0">
                <a:cs typeface="Arial" charset="0"/>
              </a:rPr>
              <a:t> </a:t>
            </a:r>
            <a:r>
              <a:rPr lang="ru-RU" dirty="0" smtClean="0">
                <a:cs typeface="Arial" charset="0"/>
              </a:rPr>
              <a:t>и </a:t>
            </a:r>
            <a:r>
              <a:rPr lang="en-US" dirty="0" err="1" smtClean="0">
                <a:cs typeface="Arial" charset="0"/>
              </a:rPr>
              <a:t>VidiMax</a:t>
            </a:r>
            <a:endParaRPr lang="en-US" dirty="0" smtClean="0">
              <a:cs typeface="Arial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31763" y="60325"/>
            <a:ext cx="62404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Peer-to-Peer TV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Технология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620688"/>
            <a:ext cx="54423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Технологи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интерактивного 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просмотра файлов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 протоколам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BitTorrent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и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DC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++ 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179512" y="1340768"/>
            <a:ext cx="5904656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smtClean="0">
                <a:cs typeface="Arial" charset="0"/>
              </a:rPr>
              <a:t>Последовательное скачивание файлов</a:t>
            </a:r>
            <a:endParaRPr lang="en-US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smtClean="0">
                <a:cs typeface="Arial" charset="0"/>
              </a:rPr>
              <a:t>Возможность переходов по </a:t>
            </a:r>
            <a:r>
              <a:rPr lang="ru-RU" dirty="0" err="1" smtClean="0">
                <a:cs typeface="Arial" charset="0"/>
              </a:rPr>
              <a:t>контенту</a:t>
            </a:r>
            <a:r>
              <a:rPr lang="ru-RU" dirty="0" smtClean="0">
                <a:cs typeface="Arial" charset="0"/>
              </a:rPr>
              <a:t> в процессе просмотра без необходимости скачивания всего файла</a:t>
            </a:r>
            <a:endParaRPr lang="ru-RU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smtClean="0">
                <a:cs typeface="Arial" charset="0"/>
              </a:rPr>
              <a:t>Быстрый старт начала просмотра </a:t>
            </a:r>
            <a:r>
              <a:rPr lang="ru-RU" dirty="0" err="1" smtClean="0">
                <a:cs typeface="Arial" charset="0"/>
              </a:rPr>
              <a:t>контента</a:t>
            </a:r>
            <a:endParaRPr lang="ru-RU" dirty="0">
              <a:cs typeface="Arial" charset="0"/>
            </a:endParaRPr>
          </a:p>
          <a:p>
            <a:pPr marL="358775" indent="-342900">
              <a:spcAft>
                <a:spcPct val="200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smtClean="0">
                <a:cs typeface="Arial" charset="0"/>
              </a:rPr>
              <a:t>Просмотр  непосредственно с устройства без использования внешних накопителей</a:t>
            </a:r>
            <a:endParaRPr lang="ru-RU" dirty="0">
              <a:cs typeface="Arial" charset="0"/>
            </a:endParaRPr>
          </a:p>
        </p:txBody>
      </p:sp>
      <p:grpSp>
        <p:nvGrpSpPr>
          <p:cNvPr id="2" name="Группа 10"/>
          <p:cNvGrpSpPr/>
          <p:nvPr/>
        </p:nvGrpSpPr>
        <p:grpSpPr>
          <a:xfrm>
            <a:off x="2915816" y="3068960"/>
            <a:ext cx="5976664" cy="3381042"/>
            <a:chOff x="2915816" y="3573016"/>
            <a:chExt cx="5398648" cy="2876986"/>
          </a:xfrm>
        </p:grpSpPr>
        <p:pic>
          <p:nvPicPr>
            <p:cNvPr id="9" name="Рисунок 8" descr="схемка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4540" y="3573016"/>
              <a:ext cx="5379924" cy="2876986"/>
            </a:xfrm>
            <a:prstGeom prst="rect">
              <a:avLst/>
            </a:prstGeom>
          </p:spPr>
        </p:pic>
        <p:pic>
          <p:nvPicPr>
            <p:cNvPr id="10" name="Рисунок 9" descr="chto_takoe_torrent_ili_kak_skachat_film_readmas.ru_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15816" y="4509120"/>
              <a:ext cx="936104" cy="936104"/>
            </a:xfrm>
            <a:prstGeom prst="rect">
              <a:avLst/>
            </a:prstGeom>
          </p:spPr>
        </p:pic>
      </p:grpSp>
      <p:graphicFrame>
        <p:nvGraphicFramePr>
          <p:cNvPr id="17" name="Схема 16"/>
          <p:cNvGraphicFramePr/>
          <p:nvPr/>
        </p:nvGraphicFramePr>
        <p:xfrm>
          <a:off x="0" y="6597352"/>
          <a:ext cx="9180512" cy="26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Picture 2" descr="D:\mef\Design\presentations\bg_pres_march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62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6050" y="0"/>
            <a:ext cx="62404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Peer-to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-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Peer 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TV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/</a:t>
            </a:r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Дополнительные </a:t>
            </a:r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возможности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0374" y="620713"/>
            <a:ext cx="79832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Реализация удобного для пользователя интерфейса выбора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контента</a:t>
            </a:r>
            <a:endParaRPr lang="ru-RU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  <a:p>
            <a:pPr algn="ctr">
              <a:defRPr/>
            </a:pP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5000628" y="1087639"/>
            <a:ext cx="3816424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smtClean="0">
                <a:cs typeface="Arial" charset="0"/>
              </a:rPr>
              <a:t>Визуализация афиши на приставке</a:t>
            </a:r>
            <a:endParaRPr lang="en-US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ru-RU" dirty="0" smtClean="0">
                <a:cs typeface="Arial" charset="0"/>
              </a:rPr>
              <a:t>Наличие </a:t>
            </a:r>
            <a:r>
              <a:rPr lang="en-US" dirty="0" smtClean="0">
                <a:cs typeface="Arial" charset="0"/>
              </a:rPr>
              <a:t>XML-API </a:t>
            </a:r>
            <a:r>
              <a:rPr lang="ru-RU" dirty="0" smtClean="0">
                <a:cs typeface="Arial" charset="0"/>
              </a:rPr>
              <a:t>для поддержки приложения на сервере провайдера</a:t>
            </a:r>
            <a:r>
              <a:rPr lang="ru-RU" dirty="0">
                <a:cs typeface="Arial" charset="0"/>
              </a:rPr>
              <a:t> </a:t>
            </a:r>
            <a:endParaRPr lang="ru-RU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r>
              <a:rPr lang="en-US" dirty="0" smtClean="0">
                <a:cs typeface="Arial" charset="0"/>
              </a:rPr>
              <a:t>SDK </a:t>
            </a:r>
            <a:r>
              <a:rPr lang="ru-RU" dirty="0" smtClean="0">
                <a:cs typeface="Arial" charset="0"/>
              </a:rPr>
              <a:t>для разработки разнообразных приложений</a:t>
            </a:r>
            <a:endParaRPr lang="ru-RU" dirty="0" smtClean="0"/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endParaRPr lang="ru-RU" dirty="0">
              <a:cs typeface="Arial" charset="0"/>
            </a:endParaRPr>
          </a:p>
        </p:txBody>
      </p:sp>
      <p:pic>
        <p:nvPicPr>
          <p:cNvPr id="9" name="Рисунок 8" descr="афиш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188135"/>
            <a:ext cx="3786214" cy="2669493"/>
          </a:xfrm>
          <a:prstGeom prst="rect">
            <a:avLst/>
          </a:prstGeom>
        </p:spPr>
      </p:pic>
      <p:pic>
        <p:nvPicPr>
          <p:cNvPr id="10" name="Рисунок 9" descr="облак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3500438"/>
            <a:ext cx="5929354" cy="3086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9" name="TextBox 8"/>
          <p:cNvSpPr txBox="1"/>
          <p:nvPr/>
        </p:nvSpPr>
        <p:spPr>
          <a:xfrm>
            <a:off x="131763" y="60325"/>
            <a:ext cx="42973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bg1">
                    <a:lumMod val="85000"/>
                  </a:schemeClr>
                </a:solidFill>
              </a:rPr>
              <a:t>MES1024, MES214 Access switches </a:t>
            </a:r>
            <a:endParaRPr lang="ru-RU" sz="16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1269" name="Picture 2" descr="D:\mef\Картинки\Хлам\Миша картинки\тонет лого.png"/>
          <p:cNvPicPr>
            <a:picLocks noChangeAspect="1" noChangeArrowheads="1"/>
          </p:cNvPicPr>
          <p:nvPr/>
        </p:nvPicPr>
        <p:blipFill>
          <a:blip r:embed="rId2"/>
          <a:srcRect l="5476" r="5560"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Box 7"/>
          <p:cNvSpPr txBox="1">
            <a:spLocks noChangeArrowheads="1"/>
          </p:cNvSpPr>
          <p:nvPr/>
        </p:nvSpPr>
        <p:spPr bwMode="auto">
          <a:xfrm>
            <a:off x="0" y="2997200"/>
            <a:ext cx="4143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Медиацентр </a:t>
            </a:r>
            <a:r>
              <a:rPr lang="en-US" sz="2400" b="1">
                <a:latin typeface="Calibri" pitchFamily="34" charset="0"/>
              </a:rPr>
              <a:t>NV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11272" name="TextBox 11"/>
          <p:cNvSpPr txBox="1">
            <a:spLocks noChangeArrowheads="1"/>
          </p:cNvSpPr>
          <p:nvPr/>
        </p:nvSpPr>
        <p:spPr bwMode="auto">
          <a:xfrm>
            <a:off x="7123113" y="6519863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www.eltex.nsk.ru</a:t>
            </a:r>
            <a:endParaRPr lang="ru-RU" sz="1600" b="1"/>
          </a:p>
        </p:txBody>
      </p:sp>
      <p:sp>
        <p:nvSpPr>
          <p:cNvPr id="10" name="TextBox 9"/>
          <p:cNvSpPr txBox="1"/>
          <p:nvPr/>
        </p:nvSpPr>
        <p:spPr>
          <a:xfrm>
            <a:off x="5572125" y="3000375"/>
            <a:ext cx="35718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+mn-lt"/>
              </a:rPr>
              <a:t>Спасибо за внимание!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4714884"/>
            <a:ext cx="746147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ru-RU" dirty="0" smtClean="0">
                <a:cs typeface="Arial" charset="0"/>
              </a:rPr>
              <a:t>Матвиенко Дмитрий Николаевич</a:t>
            </a:r>
          </a:p>
          <a:p>
            <a:pPr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en-US" dirty="0" err="1" smtClean="0">
                <a:cs typeface="Arial" charset="0"/>
              </a:rPr>
              <a:t>Eltex</a:t>
            </a:r>
            <a:r>
              <a:rPr lang="en-US" dirty="0" smtClean="0">
                <a:cs typeface="Arial" charset="0"/>
              </a:rPr>
              <a:t>, </a:t>
            </a:r>
            <a:r>
              <a:rPr lang="ru-RU" dirty="0" smtClean="0">
                <a:cs typeface="Arial" charset="0"/>
              </a:rPr>
              <a:t>департамент развития бизнеса,</a:t>
            </a:r>
            <a:r>
              <a:rPr lang="ru-RU" dirty="0">
                <a:cs typeface="Arial" charset="0"/>
              </a:rPr>
              <a:t/>
            </a:r>
            <a:br>
              <a:rPr lang="ru-RU" dirty="0">
                <a:cs typeface="Arial" charset="0"/>
              </a:rPr>
            </a:br>
            <a:r>
              <a:rPr lang="ru-RU" dirty="0" smtClean="0">
                <a:cs typeface="Arial" charset="0"/>
              </a:rPr>
              <a:t>руководитель направления </a:t>
            </a:r>
            <a:r>
              <a:rPr lang="en-US" dirty="0" smtClean="0">
                <a:cs typeface="Arial" charset="0"/>
              </a:rPr>
              <a:t>IPTV</a:t>
            </a:r>
          </a:p>
          <a:p>
            <a:pPr indent="-342900"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en-US" dirty="0" smtClean="0">
                <a:cs typeface="Arial" charset="0"/>
              </a:rPr>
              <a:t>1003@eltex.org</a:t>
            </a:r>
            <a:endParaRPr lang="ru-RU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3249</TotalTime>
  <Words>409</Words>
  <Application>Microsoft Office PowerPoint</Application>
  <PresentationFormat>Экран (4:3)</PresentationFormat>
  <Paragraphs>71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darya.rahvalova</dc:creator>
  <cp:lastModifiedBy>Black.User</cp:lastModifiedBy>
  <cp:revision>316</cp:revision>
  <dcterms:modified xsi:type="dcterms:W3CDTF">2012-05-25T06:26:37Z</dcterms:modified>
</cp:coreProperties>
</file>